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290" r:id="rId3"/>
    <p:sldId id="289" r:id="rId4"/>
    <p:sldId id="294" r:id="rId5"/>
    <p:sldId id="296" r:id="rId6"/>
    <p:sldId id="295" r:id="rId7"/>
    <p:sldId id="307" r:id="rId8"/>
    <p:sldId id="305" r:id="rId9"/>
    <p:sldId id="291" r:id="rId10"/>
    <p:sldId id="302" r:id="rId11"/>
    <p:sldId id="300" r:id="rId12"/>
    <p:sldId id="303" r:id="rId13"/>
    <p:sldId id="298" r:id="rId14"/>
    <p:sldId id="297" r:id="rId15"/>
    <p:sldId id="292" r:id="rId16"/>
    <p:sldId id="301" r:id="rId17"/>
    <p:sldId id="304" r:id="rId18"/>
    <p:sldId id="306" r:id="rId19"/>
    <p:sldId id="299" r:id="rId20"/>
    <p:sldId id="309" r:id="rId21"/>
    <p:sldId id="293" r:id="rId22"/>
    <p:sldId id="310" r:id="rId23"/>
    <p:sldId id="311" r:id="rId24"/>
    <p:sldId id="312" r:id="rId25"/>
    <p:sldId id="313" r:id="rId26"/>
    <p:sldId id="314" r:id="rId27"/>
    <p:sldId id="308"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C68"/>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52571"/>
          </a:xfrm>
          <a:prstGeom prst="rect">
            <a:avLst/>
          </a:prstGeom>
        </p:spPr>
      </p:pic>
      <p:sp>
        <p:nvSpPr>
          <p:cNvPr id="9" name="矩形 8"/>
          <p:cNvSpPr/>
          <p:nvPr userDrawn="1"/>
        </p:nvSpPr>
        <p:spPr>
          <a:xfrm>
            <a:off x="0" y="522515"/>
            <a:ext cx="9144000" cy="4620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rotWithShape="1">
          <a:blip r:embed="rId3" cstate="screen"/>
          <a:srcRect l="-703"/>
          <a:stretch>
            <a:fillRect/>
          </a:stretch>
        </p:blipFill>
        <p:spPr>
          <a:xfrm>
            <a:off x="261258" y="-81619"/>
            <a:ext cx="1050196" cy="812758"/>
          </a:xfrm>
          <a:prstGeom prst="rect">
            <a:avLst/>
          </a:prstGeom>
        </p:spPr>
      </p:pic>
      <p:sp>
        <p:nvSpPr>
          <p:cNvPr id="11" name="文本框 10"/>
          <p:cNvSpPr txBox="1"/>
          <p:nvPr userDrawn="1"/>
        </p:nvSpPr>
        <p:spPr>
          <a:xfrm>
            <a:off x="1311454" y="65255"/>
            <a:ext cx="3262432" cy="461665"/>
          </a:xfrm>
          <a:prstGeom prst="rect">
            <a:avLst/>
          </a:prstGeom>
          <a:noFill/>
        </p:spPr>
        <p:txBody>
          <a:bodyPr wrap="none" rtlCol="0">
            <a:spAutoFit/>
          </a:bodyPr>
          <a:lstStyle/>
          <a:p>
            <a:r>
              <a:rPr lang="zh-CN" altLang="en-US" sz="2400" b="1" dirty="0" smtClean="0">
                <a:solidFill>
                  <a:srgbClr val="C00000"/>
                </a:solidFill>
                <a:effectLst/>
              </a:rPr>
              <a:t>单击此处添加文字标题</a:t>
            </a:r>
            <a:endParaRPr lang="zh-CN" altLang="en-US" sz="2400" b="1" dirty="0">
              <a:solidFill>
                <a:srgbClr val="C00000"/>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15.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13.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xml"/><Relationship Id="rId7" Type="http://schemas.openxmlformats.org/officeDocument/2006/relationships/image" Target="../media/image2.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21.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17.xml"/><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4.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9.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8.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9144000" cy="5152571"/>
          </a:xfrm>
          <a:prstGeom prst="rect">
            <a:avLst/>
          </a:prstGeom>
        </p:spPr>
      </p:pic>
      <p:pic>
        <p:nvPicPr>
          <p:cNvPr id="6" name="图片 5"/>
          <p:cNvPicPr>
            <a:picLocks noChangeAspect="1"/>
          </p:cNvPicPr>
          <p:nvPr/>
        </p:nvPicPr>
        <p:blipFill>
          <a:blip r:embed="rId4" cstate="screen"/>
          <a:stretch>
            <a:fillRect/>
          </a:stretch>
        </p:blipFill>
        <p:spPr>
          <a:xfrm>
            <a:off x="1419816" y="461173"/>
            <a:ext cx="6526821" cy="3744861"/>
          </a:xfrm>
          <a:prstGeom prst="rect">
            <a:avLst/>
          </a:prstGeom>
        </p:spPr>
      </p:pic>
      <p:pic>
        <p:nvPicPr>
          <p:cNvPr id="3" name="图片 2"/>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a:xfrm>
            <a:off x="-1" y="4125223"/>
            <a:ext cx="9144000" cy="1027348"/>
          </a:xfrm>
          <a:prstGeom prst="rect">
            <a:avLst/>
          </a:prstGeom>
        </p:spPr>
      </p:pic>
      <p:pic>
        <p:nvPicPr>
          <p:cNvPr id="5" name="图片 4"/>
          <p:cNvPicPr>
            <a:picLocks noChangeAspect="1"/>
          </p:cNvPicPr>
          <p:nvPr/>
        </p:nvPicPr>
        <p:blipFill rotWithShape="1">
          <a:blip r:embed="rId7" cstate="screen"/>
          <a:srcRect l="-703"/>
          <a:stretch>
            <a:fillRect/>
          </a:stretch>
        </p:blipFill>
        <p:spPr>
          <a:xfrm>
            <a:off x="314147" y="2574879"/>
            <a:ext cx="3018975" cy="2336417"/>
          </a:xfrm>
          <a:prstGeom prst="rect">
            <a:avLst/>
          </a:prstGeom>
        </p:spPr>
      </p:pic>
      <p:sp>
        <p:nvSpPr>
          <p:cNvPr id="11" name="文本框 10"/>
          <p:cNvSpPr txBox="1"/>
          <p:nvPr/>
        </p:nvSpPr>
        <p:spPr>
          <a:xfrm>
            <a:off x="2537705" y="2017423"/>
            <a:ext cx="4622800" cy="768350"/>
          </a:xfrm>
          <a:prstGeom prst="rect">
            <a:avLst/>
          </a:prstGeom>
          <a:noFill/>
        </p:spPr>
        <p:txBody>
          <a:bodyPr wrap="none" rtlCol="0">
            <a:spAutoFit/>
          </a:bodyPr>
          <a:lstStyle/>
          <a:p>
            <a:r>
              <a:rPr lang="zh-CN" altLang="en-US" sz="4400" b="1" dirty="0" smtClean="0">
                <a:solidFill>
                  <a:srgbClr val="FBCC68"/>
                </a:solidFill>
                <a:cs typeface="+mn-ea"/>
                <a:sym typeface="+mn-lt"/>
              </a:rPr>
              <a:t>入党二推</a:t>
            </a:r>
            <a:r>
              <a:rPr lang="en-US" altLang="zh-CN" sz="4400" b="1" dirty="0" smtClean="0">
                <a:solidFill>
                  <a:srgbClr val="FBCC68"/>
                </a:solidFill>
                <a:cs typeface="+mn-ea"/>
                <a:sym typeface="+mn-lt"/>
              </a:rPr>
              <a:t>PPT</a:t>
            </a:r>
            <a:r>
              <a:rPr lang="zh-CN" altLang="en-US" sz="4400" b="1" dirty="0" smtClean="0">
                <a:solidFill>
                  <a:srgbClr val="FBCC68"/>
                </a:solidFill>
                <a:cs typeface="+mn-ea"/>
                <a:sym typeface="+mn-lt"/>
              </a:rPr>
              <a:t>模板</a:t>
            </a:r>
            <a:endParaRPr lang="zh-CN" altLang="en-US" sz="4400" b="1" dirty="0">
              <a:solidFill>
                <a:srgbClr val="FBCC68"/>
              </a:solidFill>
              <a:cs typeface="+mn-ea"/>
              <a:sym typeface="+mn-lt"/>
            </a:endParaRPr>
          </a:p>
        </p:txBody>
      </p:sp>
      <p:sp>
        <p:nvSpPr>
          <p:cNvPr id="12" name="文本框 11"/>
          <p:cNvSpPr txBox="1"/>
          <p:nvPr/>
        </p:nvSpPr>
        <p:spPr>
          <a:xfrm>
            <a:off x="3327184" y="2810154"/>
            <a:ext cx="3057247" cy="338554"/>
          </a:xfrm>
          <a:prstGeom prst="rect">
            <a:avLst/>
          </a:prstGeom>
          <a:noFill/>
        </p:spPr>
        <p:txBody>
          <a:bodyPr wrap="none" rtlCol="0">
            <a:spAutoFit/>
          </a:bodyPr>
          <a:lstStyle/>
          <a:p>
            <a:r>
              <a:rPr lang="zh-CN" altLang="en-US" sz="1600" smtClean="0">
                <a:solidFill>
                  <a:schemeClr val="bg1"/>
                </a:solidFill>
                <a:cs typeface="+mn-ea"/>
                <a:sym typeface="+mn-lt"/>
              </a:rPr>
              <a:t>汇报人：</a:t>
            </a:r>
            <a:r>
              <a:rPr lang="en-US" altLang="zh-CN" sz="1600" smtClean="0">
                <a:solidFill>
                  <a:schemeClr val="bg1"/>
                </a:solidFill>
                <a:cs typeface="+mn-ea"/>
                <a:sym typeface="+mn-lt"/>
              </a:rPr>
              <a:t>XXX     </a:t>
            </a:r>
            <a:r>
              <a:rPr lang="zh-CN" altLang="en-US" sz="1600" smtClean="0">
                <a:solidFill>
                  <a:schemeClr val="bg1"/>
                </a:solidFill>
                <a:cs typeface="+mn-ea"/>
                <a:sym typeface="+mn-lt"/>
              </a:rPr>
              <a:t>导师：</a:t>
            </a:r>
            <a:r>
              <a:rPr lang="en-US" altLang="zh-CN" sz="1600" smtClean="0">
                <a:solidFill>
                  <a:schemeClr val="bg1"/>
                </a:solidFill>
                <a:cs typeface="+mn-ea"/>
                <a:sym typeface="+mn-lt"/>
              </a:rPr>
              <a:t>PPT818</a:t>
            </a:r>
            <a:endParaRPr lang="zh-CN" altLang="en-US" sz="1600" dirty="0">
              <a:solidFill>
                <a:schemeClr val="bg1"/>
              </a:solidFill>
              <a:cs typeface="+mn-ea"/>
              <a:sym typeface="+mn-lt"/>
            </a:endParaRPr>
          </a:p>
        </p:txBody>
      </p:sp>
      <p:sp>
        <p:nvSpPr>
          <p:cNvPr id="13" name="文本框 12"/>
          <p:cNvSpPr txBox="1"/>
          <p:nvPr/>
        </p:nvSpPr>
        <p:spPr>
          <a:xfrm>
            <a:off x="3596552" y="1532468"/>
            <a:ext cx="3010535" cy="460375"/>
          </a:xfrm>
          <a:prstGeom prst="rect">
            <a:avLst/>
          </a:prstGeom>
          <a:noFill/>
        </p:spPr>
        <p:txBody>
          <a:bodyPr wrap="none" rtlCol="0">
            <a:spAutoFit/>
          </a:bodyPr>
          <a:lstStyle/>
          <a:p>
            <a:r>
              <a:rPr lang="en-US" altLang="zh-CN" sz="2400" dirty="0" smtClean="0">
                <a:solidFill>
                  <a:schemeClr val="bg1"/>
                </a:solidFill>
                <a:cs typeface="+mn-ea"/>
                <a:sym typeface="+mn-lt"/>
              </a:rPr>
              <a:t>20XXPOWERPOINT</a:t>
            </a:r>
            <a:endParaRPr lang="zh-CN" alt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3500"/>
                            </p:stCondLst>
                            <p:childTnLst>
                              <p:par>
                                <p:cTn id="27" presetID="12" presetClass="entr" presetSubtype="4" fill="hold" nodeType="afterEffect">
                                  <p:stCondLst>
                                    <p:cond delay="0"/>
                                  </p:stCondLst>
                                  <p:iterate type="lt">
                                    <p:tmPct val="14000"/>
                                  </p:iterate>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1">
                                            <p:txEl>
                                              <p:pRg st="0" end="0"/>
                                            </p:txEl>
                                          </p:spTgt>
                                        </p:tgtEl>
                                      </p:cBhvr>
                                    </p:animEffect>
                                  </p:childTnLst>
                                </p:cTn>
                              </p:par>
                            </p:childTnLst>
                          </p:cTn>
                        </p:par>
                        <p:par>
                          <p:cTn id="31" fill="hold">
                            <p:stCondLst>
                              <p:cond delay="3559"/>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17"/>
          <p:cNvSpPr/>
          <p:nvPr/>
        </p:nvSpPr>
        <p:spPr>
          <a:xfrm rot="5400000">
            <a:off x="607731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3" name="Shape 2721"/>
          <p:cNvSpPr/>
          <p:nvPr/>
        </p:nvSpPr>
        <p:spPr>
          <a:xfrm rot="5400000">
            <a:off x="4234093"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4" name="Shape 2725"/>
          <p:cNvSpPr/>
          <p:nvPr/>
        </p:nvSpPr>
        <p:spPr>
          <a:xfrm rot="5400000">
            <a:off x="238094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5" name="Shape 2729"/>
          <p:cNvSpPr/>
          <p:nvPr/>
        </p:nvSpPr>
        <p:spPr>
          <a:xfrm>
            <a:off x="917596"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6" name="Shape 2730"/>
          <p:cNvSpPr/>
          <p:nvPr/>
        </p:nvSpPr>
        <p:spPr>
          <a:xfrm>
            <a:off x="2770743"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7" name="Shape 2731"/>
          <p:cNvSpPr/>
          <p:nvPr/>
        </p:nvSpPr>
        <p:spPr>
          <a:xfrm>
            <a:off x="4623891"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8" name="Shape 2732"/>
          <p:cNvSpPr/>
          <p:nvPr/>
        </p:nvSpPr>
        <p:spPr>
          <a:xfrm>
            <a:off x="6467956"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9" name="Shape 2733"/>
          <p:cNvSpPr/>
          <p:nvPr/>
        </p:nvSpPr>
        <p:spPr>
          <a:xfrm>
            <a:off x="2025852" y="2913306"/>
            <a:ext cx="1351649"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0" name="Shape 2734"/>
          <p:cNvSpPr/>
          <p:nvPr/>
        </p:nvSpPr>
        <p:spPr>
          <a:xfrm>
            <a:off x="3878999"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1" name="Shape 2735"/>
          <p:cNvSpPr/>
          <p:nvPr/>
        </p:nvSpPr>
        <p:spPr>
          <a:xfrm>
            <a:off x="5723063"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2" name="TextBox 51"/>
          <p:cNvSpPr txBox="1"/>
          <p:nvPr/>
        </p:nvSpPr>
        <p:spPr>
          <a:xfrm>
            <a:off x="1004264" y="1890742"/>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3" name="Text Placeholder 2"/>
          <p:cNvSpPr txBox="1"/>
          <p:nvPr/>
        </p:nvSpPr>
        <p:spPr>
          <a:xfrm>
            <a:off x="914653"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54" name="TextBox 53"/>
          <p:cNvSpPr txBox="1"/>
          <p:nvPr/>
        </p:nvSpPr>
        <p:spPr>
          <a:xfrm>
            <a:off x="2910961" y="1890742"/>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5" name="Text Placeholder 2"/>
          <p:cNvSpPr txBox="1"/>
          <p:nvPr/>
        </p:nvSpPr>
        <p:spPr>
          <a:xfrm>
            <a:off x="2821350"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56" name="TextBox 55"/>
          <p:cNvSpPr txBox="1"/>
          <p:nvPr/>
        </p:nvSpPr>
        <p:spPr>
          <a:xfrm>
            <a:off x="4723279" y="1887574"/>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7" name="Text Placeholder 2"/>
          <p:cNvSpPr txBox="1"/>
          <p:nvPr/>
        </p:nvSpPr>
        <p:spPr>
          <a:xfrm>
            <a:off x="4633668"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58" name="TextBox 57"/>
          <p:cNvSpPr txBox="1"/>
          <p:nvPr/>
        </p:nvSpPr>
        <p:spPr>
          <a:xfrm>
            <a:off x="6637536" y="1887574"/>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59" name="Text Placeholder 2"/>
          <p:cNvSpPr txBox="1"/>
          <p:nvPr/>
        </p:nvSpPr>
        <p:spPr>
          <a:xfrm>
            <a:off x="6547925"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mn-lt"/>
                <a:cs typeface="+mn-ea"/>
                <a:sym typeface="+mn-lt"/>
              </a:rPr>
              <a:t>添加标题</a:t>
            </a:r>
            <a:endParaRPr lang="en-GB" altLang="zh-CN" sz="1110" dirty="0">
              <a:solidFill>
                <a:srgbClr val="C00000"/>
              </a:solidFill>
              <a:latin typeface="+mn-lt"/>
              <a:cs typeface="+mn-ea"/>
              <a:sym typeface="+mn-lt"/>
            </a:endParaRPr>
          </a:p>
        </p:txBody>
      </p:sp>
      <p:sp>
        <p:nvSpPr>
          <p:cNvPr id="60" name="TextBox 59"/>
          <p:cNvSpPr txBox="1"/>
          <p:nvPr/>
        </p:nvSpPr>
        <p:spPr>
          <a:xfrm>
            <a:off x="212288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cs typeface="+mn-ea"/>
                <a:sym typeface="+mn-lt"/>
              </a:rPr>
              <a:t>添加标题</a:t>
            </a:r>
            <a:endParaRPr lang="en-GB" altLang="zh-CN" sz="835" dirty="0">
              <a:solidFill>
                <a:srgbClr val="C00000"/>
              </a:solidFill>
              <a:cs typeface="+mn-ea"/>
              <a:sym typeface="+mn-lt"/>
            </a:endParaRPr>
          </a:p>
        </p:txBody>
      </p:sp>
      <p:sp>
        <p:nvSpPr>
          <p:cNvPr id="61" name="TextBox 60"/>
          <p:cNvSpPr txBox="1"/>
          <p:nvPr/>
        </p:nvSpPr>
        <p:spPr>
          <a:xfrm>
            <a:off x="1974920" y="4105579"/>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62" name="TextBox 61"/>
          <p:cNvSpPr txBox="1"/>
          <p:nvPr/>
        </p:nvSpPr>
        <p:spPr>
          <a:xfrm>
            <a:off x="3968852"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cs typeface="+mn-ea"/>
                <a:sym typeface="+mn-lt"/>
              </a:rPr>
              <a:t>添加标题</a:t>
            </a:r>
            <a:endParaRPr lang="en-GB" altLang="zh-CN" sz="835" dirty="0">
              <a:solidFill>
                <a:srgbClr val="C00000"/>
              </a:solidFill>
              <a:cs typeface="+mn-ea"/>
              <a:sym typeface="+mn-lt"/>
            </a:endParaRPr>
          </a:p>
        </p:txBody>
      </p:sp>
      <p:sp>
        <p:nvSpPr>
          <p:cNvPr id="63" name="TextBox 62"/>
          <p:cNvSpPr txBox="1"/>
          <p:nvPr/>
        </p:nvSpPr>
        <p:spPr>
          <a:xfrm>
            <a:off x="3820885" y="4105579"/>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
        <p:nvSpPr>
          <p:cNvPr id="64" name="TextBox 63"/>
          <p:cNvSpPr txBox="1"/>
          <p:nvPr/>
        </p:nvSpPr>
        <p:spPr>
          <a:xfrm>
            <a:off x="582000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cs typeface="+mn-ea"/>
                <a:sym typeface="+mn-lt"/>
              </a:rPr>
              <a:t>添加标题</a:t>
            </a:r>
            <a:endParaRPr lang="en-GB" altLang="zh-CN" sz="835" dirty="0">
              <a:solidFill>
                <a:srgbClr val="C00000"/>
              </a:solidFill>
              <a:cs typeface="+mn-ea"/>
              <a:sym typeface="+mn-lt"/>
            </a:endParaRPr>
          </a:p>
        </p:txBody>
      </p:sp>
      <p:sp>
        <p:nvSpPr>
          <p:cNvPr id="65" name="TextBox 64"/>
          <p:cNvSpPr txBox="1"/>
          <p:nvPr/>
        </p:nvSpPr>
        <p:spPr>
          <a:xfrm>
            <a:off x="5672040" y="4105579"/>
            <a:ext cx="1470701" cy="366639"/>
          </a:xfrm>
          <a:prstGeom prst="rect">
            <a:avLst/>
          </a:prstGeom>
          <a:noFill/>
        </p:spPr>
        <p:txBody>
          <a:bodyPr wrap="square" lIns="0" tIns="0" rIns="0" bIns="0" rtlCol="0">
            <a:spAutoFit/>
          </a:bodyPr>
          <a:lstStyle/>
          <a:p>
            <a:pPr algn="ctr"/>
            <a:r>
              <a:rPr lang="zh-CN" altLang="en-US" sz="795" dirty="0">
                <a:solidFill>
                  <a:srgbClr val="474747"/>
                </a:solidFill>
                <a:cs typeface="+mn-ea"/>
                <a:sym typeface="+mn-lt"/>
              </a:rPr>
              <a:t>此处添加详细文本描述，建议与标题相关并符合整体语言风格，语言描述尽量简洁生动</a:t>
            </a:r>
            <a:endParaRPr lang="en-GB" altLang="zh-CN" sz="795" dirty="0">
              <a:solidFill>
                <a:srgbClr val="474747"/>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200"/>
                                        <p:tgtEl>
                                          <p:spTgt spid="5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2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2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2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200"/>
                                        <p:tgtEl>
                                          <p:spTgt spid="5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200"/>
                                        <p:tgtEl>
                                          <p:spTgt spid="5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200"/>
                                        <p:tgtEl>
                                          <p:spTgt spid="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
                                        <p:tgtEl>
                                          <p:spTgt spid="6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200"/>
                                        <p:tgtEl>
                                          <p:spTgt spid="6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xEl>
                                              <p:pRg st="0" end="0"/>
                                            </p:txEl>
                                          </p:spTgt>
                                        </p:tgtEl>
                                        <p:attrNameLst>
                                          <p:attrName>style.visibility</p:attrName>
                                        </p:attrNameLst>
                                      </p:cBhvr>
                                      <p:to>
                                        <p:strVal val="visible"/>
                                      </p:to>
                                    </p:set>
                                    <p:animEffect transition="in" filter="fade">
                                      <p:cBhvr>
                                        <p:cTn id="55" dur="200"/>
                                        <p:tgtEl>
                                          <p:spTgt spid="57">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200"/>
                                        <p:tgtEl>
                                          <p:spTgt spid="5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200"/>
                                        <p:tgtEl>
                                          <p:spTgt spid="4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2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00"/>
                                        <p:tgtEl>
                                          <p:spTgt spid="6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200"/>
                                        <p:tgtEl>
                                          <p:spTgt spid="5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200"/>
                                        <p:tgtEl>
                                          <p:spTgt spid="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fade">
                                      <p:cBhvr>
                                        <p:cTn id="83" dur="200"/>
                                        <p:tgtEl>
                                          <p:spTgt spid="59">
                                            <p:txEl>
                                              <p:pRg st="0" end="0"/>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up)">
                                      <p:cBhvr>
                                        <p:cTn id="87" dur="200"/>
                                        <p:tgtEl>
                                          <p:spTgt spid="5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up)">
                                      <p:cBhvr>
                                        <p:cTn id="91" dur="200"/>
                                        <p:tgtEl>
                                          <p:spTgt spid="4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200"/>
                                        <p:tgtEl>
                                          <p:spTgt spid="6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2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build="p"/>
      <p:bldP spid="54" grpId="0"/>
      <p:bldP spid="55" grpId="0" build="p"/>
      <p:bldP spid="56" grpId="0"/>
      <p:bldP spid="57" grpId="0" build="p"/>
      <p:bldP spid="58" grpId="0"/>
      <p:bldP spid="59" grpId="0" build="p"/>
      <p:bldP spid="60" grpId="0"/>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44"/>
          <p:cNvSpPr/>
          <p:nvPr/>
        </p:nvSpPr>
        <p:spPr>
          <a:xfrm>
            <a:off x="2538481" y="1948205"/>
            <a:ext cx="636310" cy="973096"/>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9" name="Shape 347"/>
          <p:cNvSpPr/>
          <p:nvPr/>
        </p:nvSpPr>
        <p:spPr>
          <a:xfrm>
            <a:off x="3257964" y="1948205"/>
            <a:ext cx="636310" cy="973095"/>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2" name="Shape 356"/>
          <p:cNvSpPr/>
          <p:nvPr/>
        </p:nvSpPr>
        <p:spPr>
          <a:xfrm>
            <a:off x="5416413" y="1948205"/>
            <a:ext cx="636310" cy="973095"/>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3" name="Shape 359"/>
          <p:cNvSpPr/>
          <p:nvPr/>
        </p:nvSpPr>
        <p:spPr>
          <a:xfrm>
            <a:off x="6135896" y="1948205"/>
            <a:ext cx="636310" cy="973095"/>
          </a:xfrm>
          <a:prstGeom prst="rect">
            <a:avLst/>
          </a:prstGeom>
          <a:solidFill>
            <a:schemeClr val="accent3"/>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4" name="Shape 365"/>
          <p:cNvSpPr/>
          <p:nvPr/>
        </p:nvSpPr>
        <p:spPr>
          <a:xfrm>
            <a:off x="969331" y="2920491"/>
            <a:ext cx="2201536" cy="499221"/>
          </a:xfrm>
          <a:custGeom>
            <a:avLst/>
            <a:gdLst/>
            <a:ahLst/>
            <a:cxnLst>
              <a:cxn ang="0">
                <a:pos x="wd2" y="hd2"/>
              </a:cxn>
              <a:cxn ang="5400000">
                <a:pos x="wd2" y="hd2"/>
              </a:cxn>
              <a:cxn ang="10800000">
                <a:pos x="wd2" y="hd2"/>
              </a:cxn>
              <a:cxn ang="16200000">
                <a:pos x="wd2" y="hd2"/>
              </a:cxn>
            </a:cxnLst>
            <a:rect l="0" t="0" r="r" b="b"/>
            <a:pathLst>
              <a:path w="21600" h="21600" extrusionOk="0">
                <a:moveTo>
                  <a:pt x="15384" y="164"/>
                </a:moveTo>
                <a:lnTo>
                  <a:pt x="21600" y="0"/>
                </a:lnTo>
                <a:lnTo>
                  <a:pt x="11101" y="21592"/>
                </a:lnTo>
                <a:lnTo>
                  <a:pt x="0" y="21600"/>
                </a:lnTo>
                <a:lnTo>
                  <a:pt x="15384"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5" name="Shape 366"/>
          <p:cNvSpPr/>
          <p:nvPr/>
        </p:nvSpPr>
        <p:spPr>
          <a:xfrm>
            <a:off x="2264653" y="2920491"/>
            <a:ext cx="1629620" cy="499221"/>
          </a:xfrm>
          <a:custGeom>
            <a:avLst/>
            <a:gdLst/>
            <a:ahLst/>
            <a:cxnLst>
              <a:cxn ang="0">
                <a:pos x="wd2" y="hd2"/>
              </a:cxn>
              <a:cxn ang="5400000">
                <a:pos x="wd2" y="hd2"/>
              </a:cxn>
              <a:cxn ang="10800000">
                <a:pos x="wd2" y="hd2"/>
              </a:cxn>
              <a:cxn ang="16200000">
                <a:pos x="wd2" y="hd2"/>
              </a:cxn>
            </a:cxnLst>
            <a:rect l="0" t="0" r="r" b="b"/>
            <a:pathLst>
              <a:path w="21600" h="21600" extrusionOk="0">
                <a:moveTo>
                  <a:pt x="13203" y="164"/>
                </a:moveTo>
                <a:lnTo>
                  <a:pt x="21600" y="0"/>
                </a:lnTo>
                <a:lnTo>
                  <a:pt x="14996" y="21592"/>
                </a:lnTo>
                <a:lnTo>
                  <a:pt x="0" y="21600"/>
                </a:lnTo>
                <a:lnTo>
                  <a:pt x="13203"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6" name="Shape 370"/>
          <p:cNvSpPr/>
          <p:nvPr/>
        </p:nvSpPr>
        <p:spPr>
          <a:xfrm>
            <a:off x="3484635" y="2920491"/>
            <a:ext cx="1131406" cy="499221"/>
          </a:xfrm>
          <a:custGeom>
            <a:avLst/>
            <a:gdLst/>
            <a:ahLst/>
            <a:cxnLst>
              <a:cxn ang="0">
                <a:pos x="wd2" y="hd2"/>
              </a:cxn>
              <a:cxn ang="5400000">
                <a:pos x="wd2" y="hd2"/>
              </a:cxn>
              <a:cxn ang="10800000">
                <a:pos x="wd2" y="hd2"/>
              </a:cxn>
              <a:cxn ang="16200000">
                <a:pos x="wd2" y="hd2"/>
              </a:cxn>
            </a:cxnLst>
            <a:rect l="0" t="0" r="r" b="b"/>
            <a:pathLst>
              <a:path w="21600" h="21600" extrusionOk="0">
                <a:moveTo>
                  <a:pt x="9461" y="164"/>
                </a:moveTo>
                <a:lnTo>
                  <a:pt x="21556" y="0"/>
                </a:lnTo>
                <a:lnTo>
                  <a:pt x="21600" y="21592"/>
                </a:lnTo>
                <a:lnTo>
                  <a:pt x="0" y="21600"/>
                </a:lnTo>
                <a:lnTo>
                  <a:pt x="9461"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7" name="Shape 374"/>
          <p:cNvSpPr/>
          <p:nvPr/>
        </p:nvSpPr>
        <p:spPr>
          <a:xfrm flipH="1">
            <a:off x="6142104" y="2920491"/>
            <a:ext cx="2201536" cy="499221"/>
          </a:xfrm>
          <a:custGeom>
            <a:avLst/>
            <a:gdLst/>
            <a:ahLst/>
            <a:cxnLst>
              <a:cxn ang="0">
                <a:pos x="wd2" y="hd2"/>
              </a:cxn>
              <a:cxn ang="5400000">
                <a:pos x="wd2" y="hd2"/>
              </a:cxn>
              <a:cxn ang="10800000">
                <a:pos x="wd2" y="hd2"/>
              </a:cxn>
              <a:cxn ang="16200000">
                <a:pos x="wd2" y="hd2"/>
              </a:cxn>
            </a:cxnLst>
            <a:rect l="0" t="0" r="r" b="b"/>
            <a:pathLst>
              <a:path w="21600" h="21600" extrusionOk="0">
                <a:moveTo>
                  <a:pt x="15384" y="164"/>
                </a:moveTo>
                <a:lnTo>
                  <a:pt x="21600" y="0"/>
                </a:lnTo>
                <a:lnTo>
                  <a:pt x="11101" y="21592"/>
                </a:lnTo>
                <a:lnTo>
                  <a:pt x="0" y="21600"/>
                </a:lnTo>
                <a:lnTo>
                  <a:pt x="15384"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8" name="Shape 375"/>
          <p:cNvSpPr/>
          <p:nvPr/>
        </p:nvSpPr>
        <p:spPr>
          <a:xfrm flipH="1">
            <a:off x="5418698" y="2920491"/>
            <a:ext cx="1629620" cy="499221"/>
          </a:xfrm>
          <a:custGeom>
            <a:avLst/>
            <a:gdLst/>
            <a:ahLst/>
            <a:cxnLst>
              <a:cxn ang="0">
                <a:pos x="wd2" y="hd2"/>
              </a:cxn>
              <a:cxn ang="5400000">
                <a:pos x="wd2" y="hd2"/>
              </a:cxn>
              <a:cxn ang="10800000">
                <a:pos x="wd2" y="hd2"/>
              </a:cxn>
              <a:cxn ang="16200000">
                <a:pos x="wd2" y="hd2"/>
              </a:cxn>
            </a:cxnLst>
            <a:rect l="0" t="0" r="r" b="b"/>
            <a:pathLst>
              <a:path w="21600" h="21600" extrusionOk="0">
                <a:moveTo>
                  <a:pt x="13203" y="164"/>
                </a:moveTo>
                <a:lnTo>
                  <a:pt x="21600" y="0"/>
                </a:lnTo>
                <a:lnTo>
                  <a:pt x="14996" y="21592"/>
                </a:lnTo>
                <a:lnTo>
                  <a:pt x="0" y="21600"/>
                </a:lnTo>
                <a:lnTo>
                  <a:pt x="13203"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19" name="Shape 376"/>
          <p:cNvSpPr/>
          <p:nvPr/>
        </p:nvSpPr>
        <p:spPr>
          <a:xfrm flipH="1">
            <a:off x="4696930" y="2920491"/>
            <a:ext cx="1131406" cy="499221"/>
          </a:xfrm>
          <a:custGeom>
            <a:avLst/>
            <a:gdLst/>
            <a:ahLst/>
            <a:cxnLst>
              <a:cxn ang="0">
                <a:pos x="wd2" y="hd2"/>
              </a:cxn>
              <a:cxn ang="5400000">
                <a:pos x="wd2" y="hd2"/>
              </a:cxn>
              <a:cxn ang="10800000">
                <a:pos x="wd2" y="hd2"/>
              </a:cxn>
              <a:cxn ang="16200000">
                <a:pos x="wd2" y="hd2"/>
              </a:cxn>
            </a:cxnLst>
            <a:rect l="0" t="0" r="r" b="b"/>
            <a:pathLst>
              <a:path w="21600" h="21600" extrusionOk="0">
                <a:moveTo>
                  <a:pt x="9461" y="164"/>
                </a:moveTo>
                <a:lnTo>
                  <a:pt x="21556" y="0"/>
                </a:lnTo>
                <a:lnTo>
                  <a:pt x="21600" y="21592"/>
                </a:lnTo>
                <a:lnTo>
                  <a:pt x="0" y="21600"/>
                </a:lnTo>
                <a:lnTo>
                  <a:pt x="9461" y="164"/>
                </a:lnTo>
                <a:close/>
              </a:path>
            </a:pathLst>
          </a:custGeom>
          <a:solidFill>
            <a:srgbClr val="C00000"/>
          </a:solidFill>
          <a:ln w="12700">
            <a:miter lim="400000"/>
          </a:ln>
        </p:spPr>
        <p:txBody>
          <a:bodyPr lIns="0" tIns="0" rIns="0" bIns="0" anchor="ctr"/>
          <a:lstStyle/>
          <a:p>
            <a:pPr>
              <a:defRPr sz="3200">
                <a:solidFill>
                  <a:srgbClr val="FFFFFF"/>
                </a:solidFill>
                <a:latin typeface="+mn-lt"/>
                <a:ea typeface="+mn-ea"/>
                <a:cs typeface="+mn-cs"/>
                <a:sym typeface="Helvetica Light"/>
              </a:defRPr>
            </a:pPr>
            <a:endParaRPr sz="2540">
              <a:solidFill>
                <a:srgbClr val="FFFFFF"/>
              </a:solidFill>
              <a:cs typeface="+mn-ea"/>
              <a:sym typeface="+mn-lt"/>
            </a:endParaRPr>
          </a:p>
        </p:txBody>
      </p:sp>
      <p:sp>
        <p:nvSpPr>
          <p:cNvPr id="20" name="Text Placeholder 2"/>
          <p:cNvSpPr txBox="1"/>
          <p:nvPr/>
        </p:nvSpPr>
        <p:spPr>
          <a:xfrm>
            <a:off x="2538481" y="1947231"/>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a:solidFill>
                  <a:sysClr val="window" lastClr="FFFFFF"/>
                </a:solidFill>
                <a:latin typeface="+mn-lt"/>
                <a:cs typeface="+mn-ea"/>
                <a:sym typeface="+mn-lt"/>
              </a:rPr>
              <a:t>P</a:t>
            </a:r>
            <a:endParaRPr lang="en-GB" sz="3810" dirty="0">
              <a:solidFill>
                <a:sysClr val="window" lastClr="FFFFFF"/>
              </a:solidFill>
              <a:latin typeface="+mn-lt"/>
              <a:cs typeface="+mn-ea"/>
              <a:sym typeface="+mn-lt"/>
            </a:endParaRPr>
          </a:p>
        </p:txBody>
      </p:sp>
      <p:sp>
        <p:nvSpPr>
          <p:cNvPr id="21" name="Text Placeholder 2"/>
          <p:cNvSpPr txBox="1"/>
          <p:nvPr/>
        </p:nvSpPr>
        <p:spPr>
          <a:xfrm>
            <a:off x="3259133" y="1947916"/>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E</a:t>
            </a:r>
            <a:endParaRPr lang="en-GB" sz="3810" dirty="0">
              <a:solidFill>
                <a:sysClr val="window" lastClr="FFFFFF"/>
              </a:solidFill>
              <a:latin typeface="+mn-lt"/>
              <a:cs typeface="+mn-ea"/>
              <a:sym typeface="+mn-lt"/>
            </a:endParaRPr>
          </a:p>
        </p:txBody>
      </p:sp>
      <p:sp>
        <p:nvSpPr>
          <p:cNvPr id="22" name="Text Placeholder 2"/>
          <p:cNvSpPr txBox="1"/>
          <p:nvPr/>
        </p:nvSpPr>
        <p:spPr>
          <a:xfrm>
            <a:off x="3979940" y="1942342"/>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S</a:t>
            </a:r>
            <a:endParaRPr lang="en-GB" sz="3810" dirty="0">
              <a:solidFill>
                <a:sysClr val="window" lastClr="FFFFFF"/>
              </a:solidFill>
              <a:latin typeface="+mn-lt"/>
              <a:cs typeface="+mn-ea"/>
              <a:sym typeface="+mn-lt"/>
            </a:endParaRPr>
          </a:p>
        </p:txBody>
      </p:sp>
      <p:sp>
        <p:nvSpPr>
          <p:cNvPr id="23" name="Text Placeholder 2"/>
          <p:cNvSpPr txBox="1"/>
          <p:nvPr/>
        </p:nvSpPr>
        <p:spPr>
          <a:xfrm>
            <a:off x="4700592" y="1937143"/>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T</a:t>
            </a:r>
            <a:endParaRPr lang="en-GB" sz="3810" dirty="0">
              <a:solidFill>
                <a:sysClr val="window" lastClr="FFFFFF"/>
              </a:solidFill>
              <a:latin typeface="+mn-lt"/>
              <a:cs typeface="+mn-ea"/>
              <a:sym typeface="+mn-lt"/>
            </a:endParaRPr>
          </a:p>
        </p:txBody>
      </p:sp>
      <p:sp>
        <p:nvSpPr>
          <p:cNvPr id="24" name="Text Placeholder 2"/>
          <p:cNvSpPr txBox="1"/>
          <p:nvPr/>
        </p:nvSpPr>
        <p:spPr>
          <a:xfrm>
            <a:off x="5414457" y="1937143"/>
            <a:ext cx="632387" cy="972285"/>
          </a:xfrm>
          <a:prstGeom prst="rect">
            <a:avLst/>
          </a:prstGeom>
          <a:solidFill>
            <a:srgbClr val="C00000"/>
          </a:solid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a:solidFill>
                  <a:sysClr val="window" lastClr="FFFFFF"/>
                </a:solidFill>
                <a:latin typeface="+mn-lt"/>
                <a:cs typeface="+mn-ea"/>
                <a:sym typeface="+mn-lt"/>
              </a:rPr>
              <a:t>E</a:t>
            </a:r>
            <a:endParaRPr lang="en-GB" sz="3810" dirty="0">
              <a:solidFill>
                <a:sysClr val="window" lastClr="FFFFFF"/>
              </a:solidFill>
              <a:latin typeface="+mn-lt"/>
              <a:cs typeface="+mn-ea"/>
              <a:sym typeface="+mn-lt"/>
            </a:endParaRPr>
          </a:p>
        </p:txBody>
      </p:sp>
      <p:sp>
        <p:nvSpPr>
          <p:cNvPr id="25" name="Text Placeholder 2"/>
          <p:cNvSpPr txBox="1"/>
          <p:nvPr/>
        </p:nvSpPr>
        <p:spPr>
          <a:xfrm>
            <a:off x="6135109" y="1937828"/>
            <a:ext cx="632387" cy="972285"/>
          </a:xfrm>
          <a:prstGeom prst="rect">
            <a:avLst/>
          </a:prstGeom>
          <a:solidFill>
            <a:srgbClr val="C00000"/>
          </a:solidFill>
          <a:ln>
            <a:noFill/>
          </a:ln>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3810" dirty="0">
                <a:solidFill>
                  <a:sysClr val="window" lastClr="FFFFFF"/>
                </a:solidFill>
                <a:latin typeface="+mn-lt"/>
                <a:cs typeface="+mn-ea"/>
                <a:sym typeface="+mn-lt"/>
              </a:rPr>
              <a:t>L</a:t>
            </a:r>
            <a:endParaRPr lang="en-GB" sz="3810" dirty="0">
              <a:solidFill>
                <a:sysClr val="window" lastClr="FFFFFF"/>
              </a:solidFill>
              <a:latin typeface="+mn-lt"/>
              <a:cs typeface="+mn-ea"/>
              <a:sym typeface="+mn-lt"/>
            </a:endParaRPr>
          </a:p>
        </p:txBody>
      </p:sp>
      <p:sp>
        <p:nvSpPr>
          <p:cNvPr id="26" name="TextBox 25"/>
          <p:cNvSpPr txBox="1"/>
          <p:nvPr/>
        </p:nvSpPr>
        <p:spPr>
          <a:xfrm>
            <a:off x="1043775" y="3795178"/>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sz="835" dirty="0">
              <a:solidFill>
                <a:srgbClr val="7F7F7F"/>
              </a:solidFill>
              <a:cs typeface="+mn-ea"/>
              <a:sym typeface="+mn-lt"/>
            </a:endParaRPr>
          </a:p>
        </p:txBody>
      </p:sp>
      <p:sp>
        <p:nvSpPr>
          <p:cNvPr id="27" name="TextBox 26"/>
          <p:cNvSpPr txBox="1"/>
          <p:nvPr/>
        </p:nvSpPr>
        <p:spPr>
          <a:xfrm>
            <a:off x="1043775" y="3593559"/>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sz="950" b="1" dirty="0">
              <a:solidFill>
                <a:srgbClr val="474747"/>
              </a:solidFill>
              <a:cs typeface="+mn-ea"/>
              <a:sym typeface="+mn-lt"/>
            </a:endParaRPr>
          </a:p>
        </p:txBody>
      </p:sp>
      <p:sp>
        <p:nvSpPr>
          <p:cNvPr id="28" name="TextBox 27"/>
          <p:cNvSpPr txBox="1"/>
          <p:nvPr/>
        </p:nvSpPr>
        <p:spPr>
          <a:xfrm>
            <a:off x="2264654" y="3795178"/>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29" name="TextBox 28"/>
          <p:cNvSpPr txBox="1"/>
          <p:nvPr/>
        </p:nvSpPr>
        <p:spPr>
          <a:xfrm>
            <a:off x="2264654" y="3593559"/>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0" name="TextBox 29"/>
          <p:cNvSpPr txBox="1"/>
          <p:nvPr/>
        </p:nvSpPr>
        <p:spPr>
          <a:xfrm>
            <a:off x="3499754"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1" name="TextBox 30"/>
          <p:cNvSpPr txBox="1"/>
          <p:nvPr/>
        </p:nvSpPr>
        <p:spPr>
          <a:xfrm>
            <a:off x="3499754"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2" name="TextBox 31"/>
          <p:cNvSpPr txBox="1"/>
          <p:nvPr/>
        </p:nvSpPr>
        <p:spPr>
          <a:xfrm>
            <a:off x="4705514"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3" name="TextBox 32"/>
          <p:cNvSpPr txBox="1"/>
          <p:nvPr/>
        </p:nvSpPr>
        <p:spPr>
          <a:xfrm>
            <a:off x="4705514"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4" name="TextBox 33"/>
          <p:cNvSpPr txBox="1"/>
          <p:nvPr/>
        </p:nvSpPr>
        <p:spPr>
          <a:xfrm>
            <a:off x="6013961"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5" name="TextBox 34"/>
          <p:cNvSpPr txBox="1"/>
          <p:nvPr/>
        </p:nvSpPr>
        <p:spPr>
          <a:xfrm>
            <a:off x="6013961"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
        <p:nvSpPr>
          <p:cNvPr id="36" name="TextBox 35"/>
          <p:cNvSpPr txBox="1"/>
          <p:nvPr/>
        </p:nvSpPr>
        <p:spPr>
          <a:xfrm>
            <a:off x="7260036" y="3816404"/>
            <a:ext cx="932543" cy="640881"/>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a:t>
            </a:r>
            <a:endParaRPr lang="en-GB" altLang="zh-CN" sz="835" dirty="0">
              <a:solidFill>
                <a:srgbClr val="7F7F7F"/>
              </a:solidFill>
              <a:cs typeface="+mn-ea"/>
              <a:sym typeface="+mn-lt"/>
            </a:endParaRPr>
          </a:p>
        </p:txBody>
      </p:sp>
      <p:sp>
        <p:nvSpPr>
          <p:cNvPr id="37" name="TextBox 36"/>
          <p:cNvSpPr txBox="1"/>
          <p:nvPr/>
        </p:nvSpPr>
        <p:spPr>
          <a:xfrm>
            <a:off x="7260036" y="3614786"/>
            <a:ext cx="932543" cy="146515"/>
          </a:xfrm>
          <a:prstGeom prst="rect">
            <a:avLst/>
          </a:prstGeom>
          <a:noFill/>
        </p:spPr>
        <p:txBody>
          <a:bodyPr wrap="square" lIns="0" tIns="0" rIns="0" bIns="0" rtlCol="0">
            <a:spAutoFit/>
          </a:bodyPr>
          <a:lstStyle/>
          <a:p>
            <a:r>
              <a:rPr lang="zh-CN" altLang="en-US" sz="950" b="1" dirty="0">
                <a:solidFill>
                  <a:srgbClr val="474747"/>
                </a:solidFill>
                <a:cs typeface="+mn-ea"/>
                <a:sym typeface="+mn-lt"/>
              </a:rPr>
              <a:t>添加标题</a:t>
            </a:r>
            <a:endParaRPr lang="en-GB" altLang="zh-CN" sz="950" b="1" dirty="0">
              <a:solidFill>
                <a:srgbClr val="474747"/>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bg/>
                                          </p:spTgt>
                                        </p:tgtEl>
                                        <p:attrNameLst>
                                          <p:attrName>style.visibility</p:attrName>
                                        </p:attrNameLst>
                                      </p:cBhvr>
                                      <p:to>
                                        <p:strVal val="visible"/>
                                      </p:to>
                                    </p:set>
                                    <p:animEffect transition="in" filter="fade">
                                      <p:cBhvr>
                                        <p:cTn id="11" dur="100"/>
                                        <p:tgtEl>
                                          <p:spTgt spid="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
                                        <p:tgtEl>
                                          <p:spTgt spid="20">
                                            <p:txEl>
                                              <p:pRg st="0" end="0"/>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1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
                                        <p:tgtEl>
                                          <p:spTgt spid="27"/>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downRight)">
                                      <p:cBhvr>
                                        <p:cTn id="27" dur="100"/>
                                        <p:tgtEl>
                                          <p:spTgt spid="2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bg/>
                                          </p:spTgt>
                                        </p:tgtEl>
                                        <p:attrNameLst>
                                          <p:attrName>style.visibility</p:attrName>
                                        </p:attrNameLst>
                                      </p:cBhvr>
                                      <p:to>
                                        <p:strVal val="visible"/>
                                      </p:to>
                                    </p:set>
                                    <p:animEffect transition="in" filter="fade">
                                      <p:cBhvr>
                                        <p:cTn id="35" dur="100"/>
                                        <p:tgtEl>
                                          <p:spTgt spid="21">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
                                        <p:tgtEl>
                                          <p:spTgt spid="21">
                                            <p:txEl>
                                              <p:pRg st="0" end="0"/>
                                            </p:txEl>
                                          </p:spTgt>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1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
                                        <p:tgtEl>
                                          <p:spTgt spid="29"/>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Right)">
                                      <p:cBhvr>
                                        <p:cTn id="51" dur="100"/>
                                        <p:tgtEl>
                                          <p:spTgt spid="2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bg/>
                                          </p:spTgt>
                                        </p:tgtEl>
                                        <p:attrNameLst>
                                          <p:attrName>style.visibility</p:attrName>
                                        </p:attrNameLst>
                                      </p:cBhvr>
                                      <p:to>
                                        <p:strVal val="visible"/>
                                      </p:to>
                                    </p:set>
                                    <p:animEffect transition="in" filter="fade">
                                      <p:cBhvr>
                                        <p:cTn id="55" dur="100"/>
                                        <p:tgtEl>
                                          <p:spTgt spid="22">
                                            <p:bg/>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100"/>
                                        <p:tgtEl>
                                          <p:spTgt spid="22">
                                            <p:txEl>
                                              <p:pRg st="0" end="0"/>
                                            </p:txEl>
                                          </p:spTgt>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1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
                                        <p:tgtEl>
                                          <p:spTgt spid="31"/>
                                        </p:tgtEl>
                                      </p:cBhvr>
                                    </p:animEffect>
                                  </p:childTnLst>
                                </p:cTn>
                              </p:par>
                            </p:childTnLst>
                          </p:cTn>
                        </p:par>
                        <p:par>
                          <p:cTn id="68" fill="hold">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strips(downRight)">
                                      <p:cBhvr>
                                        <p:cTn id="71" dur="100"/>
                                        <p:tgtEl>
                                          <p:spTgt spid="3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3">
                                            <p:bg/>
                                          </p:spTgt>
                                        </p:tgtEl>
                                        <p:attrNameLst>
                                          <p:attrName>style.visibility</p:attrName>
                                        </p:attrNameLst>
                                      </p:cBhvr>
                                      <p:to>
                                        <p:strVal val="visible"/>
                                      </p:to>
                                    </p:set>
                                    <p:animEffect transition="in" filter="fade">
                                      <p:cBhvr>
                                        <p:cTn id="75" dur="100"/>
                                        <p:tgtEl>
                                          <p:spTgt spid="23">
                                            <p:bg/>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fade">
                                      <p:cBhvr>
                                        <p:cTn id="79" dur="100"/>
                                        <p:tgtEl>
                                          <p:spTgt spid="23">
                                            <p:txEl>
                                              <p:pRg st="0" end="0"/>
                                            </p:txEl>
                                          </p:spTgt>
                                        </p:tgtEl>
                                      </p:cBhvr>
                                    </p:animEffect>
                                  </p:childTnLst>
                                </p:cTn>
                              </p:par>
                            </p:childTnLst>
                          </p:cTn>
                        </p:par>
                        <p:par>
                          <p:cTn id="80" fill="hold">
                            <p:stCondLst>
                              <p:cond delay="9500"/>
                            </p:stCondLst>
                            <p:childTnLst>
                              <p:par>
                                <p:cTn id="81" presetID="18" presetClass="entr" presetSubtype="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strips(downRight)">
                                      <p:cBhvr>
                                        <p:cTn id="83" dur="100"/>
                                        <p:tgtEl>
                                          <p:spTgt spid="1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
                                        <p:tgtEl>
                                          <p:spTgt spid="33"/>
                                        </p:tgtEl>
                                      </p:cBhvr>
                                    </p:animEffect>
                                  </p:childTnLst>
                                </p:cTn>
                              </p:par>
                            </p:childTnLst>
                          </p:cTn>
                        </p:par>
                        <p:par>
                          <p:cTn id="88" fill="hold">
                            <p:stCondLst>
                              <p:cond delay="10500"/>
                            </p:stCondLst>
                            <p:childTnLst>
                              <p:par>
                                <p:cTn id="89" presetID="18" presetClass="entr" presetSubtype="6"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strips(downRight)">
                                      <p:cBhvr>
                                        <p:cTn id="91" dur="100"/>
                                        <p:tgtEl>
                                          <p:spTgt spid="3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
                                        <p:tgtEl>
                                          <p:spTgt spid="1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4">
                                            <p:bg/>
                                          </p:spTgt>
                                        </p:tgtEl>
                                        <p:attrNameLst>
                                          <p:attrName>style.visibility</p:attrName>
                                        </p:attrNameLst>
                                      </p:cBhvr>
                                      <p:to>
                                        <p:strVal val="visible"/>
                                      </p:to>
                                    </p:set>
                                    <p:animEffect transition="in" filter="fade">
                                      <p:cBhvr>
                                        <p:cTn id="99" dur="100"/>
                                        <p:tgtEl>
                                          <p:spTgt spid="24">
                                            <p:bg/>
                                          </p:spTgt>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100"/>
                                        <p:tgtEl>
                                          <p:spTgt spid="24">
                                            <p:txEl>
                                              <p:pRg st="0" end="0"/>
                                            </p:txEl>
                                          </p:spTgt>
                                        </p:tgtEl>
                                      </p:cBhvr>
                                    </p:animEffect>
                                  </p:childTnLst>
                                </p:cTn>
                              </p:par>
                            </p:childTnLst>
                          </p:cTn>
                        </p:par>
                        <p:par>
                          <p:cTn id="104" fill="hold">
                            <p:stCondLst>
                              <p:cond delay="12500"/>
                            </p:stCondLst>
                            <p:childTnLst>
                              <p:par>
                                <p:cTn id="105" presetID="18" presetClass="entr" presetSubtype="6"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strips(downRight)">
                                      <p:cBhvr>
                                        <p:cTn id="107" dur="100"/>
                                        <p:tgtEl>
                                          <p:spTgt spid="18"/>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100"/>
                                        <p:tgtEl>
                                          <p:spTgt spid="35"/>
                                        </p:tgtEl>
                                      </p:cBhvr>
                                    </p:animEffect>
                                  </p:childTnLst>
                                </p:cTn>
                              </p:par>
                            </p:childTnLst>
                          </p:cTn>
                        </p:par>
                        <p:par>
                          <p:cTn id="112" fill="hold">
                            <p:stCondLst>
                              <p:cond delay="13500"/>
                            </p:stCondLst>
                            <p:childTnLst>
                              <p:par>
                                <p:cTn id="113" presetID="18" presetClass="entr" presetSubtype="6"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strips(downRight)">
                                      <p:cBhvr>
                                        <p:cTn id="115" dur="100"/>
                                        <p:tgtEl>
                                          <p:spTgt spid="3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100"/>
                                        <p:tgtEl>
                                          <p:spTgt spid="13"/>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5">
                                            <p:bg/>
                                          </p:spTgt>
                                        </p:tgtEl>
                                        <p:attrNameLst>
                                          <p:attrName>style.visibility</p:attrName>
                                        </p:attrNameLst>
                                      </p:cBhvr>
                                      <p:to>
                                        <p:strVal val="visible"/>
                                      </p:to>
                                    </p:set>
                                    <p:animEffect transition="in" filter="fade">
                                      <p:cBhvr>
                                        <p:cTn id="123" dur="100"/>
                                        <p:tgtEl>
                                          <p:spTgt spid="25">
                                            <p:bg/>
                                          </p:spTgt>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25">
                                            <p:txEl>
                                              <p:pRg st="0" end="0"/>
                                            </p:txEl>
                                          </p:spTgt>
                                        </p:tgtEl>
                                        <p:attrNameLst>
                                          <p:attrName>style.visibility</p:attrName>
                                        </p:attrNameLst>
                                      </p:cBhvr>
                                      <p:to>
                                        <p:strVal val="visible"/>
                                      </p:to>
                                    </p:set>
                                    <p:animEffect transition="in" filter="fade">
                                      <p:cBhvr>
                                        <p:cTn id="127" dur="100"/>
                                        <p:tgtEl>
                                          <p:spTgt spid="25">
                                            <p:txEl>
                                              <p:pRg st="0" end="0"/>
                                            </p:txEl>
                                          </p:spTgt>
                                        </p:tgtEl>
                                      </p:cBhvr>
                                    </p:animEffect>
                                  </p:childTnLst>
                                </p:cTn>
                              </p:par>
                            </p:childTnLst>
                          </p:cTn>
                        </p:par>
                        <p:par>
                          <p:cTn id="128" fill="hold">
                            <p:stCondLst>
                              <p:cond delay="15500"/>
                            </p:stCondLst>
                            <p:childTnLst>
                              <p:par>
                                <p:cTn id="129" presetID="18" presetClass="entr" presetSubtype="6"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strips(downRight)">
                                      <p:cBhvr>
                                        <p:cTn id="131" dur="100"/>
                                        <p:tgtEl>
                                          <p:spTgt spid="17"/>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100"/>
                                        <p:tgtEl>
                                          <p:spTgt spid="37"/>
                                        </p:tgtEl>
                                      </p:cBhvr>
                                    </p:animEffect>
                                  </p:childTnLst>
                                </p:cTn>
                              </p:par>
                            </p:childTnLst>
                          </p:cTn>
                        </p:par>
                        <p:par>
                          <p:cTn id="136" fill="hold">
                            <p:stCondLst>
                              <p:cond delay="16500"/>
                            </p:stCondLst>
                            <p:childTnLst>
                              <p:par>
                                <p:cTn id="137" presetID="18" presetClass="entr" presetSubtype="6" fill="hold" grpId="0" nodeType="after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strips(downRight)">
                                      <p:cBhvr>
                                        <p:cTn id="139"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build="p" animBg="1"/>
      <p:bldP spid="21" grpId="0" uiExpand="1" build="p" animBg="1"/>
      <p:bldP spid="22" grpId="0" build="p" animBg="1"/>
      <p:bldP spid="23" grpId="0" build="p" animBg="1"/>
      <p:bldP spid="24" grpId="0" build="p" animBg="1"/>
      <p:bldP spid="25" grpId="0" build="p" animBg="1"/>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1922006" y="3208480"/>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7" name="Rectangle 9"/>
          <p:cNvSpPr/>
          <p:nvPr/>
        </p:nvSpPr>
        <p:spPr>
          <a:xfrm>
            <a:off x="1922006" y="220052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8" name="Rectangle 10"/>
          <p:cNvSpPr/>
          <p:nvPr/>
        </p:nvSpPr>
        <p:spPr>
          <a:xfrm>
            <a:off x="1922006" y="122146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9" name="Rounded Rectangle 17"/>
          <p:cNvSpPr/>
          <p:nvPr/>
        </p:nvSpPr>
        <p:spPr>
          <a:xfrm>
            <a:off x="1007605" y="13090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0" name="Rounded Rectangle 18"/>
          <p:cNvSpPr/>
          <p:nvPr/>
        </p:nvSpPr>
        <p:spPr>
          <a:xfrm>
            <a:off x="1007605" y="2312175"/>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1" name="Rounded Rectangle 19"/>
          <p:cNvSpPr/>
          <p:nvPr/>
        </p:nvSpPr>
        <p:spPr>
          <a:xfrm>
            <a:off x="1007605" y="3338484"/>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2" name="Rectangle 20"/>
          <p:cNvSpPr/>
          <p:nvPr/>
        </p:nvSpPr>
        <p:spPr>
          <a:xfrm>
            <a:off x="5922879" y="3232496"/>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13" name="Rectangle 21"/>
          <p:cNvSpPr/>
          <p:nvPr/>
        </p:nvSpPr>
        <p:spPr>
          <a:xfrm>
            <a:off x="5922879" y="2224538"/>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14" name="Rectangle 22"/>
          <p:cNvSpPr/>
          <p:nvPr/>
        </p:nvSpPr>
        <p:spPr>
          <a:xfrm>
            <a:off x="5922879" y="1245477"/>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tx1">
                    <a:lumMod val="75000"/>
                    <a:lumOff val="25000"/>
                  </a:schemeClr>
                </a:solidFill>
                <a:cs typeface="+mn-ea"/>
                <a:sym typeface="+mn-lt"/>
              </a:rPr>
              <a:t>单击此处添加标题</a:t>
            </a:r>
          </a:p>
          <a:p>
            <a:pPr>
              <a:lnSpc>
                <a:spcPct val="150000"/>
              </a:lnSpc>
            </a:pPr>
            <a:r>
              <a:rPr lang="zh-CN" altLang="en-US" sz="1030" dirty="0">
                <a:solidFill>
                  <a:schemeClr val="tx1">
                    <a:lumMod val="75000"/>
                    <a:lumOff val="25000"/>
                  </a:schemeClr>
                </a:solidFill>
                <a:cs typeface="+mn-ea"/>
                <a:sym typeface="+mn-lt"/>
              </a:rPr>
              <a:t>此处添加详细文本描述，建议与标题相关并符合整体语言风格</a:t>
            </a:r>
            <a:endParaRPr lang="en-US" altLang="zh-CN" sz="1030" dirty="0">
              <a:solidFill>
                <a:schemeClr val="tx1">
                  <a:lumMod val="75000"/>
                  <a:lumOff val="25000"/>
                </a:schemeClr>
              </a:solidFill>
              <a:cs typeface="+mn-ea"/>
              <a:sym typeface="+mn-lt"/>
            </a:endParaRPr>
          </a:p>
        </p:txBody>
      </p:sp>
      <p:sp>
        <p:nvSpPr>
          <p:cNvPr id="15" name="Rounded Rectangle 23"/>
          <p:cNvSpPr/>
          <p:nvPr/>
        </p:nvSpPr>
        <p:spPr>
          <a:xfrm>
            <a:off x="5008478" y="1333106"/>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6" name="Rounded Rectangle 24"/>
          <p:cNvSpPr/>
          <p:nvPr/>
        </p:nvSpPr>
        <p:spPr>
          <a:xfrm>
            <a:off x="5008478" y="23361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17" name="Rounded Rectangle 25"/>
          <p:cNvSpPr/>
          <p:nvPr/>
        </p:nvSpPr>
        <p:spPr>
          <a:xfrm>
            <a:off x="5008478" y="336250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grpSp>
        <p:nvGrpSpPr>
          <p:cNvPr id="18" name="Group 26"/>
          <p:cNvGrpSpPr/>
          <p:nvPr/>
        </p:nvGrpSpPr>
        <p:grpSpPr>
          <a:xfrm>
            <a:off x="1208768" y="2528731"/>
            <a:ext cx="389810" cy="39302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grpSp>
      <p:sp>
        <p:nvSpPr>
          <p:cNvPr id="23" name="Freeform 38"/>
          <p:cNvSpPr>
            <a:spLocks noEditPoints="1"/>
          </p:cNvSpPr>
          <p:nvPr/>
        </p:nvSpPr>
        <p:spPr bwMode="auto">
          <a:xfrm>
            <a:off x="1208768" y="1508912"/>
            <a:ext cx="402914" cy="396300"/>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5" tIns="45717" rIns="91435" bIns="45717" numCol="1" anchor="t" anchorCtr="0" compatLnSpc="1"/>
          <a:lstStyle/>
          <a:p>
            <a:endParaRPr lang="en-US" sz="1070">
              <a:cs typeface="+mn-ea"/>
              <a:sym typeface="+mn-lt"/>
            </a:endParaRPr>
          </a:p>
        </p:txBody>
      </p:sp>
      <p:grpSp>
        <p:nvGrpSpPr>
          <p:cNvPr id="24" name="Group 34"/>
          <p:cNvGrpSpPr/>
          <p:nvPr/>
        </p:nvGrpSpPr>
        <p:grpSpPr>
          <a:xfrm>
            <a:off x="5244519" y="1522012"/>
            <a:ext cx="330847" cy="383200"/>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cs typeface="+mn-ea"/>
                <a:sym typeface="+mn-lt"/>
              </a:endParaRPr>
            </a:p>
          </p:txBody>
        </p:sp>
      </p:grpSp>
      <p:grpSp>
        <p:nvGrpSpPr>
          <p:cNvPr id="29" name="Group 39"/>
          <p:cNvGrpSpPr/>
          <p:nvPr/>
        </p:nvGrpSpPr>
        <p:grpSpPr>
          <a:xfrm>
            <a:off x="5200297" y="3537026"/>
            <a:ext cx="445496" cy="429053"/>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cs typeface="+mn-ea"/>
                <a:sym typeface="+mn-lt"/>
              </a:endParaRPr>
            </a:p>
          </p:txBody>
        </p:sp>
      </p:grpSp>
      <p:sp>
        <p:nvSpPr>
          <p:cNvPr id="32" name="Freeform 32"/>
          <p:cNvSpPr/>
          <p:nvPr/>
        </p:nvSpPr>
        <p:spPr bwMode="auto">
          <a:xfrm>
            <a:off x="5176892" y="2564136"/>
            <a:ext cx="454160" cy="401156"/>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5" tIns="45717" rIns="91435" bIns="45717" numCol="1" anchor="t" anchorCtr="0" compatLnSpc="1"/>
          <a:lstStyle/>
          <a:p>
            <a:endParaRPr lang="en-US" sz="1070">
              <a:cs typeface="+mn-ea"/>
              <a:sym typeface="+mn-lt"/>
            </a:endParaRPr>
          </a:p>
        </p:txBody>
      </p:sp>
      <p:sp>
        <p:nvSpPr>
          <p:cNvPr id="33" name="Freeform 58"/>
          <p:cNvSpPr/>
          <p:nvPr/>
        </p:nvSpPr>
        <p:spPr bwMode="auto">
          <a:xfrm>
            <a:off x="1210733" y="3538381"/>
            <a:ext cx="387845" cy="4019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5" tIns="45717" rIns="91435" bIns="45717" numCol="1" anchor="t" anchorCtr="0" compatLnSpc="1"/>
          <a:lstStyle/>
          <a:p>
            <a:endParaRPr lang="en-US" sz="107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fill="hold"/>
                                        <p:tgtEl>
                                          <p:spTgt spid="23"/>
                                        </p:tgtEl>
                                        <p:attrNameLst>
                                          <p:attrName>ppt_x</p:attrName>
                                        </p:attrNameLst>
                                      </p:cBhvr>
                                      <p:tavLst>
                                        <p:tav tm="0">
                                          <p:val>
                                            <p:strVal val="#ppt_x"/>
                                          </p:val>
                                        </p:tav>
                                        <p:tav tm="100000">
                                          <p:val>
                                            <p:strVal val="#ppt_x"/>
                                          </p:val>
                                        </p:tav>
                                      </p:tavLst>
                                    </p:anim>
                                    <p:anim calcmode="lin" valueType="num">
                                      <p:cBhvr additive="base">
                                        <p:cTn id="13" dur="2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 fill="hold"/>
                                        <p:tgtEl>
                                          <p:spTgt spid="7"/>
                                        </p:tgtEl>
                                        <p:attrNameLst>
                                          <p:attrName>ppt_x</p:attrName>
                                        </p:attrNameLst>
                                      </p:cBhvr>
                                      <p:tavLst>
                                        <p:tav tm="0">
                                          <p:val>
                                            <p:strVal val="#ppt_x"/>
                                          </p:val>
                                        </p:tav>
                                        <p:tav tm="100000">
                                          <p:val>
                                            <p:strVal val="#ppt_x"/>
                                          </p:val>
                                        </p:tav>
                                      </p:tavLst>
                                    </p:anim>
                                    <p:anim calcmode="lin" valueType="num">
                                      <p:cBhvr additive="base">
                                        <p:cTn id="33" dur="2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ppt_x"/>
                                          </p:val>
                                        </p:tav>
                                        <p:tav tm="100000">
                                          <p:val>
                                            <p:strVal val="#ppt_x"/>
                                          </p:val>
                                        </p:tav>
                                      </p:tavLst>
                                    </p:anim>
                                    <p:anim calcmode="lin" valueType="num">
                                      <p:cBhvr additive="base">
                                        <p:cTn id="83" dur="25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ppt_x"/>
                                          </p:val>
                                        </p:tav>
                                        <p:tav tm="100000">
                                          <p:val>
                                            <p:strVal val="#ppt_x"/>
                                          </p:val>
                                        </p:tav>
                                      </p:tavLst>
                                    </p:anim>
                                    <p:anim calcmode="lin" valueType="num">
                                      <p:cBhvr additive="base">
                                        <p:cTn id="88" dur="250" fill="hold"/>
                                        <p:tgtEl>
                                          <p:spTgt spid="2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50" fill="hold"/>
                                        <p:tgtEl>
                                          <p:spTgt spid="12"/>
                                        </p:tgtEl>
                                        <p:attrNameLst>
                                          <p:attrName>ppt_x</p:attrName>
                                        </p:attrNameLst>
                                      </p:cBhvr>
                                      <p:tavLst>
                                        <p:tav tm="0">
                                          <p:val>
                                            <p:strVal val="#ppt_x"/>
                                          </p:val>
                                        </p:tav>
                                        <p:tav tm="100000">
                                          <p:val>
                                            <p:strVal val="#ppt_x"/>
                                          </p:val>
                                        </p:tav>
                                      </p:tavLst>
                                    </p:anim>
                                    <p:anim calcmode="lin" valueType="num">
                                      <p:cBhvr additive="base">
                                        <p:cTn id="9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23"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451442" y="1796739"/>
            <a:ext cx="6099913" cy="2946561"/>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9" name="Shape 2057"/>
          <p:cNvSpPr/>
          <p:nvPr/>
        </p:nvSpPr>
        <p:spPr>
          <a:xfrm>
            <a:off x="1767741" y="4059308"/>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0" name="Shape 2060"/>
          <p:cNvSpPr/>
          <p:nvPr/>
        </p:nvSpPr>
        <p:spPr>
          <a:xfrm>
            <a:off x="3590820" y="2872481"/>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1" name="Shape 2063"/>
          <p:cNvSpPr/>
          <p:nvPr/>
        </p:nvSpPr>
        <p:spPr>
          <a:xfrm>
            <a:off x="4682686" y="3223710"/>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2" name="Shape 2066"/>
          <p:cNvSpPr/>
          <p:nvPr/>
        </p:nvSpPr>
        <p:spPr>
          <a:xfrm>
            <a:off x="6718688" y="1911152"/>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3" name="TextBox 12"/>
          <p:cNvSpPr txBox="1"/>
          <p:nvPr/>
        </p:nvSpPr>
        <p:spPr>
          <a:xfrm>
            <a:off x="1028944" y="2769489"/>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14" name="Text Placeholder 2"/>
          <p:cNvSpPr txBox="1"/>
          <p:nvPr/>
        </p:nvSpPr>
        <p:spPr>
          <a:xfrm>
            <a:off x="1033074" y="2485845"/>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15" name="TextBox 14"/>
          <p:cNvSpPr txBox="1"/>
          <p:nvPr/>
        </p:nvSpPr>
        <p:spPr>
          <a:xfrm>
            <a:off x="2916221" y="2169936"/>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16" name="Text Placeholder 2"/>
          <p:cNvSpPr txBox="1"/>
          <p:nvPr/>
        </p:nvSpPr>
        <p:spPr>
          <a:xfrm>
            <a:off x="2920351" y="1886292"/>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17" name="TextBox 16"/>
          <p:cNvSpPr txBox="1"/>
          <p:nvPr/>
        </p:nvSpPr>
        <p:spPr>
          <a:xfrm>
            <a:off x="4344896" y="4059308"/>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18" name="Text Placeholder 2"/>
          <p:cNvSpPr txBox="1"/>
          <p:nvPr/>
        </p:nvSpPr>
        <p:spPr>
          <a:xfrm>
            <a:off x="4349025" y="3775664"/>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19" name="TextBox 18"/>
          <p:cNvSpPr txBox="1"/>
          <p:nvPr/>
        </p:nvSpPr>
        <p:spPr>
          <a:xfrm>
            <a:off x="6607716" y="3135870"/>
            <a:ext cx="1887277" cy="512704"/>
          </a:xfrm>
          <a:prstGeom prst="rect">
            <a:avLst/>
          </a:prstGeom>
          <a:noFill/>
        </p:spPr>
        <p:txBody>
          <a:bodyPr wrap="square" lIns="0" tIns="0" rIns="0" bIns="0" rtlCol="0">
            <a:spAutoFit/>
          </a:bodyPr>
          <a:lstStyle/>
          <a:p>
            <a:r>
              <a:rPr lang="zh-CN" altLang="en-US" sz="835" dirty="0">
                <a:solidFill>
                  <a:srgbClr val="7F7F7F"/>
                </a:solidFill>
                <a:cs typeface="+mn-ea"/>
                <a:sym typeface="+mn-lt"/>
              </a:rPr>
              <a:t>此处添加详细文本描述，建议与标题相关并符合整体语言风格，语言描述尽量简洁生动。尽量将每页幻灯片的字数控制在</a:t>
            </a:r>
            <a:r>
              <a:rPr lang="en-US" altLang="zh-CN" sz="835" dirty="0">
                <a:solidFill>
                  <a:srgbClr val="7F7F7F"/>
                </a:solidFill>
                <a:cs typeface="+mn-ea"/>
                <a:sym typeface="+mn-lt"/>
              </a:rPr>
              <a:t>200</a:t>
            </a:r>
            <a:r>
              <a:rPr lang="zh-CN" altLang="en-US" sz="835" dirty="0">
                <a:solidFill>
                  <a:srgbClr val="7F7F7F"/>
                </a:solidFill>
                <a:cs typeface="+mn-ea"/>
                <a:sym typeface="+mn-lt"/>
              </a:rPr>
              <a:t>字以内</a:t>
            </a:r>
          </a:p>
        </p:txBody>
      </p:sp>
      <p:sp>
        <p:nvSpPr>
          <p:cNvPr id="20" name="Text Placeholder 2"/>
          <p:cNvSpPr txBox="1"/>
          <p:nvPr/>
        </p:nvSpPr>
        <p:spPr>
          <a:xfrm>
            <a:off x="6611846" y="2852226"/>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mn-lt"/>
                <a:cs typeface="+mn-ea"/>
                <a:sym typeface="+mn-lt"/>
              </a:rPr>
              <a:t>添加标题</a:t>
            </a:r>
            <a:endParaRPr lang="en-GB" sz="1110" dirty="0">
              <a:solidFill>
                <a:srgbClr val="C00000"/>
              </a:solidFill>
              <a:latin typeface="+mn-lt"/>
              <a:cs typeface="+mn-ea"/>
              <a:sym typeface="+mn-lt"/>
            </a:endParaRPr>
          </a:p>
        </p:txBody>
      </p:sp>
      <p:sp>
        <p:nvSpPr>
          <p:cNvPr id="21" name="Text Placeholder 2"/>
          <p:cNvSpPr txBox="1"/>
          <p:nvPr/>
        </p:nvSpPr>
        <p:spPr>
          <a:xfrm>
            <a:off x="1767741" y="4059308"/>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dirty="0">
                <a:solidFill>
                  <a:srgbClr val="C00000"/>
                </a:solidFill>
                <a:latin typeface="+mn-lt"/>
                <a:cs typeface="+mn-ea"/>
                <a:sym typeface="+mn-lt"/>
              </a:rPr>
              <a:t>01</a:t>
            </a:r>
          </a:p>
        </p:txBody>
      </p:sp>
      <p:sp>
        <p:nvSpPr>
          <p:cNvPr id="22" name="Text Placeholder 2"/>
          <p:cNvSpPr txBox="1"/>
          <p:nvPr/>
        </p:nvSpPr>
        <p:spPr>
          <a:xfrm>
            <a:off x="3588607" y="2871365"/>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mn-lt"/>
                <a:cs typeface="+mn-ea"/>
                <a:sym typeface="+mn-lt"/>
              </a:rPr>
              <a:t>02</a:t>
            </a:r>
            <a:endParaRPr lang="en-GB" sz="1110" dirty="0">
              <a:solidFill>
                <a:srgbClr val="C00000"/>
              </a:solidFill>
              <a:latin typeface="+mn-lt"/>
              <a:cs typeface="+mn-ea"/>
              <a:sym typeface="+mn-lt"/>
            </a:endParaRPr>
          </a:p>
        </p:txBody>
      </p:sp>
      <p:sp>
        <p:nvSpPr>
          <p:cNvPr id="23" name="Text Placeholder 2"/>
          <p:cNvSpPr txBox="1"/>
          <p:nvPr/>
        </p:nvSpPr>
        <p:spPr>
          <a:xfrm>
            <a:off x="4683056" y="3223227"/>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mn-lt"/>
                <a:cs typeface="+mn-ea"/>
                <a:sym typeface="+mn-lt"/>
              </a:rPr>
              <a:t>03</a:t>
            </a:r>
            <a:endParaRPr lang="en-GB" sz="1110" dirty="0">
              <a:solidFill>
                <a:srgbClr val="C00000"/>
              </a:solidFill>
              <a:latin typeface="+mn-lt"/>
              <a:cs typeface="+mn-ea"/>
              <a:sym typeface="+mn-lt"/>
            </a:endParaRPr>
          </a:p>
        </p:txBody>
      </p:sp>
      <p:sp>
        <p:nvSpPr>
          <p:cNvPr id="24" name="Text Placeholder 2"/>
          <p:cNvSpPr txBox="1"/>
          <p:nvPr/>
        </p:nvSpPr>
        <p:spPr>
          <a:xfrm>
            <a:off x="6718762" y="1911152"/>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mn-lt"/>
                <a:cs typeface="+mn-ea"/>
                <a:sym typeface="+mn-lt"/>
              </a:rPr>
              <a:t>04</a:t>
            </a:r>
            <a:endParaRPr lang="en-GB" sz="1110" dirty="0">
              <a:solidFill>
                <a:srgbClr val="C00000"/>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
                                        <p:tgtEl>
                                          <p:spTgt spid="21">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14">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2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200"/>
                                        <p:tgtEl>
                                          <p:spTgt spid="22">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6">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2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
                                        <p:tgtEl>
                                          <p:spTgt spid="23">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18">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200"/>
                                        <p:tgtEl>
                                          <p:spTgt spid="24">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20">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build="p"/>
      <p:bldP spid="15" grpId="0"/>
      <p:bldP spid="16" grpId="0" build="p"/>
      <p:bldP spid="17" grpId="0"/>
      <p:bldP spid="18" grpId="0" build="p"/>
      <p:bldP spid="19" grpId="0"/>
      <p:bldP spid="20" grpId="0" build="p"/>
      <p:bldP spid="21" grpId="0" build="p"/>
      <p:bldP spid="22" grpId="0" build="p"/>
      <p:bldP spid="23" grpId="0" build="p"/>
      <p:bldP spid="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p:nvPr/>
        </p:nvGrpSpPr>
        <p:grpSpPr>
          <a:xfrm>
            <a:off x="1302679" y="1797081"/>
            <a:ext cx="4319289" cy="819334"/>
            <a:chOff x="1552575" y="2407000"/>
            <a:chExt cx="5442604" cy="1032418"/>
          </a:xfrm>
        </p:grpSpPr>
        <p:sp>
          <p:nvSpPr>
            <p:cNvPr id="9" name="Shape 1664"/>
            <p:cNvSpPr/>
            <p:nvPr/>
          </p:nvSpPr>
          <p:spPr>
            <a:xfrm rot="5400000">
              <a:off x="4087021" y="531261"/>
              <a:ext cx="1029733" cy="4786582"/>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0" name="Shape 1665"/>
            <p:cNvSpPr/>
            <p:nvPr/>
          </p:nvSpPr>
          <p:spPr>
            <a:xfrm>
              <a:off x="1552575" y="2407000"/>
              <a:ext cx="775215" cy="744446"/>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11" name="Group 2"/>
          <p:cNvGrpSpPr/>
          <p:nvPr/>
        </p:nvGrpSpPr>
        <p:grpSpPr>
          <a:xfrm>
            <a:off x="1302679" y="2500927"/>
            <a:ext cx="4709323" cy="591863"/>
            <a:chOff x="1552575" y="3293894"/>
            <a:chExt cx="5934074" cy="745789"/>
          </a:xfrm>
        </p:grpSpPr>
        <p:sp>
          <p:nvSpPr>
            <p:cNvPr id="12" name="Shape 1669"/>
            <p:cNvSpPr/>
            <p:nvPr/>
          </p:nvSpPr>
          <p:spPr>
            <a:xfrm rot="5400000">
              <a:off x="4500311" y="1053344"/>
              <a:ext cx="744446" cy="5228231"/>
            </a:xfrm>
            <a:custGeom>
              <a:avLst/>
              <a:gdLst/>
              <a:ahLst/>
              <a:cxnLst>
                <a:cxn ang="0">
                  <a:pos x="wd2" y="hd2"/>
                </a:cxn>
                <a:cxn ang="5400000">
                  <a:pos x="wd2" y="hd2"/>
                </a:cxn>
                <a:cxn ang="10800000">
                  <a:pos x="wd2" y="hd2"/>
                </a:cxn>
                <a:cxn ang="16200000">
                  <a:pos x="wd2" y="hd2"/>
                </a:cxn>
              </a:cxnLst>
              <a:rect l="0" t="0" r="r" b="b"/>
              <a:pathLst>
                <a:path w="21600" h="21600" extrusionOk="0">
                  <a:moveTo>
                    <a:pt x="21599" y="15363"/>
                  </a:moveTo>
                  <a:lnTo>
                    <a:pt x="21490" y="13752"/>
                  </a:lnTo>
                  <a:lnTo>
                    <a:pt x="21490" y="0"/>
                  </a:lnTo>
                  <a:lnTo>
                    <a:pt x="8518" y="1825"/>
                  </a:lnTo>
                  <a:lnTo>
                    <a:pt x="8518" y="13752"/>
                  </a:lnTo>
                  <a:lnTo>
                    <a:pt x="8518" y="13752"/>
                  </a:lnTo>
                  <a:lnTo>
                    <a:pt x="81" y="15363"/>
                  </a:lnTo>
                  <a:lnTo>
                    <a:pt x="11" y="15363"/>
                  </a:lnTo>
                  <a:lnTo>
                    <a:pt x="11" y="15376"/>
                  </a:lnTo>
                  <a:lnTo>
                    <a:pt x="0" y="15378"/>
                  </a:lnTo>
                  <a:lnTo>
                    <a:pt x="11" y="15378"/>
                  </a:lnTo>
                  <a:lnTo>
                    <a:pt x="11" y="21600"/>
                  </a:lnTo>
                  <a:lnTo>
                    <a:pt x="21600" y="21600"/>
                  </a:lnTo>
                  <a:lnTo>
                    <a:pt x="21600" y="15363"/>
                  </a:lnTo>
                  <a:cubicBezTo>
                    <a:pt x="21600" y="15363"/>
                    <a:pt x="21599" y="15363"/>
                    <a:pt x="21599" y="1536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3" name="Shape 1670"/>
            <p:cNvSpPr/>
            <p:nvPr/>
          </p:nvSpPr>
          <p:spPr>
            <a:xfrm>
              <a:off x="1552575" y="3293894"/>
              <a:ext cx="775215" cy="744446"/>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14" name="Group 3"/>
          <p:cNvGrpSpPr/>
          <p:nvPr/>
        </p:nvGrpSpPr>
        <p:grpSpPr>
          <a:xfrm>
            <a:off x="1302679" y="3201270"/>
            <a:ext cx="4709324" cy="590798"/>
            <a:chOff x="1552575" y="4176376"/>
            <a:chExt cx="5934075" cy="744446"/>
          </a:xfrm>
        </p:grpSpPr>
        <p:sp>
          <p:nvSpPr>
            <p:cNvPr id="15" name="Shape 1674"/>
            <p:cNvSpPr/>
            <p:nvPr/>
          </p:nvSpPr>
          <p:spPr>
            <a:xfrm rot="5400000">
              <a:off x="4504723" y="1934483"/>
              <a:ext cx="735623" cy="5228231"/>
            </a:xfrm>
            <a:custGeom>
              <a:avLst/>
              <a:gdLst/>
              <a:ahLst/>
              <a:cxnLst>
                <a:cxn ang="0">
                  <a:pos x="wd2" y="hd2"/>
                </a:cxn>
                <a:cxn ang="5400000">
                  <a:pos x="wd2" y="hd2"/>
                </a:cxn>
                <a:cxn ang="10800000">
                  <a:pos x="wd2" y="hd2"/>
                </a:cxn>
                <a:cxn ang="16200000">
                  <a:pos x="wd2" y="hd2"/>
                </a:cxn>
              </a:cxnLst>
              <a:rect l="0" t="0" r="r" b="b"/>
              <a:pathLst>
                <a:path w="21600" h="21600" extrusionOk="0">
                  <a:moveTo>
                    <a:pt x="21532" y="15373"/>
                  </a:moveTo>
                  <a:lnTo>
                    <a:pt x="12874" y="13752"/>
                  </a:lnTo>
                  <a:lnTo>
                    <a:pt x="12874" y="1814"/>
                  </a:lnTo>
                  <a:lnTo>
                    <a:pt x="0" y="0"/>
                  </a:lnTo>
                  <a:lnTo>
                    <a:pt x="0" y="13779"/>
                  </a:lnTo>
                  <a:lnTo>
                    <a:pt x="2" y="13779"/>
                  </a:lnTo>
                  <a:lnTo>
                    <a:pt x="111" y="15373"/>
                  </a:lnTo>
                  <a:lnTo>
                    <a:pt x="2" y="15373"/>
                  </a:lnTo>
                  <a:lnTo>
                    <a:pt x="2" y="21600"/>
                  </a:lnTo>
                  <a:lnTo>
                    <a:pt x="21600" y="21600"/>
                  </a:lnTo>
                  <a:lnTo>
                    <a:pt x="21600" y="15373"/>
                  </a:lnTo>
                  <a:cubicBezTo>
                    <a:pt x="21600" y="15373"/>
                    <a:pt x="21532" y="15373"/>
                    <a:pt x="21532" y="1537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6" name="Shape 1675"/>
            <p:cNvSpPr/>
            <p:nvPr/>
          </p:nvSpPr>
          <p:spPr>
            <a:xfrm>
              <a:off x="1552575" y="4176376"/>
              <a:ext cx="775215" cy="744446"/>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17" name="Group 4"/>
          <p:cNvGrpSpPr/>
          <p:nvPr/>
        </p:nvGrpSpPr>
        <p:grpSpPr>
          <a:xfrm>
            <a:off x="1302679" y="3661561"/>
            <a:ext cx="4319289" cy="827350"/>
            <a:chOff x="1552575" y="4756375"/>
            <a:chExt cx="5442604" cy="1042518"/>
          </a:xfrm>
        </p:grpSpPr>
        <p:sp>
          <p:nvSpPr>
            <p:cNvPr id="18" name="Shape 1679"/>
            <p:cNvSpPr/>
            <p:nvPr/>
          </p:nvSpPr>
          <p:spPr>
            <a:xfrm rot="5400000">
              <a:off x="4081932" y="2880436"/>
              <a:ext cx="1037307" cy="4789186"/>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9" name="Shape 1680"/>
            <p:cNvSpPr/>
            <p:nvPr/>
          </p:nvSpPr>
          <p:spPr>
            <a:xfrm>
              <a:off x="1552575" y="5054446"/>
              <a:ext cx="775215" cy="744447"/>
            </a:xfrm>
            <a:prstGeom prst="rect">
              <a:avLst/>
            </a:prstGeom>
            <a:solidFill>
              <a:srgbClr val="F1F1F1"/>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sp>
        <p:nvSpPr>
          <p:cNvPr id="20" name="Shape 1684"/>
          <p:cNvSpPr/>
          <p:nvPr/>
        </p:nvSpPr>
        <p:spPr>
          <a:xfrm>
            <a:off x="2317140" y="1966312"/>
            <a:ext cx="286742" cy="25233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1" name="Shape 1687"/>
          <p:cNvSpPr/>
          <p:nvPr/>
        </p:nvSpPr>
        <p:spPr>
          <a:xfrm>
            <a:off x="2317140" y="2652943"/>
            <a:ext cx="286742" cy="286764"/>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2" name="Shape 1690"/>
          <p:cNvSpPr/>
          <p:nvPr/>
        </p:nvSpPr>
        <p:spPr>
          <a:xfrm>
            <a:off x="2323503" y="3352069"/>
            <a:ext cx="274016" cy="28676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3" name="Shape 1693"/>
          <p:cNvSpPr/>
          <p:nvPr/>
        </p:nvSpPr>
        <p:spPr>
          <a:xfrm>
            <a:off x="2317815" y="4050131"/>
            <a:ext cx="285392" cy="28676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4" name="TextBox 23"/>
          <p:cNvSpPr txBox="1"/>
          <p:nvPr/>
        </p:nvSpPr>
        <p:spPr>
          <a:xfrm>
            <a:off x="3593088" y="2343166"/>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5" name="TextBox 24"/>
          <p:cNvSpPr txBox="1"/>
          <p:nvPr/>
        </p:nvSpPr>
        <p:spPr>
          <a:xfrm>
            <a:off x="3593088" y="2803967"/>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6" name="TextBox 25"/>
          <p:cNvSpPr txBox="1"/>
          <p:nvPr/>
        </p:nvSpPr>
        <p:spPr>
          <a:xfrm>
            <a:off x="3593088" y="3282621"/>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7" name="TextBox 26"/>
          <p:cNvSpPr txBox="1"/>
          <p:nvPr/>
        </p:nvSpPr>
        <p:spPr>
          <a:xfrm>
            <a:off x="3593088" y="3743422"/>
            <a:ext cx="1461427" cy="170944"/>
          </a:xfrm>
          <a:prstGeom prst="rect">
            <a:avLst/>
          </a:prstGeom>
          <a:noFill/>
        </p:spPr>
        <p:txBody>
          <a:bodyPr wrap="square" lIns="0" tIns="0" rIns="0" bIns="0" rtlCol="0">
            <a:spAutoFit/>
          </a:bodyPr>
          <a:lstStyle/>
          <a:p>
            <a:pPr defTabSz="934085">
              <a:defRPr/>
            </a:pPr>
            <a:r>
              <a:rPr lang="zh-CN" altLang="en-US" sz="1110" dirty="0">
                <a:solidFill>
                  <a:srgbClr val="FFFFFF"/>
                </a:solidFill>
                <a:cs typeface="+mn-ea"/>
                <a:sym typeface="+mn-lt"/>
              </a:rPr>
              <a:t>添加标题</a:t>
            </a:r>
            <a:endParaRPr lang="en-GB" altLang="zh-CN" sz="1110" dirty="0">
              <a:solidFill>
                <a:srgbClr val="FFFFFF"/>
              </a:solidFill>
              <a:cs typeface="+mn-ea"/>
              <a:sym typeface="+mn-lt"/>
            </a:endParaRPr>
          </a:p>
        </p:txBody>
      </p:sp>
      <p:sp>
        <p:nvSpPr>
          <p:cNvPr id="28" name="TextBox 27"/>
          <p:cNvSpPr txBox="1"/>
          <p:nvPr/>
        </p:nvSpPr>
        <p:spPr>
          <a:xfrm>
            <a:off x="4904999" y="1655102"/>
            <a:ext cx="2214007"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29" name="TextBox 28"/>
          <p:cNvSpPr txBox="1"/>
          <p:nvPr/>
        </p:nvSpPr>
        <p:spPr>
          <a:xfrm>
            <a:off x="6072487" y="2456951"/>
            <a:ext cx="2214007"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30" name="TextBox 29"/>
          <p:cNvSpPr txBox="1"/>
          <p:nvPr/>
        </p:nvSpPr>
        <p:spPr>
          <a:xfrm>
            <a:off x="6069547" y="3434901"/>
            <a:ext cx="2214007"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31" name="TextBox 30"/>
          <p:cNvSpPr txBox="1"/>
          <p:nvPr/>
        </p:nvSpPr>
        <p:spPr>
          <a:xfrm>
            <a:off x="4908373" y="4244309"/>
            <a:ext cx="2235895" cy="402995"/>
          </a:xfrm>
          <a:prstGeom prst="rect">
            <a:avLst/>
          </a:prstGeom>
          <a:noFill/>
        </p:spPr>
        <p:txBody>
          <a:bodyPr wrap="square" lIns="0" tIns="0" rIns="0" bIns="0" rtlCol="0">
            <a:spAutoFit/>
          </a:bodyPr>
          <a:lstStyle/>
          <a:p>
            <a:r>
              <a:rPr lang="zh-CN" altLang="en-US" sz="875" dirty="0">
                <a:solidFill>
                  <a:srgbClr val="474747"/>
                </a:solidFill>
                <a:cs typeface="+mn-ea"/>
                <a:sym typeface="+mn-lt"/>
              </a:rPr>
              <a:t>此处添加详细文本描述，建议与标题相关并符合整体语言风格，语言描述尽量简洁生动。尽量将每页幻灯片</a:t>
            </a:r>
            <a:endParaRPr lang="en-GB" sz="875" dirty="0">
              <a:solidFill>
                <a:srgbClr val="474747"/>
              </a:solidFill>
              <a:cs typeface="+mn-ea"/>
              <a:sym typeface="+mn-lt"/>
            </a:endParaRPr>
          </a:p>
        </p:txBody>
      </p:sp>
      <p:sp>
        <p:nvSpPr>
          <p:cNvPr id="32" name="Text Placeholder 2"/>
          <p:cNvSpPr txBox="1"/>
          <p:nvPr/>
        </p:nvSpPr>
        <p:spPr>
          <a:xfrm>
            <a:off x="1302679" y="1804717"/>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dirty="0">
                <a:solidFill>
                  <a:srgbClr val="C00000"/>
                </a:solidFill>
                <a:latin typeface="+mn-lt"/>
                <a:cs typeface="+mn-ea"/>
                <a:sym typeface="+mn-lt"/>
              </a:rPr>
              <a:t>1</a:t>
            </a:r>
            <a:endParaRPr lang="en-GB" sz="1905" dirty="0">
              <a:solidFill>
                <a:srgbClr val="C00000"/>
              </a:solidFill>
              <a:latin typeface="+mn-lt"/>
              <a:cs typeface="+mn-ea"/>
              <a:sym typeface="+mn-lt"/>
            </a:endParaRPr>
          </a:p>
        </p:txBody>
      </p:sp>
      <p:sp>
        <p:nvSpPr>
          <p:cNvPr id="33" name="Text Placeholder 2"/>
          <p:cNvSpPr txBox="1"/>
          <p:nvPr/>
        </p:nvSpPr>
        <p:spPr>
          <a:xfrm>
            <a:off x="1302678" y="2500314"/>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a:solidFill>
                  <a:srgbClr val="C00000"/>
                </a:solidFill>
                <a:latin typeface="+mn-lt"/>
                <a:cs typeface="+mn-ea"/>
                <a:sym typeface="+mn-lt"/>
              </a:rPr>
              <a:t>2</a:t>
            </a:r>
            <a:endParaRPr lang="en-GB" sz="1905" dirty="0">
              <a:solidFill>
                <a:srgbClr val="C00000"/>
              </a:solidFill>
              <a:latin typeface="+mn-lt"/>
              <a:cs typeface="+mn-ea"/>
              <a:sym typeface="+mn-lt"/>
            </a:endParaRPr>
          </a:p>
        </p:txBody>
      </p:sp>
      <p:sp>
        <p:nvSpPr>
          <p:cNvPr id="34" name="Text Placeholder 2"/>
          <p:cNvSpPr txBox="1"/>
          <p:nvPr/>
        </p:nvSpPr>
        <p:spPr>
          <a:xfrm>
            <a:off x="1301196" y="3205126"/>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a:solidFill>
                  <a:srgbClr val="C00000"/>
                </a:solidFill>
                <a:latin typeface="+mn-lt"/>
                <a:cs typeface="+mn-ea"/>
                <a:sym typeface="+mn-lt"/>
              </a:rPr>
              <a:t>3</a:t>
            </a:r>
            <a:endParaRPr lang="en-GB" sz="1905" dirty="0">
              <a:solidFill>
                <a:srgbClr val="C00000"/>
              </a:solidFill>
              <a:latin typeface="+mn-lt"/>
              <a:cs typeface="+mn-ea"/>
              <a:sym typeface="+mn-lt"/>
            </a:endParaRPr>
          </a:p>
        </p:txBody>
      </p:sp>
      <p:sp>
        <p:nvSpPr>
          <p:cNvPr id="35" name="Text Placeholder 2"/>
          <p:cNvSpPr txBox="1"/>
          <p:nvPr/>
        </p:nvSpPr>
        <p:spPr>
          <a:xfrm>
            <a:off x="1301195" y="3900723"/>
            <a:ext cx="615216" cy="58316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905">
                <a:solidFill>
                  <a:srgbClr val="C00000"/>
                </a:solidFill>
                <a:latin typeface="+mn-lt"/>
                <a:cs typeface="+mn-ea"/>
                <a:sym typeface="+mn-lt"/>
              </a:rPr>
              <a:t>4</a:t>
            </a:r>
            <a:endParaRPr lang="en-GB" sz="1905" dirty="0">
              <a:solidFill>
                <a:srgbClr val="C00000"/>
              </a:soli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200"/>
                                        <p:tgtEl>
                                          <p:spTgt spid="3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
                                        <p:tgtEl>
                                          <p:spTgt spid="2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xEl>
                                              <p:pRg st="0" end="0"/>
                                            </p:txEl>
                                          </p:spTgt>
                                        </p:tgtEl>
                                        <p:attrNameLst>
                                          <p:attrName>style.visibility</p:attrName>
                                        </p:attrNameLst>
                                      </p:cBhvr>
                                      <p:to>
                                        <p:strVal val="visible"/>
                                      </p:to>
                                    </p:set>
                                    <p:animEffect transition="in" filter="fade">
                                      <p:cBhvr>
                                        <p:cTn id="28" dur="200"/>
                                        <p:tgtEl>
                                          <p:spTgt spid="33">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
                                        <p:tgtEl>
                                          <p:spTgt spid="2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
                                        <p:tgtEl>
                                          <p:spTgt spid="29"/>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2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xEl>
                                              <p:pRg st="0" end="0"/>
                                            </p:txEl>
                                          </p:spTgt>
                                        </p:tgtEl>
                                        <p:attrNameLst>
                                          <p:attrName>style.visibility</p:attrName>
                                        </p:attrNameLst>
                                      </p:cBhvr>
                                      <p:to>
                                        <p:strVal val="visible"/>
                                      </p:to>
                                    </p:set>
                                    <p:animEffect transition="in" filter="fade">
                                      <p:cBhvr>
                                        <p:cTn id="46" dur="200"/>
                                        <p:tgtEl>
                                          <p:spTgt spid="34">
                                            <p:txEl>
                                              <p:pRg st="0" end="0"/>
                                            </p:txEl>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200"/>
                                        <p:tgtEl>
                                          <p:spTgt spid="2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
                                        <p:tgtEl>
                                          <p:spTgt spid="30"/>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xEl>
                                              <p:pRg st="0" end="0"/>
                                            </p:txEl>
                                          </p:spTgt>
                                        </p:tgtEl>
                                        <p:attrNameLst>
                                          <p:attrName>style.visibility</p:attrName>
                                        </p:attrNameLst>
                                      </p:cBhvr>
                                      <p:to>
                                        <p:strVal val="visible"/>
                                      </p:to>
                                    </p:set>
                                    <p:animEffect transition="in" filter="fade">
                                      <p:cBhvr>
                                        <p:cTn id="64" dur="200"/>
                                        <p:tgtEl>
                                          <p:spTgt spid="35">
                                            <p:txEl>
                                              <p:pRg st="0" end="0"/>
                                            </p:txEl>
                                          </p:spTgt>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00"/>
                                        <p:tgtEl>
                                          <p:spTgt spid="27"/>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build="p"/>
      <p:bldP spid="33" grpId="0" build="p"/>
      <p:bldP spid="34" grpId="0" build="p"/>
      <p:bldP spid="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smtClean="0">
                <a:solidFill>
                  <a:srgbClr val="C00000"/>
                </a:solidFill>
                <a:cs typeface="+mn-ea"/>
                <a:sym typeface="+mn-lt"/>
              </a:rPr>
              <a:t>03</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第三部分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p:nvPr/>
        </p:nvGrpSpPr>
        <p:grpSpPr>
          <a:xfrm>
            <a:off x="1259632" y="1587931"/>
            <a:ext cx="3194432" cy="303821"/>
            <a:chOff x="1560223" y="2179787"/>
            <a:chExt cx="4259242" cy="385862"/>
          </a:xfrm>
          <a:solidFill>
            <a:srgbClr val="C00000"/>
          </a:solidFill>
        </p:grpSpPr>
        <p:sp>
          <p:nvSpPr>
            <p:cNvPr id="7" name="Shape 3415"/>
            <p:cNvSpPr/>
            <p:nvPr/>
          </p:nvSpPr>
          <p:spPr>
            <a:xfrm>
              <a:off x="1560223" y="2179787"/>
              <a:ext cx="4259242" cy="385862"/>
            </a:xfrm>
            <a:prstGeom prst="rect">
              <a:avLst/>
            </a:prstGeom>
            <a:grp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8" name="Shape 3416"/>
            <p:cNvSpPr/>
            <p:nvPr/>
          </p:nvSpPr>
          <p:spPr>
            <a:xfrm>
              <a:off x="1560223" y="2179787"/>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9" name="Group 2"/>
          <p:cNvGrpSpPr/>
          <p:nvPr/>
        </p:nvGrpSpPr>
        <p:grpSpPr>
          <a:xfrm>
            <a:off x="1259632" y="2559891"/>
            <a:ext cx="3194432" cy="303821"/>
            <a:chOff x="1560223" y="3517634"/>
            <a:chExt cx="4259242" cy="385862"/>
          </a:xfrm>
        </p:grpSpPr>
        <p:sp>
          <p:nvSpPr>
            <p:cNvPr id="10" name="Shape 3422"/>
            <p:cNvSpPr/>
            <p:nvPr/>
          </p:nvSpPr>
          <p:spPr>
            <a:xfrm>
              <a:off x="1560223" y="3517634"/>
              <a:ext cx="4259242" cy="385862"/>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11" name="Shape 3423"/>
            <p:cNvSpPr/>
            <p:nvPr/>
          </p:nvSpPr>
          <p:spPr>
            <a:xfrm>
              <a:off x="1560223" y="3517634"/>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12" name="Group 3"/>
          <p:cNvGrpSpPr/>
          <p:nvPr/>
        </p:nvGrpSpPr>
        <p:grpSpPr>
          <a:xfrm>
            <a:off x="1259632" y="3574230"/>
            <a:ext cx="3194432" cy="303820"/>
            <a:chOff x="1560223" y="4909589"/>
            <a:chExt cx="4259242" cy="385861"/>
          </a:xfrm>
        </p:grpSpPr>
        <p:sp>
          <p:nvSpPr>
            <p:cNvPr id="13" name="Shape 3429"/>
            <p:cNvSpPr/>
            <p:nvPr/>
          </p:nvSpPr>
          <p:spPr>
            <a:xfrm>
              <a:off x="1560223" y="4909589"/>
              <a:ext cx="4259242" cy="385861"/>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14" name="Shape 3430"/>
            <p:cNvSpPr/>
            <p:nvPr/>
          </p:nvSpPr>
          <p:spPr>
            <a:xfrm>
              <a:off x="1560223" y="4909589"/>
              <a:ext cx="925834" cy="385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15" name="Group 16"/>
          <p:cNvGrpSpPr/>
          <p:nvPr/>
        </p:nvGrpSpPr>
        <p:grpSpPr>
          <a:xfrm>
            <a:off x="4878108" y="1587931"/>
            <a:ext cx="3194431" cy="303821"/>
            <a:chOff x="6384855" y="2179787"/>
            <a:chExt cx="4259241" cy="385862"/>
          </a:xfrm>
        </p:grpSpPr>
        <p:sp>
          <p:nvSpPr>
            <p:cNvPr id="16" name="Shape 3436"/>
            <p:cNvSpPr/>
            <p:nvPr/>
          </p:nvSpPr>
          <p:spPr>
            <a:xfrm>
              <a:off x="6384855" y="2179787"/>
              <a:ext cx="4259241" cy="385862"/>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17" name="Shape 3437"/>
            <p:cNvSpPr/>
            <p:nvPr/>
          </p:nvSpPr>
          <p:spPr>
            <a:xfrm>
              <a:off x="6384855" y="2179787"/>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18" name="Group 36"/>
          <p:cNvGrpSpPr/>
          <p:nvPr/>
        </p:nvGrpSpPr>
        <p:grpSpPr>
          <a:xfrm>
            <a:off x="4878108" y="2559891"/>
            <a:ext cx="3194431" cy="303821"/>
            <a:chOff x="6384855" y="3517634"/>
            <a:chExt cx="4259241" cy="385862"/>
          </a:xfrm>
        </p:grpSpPr>
        <p:sp>
          <p:nvSpPr>
            <p:cNvPr id="21" name="Shape 3443"/>
            <p:cNvSpPr/>
            <p:nvPr/>
          </p:nvSpPr>
          <p:spPr>
            <a:xfrm>
              <a:off x="6384855" y="3517634"/>
              <a:ext cx="4259241" cy="385862"/>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22" name="Shape 3444"/>
            <p:cNvSpPr/>
            <p:nvPr/>
          </p:nvSpPr>
          <p:spPr>
            <a:xfrm>
              <a:off x="6384855" y="3517634"/>
              <a:ext cx="925834" cy="385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grpSp>
        <p:nvGrpSpPr>
          <p:cNvPr id="23" name="Group 37"/>
          <p:cNvGrpSpPr/>
          <p:nvPr/>
        </p:nvGrpSpPr>
        <p:grpSpPr>
          <a:xfrm>
            <a:off x="4878108" y="3574230"/>
            <a:ext cx="3194431" cy="303820"/>
            <a:chOff x="6384855" y="4909589"/>
            <a:chExt cx="4259241" cy="385861"/>
          </a:xfrm>
        </p:grpSpPr>
        <p:sp>
          <p:nvSpPr>
            <p:cNvPr id="24" name="Shape 3450"/>
            <p:cNvSpPr/>
            <p:nvPr/>
          </p:nvSpPr>
          <p:spPr>
            <a:xfrm>
              <a:off x="6384855" y="4909589"/>
              <a:ext cx="4259241" cy="385861"/>
            </a:xfrm>
            <a:prstGeom prst="rect">
              <a:avLst/>
            </a:prstGeom>
            <a:solidFill>
              <a:srgbClr val="C00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sp>
          <p:nvSpPr>
            <p:cNvPr id="25" name="Shape 3451"/>
            <p:cNvSpPr/>
            <p:nvPr/>
          </p:nvSpPr>
          <p:spPr>
            <a:xfrm>
              <a:off x="6384855" y="4909589"/>
              <a:ext cx="925834" cy="385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298" y="0"/>
                  </a:lnTo>
                  <a:lnTo>
                    <a:pt x="21600" y="21600"/>
                  </a:lnTo>
                  <a:lnTo>
                    <a:pt x="0" y="21600"/>
                  </a:lnTo>
                  <a:lnTo>
                    <a:pt x="0" y="0"/>
                  </a:lnTo>
                  <a:close/>
                </a:path>
              </a:pathLst>
            </a:custGeom>
            <a:solidFill>
              <a:srgbClr val="FFC000"/>
            </a:solidFill>
            <a:ln w="12700" cap="flat">
              <a:noFill/>
              <a:miter lim="400000"/>
            </a:ln>
            <a:effectLst/>
          </p:spPr>
          <p:txBody>
            <a:bodyPr wrap="square" lIns="40315" tIns="40315" rIns="40315" bIns="40315" numCol="1" anchor="ctr">
              <a:noAutofit/>
            </a:bodyPr>
            <a:lstStyle/>
            <a:p>
              <a:pPr lvl="0">
                <a:defRPr sz="3200">
                  <a:solidFill>
                    <a:srgbClr val="FFFFFF"/>
                  </a:solidFill>
                  <a:latin typeface="Helvetica Light"/>
                  <a:ea typeface="Helvetica Light"/>
                  <a:cs typeface="Helvetica Light"/>
                  <a:sym typeface="Helvetica Light"/>
                </a:defRPr>
              </a:pPr>
              <a:endParaRPr sz="2540">
                <a:cs typeface="+mn-ea"/>
                <a:sym typeface="+mn-lt"/>
              </a:endParaRPr>
            </a:p>
          </p:txBody>
        </p:sp>
      </p:grpSp>
      <p:sp>
        <p:nvSpPr>
          <p:cNvPr id="26" name="Text Placeholder 2"/>
          <p:cNvSpPr txBox="1"/>
          <p:nvPr/>
        </p:nvSpPr>
        <p:spPr bwMode="auto">
          <a:xfrm>
            <a:off x="2099250" y="1587433"/>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27" name="TextBox 26"/>
          <p:cNvSpPr txBox="1"/>
          <p:nvPr/>
        </p:nvSpPr>
        <p:spPr>
          <a:xfrm>
            <a:off x="1259634" y="1679257"/>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1</a:t>
            </a:r>
          </a:p>
        </p:txBody>
      </p:sp>
      <p:sp>
        <p:nvSpPr>
          <p:cNvPr id="28" name="Text Placeholder 2"/>
          <p:cNvSpPr txBox="1"/>
          <p:nvPr/>
        </p:nvSpPr>
        <p:spPr bwMode="auto">
          <a:xfrm>
            <a:off x="2099250" y="2559393"/>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29" name="TextBox 28"/>
          <p:cNvSpPr txBox="1"/>
          <p:nvPr/>
        </p:nvSpPr>
        <p:spPr>
          <a:xfrm>
            <a:off x="1259634" y="2651217"/>
            <a:ext cx="524687" cy="170944"/>
          </a:xfrm>
          <a:prstGeom prst="rect">
            <a:avLst/>
          </a:prstGeom>
          <a:noFill/>
        </p:spPr>
        <p:txBody>
          <a:bodyPr wrap="square" lIns="0" tIns="0" rIns="0" bIns="0" rtlCol="0">
            <a:spAutoFit/>
          </a:bodyPr>
          <a:lstStyle/>
          <a:p>
            <a:pPr algn="ctr"/>
            <a:r>
              <a:rPr lang="en-US" sz="1110" dirty="0">
                <a:solidFill>
                  <a:schemeClr val="bg1"/>
                </a:solidFill>
                <a:cs typeface="+mn-ea"/>
                <a:sym typeface="+mn-lt"/>
              </a:rPr>
              <a:t>2</a:t>
            </a:r>
            <a:endParaRPr lang="en-GB" sz="1110" dirty="0">
              <a:solidFill>
                <a:schemeClr val="bg1"/>
              </a:solidFill>
              <a:cs typeface="+mn-ea"/>
              <a:sym typeface="+mn-lt"/>
            </a:endParaRPr>
          </a:p>
        </p:txBody>
      </p:sp>
      <p:sp>
        <p:nvSpPr>
          <p:cNvPr id="30" name="Text Placeholder 2"/>
          <p:cNvSpPr txBox="1"/>
          <p:nvPr/>
        </p:nvSpPr>
        <p:spPr bwMode="auto">
          <a:xfrm>
            <a:off x="2099250" y="3567349"/>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1" name="TextBox 30"/>
          <p:cNvSpPr txBox="1"/>
          <p:nvPr/>
        </p:nvSpPr>
        <p:spPr>
          <a:xfrm>
            <a:off x="1259634" y="3659173"/>
            <a:ext cx="524687" cy="170944"/>
          </a:xfrm>
          <a:prstGeom prst="rect">
            <a:avLst/>
          </a:prstGeom>
          <a:noFill/>
        </p:spPr>
        <p:txBody>
          <a:bodyPr wrap="square" lIns="0" tIns="0" rIns="0" bIns="0" rtlCol="0">
            <a:spAutoFit/>
          </a:bodyPr>
          <a:lstStyle/>
          <a:p>
            <a:pPr algn="ctr"/>
            <a:r>
              <a:rPr lang="en-US" sz="1110" dirty="0">
                <a:solidFill>
                  <a:schemeClr val="bg1"/>
                </a:solidFill>
                <a:cs typeface="+mn-ea"/>
                <a:sym typeface="+mn-lt"/>
              </a:rPr>
              <a:t>3</a:t>
            </a:r>
            <a:endParaRPr lang="en-GB" sz="1110" dirty="0">
              <a:solidFill>
                <a:schemeClr val="bg1"/>
              </a:solidFill>
              <a:cs typeface="+mn-ea"/>
              <a:sym typeface="+mn-lt"/>
            </a:endParaRPr>
          </a:p>
        </p:txBody>
      </p:sp>
      <p:sp>
        <p:nvSpPr>
          <p:cNvPr id="32" name="Text Placeholder 2"/>
          <p:cNvSpPr txBox="1"/>
          <p:nvPr/>
        </p:nvSpPr>
        <p:spPr bwMode="auto">
          <a:xfrm>
            <a:off x="5717763" y="1581433"/>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3" name="TextBox 32"/>
          <p:cNvSpPr txBox="1"/>
          <p:nvPr/>
        </p:nvSpPr>
        <p:spPr>
          <a:xfrm>
            <a:off x="4878148" y="1673257"/>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4</a:t>
            </a:r>
          </a:p>
        </p:txBody>
      </p:sp>
      <p:sp>
        <p:nvSpPr>
          <p:cNvPr id="34" name="Text Placeholder 2"/>
          <p:cNvSpPr txBox="1"/>
          <p:nvPr/>
        </p:nvSpPr>
        <p:spPr bwMode="auto">
          <a:xfrm>
            <a:off x="5717763" y="2553392"/>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5" name="TextBox 34"/>
          <p:cNvSpPr txBox="1"/>
          <p:nvPr/>
        </p:nvSpPr>
        <p:spPr>
          <a:xfrm>
            <a:off x="4878148" y="2645218"/>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5</a:t>
            </a:r>
          </a:p>
        </p:txBody>
      </p:sp>
      <p:sp>
        <p:nvSpPr>
          <p:cNvPr id="36" name="Text Placeholder 2"/>
          <p:cNvSpPr txBox="1"/>
          <p:nvPr/>
        </p:nvSpPr>
        <p:spPr bwMode="auto">
          <a:xfrm>
            <a:off x="5717763" y="3561349"/>
            <a:ext cx="1910707" cy="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30">
                <a:solidFill>
                  <a:schemeClr val="bg1"/>
                </a:solidFill>
                <a:latin typeface="+mn-lt"/>
                <a:ea typeface="+mn-ea"/>
                <a:cs typeface="+mn-ea"/>
                <a:sym typeface="+mn-lt"/>
              </a:rPr>
              <a:t>单击此处添加标题</a:t>
            </a:r>
            <a:endParaRPr lang="en-GB" sz="1030" dirty="0">
              <a:solidFill>
                <a:schemeClr val="bg1"/>
              </a:solidFill>
              <a:latin typeface="+mn-lt"/>
              <a:ea typeface="+mn-ea"/>
              <a:cs typeface="+mn-ea"/>
              <a:sym typeface="+mn-lt"/>
            </a:endParaRPr>
          </a:p>
        </p:txBody>
      </p:sp>
      <p:sp>
        <p:nvSpPr>
          <p:cNvPr id="37" name="TextBox 36"/>
          <p:cNvSpPr txBox="1"/>
          <p:nvPr/>
        </p:nvSpPr>
        <p:spPr>
          <a:xfrm>
            <a:off x="4878148" y="3653172"/>
            <a:ext cx="524687" cy="170944"/>
          </a:xfrm>
          <a:prstGeom prst="rect">
            <a:avLst/>
          </a:prstGeom>
          <a:noFill/>
        </p:spPr>
        <p:txBody>
          <a:bodyPr wrap="square" lIns="0" tIns="0" rIns="0" bIns="0" rtlCol="0">
            <a:spAutoFit/>
          </a:bodyPr>
          <a:lstStyle/>
          <a:p>
            <a:pPr algn="ctr"/>
            <a:r>
              <a:rPr lang="en-GB" sz="1110" dirty="0">
                <a:solidFill>
                  <a:schemeClr val="bg1"/>
                </a:solidFill>
                <a:cs typeface="+mn-ea"/>
                <a:sym typeface="+mn-lt"/>
              </a:rPr>
              <a:t>6</a:t>
            </a:r>
          </a:p>
        </p:txBody>
      </p:sp>
      <p:sp>
        <p:nvSpPr>
          <p:cNvPr id="38" name="TextBox 37"/>
          <p:cNvSpPr txBox="1"/>
          <p:nvPr/>
        </p:nvSpPr>
        <p:spPr>
          <a:xfrm>
            <a:off x="1259632" y="1995986"/>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39" name="TextBox 38"/>
          <p:cNvSpPr txBox="1"/>
          <p:nvPr/>
        </p:nvSpPr>
        <p:spPr>
          <a:xfrm>
            <a:off x="1259632" y="2986280"/>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0" name="TextBox 39"/>
          <p:cNvSpPr txBox="1"/>
          <p:nvPr/>
        </p:nvSpPr>
        <p:spPr>
          <a:xfrm>
            <a:off x="1259632" y="4002399"/>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1" name="TextBox 40"/>
          <p:cNvSpPr txBox="1"/>
          <p:nvPr/>
        </p:nvSpPr>
        <p:spPr>
          <a:xfrm>
            <a:off x="4878106" y="1995986"/>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2" name="TextBox 41"/>
          <p:cNvSpPr txBox="1"/>
          <p:nvPr/>
        </p:nvSpPr>
        <p:spPr>
          <a:xfrm>
            <a:off x="4878106" y="2986280"/>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3" name="TextBox 42"/>
          <p:cNvSpPr txBox="1"/>
          <p:nvPr/>
        </p:nvSpPr>
        <p:spPr>
          <a:xfrm>
            <a:off x="4878106" y="4002399"/>
            <a:ext cx="3194432" cy="366639"/>
          </a:xfrm>
          <a:prstGeom prst="rect">
            <a:avLst/>
          </a:prstGeom>
          <a:noFill/>
        </p:spPr>
        <p:txBody>
          <a:bodyPr wrap="square" lIns="0" tIns="0" rIns="0" bIns="0" rtlCol="0">
            <a:spAutoFit/>
          </a:bodyPr>
          <a:lstStyle/>
          <a:p>
            <a:r>
              <a:rPr lang="zh-CN" altLang="en-US" sz="795" kern="3000" spc="23" dirty="0">
                <a:solidFill>
                  <a:schemeClr val="bg2">
                    <a:lumMod val="75000"/>
                  </a:schemeClr>
                </a:solidFill>
                <a:cs typeface="+mn-ea"/>
                <a:sym typeface="+mn-lt"/>
              </a:rPr>
              <a:t>文字内容需概括精炼，建议与标题相关并符合整体语言风格，语言描述尽量简洁生动。单击此处添加文本内容，建议与标题相关并符合整体语言风格，语言描述尽量简洁生动。</a:t>
            </a:r>
            <a:endParaRPr lang="en-US" altLang="zh-CN" sz="795" kern="3000" spc="23" dirty="0">
              <a:solidFill>
                <a:schemeClr val="bg2">
                  <a:lumMod val="75000"/>
                </a:schemeClr>
              </a:solidFill>
              <a:cs typeface="+mn-ea"/>
              <a:sym typeface="+mn-lt"/>
            </a:endParaRPr>
          </a:p>
        </p:txBody>
      </p:sp>
      <p:sp>
        <p:nvSpPr>
          <p:cNvPr id="44" name="TextBox 43"/>
          <p:cNvSpPr txBox="1"/>
          <p:nvPr/>
        </p:nvSpPr>
        <p:spPr>
          <a:xfrm>
            <a:off x="3492184" y="984996"/>
            <a:ext cx="2246837" cy="484424"/>
          </a:xfrm>
          <a:prstGeom prst="rect">
            <a:avLst/>
          </a:prstGeom>
          <a:noFill/>
        </p:spPr>
        <p:txBody>
          <a:bodyPr wrap="square" lIns="68576" tIns="34288" rIns="68576" bIns="34288" rtlCol="0">
            <a:spAutoFit/>
          </a:bodyPr>
          <a:lstStyle/>
          <a:p>
            <a:r>
              <a:rPr lang="zh-CN" altLang="en-US" sz="2700" b="1" spc="-225" dirty="0">
                <a:solidFill>
                  <a:schemeClr val="bg2">
                    <a:lumMod val="75000"/>
                  </a:schemeClr>
                </a:solidFill>
                <a:cs typeface="+mn-ea"/>
                <a:sym typeface="+mn-lt"/>
              </a:rPr>
              <a:t>分类数据</a:t>
            </a:r>
            <a:endParaRPr lang="en-US" sz="2700" b="1" spc="-225" dirty="0">
              <a:solidFill>
                <a:schemeClr val="bg2">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0-#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strips(downRight)">
                                      <p:cBhvr>
                                        <p:cTn id="23" dur="500"/>
                                        <p:tgtEl>
                                          <p:spTgt spid="3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00"/>
                                        <p:tgtEl>
                                          <p:spTgt spid="28">
                                            <p:txEl>
                                              <p:pRg st="0" end="0"/>
                                            </p:txEl>
                                          </p:spTgt>
                                        </p:tgtEl>
                                      </p:cBhvr>
                                    </p:animEffect>
                                  </p:childTnLst>
                                </p:cTn>
                              </p:par>
                            </p:childTnLst>
                          </p:cTn>
                        </p:par>
                        <p:par>
                          <p:cTn id="35" fill="hold">
                            <p:stCondLst>
                              <p:cond delay="3500"/>
                            </p:stCondLst>
                            <p:childTnLst>
                              <p:par>
                                <p:cTn id="36" presetID="18" presetClass="entr" presetSubtype="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strips(downRight)">
                                      <p:cBhvr>
                                        <p:cTn id="38" dur="500"/>
                                        <p:tgtEl>
                                          <p:spTgt spid="3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fade">
                                      <p:cBhvr>
                                        <p:cTn id="49" dur="500"/>
                                        <p:tgtEl>
                                          <p:spTgt spid="30">
                                            <p:txEl>
                                              <p:pRg st="0" end="0"/>
                                            </p:txEl>
                                          </p:spTgt>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strips(downRight)">
                                      <p:cBhvr>
                                        <p:cTn id="53" dur="500"/>
                                        <p:tgtEl>
                                          <p:spTgt spid="40"/>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xEl>
                                              <p:pRg st="0" end="0"/>
                                            </p:txEl>
                                          </p:spTgt>
                                        </p:tgtEl>
                                        <p:attrNameLst>
                                          <p:attrName>style.visibility</p:attrName>
                                        </p:attrNameLst>
                                      </p:cBhvr>
                                      <p:to>
                                        <p:strVal val="visible"/>
                                      </p:to>
                                    </p:set>
                                    <p:animEffect transition="in" filter="fade">
                                      <p:cBhvr>
                                        <p:cTn id="64" dur="500"/>
                                        <p:tgtEl>
                                          <p:spTgt spid="32">
                                            <p:txEl>
                                              <p:pRg st="0" end="0"/>
                                            </p:txEl>
                                          </p:spTgt>
                                        </p:tgtEl>
                                      </p:cBhvr>
                                    </p:animEffect>
                                  </p:childTnLst>
                                </p:cTn>
                              </p:par>
                            </p:childTnLst>
                          </p:cTn>
                        </p:par>
                        <p:par>
                          <p:cTn id="65" fill="hold">
                            <p:stCondLst>
                              <p:cond delay="6500"/>
                            </p:stCondLst>
                            <p:childTnLst>
                              <p:par>
                                <p:cTn id="66" presetID="18" presetClass="entr" presetSubtype="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strips(downRight)">
                                      <p:cBhvr>
                                        <p:cTn id="68" dur="500"/>
                                        <p:tgtEl>
                                          <p:spTgt spid="4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xEl>
                                              <p:pRg st="0" end="0"/>
                                            </p:txEl>
                                          </p:spTgt>
                                        </p:tgtEl>
                                        <p:attrNameLst>
                                          <p:attrName>style.visibility</p:attrName>
                                        </p:attrNameLst>
                                      </p:cBhvr>
                                      <p:to>
                                        <p:strVal val="visible"/>
                                      </p:to>
                                    </p:set>
                                    <p:animEffect transition="in" filter="fade">
                                      <p:cBhvr>
                                        <p:cTn id="79" dur="500"/>
                                        <p:tgtEl>
                                          <p:spTgt spid="34">
                                            <p:txEl>
                                              <p:pRg st="0" end="0"/>
                                            </p:txEl>
                                          </p:spTgt>
                                        </p:tgtEl>
                                      </p:cBhvr>
                                    </p:animEffect>
                                  </p:childTnLst>
                                </p:cTn>
                              </p:par>
                            </p:childTnLst>
                          </p:cTn>
                        </p:par>
                        <p:par>
                          <p:cTn id="80" fill="hold">
                            <p:stCondLst>
                              <p:cond delay="8000"/>
                            </p:stCondLst>
                            <p:childTnLst>
                              <p:par>
                                <p:cTn id="81" presetID="18" presetClass="entr" presetSubtype="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strips(downRight)">
                                      <p:cBhvr>
                                        <p:cTn id="83" dur="500"/>
                                        <p:tgtEl>
                                          <p:spTgt spid="42"/>
                                        </p:tgtEl>
                                      </p:cBhvr>
                                    </p:animEffect>
                                  </p:childTnLst>
                                </p:cTn>
                              </p:par>
                            </p:childTnLst>
                          </p:cTn>
                        </p:par>
                        <p:par>
                          <p:cTn id="84" fill="hold">
                            <p:stCondLst>
                              <p:cond delay="8500"/>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6">
                                            <p:txEl>
                                              <p:pRg st="0" end="0"/>
                                            </p:txEl>
                                          </p:spTgt>
                                        </p:tgtEl>
                                        <p:attrNameLst>
                                          <p:attrName>style.visibility</p:attrName>
                                        </p:attrNameLst>
                                      </p:cBhvr>
                                      <p:to>
                                        <p:strVal val="visible"/>
                                      </p:to>
                                    </p:set>
                                    <p:animEffect transition="in" filter="fade">
                                      <p:cBhvr>
                                        <p:cTn id="94" dur="500"/>
                                        <p:tgtEl>
                                          <p:spTgt spid="36">
                                            <p:txEl>
                                              <p:pRg st="0" end="0"/>
                                            </p:txEl>
                                          </p:spTgt>
                                        </p:tgtEl>
                                      </p:cBhvr>
                                    </p:animEffect>
                                  </p:childTnLst>
                                </p:cTn>
                              </p:par>
                            </p:childTnLst>
                          </p:cTn>
                        </p:par>
                        <p:par>
                          <p:cTn id="95" fill="hold">
                            <p:stCondLst>
                              <p:cond delay="9500"/>
                            </p:stCondLst>
                            <p:childTnLst>
                              <p:par>
                                <p:cTn id="96" presetID="18" presetClass="entr" presetSubtype="6"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strips(downRigh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P spid="28" grpId="0" build="p"/>
      <p:bldP spid="29" grpId="0"/>
      <p:bldP spid="30" grpId="0" build="p"/>
      <p:bldP spid="31" grpId="0"/>
      <p:bldP spid="32" grpId="0" build="p"/>
      <p:bldP spid="33" grpId="0"/>
      <p:bldP spid="34" grpId="0" build="p"/>
      <p:bldP spid="35" grpId="0"/>
      <p:bldP spid="36" grpId="0" build="p"/>
      <p:bldP spid="37" grpId="0"/>
      <p:bldP spid="38" grpId="0"/>
      <p:bldP spid="39" grpId="0"/>
      <p:bldP spid="40" grpId="0"/>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1828892" y="1314537"/>
            <a:ext cx="550222" cy="54626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C00000"/>
          </a:solidFill>
          <a:ln>
            <a:noFill/>
          </a:ln>
          <a:effectLst/>
        </p:spPr>
        <p:txBody>
          <a:bodyPr wrap="none" lIns="45707" tIns="22854" rIns="45707" bIns="22854" anchor="ctr"/>
          <a:lstStyle/>
          <a:p>
            <a:pPr defTabSz="407670">
              <a:defRPr/>
            </a:pPr>
            <a:endParaRPr lang="en-US" sz="1585" kern="0" dirty="0">
              <a:solidFill>
                <a:prstClr val="black"/>
              </a:solidFill>
              <a:cs typeface="+mn-ea"/>
              <a:sym typeface="+mn-lt"/>
            </a:endParaRPr>
          </a:p>
        </p:txBody>
      </p:sp>
      <p:grpSp>
        <p:nvGrpSpPr>
          <p:cNvPr id="9" name="Group 7"/>
          <p:cNvGrpSpPr/>
          <p:nvPr/>
        </p:nvGrpSpPr>
        <p:grpSpPr>
          <a:xfrm>
            <a:off x="1143237" y="1847624"/>
            <a:ext cx="1921531" cy="950979"/>
            <a:chOff x="838200" y="3042850"/>
            <a:chExt cx="1600200" cy="792071"/>
          </a:xfrm>
        </p:grpSpPr>
        <p:sp>
          <p:nvSpPr>
            <p:cNvPr id="10" name="TextBox 9"/>
            <p:cNvSpPr txBox="1"/>
            <p:nvPr/>
          </p:nvSpPr>
          <p:spPr>
            <a:xfrm>
              <a:off x="838200" y="3042850"/>
              <a:ext cx="1600200" cy="280327"/>
            </a:xfrm>
            <a:prstGeom prst="rect">
              <a:avLst/>
            </a:prstGeom>
            <a:noFill/>
          </p:spPr>
          <p:txBody>
            <a:bodyPr wrap="square" rtlCol="0">
              <a:spAutoFit/>
            </a:bodyPr>
            <a:lstStyle/>
            <a:p>
              <a:pPr algn="ctr" defTabSz="407670"/>
              <a:r>
                <a:rPr lang="zh-CN" altLang="en-US" sz="1585" dirty="0">
                  <a:solidFill>
                    <a:srgbClr val="7F7F7F"/>
                  </a:solidFill>
                  <a:cs typeface="+mn-ea"/>
                  <a:sym typeface="+mn-lt"/>
                </a:rPr>
                <a:t>添加标题</a:t>
              </a:r>
              <a:endParaRPr lang="en-US" sz="1070" dirty="0">
                <a:solidFill>
                  <a:srgbClr val="797979"/>
                </a:solidFill>
                <a:cs typeface="+mn-ea"/>
                <a:sym typeface="+mn-lt"/>
              </a:endParaRPr>
            </a:p>
          </p:txBody>
        </p:sp>
        <p:sp>
          <p:nvSpPr>
            <p:cNvPr id="11" name="TextBox 1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12" name="Group 12"/>
          <p:cNvGrpSpPr/>
          <p:nvPr/>
        </p:nvGrpSpPr>
        <p:grpSpPr>
          <a:xfrm>
            <a:off x="3621952" y="1848090"/>
            <a:ext cx="1921531" cy="950979"/>
            <a:chOff x="838200" y="3042850"/>
            <a:chExt cx="1600200" cy="792070"/>
          </a:xfrm>
        </p:grpSpPr>
        <p:sp>
          <p:nvSpPr>
            <p:cNvPr id="13" name="TextBox 1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14" name="TextBox 13"/>
            <p:cNvSpPr txBox="1"/>
            <p:nvPr/>
          </p:nvSpPr>
          <p:spPr>
            <a:xfrm>
              <a:off x="838200" y="3316127"/>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sp>
        <p:nvSpPr>
          <p:cNvPr id="15" name="AutoShape 131"/>
          <p:cNvSpPr/>
          <p:nvPr/>
        </p:nvSpPr>
        <p:spPr bwMode="auto">
          <a:xfrm>
            <a:off x="4351908" y="1371683"/>
            <a:ext cx="461617" cy="409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C00000"/>
          </a:solidFill>
          <a:ln>
            <a:noFill/>
          </a:ln>
          <a:effectLst/>
        </p:spPr>
        <p:txBody>
          <a:bodyPr lIns="14283" tIns="14283" rIns="14283" bIns="14283" anchor="ctr"/>
          <a:lstStyle/>
          <a:p>
            <a:pPr defTabSz="128270">
              <a:defRPr/>
            </a:pPr>
            <a:endParaRPr lang="es-ES" sz="795" kern="0" dirty="0">
              <a:solidFill>
                <a:srgbClr val="44CEB9"/>
              </a:solidFill>
              <a:effectLst>
                <a:outerShdw blurRad="38100" dist="38100" dir="2700000" algn="tl">
                  <a:srgbClr val="000000"/>
                </a:outerShdw>
              </a:effectLst>
              <a:cs typeface="+mn-ea"/>
              <a:sym typeface="+mn-lt"/>
            </a:endParaRPr>
          </a:p>
        </p:txBody>
      </p:sp>
      <p:grpSp>
        <p:nvGrpSpPr>
          <p:cNvPr id="16" name="Group 17"/>
          <p:cNvGrpSpPr/>
          <p:nvPr/>
        </p:nvGrpSpPr>
        <p:grpSpPr>
          <a:xfrm>
            <a:off x="6136379" y="1863225"/>
            <a:ext cx="1921531" cy="950979"/>
            <a:chOff x="838200" y="3042850"/>
            <a:chExt cx="1600200" cy="792071"/>
          </a:xfrm>
        </p:grpSpPr>
        <p:sp>
          <p:nvSpPr>
            <p:cNvPr id="17" name="TextBox 16"/>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18" name="TextBox 17"/>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19" name="Group 25"/>
          <p:cNvGrpSpPr/>
          <p:nvPr/>
        </p:nvGrpSpPr>
        <p:grpSpPr>
          <a:xfrm>
            <a:off x="1143237" y="3503260"/>
            <a:ext cx="1921531" cy="950979"/>
            <a:chOff x="838200" y="3042850"/>
            <a:chExt cx="1600200" cy="792071"/>
          </a:xfrm>
        </p:grpSpPr>
        <p:sp>
          <p:nvSpPr>
            <p:cNvPr id="20" name="TextBox 19"/>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21" name="TextBox 2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22" name="Group 29"/>
          <p:cNvGrpSpPr/>
          <p:nvPr/>
        </p:nvGrpSpPr>
        <p:grpSpPr>
          <a:xfrm>
            <a:off x="3621952" y="3506591"/>
            <a:ext cx="1921531" cy="950979"/>
            <a:chOff x="838200" y="3042850"/>
            <a:chExt cx="1600200" cy="792071"/>
          </a:xfrm>
        </p:grpSpPr>
        <p:sp>
          <p:nvSpPr>
            <p:cNvPr id="23" name="TextBox 2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24" name="TextBox 23"/>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25" name="Group 34"/>
          <p:cNvGrpSpPr/>
          <p:nvPr/>
        </p:nvGrpSpPr>
        <p:grpSpPr>
          <a:xfrm>
            <a:off x="6136379" y="3503260"/>
            <a:ext cx="1921531" cy="950979"/>
            <a:chOff x="838200" y="3042850"/>
            <a:chExt cx="1600200" cy="792071"/>
          </a:xfrm>
        </p:grpSpPr>
        <p:sp>
          <p:nvSpPr>
            <p:cNvPr id="26" name="TextBox 25"/>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cs typeface="+mn-ea"/>
                  <a:sym typeface="+mn-lt"/>
                </a:rPr>
                <a:t>添加标题</a:t>
              </a:r>
              <a:endParaRPr lang="en-US" altLang="zh-CN" sz="1070" dirty="0">
                <a:solidFill>
                  <a:srgbClr val="797979"/>
                </a:solidFill>
                <a:cs typeface="+mn-ea"/>
                <a:sym typeface="+mn-lt"/>
              </a:endParaRPr>
            </a:p>
          </p:txBody>
        </p:sp>
        <p:sp>
          <p:nvSpPr>
            <p:cNvPr id="27" name="TextBox 26"/>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cs typeface="+mn-ea"/>
                  <a:sym typeface="+mn-lt"/>
                </a:rPr>
                <a:t>此处添加详细文本描述，建议与标题相关并符合整体语言风格</a:t>
              </a:r>
              <a:endParaRPr lang="en-US" sz="1110" dirty="0">
                <a:solidFill>
                  <a:srgbClr val="797979"/>
                </a:solidFill>
                <a:cs typeface="+mn-ea"/>
                <a:sym typeface="+mn-lt"/>
              </a:endParaRPr>
            </a:p>
          </p:txBody>
        </p:sp>
      </p:grpSp>
      <p:grpSp>
        <p:nvGrpSpPr>
          <p:cNvPr id="28" name="Group 41"/>
          <p:cNvGrpSpPr/>
          <p:nvPr/>
        </p:nvGrpSpPr>
        <p:grpSpPr>
          <a:xfrm>
            <a:off x="1878791" y="3135378"/>
            <a:ext cx="450423" cy="256318"/>
            <a:chOff x="6350" y="1588"/>
            <a:chExt cx="1931988" cy="1330325"/>
          </a:xfrm>
          <a:solidFill>
            <a:schemeClr val="accent4"/>
          </a:solidFill>
        </p:grpSpPr>
        <p:sp>
          <p:nvSpPr>
            <p:cNvPr id="2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cs typeface="+mn-ea"/>
                <a:sym typeface="+mn-lt"/>
              </a:endParaRPr>
            </a:p>
          </p:txBody>
        </p:sp>
        <p:sp>
          <p:nvSpPr>
            <p:cNvPr id="3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cs typeface="+mn-ea"/>
                <a:sym typeface="+mn-lt"/>
              </a:endParaRPr>
            </a:p>
          </p:txBody>
        </p:sp>
      </p:grpSp>
      <p:sp>
        <p:nvSpPr>
          <p:cNvPr id="31" name="AutoShape 63"/>
          <p:cNvSpPr/>
          <p:nvPr/>
        </p:nvSpPr>
        <p:spPr bwMode="auto">
          <a:xfrm>
            <a:off x="6870064" y="1428829"/>
            <a:ext cx="454159" cy="36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cs typeface="+mn-ea"/>
              <a:sym typeface="+mn-lt"/>
            </a:endParaRPr>
          </a:p>
        </p:txBody>
      </p:sp>
      <p:sp>
        <p:nvSpPr>
          <p:cNvPr id="32" name="AutoShape 19"/>
          <p:cNvSpPr/>
          <p:nvPr/>
        </p:nvSpPr>
        <p:spPr bwMode="auto">
          <a:xfrm>
            <a:off x="6891532" y="3094554"/>
            <a:ext cx="411222" cy="36452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cs typeface="+mn-ea"/>
              <a:sym typeface="+mn-lt"/>
            </a:endParaRPr>
          </a:p>
        </p:txBody>
      </p:sp>
      <p:sp>
        <p:nvSpPr>
          <p:cNvPr id="33" name="AutoShape 12"/>
          <p:cNvSpPr/>
          <p:nvPr/>
        </p:nvSpPr>
        <p:spPr bwMode="auto">
          <a:xfrm>
            <a:off x="4389560" y="3116118"/>
            <a:ext cx="386314" cy="39832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19037" tIns="19037" rIns="19037" bIns="19037" anchor="ctr"/>
          <a:lstStyle/>
          <a:p>
            <a:pPr defTabSz="171450">
              <a:defRPr/>
            </a:pPr>
            <a:endParaRPr lang="es-ES" sz="1110" kern="0" dirty="0">
              <a:solidFill>
                <a:srgbClr val="44CEB9"/>
              </a:solidFill>
              <a:effectLst>
                <a:outerShdw blurRad="38100" dist="38100" dir="2700000" algn="tl">
                  <a:srgbClr val="000000"/>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00" fill="hold"/>
                                        <p:tgtEl>
                                          <p:spTgt spid="33"/>
                                        </p:tgtEl>
                                        <p:attrNameLst>
                                          <p:attrName>ppt_w</p:attrName>
                                        </p:attrNameLst>
                                      </p:cBhvr>
                                      <p:tavLst>
                                        <p:tav tm="0">
                                          <p:val>
                                            <p:fltVal val="0"/>
                                          </p:val>
                                        </p:tav>
                                        <p:tav tm="100000">
                                          <p:val>
                                            <p:strVal val="#ppt_w"/>
                                          </p:val>
                                        </p:tav>
                                      </p:tavLst>
                                    </p:anim>
                                    <p:anim calcmode="lin" valueType="num">
                                      <p:cBhvr>
                                        <p:cTn id="42" dur="200" fill="hold"/>
                                        <p:tgtEl>
                                          <p:spTgt spid="33"/>
                                        </p:tgtEl>
                                        <p:attrNameLst>
                                          <p:attrName>ppt_h</p:attrName>
                                        </p:attrNameLst>
                                      </p:cBhvr>
                                      <p:tavLst>
                                        <p:tav tm="0">
                                          <p:val>
                                            <p:fltVal val="0"/>
                                          </p:val>
                                        </p:tav>
                                        <p:tav tm="100000">
                                          <p:val>
                                            <p:strVal val="#ppt_h"/>
                                          </p:val>
                                        </p:tav>
                                      </p:tavLst>
                                    </p:anim>
                                    <p:animEffect transition="in" filter="fade">
                                      <p:cBhvr>
                                        <p:cTn id="43" dur="200"/>
                                        <p:tgtEl>
                                          <p:spTgt spid="3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
                                        <p:tgtEl>
                                          <p:spTgt spid="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57506" y="1428829"/>
            <a:ext cx="4572515" cy="3287639"/>
            <a:chOff x="-9" y="5"/>
            <a:chExt cx="5769" cy="4314"/>
          </a:xfrm>
          <a:solidFill>
            <a:srgbClr val="C00000"/>
          </a:solidFill>
        </p:grpSpPr>
        <p:sp>
          <p:nvSpPr>
            <p:cNvPr id="9" name="Freeform 5"/>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0" name="Freeform 6"/>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1" name="Freeform 7"/>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2" name="Freeform 8"/>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3" name="Freeform 9"/>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4" name="Freeform 10"/>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5" name="Freeform 11"/>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6" name="Freeform 12"/>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7" name="Freeform 13"/>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8" name="Freeform 14"/>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19" name="Freeform 15"/>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0" name="Freeform 16"/>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1" name="Freeform 17"/>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2" name="Freeform 18"/>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3" name="Freeform 19"/>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4" name="Freeform 20"/>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5" name="Freeform 21"/>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6" name="Freeform 22"/>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7" name="Freeform 23"/>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8" name="Freeform 24"/>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29" name="Freeform 25"/>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0" name="Freeform 26"/>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1" name="Freeform 27"/>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2" name="Freeform 28"/>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3" name="Freeform 29"/>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4" name="Freeform 30"/>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5" name="Freeform 31"/>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6" name="Freeform 32"/>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7" name="Freeform 33"/>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8" name="Freeform 34"/>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39" name="Freeform 35"/>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40" name="Freeform 36"/>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41" name="Freeform 37"/>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sp>
          <p:nvSpPr>
            <p:cNvPr id="42" name="Freeform 38"/>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cs typeface="+mn-ea"/>
                <a:sym typeface="+mn-lt"/>
              </a:endParaRPr>
            </a:p>
          </p:txBody>
        </p:sp>
      </p:grpSp>
      <p:sp>
        <p:nvSpPr>
          <p:cNvPr id="43" name="Shape 3105"/>
          <p:cNvSpPr/>
          <p:nvPr/>
        </p:nvSpPr>
        <p:spPr>
          <a:xfrm>
            <a:off x="4294639" y="3485107"/>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cs typeface="+mn-ea"/>
              <a:sym typeface="+mn-lt"/>
            </a:endParaRPr>
          </a:p>
        </p:txBody>
      </p:sp>
      <p:sp>
        <p:nvSpPr>
          <p:cNvPr id="44" name="Shape 3108"/>
          <p:cNvSpPr/>
          <p:nvPr/>
        </p:nvSpPr>
        <p:spPr>
          <a:xfrm>
            <a:off x="4045044" y="252335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cs typeface="+mn-ea"/>
              <a:sym typeface="+mn-lt"/>
            </a:endParaRPr>
          </a:p>
        </p:txBody>
      </p:sp>
      <p:sp>
        <p:nvSpPr>
          <p:cNvPr id="45" name="Shape 3111"/>
          <p:cNvSpPr/>
          <p:nvPr/>
        </p:nvSpPr>
        <p:spPr>
          <a:xfrm>
            <a:off x="3698049" y="312543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cs typeface="+mn-ea"/>
              <a:sym typeface="+mn-lt"/>
            </a:endParaRPr>
          </a:p>
        </p:txBody>
      </p:sp>
      <p:sp>
        <p:nvSpPr>
          <p:cNvPr id="46" name="Text Placeholder 2"/>
          <p:cNvSpPr txBox="1"/>
          <p:nvPr/>
        </p:nvSpPr>
        <p:spPr>
          <a:xfrm>
            <a:off x="4286294" y="3545721"/>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mn-lt"/>
                <a:cs typeface="+mn-ea"/>
                <a:sym typeface="+mn-lt"/>
              </a:rPr>
              <a:t>1</a:t>
            </a:r>
          </a:p>
        </p:txBody>
      </p:sp>
      <p:sp>
        <p:nvSpPr>
          <p:cNvPr id="47" name="Text Placeholder 2"/>
          <p:cNvSpPr txBox="1"/>
          <p:nvPr/>
        </p:nvSpPr>
        <p:spPr>
          <a:xfrm>
            <a:off x="4036223" y="2588929"/>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mn-lt"/>
                <a:cs typeface="+mn-ea"/>
                <a:sym typeface="+mn-lt"/>
              </a:rPr>
              <a:t>2</a:t>
            </a:r>
            <a:endParaRPr lang="en-GB" sz="1585" dirty="0">
              <a:solidFill>
                <a:srgbClr val="C00000"/>
              </a:solidFill>
              <a:latin typeface="+mn-lt"/>
              <a:cs typeface="+mn-ea"/>
              <a:sym typeface="+mn-lt"/>
            </a:endParaRPr>
          </a:p>
        </p:txBody>
      </p:sp>
      <p:sp>
        <p:nvSpPr>
          <p:cNvPr id="48" name="Text Placeholder 2"/>
          <p:cNvSpPr txBox="1"/>
          <p:nvPr/>
        </p:nvSpPr>
        <p:spPr>
          <a:xfrm>
            <a:off x="3690018" y="3169885"/>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mn-lt"/>
                <a:cs typeface="+mn-ea"/>
                <a:sym typeface="+mn-lt"/>
              </a:rPr>
              <a:t>3</a:t>
            </a:r>
            <a:endParaRPr lang="en-GB" sz="1585" dirty="0">
              <a:solidFill>
                <a:srgbClr val="C00000"/>
              </a:solidFill>
              <a:latin typeface="+mn-lt"/>
              <a:cs typeface="+mn-ea"/>
              <a:sym typeface="+mn-lt"/>
            </a:endParaRPr>
          </a:p>
        </p:txBody>
      </p:sp>
      <p:sp>
        <p:nvSpPr>
          <p:cNvPr id="50" name="TextBox 49"/>
          <p:cNvSpPr txBox="1"/>
          <p:nvPr/>
        </p:nvSpPr>
        <p:spPr>
          <a:xfrm>
            <a:off x="6023762" y="2020604"/>
            <a:ext cx="1322734" cy="134332"/>
          </a:xfrm>
          <a:prstGeom prst="rect">
            <a:avLst/>
          </a:prstGeom>
          <a:noFill/>
        </p:spPr>
        <p:txBody>
          <a:bodyPr wrap="square" lIns="0" tIns="0" rIns="0" bIns="0" rtlCol="0">
            <a:spAutoFit/>
          </a:bodyPr>
          <a:lstStyle/>
          <a:p>
            <a:r>
              <a:rPr lang="en-GB" sz="875" dirty="0">
                <a:solidFill>
                  <a:srgbClr val="7F7F7F"/>
                </a:solidFill>
                <a:cs typeface="+mn-ea"/>
                <a:sym typeface="+mn-lt"/>
              </a:rPr>
              <a:t>1. </a:t>
            </a:r>
            <a:r>
              <a:rPr lang="zh-CN" altLang="en-US" sz="875" dirty="0">
                <a:solidFill>
                  <a:srgbClr val="7F7F7F"/>
                </a:solidFill>
                <a:cs typeface="+mn-ea"/>
                <a:sym typeface="+mn-lt"/>
              </a:rPr>
              <a:t>添加标题</a:t>
            </a:r>
            <a:endParaRPr lang="en-GB" sz="875" dirty="0">
              <a:solidFill>
                <a:srgbClr val="7F7F7F"/>
              </a:solidFill>
              <a:cs typeface="+mn-ea"/>
              <a:sym typeface="+mn-lt"/>
            </a:endParaRPr>
          </a:p>
        </p:txBody>
      </p:sp>
      <p:sp>
        <p:nvSpPr>
          <p:cNvPr id="51" name="TextBox 50"/>
          <p:cNvSpPr txBox="1"/>
          <p:nvPr/>
        </p:nvSpPr>
        <p:spPr>
          <a:xfrm>
            <a:off x="6023762" y="2171728"/>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cs typeface="+mn-ea"/>
                <a:sym typeface="+mn-lt"/>
              </a:rPr>
              <a:t>此处添加详细文本描述，建议与标题相关并符合整体语言风格，语言描述尽量简洁生动。</a:t>
            </a:r>
            <a:endParaRPr lang="en-GB" sz="875" dirty="0">
              <a:solidFill>
                <a:prstClr val="white">
                  <a:lumMod val="50000"/>
                </a:prstClr>
              </a:solidFill>
              <a:cs typeface="+mn-ea"/>
              <a:sym typeface="+mn-lt"/>
            </a:endParaRPr>
          </a:p>
        </p:txBody>
      </p:sp>
      <p:sp>
        <p:nvSpPr>
          <p:cNvPr id="52" name="TextBox 51"/>
          <p:cNvSpPr txBox="1"/>
          <p:nvPr/>
        </p:nvSpPr>
        <p:spPr>
          <a:xfrm>
            <a:off x="6023762" y="2811857"/>
            <a:ext cx="1322734" cy="134332"/>
          </a:xfrm>
          <a:prstGeom prst="rect">
            <a:avLst/>
          </a:prstGeom>
          <a:noFill/>
        </p:spPr>
        <p:txBody>
          <a:bodyPr wrap="square" lIns="0" tIns="0" rIns="0" bIns="0" rtlCol="0">
            <a:spAutoFit/>
          </a:bodyPr>
          <a:lstStyle/>
          <a:p>
            <a:r>
              <a:rPr lang="en-GB" sz="875" dirty="0">
                <a:solidFill>
                  <a:srgbClr val="7F7F7F"/>
                </a:solidFill>
                <a:cs typeface="+mn-ea"/>
                <a:sym typeface="+mn-lt"/>
              </a:rPr>
              <a:t>2. </a:t>
            </a:r>
            <a:r>
              <a:rPr lang="zh-CN" altLang="en-US" sz="875" dirty="0">
                <a:solidFill>
                  <a:srgbClr val="7F7F7F"/>
                </a:solidFill>
                <a:cs typeface="+mn-ea"/>
                <a:sym typeface="+mn-lt"/>
              </a:rPr>
              <a:t>添加标题</a:t>
            </a:r>
            <a:endParaRPr lang="en-GB" sz="875" dirty="0">
              <a:solidFill>
                <a:srgbClr val="7F7F7F"/>
              </a:solidFill>
              <a:cs typeface="+mn-ea"/>
              <a:sym typeface="+mn-lt"/>
            </a:endParaRPr>
          </a:p>
        </p:txBody>
      </p:sp>
      <p:sp>
        <p:nvSpPr>
          <p:cNvPr id="53" name="TextBox 52"/>
          <p:cNvSpPr txBox="1"/>
          <p:nvPr/>
        </p:nvSpPr>
        <p:spPr>
          <a:xfrm>
            <a:off x="6023762" y="2962981"/>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cs typeface="+mn-ea"/>
                <a:sym typeface="+mn-lt"/>
              </a:rPr>
              <a:t>此处添加详细文本描述，建议与标题相关并符合整体语言风格，语言描述尽量简洁生动。</a:t>
            </a:r>
            <a:endParaRPr lang="en-GB" altLang="zh-CN" sz="875" dirty="0">
              <a:solidFill>
                <a:prstClr val="white">
                  <a:lumMod val="50000"/>
                </a:prstClr>
              </a:solidFill>
              <a:cs typeface="+mn-ea"/>
              <a:sym typeface="+mn-lt"/>
            </a:endParaRPr>
          </a:p>
        </p:txBody>
      </p:sp>
      <p:sp>
        <p:nvSpPr>
          <p:cNvPr id="54" name="TextBox 53"/>
          <p:cNvSpPr txBox="1"/>
          <p:nvPr/>
        </p:nvSpPr>
        <p:spPr>
          <a:xfrm>
            <a:off x="6023762" y="3591771"/>
            <a:ext cx="1322734" cy="134332"/>
          </a:xfrm>
          <a:prstGeom prst="rect">
            <a:avLst/>
          </a:prstGeom>
          <a:noFill/>
        </p:spPr>
        <p:txBody>
          <a:bodyPr wrap="square" lIns="0" tIns="0" rIns="0" bIns="0" rtlCol="0">
            <a:spAutoFit/>
          </a:bodyPr>
          <a:lstStyle/>
          <a:p>
            <a:r>
              <a:rPr lang="en-GB" sz="875" dirty="0">
                <a:solidFill>
                  <a:srgbClr val="7F7F7F"/>
                </a:solidFill>
                <a:cs typeface="+mn-ea"/>
                <a:sym typeface="+mn-lt"/>
              </a:rPr>
              <a:t>3. </a:t>
            </a:r>
            <a:r>
              <a:rPr lang="zh-CN" altLang="en-US" sz="875" dirty="0">
                <a:solidFill>
                  <a:srgbClr val="7F7F7F"/>
                </a:solidFill>
                <a:cs typeface="+mn-ea"/>
                <a:sym typeface="+mn-lt"/>
              </a:rPr>
              <a:t>添加标题</a:t>
            </a:r>
            <a:endParaRPr lang="en-GB" sz="875" dirty="0">
              <a:solidFill>
                <a:srgbClr val="7F7F7F"/>
              </a:solidFill>
              <a:cs typeface="+mn-ea"/>
              <a:sym typeface="+mn-lt"/>
            </a:endParaRPr>
          </a:p>
        </p:txBody>
      </p:sp>
      <p:sp>
        <p:nvSpPr>
          <p:cNvPr id="55" name="TextBox 54"/>
          <p:cNvSpPr txBox="1"/>
          <p:nvPr/>
        </p:nvSpPr>
        <p:spPr>
          <a:xfrm>
            <a:off x="6023762" y="3742895"/>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cs typeface="+mn-ea"/>
                <a:sym typeface="+mn-lt"/>
              </a:rPr>
              <a:t>此处添加详细文本描述，建议与标题相关并符合整体语言风格，语言描述尽量简洁生动。</a:t>
            </a:r>
            <a:endParaRPr lang="en-GB" altLang="zh-CN" sz="875" dirty="0">
              <a:solidFill>
                <a:prstClr val="white">
                  <a:lumMod val="50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2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Effect transition="in" filter="fade">
                                      <p:cBhvr>
                                        <p:cTn id="15" dur="200"/>
                                        <p:tgtEl>
                                          <p:spTgt spid="46">
                                            <p:txEl>
                                              <p:pRg st="0" end="0"/>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50"/>
                                        </p:tgtEl>
                                        <p:attrNameLst>
                                          <p:attrName>style.visibility</p:attrName>
                                        </p:attrNameLst>
                                      </p:cBhvr>
                                      <p:to>
                                        <p:strVal val="visible"/>
                                      </p:to>
                                    </p:set>
                                  </p:childTnLst>
                                </p:cTn>
                              </p:par>
                            </p:childTnLst>
                          </p:cTn>
                        </p:par>
                        <p:par>
                          <p:cTn id="19" fill="hold">
                            <p:stCondLst>
                              <p:cond delay="2000"/>
                            </p:stCondLst>
                            <p:childTnLst>
                              <p:par>
                                <p:cTn id="20" presetID="18" presetClass="entr" presetSubtype="6"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trips(downRight)">
                                      <p:cBhvr>
                                        <p:cTn id="22" dur="200"/>
                                        <p:tgtEl>
                                          <p:spTgt spid="51"/>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200"/>
                                        <p:tgtEl>
                                          <p:spTgt spid="4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7">
                                            <p:txEl>
                                              <p:pRg st="0" end="0"/>
                                            </p:txEl>
                                          </p:spTgt>
                                        </p:tgtEl>
                                        <p:attrNameLst>
                                          <p:attrName>style.visibility</p:attrName>
                                        </p:attrNameLst>
                                      </p:cBhvr>
                                      <p:to>
                                        <p:strVal val="visible"/>
                                      </p:to>
                                    </p:set>
                                    <p:animEffect transition="in" filter="fade">
                                      <p:cBhvr>
                                        <p:cTn id="30" dur="200"/>
                                        <p:tgtEl>
                                          <p:spTgt spid="47">
                                            <p:txEl>
                                              <p:pRg st="0" end="0"/>
                                            </p:txEl>
                                          </p:spTgt>
                                        </p:tgtEl>
                                      </p:cBhvr>
                                    </p:animEffec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199"/>
                                          </p:stCondLst>
                                        </p:cTn>
                                        <p:tgtEl>
                                          <p:spTgt spid="52"/>
                                        </p:tgtEl>
                                        <p:attrNameLst>
                                          <p:attrName>style.visibility</p:attrName>
                                        </p:attrNameLst>
                                      </p:cBhvr>
                                      <p:to>
                                        <p:strVal val="visible"/>
                                      </p:to>
                                    </p:set>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trips(downRight)">
                                      <p:cBhvr>
                                        <p:cTn id="37" dur="200"/>
                                        <p:tgtEl>
                                          <p:spTgt spid="53"/>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200"/>
                                        <p:tgtEl>
                                          <p:spTgt spid="4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fade">
                                      <p:cBhvr>
                                        <p:cTn id="45" dur="200"/>
                                        <p:tgtEl>
                                          <p:spTgt spid="48">
                                            <p:txEl>
                                              <p:pRg st="0" end="0"/>
                                            </p:txEl>
                                          </p:spTgt>
                                        </p:tgtEl>
                                      </p:cBhvr>
                                    </p:animEffec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199"/>
                                          </p:stCondLst>
                                        </p:cTn>
                                        <p:tgtEl>
                                          <p:spTgt spid="54"/>
                                        </p:tgtEl>
                                        <p:attrNameLst>
                                          <p:attrName>style.visibility</p:attrName>
                                        </p:attrNameLst>
                                      </p:cBhvr>
                                      <p:to>
                                        <p:strVal val="visible"/>
                                      </p:to>
                                    </p:set>
                                  </p:childTnLst>
                                </p:cTn>
                              </p:par>
                            </p:childTnLst>
                          </p:cTn>
                        </p:par>
                        <p:par>
                          <p:cTn id="49" fill="hold">
                            <p:stCondLst>
                              <p:cond delay="6000"/>
                            </p:stCondLst>
                            <p:childTnLst>
                              <p:par>
                                <p:cTn id="50" presetID="18" presetClass="entr" presetSubtype="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trips(downRight)">
                                      <p:cBhvr>
                                        <p:cTn id="52"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build="p"/>
      <p:bldP spid="47" grpId="0" build="p"/>
      <p:bldP spid="48" grpId="0" build="p"/>
      <p:bldP spid="50" grpId="0"/>
      <p:bldP spid="51" grpId="0"/>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5"/>
          <p:cNvGrpSpPr>
            <a:grpSpLocks noChangeAspect="1"/>
          </p:cNvGrpSpPr>
          <p:nvPr/>
        </p:nvGrpSpPr>
        <p:grpSpPr bwMode="auto">
          <a:xfrm>
            <a:off x="1625601" y="1867400"/>
            <a:ext cx="2058988" cy="2087244"/>
            <a:chOff x="1312" y="1010"/>
            <a:chExt cx="1297" cy="1315"/>
          </a:xfrm>
          <a:solidFill>
            <a:srgbClr val="C00000"/>
          </a:solidFill>
        </p:grpSpPr>
        <p:sp>
          <p:nvSpPr>
            <p:cNvPr id="8" name="淘宝网Chenying0907出品 87"/>
            <p:cNvSpPr>
              <a:spLocks noChangeArrowheads="1"/>
            </p:cNvSpPr>
            <p:nvPr/>
          </p:nvSpPr>
          <p:spPr bwMode="auto">
            <a:xfrm>
              <a:off x="1312" y="2138"/>
              <a:ext cx="432" cy="187"/>
            </a:xfrm>
            <a:prstGeom prst="rect">
              <a:avLst/>
            </a:prstGeom>
            <a:grpFill/>
            <a:ln w="9525">
              <a:solidFill>
                <a:schemeClr val="bg1"/>
              </a:solidFill>
              <a:miter lim="800000"/>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9" name="淘宝网Chenying0907出品 88"/>
            <p:cNvSpPr>
              <a:spLocks noChangeArrowheads="1"/>
            </p:cNvSpPr>
            <p:nvPr/>
          </p:nvSpPr>
          <p:spPr bwMode="auto">
            <a:xfrm>
              <a:off x="1741" y="1992"/>
              <a:ext cx="430" cy="333"/>
            </a:xfrm>
            <a:prstGeom prst="rect">
              <a:avLst/>
            </a:prstGeom>
            <a:grpFill/>
            <a:ln w="9525">
              <a:solidFill>
                <a:schemeClr val="bg1"/>
              </a:solidFill>
              <a:miter lim="800000"/>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0" name="淘宝网Chenying0907出品 89"/>
            <p:cNvSpPr>
              <a:spLocks noChangeArrowheads="1"/>
            </p:cNvSpPr>
            <p:nvPr/>
          </p:nvSpPr>
          <p:spPr bwMode="auto">
            <a:xfrm>
              <a:off x="2171" y="2086"/>
              <a:ext cx="429" cy="239"/>
            </a:xfrm>
            <a:prstGeom prst="rect">
              <a:avLst/>
            </a:prstGeom>
            <a:grpFill/>
            <a:ln w="9525">
              <a:solidFill>
                <a:schemeClr val="bg1"/>
              </a:solidFill>
              <a:miter lim="800000"/>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1" name="淘宝网Chenying0907出品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2" name="淘宝网Chenying0907出品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3" name="淘宝网Chenying0907出品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4" name="淘宝网Chenying0907出品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5" name="淘宝网Chenying0907出品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bg1"/>
              </a:solidFill>
              <a:round/>
            </a:ln>
          </p:spPr>
          <p:txBody>
            <a:bodyPr vert="horz" wrap="square" lIns="72567" tIns="36284" rIns="72567" bIns="36284" numCol="1" anchor="t" anchorCtr="0" compatLnSpc="1"/>
            <a:lstStyle/>
            <a:p>
              <a:endParaRPr lang="en-US" sz="1070" dirty="0">
                <a:solidFill>
                  <a:schemeClr val="bg2"/>
                </a:solidFill>
                <a:cs typeface="+mn-ea"/>
                <a:sym typeface="+mn-lt"/>
              </a:endParaRPr>
            </a:p>
          </p:txBody>
        </p:sp>
        <p:sp>
          <p:nvSpPr>
            <p:cNvPr id="16" name="Oval 97"/>
            <p:cNvSpPr>
              <a:spLocks noChangeArrowheads="1"/>
            </p:cNvSpPr>
            <p:nvPr/>
          </p:nvSpPr>
          <p:spPr bwMode="auto">
            <a:xfrm>
              <a:off x="1884" y="1093"/>
              <a:ext cx="158" cy="156"/>
            </a:xfrm>
            <a:prstGeom prst="ellipse">
              <a:avLst/>
            </a:pr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7" name="淘宝网Chenying0907出品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18" name="淘宝网Chenying0907出品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grp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grpSp>
      <p:grpSp>
        <p:nvGrpSpPr>
          <p:cNvPr id="19" name="Group 45"/>
          <p:cNvGrpSpPr/>
          <p:nvPr/>
        </p:nvGrpSpPr>
        <p:grpSpPr>
          <a:xfrm>
            <a:off x="1031710" y="2011356"/>
            <a:ext cx="885849" cy="1005546"/>
            <a:chOff x="1031709" y="2356953"/>
            <a:chExt cx="885849" cy="1005700"/>
          </a:xfrm>
          <a:solidFill>
            <a:schemeClr val="accent1"/>
          </a:solidFill>
        </p:grpSpPr>
        <p:sp>
          <p:nvSpPr>
            <p:cNvPr id="20" name="淘宝网Chenying0907出品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C00000"/>
            </a:solidFill>
            <a:ln w="9525">
              <a:solidFill>
                <a:schemeClr val="bg1"/>
              </a:solidFill>
              <a:round/>
            </a:ln>
          </p:spPr>
          <p:txBody>
            <a:bodyPr vert="horz" wrap="square" lIns="72567" tIns="36284" rIns="72567" bIns="36284" numCol="1" anchor="t" anchorCtr="0" compatLnSpc="1"/>
            <a:lstStyle/>
            <a:p>
              <a:endParaRPr lang="en-US" sz="1070">
                <a:solidFill>
                  <a:schemeClr val="bg1"/>
                </a:solidFill>
                <a:cs typeface="+mn-ea"/>
                <a:sym typeface="+mn-lt"/>
              </a:endParaRPr>
            </a:p>
          </p:txBody>
        </p:sp>
        <p:sp>
          <p:nvSpPr>
            <p:cNvPr id="21" name="Title 1"/>
            <p:cNvSpPr txBox="1"/>
            <p:nvPr/>
          </p:nvSpPr>
          <p:spPr>
            <a:xfrm>
              <a:off x="1066800" y="2577711"/>
              <a:ext cx="685800" cy="354177"/>
            </a:xfrm>
            <a:prstGeom prst="rect">
              <a:avLst/>
            </a:prstGeom>
            <a:noFill/>
          </p:spPr>
          <p:txBody>
            <a:bodyPr vert="horz" wrap="square" lIns="72567" tIns="36284" rIns="72567" bIns="36284"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1825" dirty="0">
                  <a:solidFill>
                    <a:schemeClr val="bg1"/>
                  </a:solidFill>
                  <a:latin typeface="+mn-lt"/>
                  <a:ea typeface="+mn-ea"/>
                  <a:cs typeface="+mn-ea"/>
                  <a:sym typeface="+mn-lt"/>
                </a:rPr>
                <a:t>10</a:t>
              </a:r>
              <a:r>
                <a:rPr lang="zh-CN" altLang="en-US" sz="1825" dirty="0">
                  <a:solidFill>
                    <a:schemeClr val="bg1"/>
                  </a:solidFill>
                  <a:latin typeface="+mn-lt"/>
                  <a:ea typeface="+mn-ea"/>
                  <a:cs typeface="+mn-ea"/>
                  <a:sym typeface="+mn-lt"/>
                </a:rPr>
                <a:t>万</a:t>
              </a:r>
              <a:endParaRPr lang="en-US" sz="1825" dirty="0">
                <a:solidFill>
                  <a:schemeClr val="bg1"/>
                </a:solidFill>
                <a:latin typeface="+mn-lt"/>
                <a:ea typeface="+mn-ea"/>
                <a:cs typeface="+mn-ea"/>
                <a:sym typeface="+mn-lt"/>
              </a:endParaRPr>
            </a:p>
          </p:txBody>
        </p:sp>
        <p:sp>
          <p:nvSpPr>
            <p:cNvPr id="22" name="Content Placeholder 2"/>
            <p:cNvSpPr txBox="1"/>
            <p:nvPr/>
          </p:nvSpPr>
          <p:spPr>
            <a:xfrm>
              <a:off x="1088834" y="2820767"/>
              <a:ext cx="640037" cy="208183"/>
            </a:xfrm>
            <a:prstGeom prst="rect">
              <a:avLst/>
            </a:prstGeom>
            <a:noFill/>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15" dirty="0">
                  <a:solidFill>
                    <a:schemeClr val="bg1"/>
                  </a:solidFill>
                  <a:cs typeface="+mn-ea"/>
                  <a:sym typeface="+mn-lt"/>
                </a:rPr>
                <a:t>年销售额</a:t>
              </a:r>
              <a:endParaRPr lang="en-US" sz="715" dirty="0">
                <a:solidFill>
                  <a:schemeClr val="bg1"/>
                </a:solidFill>
                <a:cs typeface="+mn-ea"/>
                <a:sym typeface="+mn-lt"/>
              </a:endParaRPr>
            </a:p>
          </p:txBody>
        </p:sp>
      </p:grpSp>
      <p:grpSp>
        <p:nvGrpSpPr>
          <p:cNvPr id="23" name="Group 47"/>
          <p:cNvGrpSpPr/>
          <p:nvPr/>
        </p:nvGrpSpPr>
        <p:grpSpPr>
          <a:xfrm>
            <a:off x="3393268" y="1282769"/>
            <a:ext cx="885849" cy="1005546"/>
            <a:chOff x="3393267" y="1628255"/>
            <a:chExt cx="885849" cy="1005700"/>
          </a:xfrm>
          <a:solidFill>
            <a:schemeClr val="accent1"/>
          </a:solidFill>
        </p:grpSpPr>
        <p:sp>
          <p:nvSpPr>
            <p:cNvPr id="24" name="淘宝网Chenying0907出品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C00000"/>
            </a:solidFill>
            <a:ln w="9525">
              <a:solidFill>
                <a:schemeClr val="bg1"/>
              </a:solidFill>
              <a:round/>
            </a:ln>
          </p:spPr>
          <p:txBody>
            <a:bodyPr vert="horz" wrap="square" lIns="72567" tIns="36284" rIns="72567" bIns="36284" numCol="1" anchor="t" anchorCtr="0" compatLnSpc="1"/>
            <a:lstStyle/>
            <a:p>
              <a:endParaRPr lang="en-US" sz="1070">
                <a:solidFill>
                  <a:schemeClr val="bg2"/>
                </a:solidFill>
                <a:cs typeface="+mn-ea"/>
                <a:sym typeface="+mn-lt"/>
              </a:endParaRPr>
            </a:p>
          </p:txBody>
        </p:sp>
        <p:sp>
          <p:nvSpPr>
            <p:cNvPr id="25" name="Title 1"/>
            <p:cNvSpPr txBox="1"/>
            <p:nvPr/>
          </p:nvSpPr>
          <p:spPr>
            <a:xfrm>
              <a:off x="3581400" y="1826728"/>
              <a:ext cx="685800" cy="354177"/>
            </a:xfrm>
            <a:prstGeom prst="rect">
              <a:avLst/>
            </a:prstGeom>
            <a:noFill/>
          </p:spPr>
          <p:txBody>
            <a:bodyPr vert="horz" wrap="square" lIns="72567" tIns="36284" rIns="72567" bIns="36284"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id-ID" sz="1825" dirty="0">
                  <a:solidFill>
                    <a:schemeClr val="bg1"/>
                  </a:solidFill>
                  <a:latin typeface="+mn-lt"/>
                  <a:ea typeface="+mn-ea"/>
                  <a:cs typeface="+mn-ea"/>
                  <a:sym typeface="+mn-lt"/>
                </a:rPr>
                <a:t>1</a:t>
              </a:r>
              <a:r>
                <a:rPr lang="en-US" sz="1825" dirty="0">
                  <a:solidFill>
                    <a:schemeClr val="bg1"/>
                  </a:solidFill>
                  <a:latin typeface="+mn-lt"/>
                  <a:ea typeface="+mn-ea"/>
                  <a:cs typeface="+mn-ea"/>
                  <a:sym typeface="+mn-lt"/>
                </a:rPr>
                <a:t>5</a:t>
              </a:r>
              <a:r>
                <a:rPr lang="zh-CN" altLang="en-US" sz="1825" dirty="0">
                  <a:solidFill>
                    <a:schemeClr val="bg1"/>
                  </a:solidFill>
                  <a:latin typeface="+mn-lt"/>
                  <a:ea typeface="+mn-ea"/>
                  <a:cs typeface="+mn-ea"/>
                  <a:sym typeface="+mn-lt"/>
                </a:rPr>
                <a:t>万</a:t>
              </a:r>
              <a:endParaRPr lang="en-US" sz="1825" dirty="0">
                <a:solidFill>
                  <a:schemeClr val="bg1"/>
                </a:solidFill>
                <a:latin typeface="+mn-lt"/>
                <a:ea typeface="+mn-ea"/>
                <a:cs typeface="+mn-ea"/>
                <a:sym typeface="+mn-lt"/>
              </a:endParaRPr>
            </a:p>
          </p:txBody>
        </p:sp>
        <p:sp>
          <p:nvSpPr>
            <p:cNvPr id="26" name="Content Placeholder 2"/>
            <p:cNvSpPr txBox="1"/>
            <p:nvPr/>
          </p:nvSpPr>
          <p:spPr>
            <a:xfrm>
              <a:off x="3603434" y="2069784"/>
              <a:ext cx="640037" cy="208183"/>
            </a:xfrm>
            <a:prstGeom prst="rect">
              <a:avLst/>
            </a:prstGeom>
            <a:noFill/>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15" dirty="0">
                  <a:solidFill>
                    <a:schemeClr val="bg1"/>
                  </a:solidFill>
                  <a:cs typeface="+mn-ea"/>
                  <a:sym typeface="+mn-lt"/>
                </a:rPr>
                <a:t>年销售额</a:t>
              </a:r>
              <a:endParaRPr lang="en-US" sz="715" dirty="0">
                <a:solidFill>
                  <a:schemeClr val="bg1"/>
                </a:solidFill>
                <a:cs typeface="+mn-ea"/>
                <a:sym typeface="+mn-lt"/>
              </a:endParaRPr>
            </a:p>
          </p:txBody>
        </p:sp>
      </p:grpSp>
      <p:grpSp>
        <p:nvGrpSpPr>
          <p:cNvPr id="27" name="Group 46"/>
          <p:cNvGrpSpPr/>
          <p:nvPr/>
        </p:nvGrpSpPr>
        <p:grpSpPr>
          <a:xfrm>
            <a:off x="2238352" y="915820"/>
            <a:ext cx="885849" cy="1005546"/>
            <a:chOff x="2238351" y="1261250"/>
            <a:chExt cx="885849" cy="1005700"/>
          </a:xfrm>
          <a:solidFill>
            <a:schemeClr val="accent1"/>
          </a:solidFill>
        </p:grpSpPr>
        <p:sp>
          <p:nvSpPr>
            <p:cNvPr id="28" name="淘宝网Chenying0907出品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rgbClr val="C00000"/>
            </a:solidFill>
            <a:ln w="9525">
              <a:solidFill>
                <a:schemeClr val="bg1"/>
              </a:solidFill>
              <a:round/>
            </a:ln>
          </p:spPr>
          <p:txBody>
            <a:bodyPr vert="horz" wrap="square" lIns="72567" tIns="36284" rIns="72567" bIns="36284" numCol="1" anchor="t" anchorCtr="0" compatLnSpc="1"/>
            <a:lstStyle/>
            <a:p>
              <a:endParaRPr lang="en-US" sz="1070">
                <a:solidFill>
                  <a:schemeClr val="bg1"/>
                </a:solidFill>
                <a:cs typeface="+mn-ea"/>
                <a:sym typeface="+mn-lt"/>
              </a:endParaRPr>
            </a:p>
          </p:txBody>
        </p:sp>
        <p:sp>
          <p:nvSpPr>
            <p:cNvPr id="29" name="Title 1"/>
            <p:cNvSpPr txBox="1"/>
            <p:nvPr/>
          </p:nvSpPr>
          <p:spPr>
            <a:xfrm>
              <a:off x="2340166" y="1458361"/>
              <a:ext cx="685800" cy="354177"/>
            </a:xfrm>
            <a:prstGeom prst="rect">
              <a:avLst/>
            </a:prstGeom>
            <a:noFill/>
          </p:spPr>
          <p:txBody>
            <a:bodyPr vert="horz" wrap="square" lIns="72567" tIns="36284" rIns="72567" bIns="36284"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altLang="zh-CN" sz="1825" dirty="0">
                  <a:solidFill>
                    <a:schemeClr val="bg1"/>
                  </a:solidFill>
                  <a:latin typeface="+mn-lt"/>
                  <a:ea typeface="+mn-ea"/>
                  <a:cs typeface="+mn-ea"/>
                  <a:sym typeface="+mn-lt"/>
                </a:rPr>
                <a:t>20</a:t>
              </a:r>
              <a:r>
                <a:rPr lang="zh-CN" altLang="en-US" sz="1825" dirty="0">
                  <a:solidFill>
                    <a:schemeClr val="bg1"/>
                  </a:solidFill>
                  <a:latin typeface="+mn-lt"/>
                  <a:ea typeface="+mn-ea"/>
                  <a:cs typeface="+mn-ea"/>
                  <a:sym typeface="+mn-lt"/>
                </a:rPr>
                <a:t>万</a:t>
              </a:r>
              <a:endParaRPr lang="en-US" sz="1825" dirty="0">
                <a:solidFill>
                  <a:schemeClr val="bg1"/>
                </a:solidFill>
                <a:latin typeface="+mn-lt"/>
                <a:ea typeface="+mn-ea"/>
                <a:cs typeface="+mn-ea"/>
                <a:sym typeface="+mn-lt"/>
              </a:endParaRPr>
            </a:p>
          </p:txBody>
        </p:sp>
        <p:sp>
          <p:nvSpPr>
            <p:cNvPr id="30" name="Content Placeholder 2"/>
            <p:cNvSpPr txBox="1"/>
            <p:nvPr/>
          </p:nvSpPr>
          <p:spPr>
            <a:xfrm>
              <a:off x="2362200" y="1701418"/>
              <a:ext cx="640037" cy="208183"/>
            </a:xfrm>
            <a:prstGeom prst="rect">
              <a:avLst/>
            </a:prstGeom>
            <a:noFill/>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15" dirty="0">
                  <a:solidFill>
                    <a:schemeClr val="bg1"/>
                  </a:solidFill>
                  <a:cs typeface="+mn-ea"/>
                  <a:sym typeface="+mn-lt"/>
                </a:rPr>
                <a:t>年销售额</a:t>
              </a:r>
              <a:endParaRPr lang="en-US" sz="715" dirty="0">
                <a:solidFill>
                  <a:schemeClr val="bg1"/>
                </a:solidFill>
                <a:cs typeface="+mn-ea"/>
                <a:sym typeface="+mn-lt"/>
              </a:endParaRPr>
            </a:p>
          </p:txBody>
        </p:sp>
      </p:grpSp>
      <p:grpSp>
        <p:nvGrpSpPr>
          <p:cNvPr id="31" name="Group 72"/>
          <p:cNvGrpSpPr/>
          <p:nvPr/>
        </p:nvGrpSpPr>
        <p:grpSpPr>
          <a:xfrm>
            <a:off x="4800600" y="771827"/>
            <a:ext cx="3429000" cy="2704587"/>
            <a:chOff x="533400" y="1060085"/>
            <a:chExt cx="3429000" cy="2705000"/>
          </a:xfrm>
        </p:grpSpPr>
        <p:sp>
          <p:nvSpPr>
            <p:cNvPr id="32" name="TextBox 31"/>
            <p:cNvSpPr txBox="1"/>
            <p:nvPr/>
          </p:nvSpPr>
          <p:spPr>
            <a:xfrm>
              <a:off x="533400" y="1060085"/>
              <a:ext cx="762000" cy="2705000"/>
            </a:xfrm>
            <a:prstGeom prst="rect">
              <a:avLst/>
            </a:prstGeom>
            <a:noFill/>
          </p:spPr>
          <p:txBody>
            <a:bodyPr wrap="square" rtlCol="0">
              <a:spAutoFit/>
            </a:bodyPr>
            <a:lstStyle/>
            <a:p>
              <a:pPr>
                <a:lnSpc>
                  <a:spcPct val="150000"/>
                </a:lnSpc>
              </a:pPr>
              <a:r>
                <a:rPr lang="id-ID" sz="6030" spc="-300" dirty="0">
                  <a:solidFill>
                    <a:srgbClr val="C00000"/>
                  </a:solidFill>
                  <a:cs typeface="+mn-ea"/>
                  <a:sym typeface="+mn-lt"/>
                </a:rPr>
                <a:t>0</a:t>
              </a:r>
              <a:r>
                <a:rPr lang="en-US" sz="6030" spc="-300" dirty="0">
                  <a:solidFill>
                    <a:srgbClr val="C00000"/>
                  </a:solidFill>
                  <a:cs typeface="+mn-ea"/>
                  <a:sym typeface="+mn-lt"/>
                </a:rPr>
                <a:t> </a:t>
              </a:r>
              <a:r>
                <a:rPr lang="id-ID" sz="6030" spc="-300" dirty="0">
                  <a:solidFill>
                    <a:srgbClr val="C00000"/>
                  </a:solidFill>
                  <a:cs typeface="+mn-ea"/>
                  <a:sym typeface="+mn-lt"/>
                </a:rPr>
                <a:t>1</a:t>
              </a:r>
              <a:endParaRPr lang="en-US" sz="6030" spc="-300" dirty="0">
                <a:solidFill>
                  <a:srgbClr val="C00000"/>
                </a:solidFill>
                <a:cs typeface="+mn-ea"/>
                <a:sym typeface="+mn-lt"/>
              </a:endParaRPr>
            </a:p>
          </p:txBody>
        </p:sp>
        <p:sp>
          <p:nvSpPr>
            <p:cNvPr id="33" name="Content Placeholder 2"/>
            <p:cNvSpPr txBox="1"/>
            <p:nvPr/>
          </p:nvSpPr>
          <p:spPr>
            <a:xfrm>
              <a:off x="1238672" y="1448491"/>
              <a:ext cx="2723728" cy="893871"/>
            </a:xfrm>
            <a:prstGeom prst="rect">
              <a:avLst/>
            </a:prstGeom>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90" b="1" dirty="0">
                  <a:solidFill>
                    <a:schemeClr val="bg2"/>
                  </a:solidFill>
                  <a:cs typeface="+mn-ea"/>
                  <a:sym typeface="+mn-lt"/>
                </a:rPr>
                <a:t>填加标题</a:t>
              </a:r>
              <a:r>
                <a:rPr lang="en-US" sz="1190" b="1" dirty="0">
                  <a:solidFill>
                    <a:schemeClr val="bg2"/>
                  </a:solidFill>
                  <a:cs typeface="+mn-ea"/>
                  <a:sym typeface="+mn-lt"/>
                </a:rPr>
                <a:t/>
              </a:r>
              <a:br>
                <a:rPr lang="en-US" sz="1190" b="1" dirty="0">
                  <a:solidFill>
                    <a:schemeClr val="bg2"/>
                  </a:solidFill>
                  <a:cs typeface="+mn-ea"/>
                  <a:sym typeface="+mn-lt"/>
                </a:rPr>
              </a:br>
              <a:r>
                <a:rPr lang="zh-CN" altLang="en-US" sz="875" dirty="0">
                  <a:solidFill>
                    <a:schemeClr val="bg2"/>
                  </a:solidFill>
                  <a:cs typeface="+mn-ea"/>
                  <a:sym typeface="+mn-lt"/>
                </a:rPr>
                <a:t>此处添加详细文本描述，建议与标题相关并符合整体语言风格，语言描述尽量简洁生动。</a:t>
              </a:r>
            </a:p>
          </p:txBody>
        </p:sp>
      </p:grpSp>
      <p:grpSp>
        <p:nvGrpSpPr>
          <p:cNvPr id="34" name="Group 73"/>
          <p:cNvGrpSpPr/>
          <p:nvPr/>
        </p:nvGrpSpPr>
        <p:grpSpPr>
          <a:xfrm>
            <a:off x="4800600" y="1742622"/>
            <a:ext cx="3429000" cy="2704587"/>
            <a:chOff x="533400" y="1065493"/>
            <a:chExt cx="3429000" cy="2705000"/>
          </a:xfrm>
        </p:grpSpPr>
        <p:sp>
          <p:nvSpPr>
            <p:cNvPr id="35" name="TextBox 34"/>
            <p:cNvSpPr txBox="1"/>
            <p:nvPr/>
          </p:nvSpPr>
          <p:spPr>
            <a:xfrm>
              <a:off x="533400" y="1065493"/>
              <a:ext cx="762000" cy="2705000"/>
            </a:xfrm>
            <a:prstGeom prst="rect">
              <a:avLst/>
            </a:prstGeom>
            <a:noFill/>
          </p:spPr>
          <p:txBody>
            <a:bodyPr wrap="square" rtlCol="0">
              <a:spAutoFit/>
            </a:bodyPr>
            <a:lstStyle/>
            <a:p>
              <a:pPr>
                <a:lnSpc>
                  <a:spcPct val="150000"/>
                </a:lnSpc>
              </a:pPr>
              <a:r>
                <a:rPr lang="id-ID" sz="6030" spc="-300" dirty="0">
                  <a:solidFill>
                    <a:srgbClr val="C00000"/>
                  </a:solidFill>
                  <a:cs typeface="+mn-ea"/>
                  <a:sym typeface="+mn-lt"/>
                </a:rPr>
                <a:t>02</a:t>
              </a:r>
              <a:endParaRPr lang="en-US" sz="6030" spc="-300" dirty="0">
                <a:solidFill>
                  <a:srgbClr val="C00000"/>
                </a:solidFill>
                <a:cs typeface="+mn-ea"/>
                <a:sym typeface="+mn-lt"/>
              </a:endParaRPr>
            </a:p>
          </p:txBody>
        </p:sp>
        <p:sp>
          <p:nvSpPr>
            <p:cNvPr id="36" name="Content Placeholder 2"/>
            <p:cNvSpPr txBox="1"/>
            <p:nvPr/>
          </p:nvSpPr>
          <p:spPr>
            <a:xfrm>
              <a:off x="1238672" y="1458246"/>
              <a:ext cx="2723728" cy="893871"/>
            </a:xfrm>
            <a:prstGeom prst="rect">
              <a:avLst/>
            </a:prstGeom>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90" b="1" dirty="0">
                  <a:solidFill>
                    <a:schemeClr val="bg2"/>
                  </a:solidFill>
                  <a:cs typeface="+mn-ea"/>
                  <a:sym typeface="+mn-lt"/>
                </a:rPr>
                <a:t>填加标题</a:t>
              </a:r>
              <a:r>
                <a:rPr lang="en-US" sz="1190" b="1" dirty="0">
                  <a:solidFill>
                    <a:schemeClr val="bg2"/>
                  </a:solidFill>
                  <a:cs typeface="+mn-ea"/>
                  <a:sym typeface="+mn-lt"/>
                </a:rPr>
                <a:t/>
              </a:r>
              <a:br>
                <a:rPr lang="en-US" sz="1190" b="1" dirty="0">
                  <a:solidFill>
                    <a:schemeClr val="bg2"/>
                  </a:solidFill>
                  <a:cs typeface="+mn-ea"/>
                  <a:sym typeface="+mn-lt"/>
                </a:rPr>
              </a:br>
              <a:r>
                <a:rPr lang="zh-CN" altLang="en-US" sz="875" dirty="0">
                  <a:solidFill>
                    <a:schemeClr val="bg2"/>
                  </a:solidFill>
                  <a:cs typeface="+mn-ea"/>
                  <a:sym typeface="+mn-lt"/>
                </a:rPr>
                <a:t>此处添加详细文本描述，建议与标题相关并符合整体语言风格，语言描述尽量简洁生动。</a:t>
              </a:r>
            </a:p>
          </p:txBody>
        </p:sp>
      </p:grpSp>
      <p:grpSp>
        <p:nvGrpSpPr>
          <p:cNvPr id="37" name="Group 76"/>
          <p:cNvGrpSpPr/>
          <p:nvPr/>
        </p:nvGrpSpPr>
        <p:grpSpPr>
          <a:xfrm>
            <a:off x="4800600" y="2750580"/>
            <a:ext cx="3429000" cy="2694071"/>
            <a:chOff x="533400" y="1083005"/>
            <a:chExt cx="3429000" cy="2694485"/>
          </a:xfrm>
        </p:grpSpPr>
        <p:sp>
          <p:nvSpPr>
            <p:cNvPr id="38" name="TextBox 37"/>
            <p:cNvSpPr txBox="1"/>
            <p:nvPr/>
          </p:nvSpPr>
          <p:spPr>
            <a:xfrm>
              <a:off x="533400" y="1083005"/>
              <a:ext cx="762000" cy="2694485"/>
            </a:xfrm>
            <a:prstGeom prst="rect">
              <a:avLst/>
            </a:prstGeom>
            <a:noFill/>
          </p:spPr>
          <p:txBody>
            <a:bodyPr wrap="square" rtlCol="0">
              <a:spAutoFit/>
            </a:bodyPr>
            <a:lstStyle/>
            <a:p>
              <a:pPr>
                <a:lnSpc>
                  <a:spcPct val="150000"/>
                </a:lnSpc>
              </a:pPr>
              <a:r>
                <a:rPr lang="id-ID" sz="6030" spc="-300" dirty="0">
                  <a:solidFill>
                    <a:srgbClr val="C00000"/>
                  </a:solidFill>
                  <a:cs typeface="+mn-ea"/>
                  <a:sym typeface="+mn-lt"/>
                </a:rPr>
                <a:t>03</a:t>
              </a:r>
              <a:endParaRPr lang="en-US" sz="6030" spc="-300" dirty="0">
                <a:solidFill>
                  <a:srgbClr val="C00000"/>
                </a:solidFill>
                <a:cs typeface="+mn-ea"/>
                <a:sym typeface="+mn-lt"/>
              </a:endParaRPr>
            </a:p>
          </p:txBody>
        </p:sp>
        <p:sp>
          <p:nvSpPr>
            <p:cNvPr id="39" name="Content Placeholder 2"/>
            <p:cNvSpPr txBox="1"/>
            <p:nvPr/>
          </p:nvSpPr>
          <p:spPr>
            <a:xfrm>
              <a:off x="1238672" y="1458123"/>
              <a:ext cx="2723728" cy="893871"/>
            </a:xfrm>
            <a:prstGeom prst="rect">
              <a:avLst/>
            </a:prstGeom>
          </p:spPr>
          <p:txBody>
            <a:bodyPr vert="horz" lIns="72567" tIns="36284" rIns="72567" bIns="3628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90" b="1" dirty="0">
                  <a:solidFill>
                    <a:schemeClr val="bg2"/>
                  </a:solidFill>
                  <a:cs typeface="+mn-ea"/>
                  <a:sym typeface="+mn-lt"/>
                </a:rPr>
                <a:t>填加标题</a:t>
              </a:r>
              <a:r>
                <a:rPr lang="en-US" sz="1190" b="1" dirty="0">
                  <a:solidFill>
                    <a:schemeClr val="bg2"/>
                  </a:solidFill>
                  <a:cs typeface="+mn-ea"/>
                  <a:sym typeface="+mn-lt"/>
                </a:rPr>
                <a:t/>
              </a:r>
              <a:br>
                <a:rPr lang="en-US" sz="1190" b="1" dirty="0">
                  <a:solidFill>
                    <a:schemeClr val="bg2"/>
                  </a:solidFill>
                  <a:cs typeface="+mn-ea"/>
                  <a:sym typeface="+mn-lt"/>
                </a:rPr>
              </a:br>
              <a:r>
                <a:rPr lang="zh-CN" altLang="en-US" sz="875" dirty="0">
                  <a:solidFill>
                    <a:schemeClr val="bg2"/>
                  </a:solidFill>
                  <a:cs typeface="+mn-ea"/>
                  <a:sym typeface="+mn-lt"/>
                </a:rPr>
                <a:t>此处添加详细文本描述，建议与标题相关并符合整体语言风格，语言描述尽量简洁生动。</a:t>
              </a:r>
            </a:p>
          </p:txBody>
        </p:sp>
      </p:grpSp>
      <p:sp>
        <p:nvSpPr>
          <p:cNvPr id="40" name="Content Placeholder 2"/>
          <p:cNvSpPr txBox="1"/>
          <p:nvPr/>
        </p:nvSpPr>
        <p:spPr>
          <a:xfrm>
            <a:off x="1050734" y="4121229"/>
            <a:ext cx="7078488" cy="610431"/>
          </a:xfrm>
          <a:prstGeom prst="rect">
            <a:avLst/>
          </a:prstGeom>
        </p:spPr>
        <p:txBody>
          <a:bodyPr vert="horz" lIns="91435" tIns="45717" rIns="91435" bIns="4571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030" dirty="0">
                <a:solidFill>
                  <a:schemeClr val="bg2"/>
                </a:solidFill>
                <a:cs typeface="+mn-ea"/>
                <a:sym typeface="+mn-lt"/>
              </a:rPr>
              <a:t>此处添加详细文本描述，建议与标题相关并符合整体语言风格，语言描述尽量简洁生动。此处添加详细文本描述，建议与标题相关并符合整体语言风格，语言描述尽量简洁生动。</a:t>
            </a:r>
          </a:p>
          <a:p>
            <a:pPr marL="0" indent="0">
              <a:lnSpc>
                <a:spcPct val="150000"/>
              </a:lnSpc>
              <a:buNone/>
            </a:pPr>
            <a:endParaRPr lang="zh-CN" altLang="en-US" sz="1030" dirty="0">
              <a:solidFill>
                <a:schemeClr val="bg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54" presetClass="entr" presetSubtype="0" accel="10000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strVal val="#ppt_w*0.05"/>
                                          </p:val>
                                        </p:tav>
                                        <p:tav tm="100000">
                                          <p:val>
                                            <p:strVal val="#ppt_w"/>
                                          </p:val>
                                        </p:tav>
                                      </p:tavLst>
                                    </p:anim>
                                    <p:anim calcmode="lin" valueType="num">
                                      <p:cBhvr>
                                        <p:cTn id="34" dur="500" fill="hold"/>
                                        <p:tgtEl>
                                          <p:spTgt spid="37"/>
                                        </p:tgtEl>
                                        <p:attrNameLst>
                                          <p:attrName>ppt_h</p:attrName>
                                        </p:attrNameLst>
                                      </p:cBhvr>
                                      <p:tavLst>
                                        <p:tav tm="0">
                                          <p:val>
                                            <p:strVal val="#ppt_h"/>
                                          </p:val>
                                        </p:tav>
                                        <p:tav tm="100000">
                                          <p:val>
                                            <p:strVal val="#ppt_h"/>
                                          </p:val>
                                        </p:tav>
                                      </p:tavLst>
                                    </p:anim>
                                    <p:anim calcmode="lin" valueType="num">
                                      <p:cBhvr>
                                        <p:cTn id="35" dur="500" fill="hold"/>
                                        <p:tgtEl>
                                          <p:spTgt spid="37"/>
                                        </p:tgtEl>
                                        <p:attrNameLst>
                                          <p:attrName>ppt_x</p:attrName>
                                        </p:attrNameLst>
                                      </p:cBhvr>
                                      <p:tavLst>
                                        <p:tav tm="0">
                                          <p:val>
                                            <p:strVal val="#ppt_x-.2"/>
                                          </p:val>
                                        </p:tav>
                                        <p:tav tm="100000">
                                          <p:val>
                                            <p:strVal val="#ppt_x"/>
                                          </p:val>
                                        </p:tav>
                                      </p:tavLst>
                                    </p:anim>
                                    <p:anim calcmode="lin" valueType="num">
                                      <p:cBhvr>
                                        <p:cTn id="36" dur="500" fill="hold"/>
                                        <p:tgtEl>
                                          <p:spTgt spid="37"/>
                                        </p:tgtEl>
                                        <p:attrNameLst>
                                          <p:attrName>ppt_y</p:attrName>
                                        </p:attrNameLst>
                                      </p:cBhvr>
                                      <p:tavLst>
                                        <p:tav tm="0">
                                          <p:val>
                                            <p:strVal val="#ppt_y"/>
                                          </p:val>
                                        </p:tav>
                                        <p:tav tm="100000">
                                          <p:val>
                                            <p:strVal val="#ppt_y"/>
                                          </p:val>
                                        </p:tav>
                                      </p:tavLst>
                                    </p:anim>
                                    <p:animEffect transition="in" filter="fade">
                                      <p:cBhvr>
                                        <p:cTn id="37" dur="500"/>
                                        <p:tgtEl>
                                          <p:spTgt spid="3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3"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6"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7" cstate="screen"/>
            <a:srcRect l="-703"/>
            <a:stretch>
              <a:fillRect/>
            </a:stretch>
          </p:blipFill>
          <p:spPr>
            <a:xfrm>
              <a:off x="663308" y="2576285"/>
              <a:ext cx="3018975" cy="2336417"/>
            </a:xfrm>
            <a:prstGeom prst="rect">
              <a:avLst/>
            </a:prstGeom>
          </p:spPr>
        </p:pic>
      </p:grpSp>
      <p:grpSp>
        <p:nvGrpSpPr>
          <p:cNvPr id="8" name="组合 7"/>
          <p:cNvGrpSpPr/>
          <p:nvPr/>
        </p:nvGrpSpPr>
        <p:grpSpPr>
          <a:xfrm>
            <a:off x="3052263" y="669527"/>
            <a:ext cx="808538" cy="476583"/>
            <a:chOff x="2413634" y="891906"/>
            <a:chExt cx="808538" cy="476583"/>
          </a:xfrm>
        </p:grpSpPr>
        <p:pic>
          <p:nvPicPr>
            <p:cNvPr id="6" name="图片 5"/>
            <p:cNvPicPr>
              <a:picLocks noChangeAspect="1"/>
            </p:cNvPicPr>
            <p:nvPr/>
          </p:nvPicPr>
          <p:blipFill>
            <a:blip r:embed="rId8" cstate="screen"/>
            <a:stretch>
              <a:fillRect/>
            </a:stretch>
          </p:blipFill>
          <p:spPr>
            <a:xfrm>
              <a:off x="2413634" y="904578"/>
              <a:ext cx="808538" cy="463911"/>
            </a:xfrm>
            <a:prstGeom prst="rect">
              <a:avLst/>
            </a:prstGeom>
          </p:spPr>
        </p:pic>
        <p:sp>
          <p:nvSpPr>
            <p:cNvPr id="7" name="文本框 6"/>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01</a:t>
              </a:r>
              <a:endParaRPr lang="zh-CN" altLang="en-US" sz="2400" dirty="0">
                <a:solidFill>
                  <a:schemeClr val="bg1"/>
                </a:solidFill>
                <a:cs typeface="+mn-ea"/>
                <a:sym typeface="+mn-lt"/>
              </a:endParaRPr>
            </a:p>
          </p:txBody>
        </p:sp>
      </p:grpSp>
      <p:sp>
        <p:nvSpPr>
          <p:cNvPr id="9" name="文本框 8"/>
          <p:cNvSpPr txBox="1"/>
          <p:nvPr/>
        </p:nvSpPr>
        <p:spPr>
          <a:xfrm>
            <a:off x="3835892" y="758672"/>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15" name="直接连接符 14"/>
          <p:cNvCxnSpPr/>
          <p:nvPr/>
        </p:nvCxnSpPr>
        <p:spPr>
          <a:xfrm>
            <a:off x="2817792" y="1202324"/>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052263" y="1328042"/>
            <a:ext cx="808538" cy="476583"/>
            <a:chOff x="2413634" y="891906"/>
            <a:chExt cx="808538" cy="476583"/>
          </a:xfrm>
        </p:grpSpPr>
        <p:pic>
          <p:nvPicPr>
            <p:cNvPr id="18" name="图片 17"/>
            <p:cNvPicPr>
              <a:picLocks noChangeAspect="1"/>
            </p:cNvPicPr>
            <p:nvPr/>
          </p:nvPicPr>
          <p:blipFill>
            <a:blip r:embed="rId8" cstate="screen"/>
            <a:stretch>
              <a:fillRect/>
            </a:stretch>
          </p:blipFill>
          <p:spPr>
            <a:xfrm>
              <a:off x="2413634" y="904578"/>
              <a:ext cx="808538" cy="463911"/>
            </a:xfrm>
            <a:prstGeom prst="rect">
              <a:avLst/>
            </a:prstGeom>
          </p:spPr>
        </p:pic>
        <p:sp>
          <p:nvSpPr>
            <p:cNvPr id="19" name="文本框 18"/>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02</a:t>
              </a:r>
              <a:endParaRPr lang="zh-CN" altLang="en-US" sz="2400" dirty="0">
                <a:solidFill>
                  <a:schemeClr val="bg1"/>
                </a:solidFill>
                <a:cs typeface="+mn-ea"/>
                <a:sym typeface="+mn-lt"/>
              </a:endParaRPr>
            </a:p>
          </p:txBody>
        </p:sp>
      </p:grpSp>
      <p:sp>
        <p:nvSpPr>
          <p:cNvPr id="20" name="文本框 19"/>
          <p:cNvSpPr txBox="1"/>
          <p:nvPr/>
        </p:nvSpPr>
        <p:spPr>
          <a:xfrm>
            <a:off x="3835892" y="1417187"/>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21" name="直接连接符 20"/>
          <p:cNvCxnSpPr/>
          <p:nvPr/>
        </p:nvCxnSpPr>
        <p:spPr>
          <a:xfrm>
            <a:off x="2817792" y="1860839"/>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052263" y="2021215"/>
            <a:ext cx="808538" cy="476583"/>
            <a:chOff x="2413634" y="891906"/>
            <a:chExt cx="808538" cy="476583"/>
          </a:xfrm>
        </p:grpSpPr>
        <p:pic>
          <p:nvPicPr>
            <p:cNvPr id="23" name="图片 22"/>
            <p:cNvPicPr>
              <a:picLocks noChangeAspect="1"/>
            </p:cNvPicPr>
            <p:nvPr/>
          </p:nvPicPr>
          <p:blipFill>
            <a:blip r:embed="rId8" cstate="screen"/>
            <a:stretch>
              <a:fillRect/>
            </a:stretch>
          </p:blipFill>
          <p:spPr>
            <a:xfrm>
              <a:off x="2413634" y="904578"/>
              <a:ext cx="808538" cy="463911"/>
            </a:xfrm>
            <a:prstGeom prst="rect">
              <a:avLst/>
            </a:prstGeom>
          </p:spPr>
        </p:pic>
        <p:sp>
          <p:nvSpPr>
            <p:cNvPr id="24" name="文本框 23"/>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03</a:t>
              </a:r>
              <a:endParaRPr lang="zh-CN" altLang="en-US" sz="2400" dirty="0">
                <a:solidFill>
                  <a:schemeClr val="bg1"/>
                </a:solidFill>
                <a:cs typeface="+mn-ea"/>
                <a:sym typeface="+mn-lt"/>
              </a:endParaRPr>
            </a:p>
          </p:txBody>
        </p:sp>
      </p:grpSp>
      <p:sp>
        <p:nvSpPr>
          <p:cNvPr id="25" name="文本框 24"/>
          <p:cNvSpPr txBox="1"/>
          <p:nvPr/>
        </p:nvSpPr>
        <p:spPr>
          <a:xfrm>
            <a:off x="3835892" y="2110360"/>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26" name="直接连接符 25"/>
          <p:cNvCxnSpPr/>
          <p:nvPr/>
        </p:nvCxnSpPr>
        <p:spPr>
          <a:xfrm>
            <a:off x="2817792" y="2554012"/>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052263" y="2761994"/>
            <a:ext cx="808538" cy="476583"/>
            <a:chOff x="2413634" y="891906"/>
            <a:chExt cx="808538" cy="476583"/>
          </a:xfrm>
        </p:grpSpPr>
        <p:pic>
          <p:nvPicPr>
            <p:cNvPr id="28" name="图片 27"/>
            <p:cNvPicPr>
              <a:picLocks noChangeAspect="1"/>
            </p:cNvPicPr>
            <p:nvPr/>
          </p:nvPicPr>
          <p:blipFill>
            <a:blip r:embed="rId8" cstate="screen"/>
            <a:stretch>
              <a:fillRect/>
            </a:stretch>
          </p:blipFill>
          <p:spPr>
            <a:xfrm>
              <a:off x="2413634" y="904578"/>
              <a:ext cx="808538" cy="463911"/>
            </a:xfrm>
            <a:prstGeom prst="rect">
              <a:avLst/>
            </a:prstGeom>
          </p:spPr>
        </p:pic>
        <p:sp>
          <p:nvSpPr>
            <p:cNvPr id="29" name="文本框 28"/>
            <p:cNvSpPr txBox="1"/>
            <p:nvPr/>
          </p:nvSpPr>
          <p:spPr>
            <a:xfrm>
              <a:off x="2577217" y="891906"/>
              <a:ext cx="527709" cy="461665"/>
            </a:xfrm>
            <a:prstGeom prst="rect">
              <a:avLst/>
            </a:prstGeom>
            <a:noFill/>
          </p:spPr>
          <p:txBody>
            <a:bodyPr wrap="none" rtlCol="0">
              <a:spAutoFit/>
            </a:bodyPr>
            <a:lstStyle/>
            <a:p>
              <a:r>
                <a:rPr lang="en-US" altLang="zh-CN" sz="2400" dirty="0" smtClean="0">
                  <a:solidFill>
                    <a:schemeClr val="bg1"/>
                  </a:solidFill>
                  <a:cs typeface="+mn-ea"/>
                  <a:sym typeface="+mn-lt"/>
                </a:rPr>
                <a:t>04</a:t>
              </a:r>
              <a:endParaRPr lang="zh-CN" altLang="en-US" sz="2400" dirty="0">
                <a:solidFill>
                  <a:schemeClr val="bg1"/>
                </a:solidFill>
                <a:cs typeface="+mn-ea"/>
                <a:sym typeface="+mn-lt"/>
              </a:endParaRPr>
            </a:p>
          </p:txBody>
        </p:sp>
      </p:grpSp>
      <p:sp>
        <p:nvSpPr>
          <p:cNvPr id="30" name="文本框 29"/>
          <p:cNvSpPr txBox="1"/>
          <p:nvPr/>
        </p:nvSpPr>
        <p:spPr>
          <a:xfrm>
            <a:off x="3835892" y="2851139"/>
            <a:ext cx="2749471" cy="400110"/>
          </a:xfrm>
          <a:prstGeom prst="rect">
            <a:avLst/>
          </a:prstGeom>
          <a:noFill/>
        </p:spPr>
        <p:txBody>
          <a:bodyPr wrap="none" rtlCol="0">
            <a:spAutoFit/>
          </a:bodyPr>
          <a:lstStyle/>
          <a:p>
            <a:r>
              <a:rPr lang="zh-CN" altLang="en-US" sz="2000" b="1" dirty="0" smtClean="0">
                <a:cs typeface="+mn-ea"/>
                <a:sym typeface="+mn-lt"/>
              </a:rPr>
              <a:t>单击此处添加文字标题</a:t>
            </a:r>
            <a:endParaRPr lang="zh-CN" altLang="en-US" sz="2000" b="1" dirty="0">
              <a:cs typeface="+mn-ea"/>
              <a:sym typeface="+mn-lt"/>
            </a:endParaRPr>
          </a:p>
        </p:txBody>
      </p:sp>
      <p:cxnSp>
        <p:nvCxnSpPr>
          <p:cNvPr id="31" name="直接连接符 30"/>
          <p:cNvCxnSpPr/>
          <p:nvPr/>
        </p:nvCxnSpPr>
        <p:spPr>
          <a:xfrm>
            <a:off x="2817792" y="3294791"/>
            <a:ext cx="395625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42"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4500"/>
                            </p:stCondLst>
                            <p:childTnLst>
                              <p:par>
                                <p:cTn id="54" presetID="16" presetClass="entr" presetSubtype="2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5"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椭圆 5"/>
          <p:cNvSpPr/>
          <p:nvPr/>
        </p:nvSpPr>
        <p:spPr bwMode="auto">
          <a:xfrm>
            <a:off x="3283035" y="1710685"/>
            <a:ext cx="2786206" cy="2786641"/>
          </a:xfrm>
          <a:prstGeom prst="ellipse">
            <a:avLst/>
          </a:prstGeom>
          <a:ln w="15875" cap="rnd">
            <a:solidFill>
              <a:srgbClr val="76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820">
              <a:defRPr/>
            </a:pPr>
            <a:endParaRPr lang="zh-CN" altLang="zh-CN" sz="1665" dirty="0">
              <a:solidFill>
                <a:schemeClr val="tx1"/>
              </a:solidFill>
              <a:cs typeface="+mn-ea"/>
              <a:sym typeface="+mn-lt"/>
            </a:endParaRPr>
          </a:p>
        </p:txBody>
      </p:sp>
      <p:grpSp>
        <p:nvGrpSpPr>
          <p:cNvPr id="4" name="组合 3"/>
          <p:cNvGrpSpPr/>
          <p:nvPr/>
        </p:nvGrpSpPr>
        <p:grpSpPr>
          <a:xfrm>
            <a:off x="3414847" y="1842519"/>
            <a:ext cx="2522580" cy="2522974"/>
            <a:chOff x="4302944" y="2681568"/>
            <a:chExt cx="3178626" cy="3179123"/>
          </a:xfrm>
        </p:grpSpPr>
        <p:sp>
          <p:nvSpPr>
            <p:cNvPr id="7" name="任意多边形 6"/>
            <p:cNvSpPr/>
            <p:nvPr/>
          </p:nvSpPr>
          <p:spPr bwMode="auto">
            <a:xfrm>
              <a:off x="4763129" y="2681568"/>
              <a:ext cx="2258257" cy="685813"/>
            </a:xfrm>
            <a:custGeom>
              <a:avLst/>
              <a:gdLst>
                <a:gd name="connsiteX0" fmla="*/ 1304176 w 2608353"/>
                <a:gd name="connsiteY0" fmla="*/ 0 h 792832"/>
                <a:gd name="connsiteX1" fmla="*/ 2603094 w 2608353"/>
                <a:gd name="connsiteY1" fmla="*/ 538030 h 792832"/>
                <a:gd name="connsiteX2" fmla="*/ 2608353 w 2608353"/>
                <a:gd name="connsiteY2" fmla="*/ 543815 h 792832"/>
                <a:gd name="connsiteX3" fmla="*/ 2602175 w 2608353"/>
                <a:gd name="connsiteY3" fmla="*/ 547882 h 792832"/>
                <a:gd name="connsiteX4" fmla="*/ 1304176 w 2608353"/>
                <a:gd name="connsiteY4" fmla="*/ 792832 h 792832"/>
                <a:gd name="connsiteX5" fmla="*/ 6177 w 2608353"/>
                <a:gd name="connsiteY5" fmla="*/ 547882 h 792832"/>
                <a:gd name="connsiteX6" fmla="*/ 0 w 2608353"/>
                <a:gd name="connsiteY6" fmla="*/ 543815 h 792832"/>
                <a:gd name="connsiteX7" fmla="*/ 5258 w 2608353"/>
                <a:gd name="connsiteY7" fmla="*/ 538030 h 792832"/>
                <a:gd name="connsiteX8" fmla="*/ 1304176 w 2608353"/>
                <a:gd name="connsiteY8" fmla="*/ 0 h 7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30" dirty="0">
                <a:cs typeface="+mn-ea"/>
                <a:sym typeface="+mn-lt"/>
              </a:endParaRPr>
            </a:p>
          </p:txBody>
        </p:sp>
        <p:sp>
          <p:nvSpPr>
            <p:cNvPr id="8" name="任意多边形 7"/>
            <p:cNvSpPr/>
            <p:nvPr/>
          </p:nvSpPr>
          <p:spPr bwMode="auto">
            <a:xfrm>
              <a:off x="4345610" y="3152492"/>
              <a:ext cx="3093294" cy="1118637"/>
            </a:xfrm>
            <a:custGeom>
              <a:avLst/>
              <a:gdLst>
                <a:gd name="connsiteX0" fmla="*/ 3091980 w 3575607"/>
                <a:gd name="connsiteY0" fmla="*/ 0 h 1293132"/>
                <a:gd name="connsiteX1" fmla="*/ 3205281 w 3575607"/>
                <a:gd name="connsiteY1" fmla="*/ 124664 h 1293132"/>
                <a:gd name="connsiteX2" fmla="*/ 3561124 w 3575607"/>
                <a:gd name="connsiteY2" fmla="*/ 812095 h 1293132"/>
                <a:gd name="connsiteX3" fmla="*/ 3575607 w 3575607"/>
                <a:gd name="connsiteY3" fmla="*/ 876712 h 1293132"/>
                <a:gd name="connsiteX4" fmla="*/ 3482532 w 3575607"/>
                <a:gd name="connsiteY4" fmla="*/ 932824 h 1293132"/>
                <a:gd name="connsiteX5" fmla="*/ 1787803 w 3575607"/>
                <a:gd name="connsiteY5" fmla="*/ 1293132 h 1293132"/>
                <a:gd name="connsiteX6" fmla="*/ 93075 w 3575607"/>
                <a:gd name="connsiteY6" fmla="*/ 932824 h 1293132"/>
                <a:gd name="connsiteX7" fmla="*/ 0 w 3575607"/>
                <a:gd name="connsiteY7" fmla="*/ 876712 h 1293132"/>
                <a:gd name="connsiteX8" fmla="*/ 14483 w 3575607"/>
                <a:gd name="connsiteY8" fmla="*/ 812095 h 1293132"/>
                <a:gd name="connsiteX9" fmla="*/ 370325 w 3575607"/>
                <a:gd name="connsiteY9" fmla="*/ 124664 h 1293132"/>
                <a:gd name="connsiteX10" fmla="*/ 483627 w 3575607"/>
                <a:gd name="connsiteY10" fmla="*/ 1 h 1293132"/>
                <a:gd name="connsiteX11" fmla="*/ 489804 w 3575607"/>
                <a:gd name="connsiteY11" fmla="*/ 4067 h 1293132"/>
                <a:gd name="connsiteX12" fmla="*/ 1787803 w 3575607"/>
                <a:gd name="connsiteY12" fmla="*/ 249017 h 1293132"/>
                <a:gd name="connsiteX13" fmla="*/ 3085802 w 3575607"/>
                <a:gd name="connsiteY13" fmla="*/ 4067 h 129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dirty="0">
                <a:solidFill>
                  <a:schemeClr val="bg1"/>
                </a:solidFill>
                <a:cs typeface="+mn-ea"/>
                <a:sym typeface="+mn-lt"/>
              </a:endParaRPr>
            </a:p>
          </p:txBody>
        </p:sp>
        <p:sp>
          <p:nvSpPr>
            <p:cNvPr id="9" name="任意多边形 8"/>
            <p:cNvSpPr/>
            <p:nvPr/>
          </p:nvSpPr>
          <p:spPr bwMode="auto">
            <a:xfrm>
              <a:off x="4302944" y="3911458"/>
              <a:ext cx="3178626" cy="1222271"/>
            </a:xfrm>
            <a:custGeom>
              <a:avLst/>
              <a:gdLst>
                <a:gd name="connsiteX0" fmla="*/ 49144 w 3673896"/>
                <a:gd name="connsiteY0" fmla="*/ 0 h 1413072"/>
                <a:gd name="connsiteX1" fmla="*/ 142219 w 3673896"/>
                <a:gd name="connsiteY1" fmla="*/ 56112 h 1413072"/>
                <a:gd name="connsiteX2" fmla="*/ 1836948 w 3673896"/>
                <a:gd name="connsiteY2" fmla="*/ 416420 h 1413072"/>
                <a:gd name="connsiteX3" fmla="*/ 3531677 w 3673896"/>
                <a:gd name="connsiteY3" fmla="*/ 56112 h 1413072"/>
                <a:gd name="connsiteX4" fmla="*/ 3624752 w 3673896"/>
                <a:gd name="connsiteY4" fmla="*/ 0 h 1413072"/>
                <a:gd name="connsiteX5" fmla="*/ 3645205 w 3673896"/>
                <a:gd name="connsiteY5" fmla="*/ 91251 h 1413072"/>
                <a:gd name="connsiteX6" fmla="*/ 3673896 w 3673896"/>
                <a:gd name="connsiteY6" fmla="*/ 416421 h 1413072"/>
                <a:gd name="connsiteX7" fmla="*/ 3591310 w 3673896"/>
                <a:gd name="connsiteY7" fmla="*/ 962673 h 1413072"/>
                <a:gd name="connsiteX8" fmla="*/ 3538316 w 3673896"/>
                <a:gd name="connsiteY8" fmla="*/ 1107464 h 1413072"/>
                <a:gd name="connsiteX9" fmla="*/ 3366842 w 3673896"/>
                <a:gd name="connsiteY9" fmla="*/ 1173264 h 1413072"/>
                <a:gd name="connsiteX10" fmla="*/ 1836948 w 3673896"/>
                <a:gd name="connsiteY10" fmla="*/ 1413072 h 1413072"/>
                <a:gd name="connsiteX11" fmla="*/ 307055 w 3673896"/>
                <a:gd name="connsiteY11" fmla="*/ 1173264 h 1413072"/>
                <a:gd name="connsiteX12" fmla="*/ 135580 w 3673896"/>
                <a:gd name="connsiteY12" fmla="*/ 1107464 h 1413072"/>
                <a:gd name="connsiteX13" fmla="*/ 82586 w 3673896"/>
                <a:gd name="connsiteY13" fmla="*/ 962673 h 1413072"/>
                <a:gd name="connsiteX14" fmla="*/ 0 w 3673896"/>
                <a:gd name="connsiteY14" fmla="*/ 416421 h 1413072"/>
                <a:gd name="connsiteX15" fmla="*/ 28691 w 3673896"/>
                <a:gd name="connsiteY15" fmla="*/ 91251 h 141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30" dirty="0">
                <a:cs typeface="+mn-ea"/>
                <a:sym typeface="+mn-lt"/>
              </a:endParaRPr>
            </a:p>
          </p:txBody>
        </p:sp>
        <p:sp>
          <p:nvSpPr>
            <p:cNvPr id="10" name="任意多边形 9"/>
            <p:cNvSpPr/>
            <p:nvPr/>
          </p:nvSpPr>
          <p:spPr bwMode="auto">
            <a:xfrm>
              <a:off x="4420276" y="4868548"/>
              <a:ext cx="2943963" cy="992143"/>
            </a:xfrm>
            <a:custGeom>
              <a:avLst/>
              <a:gdLst>
                <a:gd name="connsiteX0" fmla="*/ 3402736 w 3402736"/>
                <a:gd name="connsiteY0" fmla="*/ 0 h 1145905"/>
                <a:gd name="connsiteX1" fmla="*/ 3393959 w 3402736"/>
                <a:gd name="connsiteY1" fmla="*/ 23980 h 1145905"/>
                <a:gd name="connsiteX2" fmla="*/ 1701368 w 3402736"/>
                <a:gd name="connsiteY2" fmla="*/ 1145905 h 1145905"/>
                <a:gd name="connsiteX3" fmla="*/ 8777 w 3402736"/>
                <a:gd name="connsiteY3" fmla="*/ 23980 h 1145905"/>
                <a:gd name="connsiteX4" fmla="*/ 0 w 3402736"/>
                <a:gd name="connsiteY4" fmla="*/ 0 h 1145905"/>
                <a:gd name="connsiteX5" fmla="*/ 171474 w 3402736"/>
                <a:gd name="connsiteY5" fmla="*/ 65800 h 1145905"/>
                <a:gd name="connsiteX6" fmla="*/ 1701368 w 3402736"/>
                <a:gd name="connsiteY6" fmla="*/ 305608 h 1145905"/>
                <a:gd name="connsiteX7" fmla="*/ 3231262 w 3402736"/>
                <a:gd name="connsiteY7" fmla="*/ 65800 h 114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dirty="0">
                <a:solidFill>
                  <a:schemeClr val="bg1"/>
                </a:solidFill>
                <a:cs typeface="+mn-ea"/>
                <a:sym typeface="+mn-lt"/>
              </a:endParaRPr>
            </a:p>
          </p:txBody>
        </p:sp>
      </p:grpSp>
      <p:sp>
        <p:nvSpPr>
          <p:cNvPr id="11" name="文本框 1153"/>
          <p:cNvSpPr txBox="1"/>
          <p:nvPr/>
        </p:nvSpPr>
        <p:spPr>
          <a:xfrm>
            <a:off x="4324233" y="1826798"/>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01</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solidFill>
                <a:schemeClr val="bg1"/>
              </a:solidFill>
              <a:latin typeface="+mn-lt"/>
              <a:ea typeface="+mn-ea"/>
              <a:cs typeface="+mn-ea"/>
              <a:sym typeface="+mn-lt"/>
            </a:endParaRPr>
          </a:p>
        </p:txBody>
      </p:sp>
      <p:sp>
        <p:nvSpPr>
          <p:cNvPr id="12" name="文本框 39"/>
          <p:cNvSpPr txBox="1"/>
          <p:nvPr/>
        </p:nvSpPr>
        <p:spPr>
          <a:xfrm>
            <a:off x="4324233" y="2421863"/>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02</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latin typeface="+mn-lt"/>
              <a:ea typeface="+mn-ea"/>
              <a:cs typeface="+mn-ea"/>
              <a:sym typeface="+mn-lt"/>
            </a:endParaRPr>
          </a:p>
        </p:txBody>
      </p:sp>
      <p:sp>
        <p:nvSpPr>
          <p:cNvPr id="13" name="文本框 40"/>
          <p:cNvSpPr txBox="1"/>
          <p:nvPr/>
        </p:nvSpPr>
        <p:spPr>
          <a:xfrm>
            <a:off x="4324233" y="3081030"/>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03</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latin typeface="+mn-lt"/>
              <a:ea typeface="+mn-ea"/>
              <a:cs typeface="+mn-ea"/>
              <a:sym typeface="+mn-lt"/>
            </a:endParaRPr>
          </a:p>
        </p:txBody>
      </p:sp>
      <p:sp>
        <p:nvSpPr>
          <p:cNvPr id="14" name="文本框 41"/>
          <p:cNvSpPr txBox="1"/>
          <p:nvPr/>
        </p:nvSpPr>
        <p:spPr>
          <a:xfrm>
            <a:off x="4324233" y="3803087"/>
            <a:ext cx="631249" cy="473357"/>
          </a:xfrm>
          <a:prstGeom prst="rect">
            <a:avLst/>
          </a:prstGeom>
          <a:noFill/>
        </p:spPr>
        <p:txBody>
          <a:bodyPr lIns="69617" tIns="34809" rIns="69617" bIns="34809">
            <a:spAutoFit/>
          </a:bodyP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825" dirty="0">
                <a:solidFill>
                  <a:schemeClr val="bg1"/>
                </a:solidFill>
                <a:effectLst>
                  <a:outerShdw blurRad="38100" dist="38100" dir="2700000" algn="tl">
                    <a:srgbClr val="C0C0C0"/>
                  </a:outerShdw>
                </a:effectLst>
                <a:latin typeface="+mn-lt"/>
                <a:ea typeface="+mn-ea"/>
                <a:cs typeface="+mn-ea"/>
                <a:sym typeface="+mn-lt"/>
              </a:rPr>
              <a:t>04</a:t>
            </a:r>
          </a:p>
          <a:p>
            <a:pPr algn="ctr" eaLnBrk="1" hangingPunct="1">
              <a:defRPr/>
            </a:pPr>
            <a:r>
              <a:rPr lang="en-US" altLang="zh-CN" sz="795" dirty="0">
                <a:solidFill>
                  <a:schemeClr val="bg1"/>
                </a:solidFill>
                <a:effectLst>
                  <a:outerShdw blurRad="38100" dist="38100" dir="2700000" algn="tl">
                    <a:srgbClr val="C0C0C0"/>
                  </a:outerShdw>
                </a:effectLst>
                <a:latin typeface="+mn-lt"/>
                <a:ea typeface="+mn-ea"/>
                <a:cs typeface="+mn-ea"/>
                <a:sym typeface="+mn-lt"/>
              </a:rPr>
              <a:t>Options</a:t>
            </a:r>
            <a:endParaRPr lang="zh-CN" altLang="zh-CN" sz="1745" dirty="0">
              <a:latin typeface="+mn-lt"/>
              <a:ea typeface="+mn-ea"/>
              <a:cs typeface="+mn-ea"/>
              <a:sym typeface="+mn-lt"/>
            </a:endParaRPr>
          </a:p>
        </p:txBody>
      </p:sp>
      <p:sp>
        <p:nvSpPr>
          <p:cNvPr id="15" name="任意多边形 14"/>
          <p:cNvSpPr/>
          <p:nvPr/>
        </p:nvSpPr>
        <p:spPr>
          <a:xfrm>
            <a:off x="5297707" y="1647560"/>
            <a:ext cx="1126701" cy="101596"/>
          </a:xfrm>
          <a:custGeom>
            <a:avLst/>
            <a:gdLst>
              <a:gd name="connsiteX0" fmla="*/ 0 w 800100"/>
              <a:gd name="connsiteY0" fmla="*/ 152400 h 152400"/>
              <a:gd name="connsiteX1" fmla="*/ 152400 w 800100"/>
              <a:gd name="connsiteY1" fmla="*/ 0 h 152400"/>
              <a:gd name="connsiteX2" fmla="*/ 800100 w 800100"/>
              <a:gd name="connsiteY2" fmla="*/ 0 h 152400"/>
              <a:gd name="connsiteX0-1" fmla="*/ 0 w 776287"/>
              <a:gd name="connsiteY0-2" fmla="*/ 133350 h 133350"/>
              <a:gd name="connsiteX1-3" fmla="*/ 128587 w 776287"/>
              <a:gd name="connsiteY1-4" fmla="*/ 0 h 133350"/>
              <a:gd name="connsiteX2-5" fmla="*/ 776287 w 776287"/>
              <a:gd name="connsiteY2-6" fmla="*/ 0 h 133350"/>
            </a:gdLst>
            <a:ahLst/>
            <a:cxnLst>
              <a:cxn ang="0">
                <a:pos x="connsiteX0-1" y="connsiteY0-2"/>
              </a:cxn>
              <a:cxn ang="0">
                <a:pos x="connsiteX1-3" y="connsiteY1-4"/>
              </a:cxn>
              <a:cxn ang="0">
                <a:pos x="connsiteX2-5" y="connsiteY2-6"/>
              </a:cxn>
            </a:cxnLst>
            <a:rect l="l" t="t" r="r" b="b"/>
            <a:pathLst>
              <a:path w="776287" h="133350">
                <a:moveTo>
                  <a:pt x="0" y="133350"/>
                </a:moveTo>
                <a:lnTo>
                  <a:pt x="128587" y="0"/>
                </a:lnTo>
                <a:lnTo>
                  <a:pt x="776287" y="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16" name="任意多边形 15"/>
          <p:cNvSpPr/>
          <p:nvPr/>
        </p:nvSpPr>
        <p:spPr>
          <a:xfrm>
            <a:off x="5986491" y="3170187"/>
            <a:ext cx="1689673" cy="1238384"/>
          </a:xfrm>
          <a:custGeom>
            <a:avLst/>
            <a:gdLst>
              <a:gd name="connsiteX0" fmla="*/ 0 w 1435100"/>
              <a:gd name="connsiteY0" fmla="*/ 0 h 1409700"/>
              <a:gd name="connsiteX1" fmla="*/ 266700 w 1435100"/>
              <a:gd name="connsiteY1" fmla="*/ 279400 h 1409700"/>
              <a:gd name="connsiteX2" fmla="*/ 266700 w 1435100"/>
              <a:gd name="connsiteY2" fmla="*/ 1409700 h 1409700"/>
              <a:gd name="connsiteX3" fmla="*/ 1435100 w 1435100"/>
              <a:gd name="connsiteY3" fmla="*/ 1409700 h 1409700"/>
              <a:gd name="connsiteX0-1" fmla="*/ 0 w 1393825"/>
              <a:gd name="connsiteY0-2" fmla="*/ 0 h 1371600"/>
              <a:gd name="connsiteX1-3" fmla="*/ 225425 w 1393825"/>
              <a:gd name="connsiteY1-4" fmla="*/ 241300 h 1371600"/>
              <a:gd name="connsiteX2-5" fmla="*/ 225425 w 1393825"/>
              <a:gd name="connsiteY2-6" fmla="*/ 1371600 h 1371600"/>
              <a:gd name="connsiteX3-7" fmla="*/ 1393825 w 1393825"/>
              <a:gd name="connsiteY3-8" fmla="*/ 1371600 h 1371600"/>
            </a:gdLst>
            <a:ahLst/>
            <a:cxnLst>
              <a:cxn ang="0">
                <a:pos x="connsiteX0-1" y="connsiteY0-2"/>
              </a:cxn>
              <a:cxn ang="0">
                <a:pos x="connsiteX1-3" y="connsiteY1-4"/>
              </a:cxn>
              <a:cxn ang="0">
                <a:pos x="connsiteX2-5" y="connsiteY2-6"/>
              </a:cxn>
              <a:cxn ang="0">
                <a:pos x="connsiteX3-7" y="connsiteY3-8"/>
              </a:cxn>
            </a:cxnLst>
            <a:rect l="l" t="t" r="r" b="b"/>
            <a:pathLst>
              <a:path w="1393825" h="1371600">
                <a:moveTo>
                  <a:pt x="0" y="0"/>
                </a:moveTo>
                <a:lnTo>
                  <a:pt x="225425" y="241300"/>
                </a:lnTo>
                <a:lnTo>
                  <a:pt x="225425" y="1371600"/>
                </a:lnTo>
                <a:lnTo>
                  <a:pt x="1393825" y="137160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17" name="任意多边形 16"/>
          <p:cNvSpPr/>
          <p:nvPr/>
        </p:nvSpPr>
        <p:spPr>
          <a:xfrm>
            <a:off x="1733365" y="3942801"/>
            <a:ext cx="1682447" cy="438959"/>
          </a:xfrm>
          <a:custGeom>
            <a:avLst/>
            <a:gdLst>
              <a:gd name="connsiteX0" fmla="*/ 1752600 w 1752600"/>
              <a:gd name="connsiteY0" fmla="*/ 0 h 495300"/>
              <a:gd name="connsiteX1" fmla="*/ 1314450 w 1752600"/>
              <a:gd name="connsiteY1" fmla="*/ 438150 h 495300"/>
              <a:gd name="connsiteX2" fmla="*/ 0 w 1752600"/>
              <a:gd name="connsiteY2" fmla="*/ 438150 h 495300"/>
              <a:gd name="connsiteX3" fmla="*/ 0 w 1752600"/>
              <a:gd name="connsiteY3" fmla="*/ 495300 h 495300"/>
              <a:gd name="connsiteX0-1" fmla="*/ 1752600 w 1752600"/>
              <a:gd name="connsiteY0-2" fmla="*/ 0 h 438150"/>
              <a:gd name="connsiteX1-3" fmla="*/ 1314450 w 1752600"/>
              <a:gd name="connsiteY1-4" fmla="*/ 438150 h 438150"/>
              <a:gd name="connsiteX2-5" fmla="*/ 0 w 1752600"/>
              <a:gd name="connsiteY2-6" fmla="*/ 438150 h 438150"/>
              <a:gd name="connsiteX0-7" fmla="*/ 1981200 w 1981200"/>
              <a:gd name="connsiteY0-8" fmla="*/ 0 h 438150"/>
              <a:gd name="connsiteX1-9" fmla="*/ 1543050 w 1981200"/>
              <a:gd name="connsiteY1-10" fmla="*/ 438150 h 438150"/>
              <a:gd name="connsiteX2-11" fmla="*/ 0 w 1981200"/>
              <a:gd name="connsiteY2-12" fmla="*/ 438150 h 438150"/>
              <a:gd name="connsiteX0-13" fmla="*/ 1935480 w 1935480"/>
              <a:gd name="connsiteY0-14" fmla="*/ 0 h 392430"/>
              <a:gd name="connsiteX1-15" fmla="*/ 1543050 w 1935480"/>
              <a:gd name="connsiteY1-16" fmla="*/ 392430 h 392430"/>
              <a:gd name="connsiteX2-17" fmla="*/ 0 w 1935480"/>
              <a:gd name="connsiteY2-18" fmla="*/ 392430 h 392430"/>
            </a:gdLst>
            <a:ahLst/>
            <a:cxnLst>
              <a:cxn ang="0">
                <a:pos x="connsiteX0-13" y="connsiteY0-14"/>
              </a:cxn>
              <a:cxn ang="0">
                <a:pos x="connsiteX1-15" y="connsiteY1-16"/>
              </a:cxn>
              <a:cxn ang="0">
                <a:pos x="connsiteX2-17" y="connsiteY2-18"/>
              </a:cxn>
            </a:cxnLst>
            <a:rect l="l" t="t" r="r" b="b"/>
            <a:pathLst>
              <a:path w="1935480" h="392430">
                <a:moveTo>
                  <a:pt x="1935480" y="0"/>
                </a:moveTo>
                <a:lnTo>
                  <a:pt x="1543050" y="392430"/>
                </a:lnTo>
                <a:lnTo>
                  <a:pt x="0" y="39243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19" name="任意多边形 18"/>
          <p:cNvSpPr/>
          <p:nvPr/>
        </p:nvSpPr>
        <p:spPr>
          <a:xfrm>
            <a:off x="1705702" y="2543665"/>
            <a:ext cx="1774596" cy="204461"/>
          </a:xfrm>
          <a:custGeom>
            <a:avLst/>
            <a:gdLst>
              <a:gd name="connsiteX0" fmla="*/ 1625600 w 1625600"/>
              <a:gd name="connsiteY0" fmla="*/ 0 h 254000"/>
              <a:gd name="connsiteX1" fmla="*/ 1384300 w 1625600"/>
              <a:gd name="connsiteY1" fmla="*/ 254000 h 254000"/>
              <a:gd name="connsiteX2" fmla="*/ 0 w 1625600"/>
              <a:gd name="connsiteY2" fmla="*/ 254000 h 254000"/>
            </a:gdLst>
            <a:ahLst/>
            <a:cxnLst>
              <a:cxn ang="0">
                <a:pos x="connsiteX0" y="connsiteY0"/>
              </a:cxn>
              <a:cxn ang="0">
                <a:pos x="connsiteX1" y="connsiteY1"/>
              </a:cxn>
              <a:cxn ang="0">
                <a:pos x="connsiteX2" y="connsiteY2"/>
              </a:cxn>
            </a:cxnLst>
            <a:rect l="l" t="t" r="r" b="b"/>
            <a:pathLst>
              <a:path w="1625600" h="254000">
                <a:moveTo>
                  <a:pt x="1625600" y="0"/>
                </a:moveTo>
                <a:lnTo>
                  <a:pt x="1384300" y="254000"/>
                </a:lnTo>
                <a:lnTo>
                  <a:pt x="0" y="254000"/>
                </a:lnTo>
              </a:path>
            </a:pathLst>
          </a:custGeom>
          <a:noFill/>
          <a:ln w="15875" cap="rnd">
            <a:solidFill>
              <a:srgbClr val="760000"/>
            </a:solidFill>
            <a:prstDash val="sys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9617" tIns="34809" rIns="69617" bIns="34809" anchor="ctr"/>
          <a:lstStyle>
            <a:lvl1pPr defTabSz="1111250" eaLnBrk="0" hangingPunct="0">
              <a:defRPr sz="2200">
                <a:solidFill>
                  <a:schemeClr val="tx1"/>
                </a:solidFill>
                <a:latin typeface="Arial" panose="020B0604020202020204" pitchFamily="34" charset="0"/>
                <a:ea typeface="宋体" panose="02010600030101010101" pitchFamily="2" charset="-122"/>
              </a:defRPr>
            </a:lvl1pPr>
            <a:lvl2pPr defTabSz="1111250" eaLnBrk="0" hangingPunct="0">
              <a:defRPr sz="2200">
                <a:solidFill>
                  <a:schemeClr val="tx1"/>
                </a:solidFill>
                <a:latin typeface="Arial" panose="020B0604020202020204" pitchFamily="34" charset="0"/>
                <a:ea typeface="宋体" panose="02010600030101010101" pitchFamily="2" charset="-122"/>
              </a:defRPr>
            </a:lvl2pPr>
            <a:lvl3pPr defTabSz="1111250" eaLnBrk="0" hangingPunct="0">
              <a:defRPr sz="2200">
                <a:solidFill>
                  <a:schemeClr val="tx1"/>
                </a:solidFill>
                <a:latin typeface="Arial" panose="020B0604020202020204" pitchFamily="34" charset="0"/>
                <a:ea typeface="宋体" panose="02010600030101010101" pitchFamily="2" charset="-122"/>
              </a:defRPr>
            </a:lvl3pPr>
            <a:lvl4pPr defTabSz="1111250" eaLnBrk="0" hangingPunct="0">
              <a:defRPr sz="2200">
                <a:solidFill>
                  <a:schemeClr val="tx1"/>
                </a:solidFill>
                <a:latin typeface="Arial" panose="020B0604020202020204" pitchFamily="34" charset="0"/>
                <a:ea typeface="宋体" panose="02010600030101010101" pitchFamily="2" charset="-122"/>
              </a:defRPr>
            </a:lvl4pPr>
            <a:lvl5pPr defTabSz="1111250" eaLnBrk="0" hangingPunct="0">
              <a:defRPr sz="2200">
                <a:solidFill>
                  <a:schemeClr val="tx1"/>
                </a:solidFill>
                <a:latin typeface="Arial" panose="020B0604020202020204" pitchFamily="34" charset="0"/>
                <a:ea typeface="宋体" panose="02010600030101010101" pitchFamily="2" charset="-122"/>
              </a:defRPr>
            </a:lvl5pPr>
            <a:lvl6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6pPr>
            <a:lvl7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7pPr>
            <a:lvl8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8pPr>
            <a:lvl9pPr defTabSz="1111250" eaLnBrk="0" fontAlgn="base" hangingPunct="0">
              <a:spcBef>
                <a:spcPct val="0"/>
              </a:spcBef>
              <a:spcAft>
                <a:spcPct val="0"/>
              </a:spcAft>
              <a:defRPr sz="2200">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sz="1745" dirty="0">
              <a:latin typeface="+mn-lt"/>
              <a:ea typeface="+mn-ea"/>
              <a:cs typeface="+mn-ea"/>
              <a:sym typeface="+mn-lt"/>
            </a:endParaRPr>
          </a:p>
        </p:txBody>
      </p:sp>
      <p:sp>
        <p:nvSpPr>
          <p:cNvPr id="20" name="Freeform 24"/>
          <p:cNvSpPr>
            <a:spLocks noEditPoints="1"/>
          </p:cNvSpPr>
          <p:nvPr/>
        </p:nvSpPr>
        <p:spPr bwMode="auto">
          <a:xfrm flipH="1">
            <a:off x="2196628" y="2808958"/>
            <a:ext cx="469739" cy="50035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C00000"/>
          </a:solidFill>
          <a:ln w="9525">
            <a:noFill/>
            <a:round/>
          </a:ln>
          <a:effectLst>
            <a:reflection blurRad="6350" stA="52000" endA="300" endPos="35000" dir="5400000" sy="-100000" algn="bl" rotWithShape="0"/>
          </a:effectLst>
        </p:spPr>
        <p:txBody>
          <a:bodyPr lIns="92824" tIns="46411" rIns="92824" bIns="46411"/>
          <a:lstStyle/>
          <a:p>
            <a:pPr>
              <a:defRPr/>
            </a:pPr>
            <a:endParaRPr lang="zh-CN" altLang="en-US" sz="1825" dirty="0">
              <a:cs typeface="+mn-ea"/>
              <a:sym typeface="+mn-lt"/>
            </a:endParaRPr>
          </a:p>
        </p:txBody>
      </p:sp>
      <p:sp>
        <p:nvSpPr>
          <p:cNvPr id="21" name="Freeform 25"/>
          <p:cNvSpPr>
            <a:spLocks noEditPoints="1"/>
          </p:cNvSpPr>
          <p:nvPr/>
        </p:nvSpPr>
        <p:spPr bwMode="auto">
          <a:xfrm flipH="1">
            <a:off x="2151575" y="1200245"/>
            <a:ext cx="559849" cy="528411"/>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rgbClr val="C00000"/>
          </a:solidFill>
          <a:ln w="9525">
            <a:noFill/>
            <a:round/>
          </a:ln>
          <a:effectLst>
            <a:reflection blurRad="6350" stA="52000" endA="300" endPos="35000" dir="5400000" sy="-100000" algn="bl" rotWithShape="0"/>
          </a:effectLst>
        </p:spPr>
        <p:txBody>
          <a:bodyPr lIns="92824" tIns="46411" rIns="92824" bIns="46411"/>
          <a:lstStyle/>
          <a:p>
            <a:pPr>
              <a:defRPr/>
            </a:pPr>
            <a:endParaRPr lang="zh-CN" altLang="en-US" sz="1825" dirty="0">
              <a:cs typeface="+mn-ea"/>
              <a:sym typeface="+mn-lt"/>
            </a:endParaRPr>
          </a:p>
        </p:txBody>
      </p:sp>
      <p:sp>
        <p:nvSpPr>
          <p:cNvPr id="22" name="Freeform 73"/>
          <p:cNvSpPr>
            <a:spLocks noEditPoints="1"/>
          </p:cNvSpPr>
          <p:nvPr/>
        </p:nvSpPr>
        <p:spPr bwMode="auto">
          <a:xfrm>
            <a:off x="6590198" y="2748127"/>
            <a:ext cx="687576" cy="561186"/>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C00000"/>
          </a:solidFill>
          <a:ln>
            <a:noFill/>
          </a:ln>
          <a:effectLst>
            <a:reflection blurRad="6350" stA="52000" endA="300" endPos="35000" dir="5400000" sy="-100000" algn="bl" rotWithShape="0"/>
          </a:effectLst>
        </p:spPr>
        <p:txBody>
          <a:bodyPr lIns="69617" tIns="34809" rIns="69617" bIns="34809"/>
          <a:lstStyle/>
          <a:p>
            <a:pPr>
              <a:defRPr/>
            </a:pPr>
            <a:endParaRPr lang="zh-CN" altLang="en-US" sz="1430" dirty="0">
              <a:cs typeface="+mn-ea"/>
              <a:sym typeface="+mn-lt"/>
            </a:endParaRPr>
          </a:p>
        </p:txBody>
      </p:sp>
      <p:sp>
        <p:nvSpPr>
          <p:cNvPr id="23" name="Freeform 48"/>
          <p:cNvSpPr>
            <a:spLocks noEditPoints="1"/>
          </p:cNvSpPr>
          <p:nvPr/>
        </p:nvSpPr>
        <p:spPr bwMode="auto">
          <a:xfrm>
            <a:off x="6614744" y="1298467"/>
            <a:ext cx="546567" cy="448621"/>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C00000"/>
          </a:solidFill>
          <a:ln>
            <a:noFill/>
          </a:ln>
          <a:effectLst>
            <a:reflection blurRad="6350" stA="52000" endA="300" endPos="35000" dir="5400000" sy="-100000" algn="bl" rotWithShape="0"/>
          </a:effectLst>
        </p:spPr>
        <p:txBody>
          <a:bodyPr lIns="69617" tIns="34809" rIns="69617" bIns="34809"/>
          <a:lstStyle/>
          <a:p>
            <a:pPr>
              <a:defRPr/>
            </a:pPr>
            <a:endParaRPr lang="zh-CN" altLang="en-US" sz="1430" dirty="0">
              <a:cs typeface="+mn-ea"/>
              <a:sym typeface="+mn-lt"/>
            </a:endParaRPr>
          </a:p>
        </p:txBody>
      </p:sp>
      <p:sp>
        <p:nvSpPr>
          <p:cNvPr id="24" name="矩形 42"/>
          <p:cNvSpPr/>
          <p:nvPr/>
        </p:nvSpPr>
        <p:spPr>
          <a:xfrm>
            <a:off x="800361" y="1900574"/>
            <a:ext cx="2078772"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
        <p:nvSpPr>
          <p:cNvPr id="27" name="矩形 42"/>
          <p:cNvSpPr/>
          <p:nvPr/>
        </p:nvSpPr>
        <p:spPr>
          <a:xfrm>
            <a:off x="800361" y="3545467"/>
            <a:ext cx="2078772"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
        <p:nvSpPr>
          <p:cNvPr id="28" name="矩形 42"/>
          <p:cNvSpPr/>
          <p:nvPr/>
        </p:nvSpPr>
        <p:spPr>
          <a:xfrm>
            <a:off x="6431695" y="3551515"/>
            <a:ext cx="2077561"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
        <p:nvSpPr>
          <p:cNvPr id="29" name="矩形 42"/>
          <p:cNvSpPr/>
          <p:nvPr/>
        </p:nvSpPr>
        <p:spPr>
          <a:xfrm>
            <a:off x="6434444" y="1905414"/>
            <a:ext cx="2077561" cy="704831"/>
          </a:xfrm>
          <a:prstGeom prst="rect">
            <a:avLst/>
          </a:prstGeom>
        </p:spPr>
        <p:txBody>
          <a:bodyPr lIns="69617" tIns="34809" rIns="69617" bIns="34809">
            <a:spAutoFit/>
          </a:bodyPr>
          <a:lstStyle/>
          <a:p>
            <a:pPr algn="ctr" defTabSz="845820">
              <a:defRPr/>
            </a:pPr>
            <a:r>
              <a:rPr lang="zh-CN" altLang="en-US" sz="1030" dirty="0">
                <a:cs typeface="+mn-ea"/>
                <a:sym typeface="+mn-lt"/>
              </a:rPr>
              <a:t>输入您的文本输入您的文本</a:t>
            </a:r>
            <a:endParaRPr lang="zh-CN" altLang="zh-CN" sz="1030" dirty="0">
              <a:cs typeface="+mn-ea"/>
              <a:sym typeface="+mn-lt"/>
            </a:endParaRPr>
          </a:p>
          <a:p>
            <a:pPr algn="ctr" defTabSz="845820">
              <a:defRPr/>
            </a:pPr>
            <a:r>
              <a:rPr lang="zh-CN" altLang="en-US" sz="1030" dirty="0">
                <a:cs typeface="+mn-ea"/>
                <a:sym typeface="+mn-lt"/>
              </a:rPr>
              <a:t>输入您的文本输入您的文本</a:t>
            </a:r>
            <a:endParaRPr lang="en-US" altLang="zh-CN" sz="1030" dirty="0">
              <a:cs typeface="+mn-ea"/>
              <a:sym typeface="+mn-lt"/>
            </a:endParaRPr>
          </a:p>
          <a:p>
            <a:pPr algn="ctr" defTabSz="845820">
              <a:defRPr/>
            </a:pPr>
            <a:r>
              <a:rPr lang="zh-CN" altLang="en-US" sz="1030" dirty="0">
                <a:cs typeface="+mn-ea"/>
                <a:sym typeface="+mn-lt"/>
              </a:rPr>
              <a:t>输入您的文本输入您的文本</a:t>
            </a:r>
          </a:p>
          <a:p>
            <a:pPr algn="ctr" defTabSz="845820">
              <a:defRPr/>
            </a:pPr>
            <a:r>
              <a:rPr lang="zh-CN" altLang="en-US" sz="1030" dirty="0">
                <a:cs typeface="+mn-ea"/>
                <a:sym typeface="+mn-lt"/>
              </a:rPr>
              <a:t>输入您的文本输入您的文本</a:t>
            </a:r>
            <a:endParaRPr lang="en-US" altLang="zh-CN" sz="103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3000"/>
                            </p:stCondLst>
                            <p:childTnLst>
                              <p:par>
                                <p:cTn id="45" presetID="15"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 calcmode="lin" valueType="num">
                                      <p:cBhvr>
                                        <p:cTn id="49" dur="5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21"/>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2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 calcmode="lin" valueType="num">
                                      <p:cBhvr>
                                        <p:cTn id="55" dur="5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6" dur="500" fill="hold"/>
                                        <p:tgtEl>
                                          <p:spTgt spid="2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 calcmode="lin" valueType="num">
                                      <p:cBhvr>
                                        <p:cTn id="61"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2" dur="500" fill="hold"/>
                                        <p:tgtEl>
                                          <p:spTgt spid="22"/>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3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 calcmode="lin" valueType="num">
                                      <p:cBhvr>
                                        <p:cTn id="67"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68"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3500"/>
                            </p:stCondLst>
                            <p:childTnLst>
                              <p:par>
                                <p:cTn id="70" presetID="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0-#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0-#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500" fill="hold"/>
                                        <p:tgtEl>
                                          <p:spTgt spid="29"/>
                                        </p:tgtEl>
                                        <p:attrNameLst>
                                          <p:attrName>ppt_x</p:attrName>
                                        </p:attrNameLst>
                                      </p:cBhvr>
                                      <p:tavLst>
                                        <p:tav tm="0">
                                          <p:val>
                                            <p:strVal val="1+#ppt_w/2"/>
                                          </p:val>
                                        </p:tav>
                                        <p:tav tm="100000">
                                          <p:val>
                                            <p:strVal val="#ppt_x"/>
                                          </p:val>
                                        </p:tav>
                                      </p:tavLst>
                                    </p:anim>
                                    <p:anim calcmode="lin" valueType="num">
                                      <p:cBhvr additive="base">
                                        <p:cTn id="81" dur="500" fill="hold"/>
                                        <p:tgtEl>
                                          <p:spTgt spid="29"/>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1+#ppt_w/2"/>
                                          </p:val>
                                        </p:tav>
                                        <p:tav tm="100000">
                                          <p:val>
                                            <p:strVal val="#ppt_x"/>
                                          </p:val>
                                        </p:tav>
                                      </p:tavLst>
                                    </p:anim>
                                    <p:anim calcmode="lin" valueType="num">
                                      <p:cBhvr additive="base">
                                        <p:cTn id="8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animBg="1"/>
      <p:bldP spid="16" grpId="0" animBg="1"/>
      <p:bldP spid="17" grpId="0" animBg="1"/>
      <p:bldP spid="19" grpId="0" animBg="1"/>
      <p:bldP spid="20" grpId="0" animBg="1"/>
      <p:bldP spid="21" grpId="0" animBg="1"/>
      <p:bldP spid="22" grpId="0" animBg="1"/>
      <p:bldP spid="23" grpId="0" animBg="1"/>
      <p:bldP spid="24"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smtClean="0">
                <a:solidFill>
                  <a:srgbClr val="C00000"/>
                </a:solidFill>
                <a:cs typeface="+mn-ea"/>
                <a:sym typeface="+mn-lt"/>
              </a:rPr>
              <a:t>04</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第四部分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3086533" y="1332330"/>
            <a:ext cx="4790796" cy="1042632"/>
          </a:xfrm>
          <a:prstGeom prst="roundRect">
            <a:avLst>
              <a:gd name="adj" fmla="val 9144"/>
            </a:avLst>
          </a:prstGeom>
          <a:solidFill>
            <a:srgbClr val="F8F8F8"/>
          </a:solidFill>
          <a:ln w="28575">
            <a:solidFill>
              <a:schemeClr val="bg1">
                <a:lumMod val="65000"/>
              </a:schemeClr>
            </a:solidFill>
            <a:round/>
          </a:ln>
        </p:spPr>
        <p:txBody>
          <a:bodyPr wrap="none" lIns="81453" tIns="40725" rIns="81453" bIns="40725" anchor="ctr"/>
          <a:lstStyle/>
          <a:p>
            <a:endParaRPr lang="zh-CN" altLang="en-US" sz="1665">
              <a:cs typeface="+mn-ea"/>
              <a:sym typeface="+mn-lt"/>
            </a:endParaRPr>
          </a:p>
        </p:txBody>
      </p:sp>
      <p:sp>
        <p:nvSpPr>
          <p:cNvPr id="6" name="AutoShape 4"/>
          <p:cNvSpPr>
            <a:spLocks noChangeArrowheads="1"/>
          </p:cNvSpPr>
          <p:nvPr/>
        </p:nvSpPr>
        <p:spPr bwMode="gray">
          <a:xfrm>
            <a:off x="3095676" y="2430834"/>
            <a:ext cx="4790796" cy="1061682"/>
          </a:xfrm>
          <a:prstGeom prst="roundRect">
            <a:avLst>
              <a:gd name="adj" fmla="val 9144"/>
            </a:avLst>
          </a:prstGeom>
          <a:solidFill>
            <a:srgbClr val="F8F8F8"/>
          </a:solidFill>
          <a:ln w="28575">
            <a:solidFill>
              <a:schemeClr val="bg1">
                <a:lumMod val="65000"/>
              </a:schemeClr>
            </a:solidFill>
            <a:round/>
          </a:ln>
        </p:spPr>
        <p:txBody>
          <a:bodyPr wrap="none" lIns="81453" tIns="40725" rIns="81453" bIns="40725" anchor="ctr"/>
          <a:lstStyle/>
          <a:p>
            <a:endParaRPr lang="zh-CN" altLang="en-US" sz="1665">
              <a:cs typeface="+mn-ea"/>
              <a:sym typeface="+mn-lt"/>
            </a:endParaRPr>
          </a:p>
        </p:txBody>
      </p:sp>
      <p:sp>
        <p:nvSpPr>
          <p:cNvPr id="7" name="AutoShape 7"/>
          <p:cNvSpPr>
            <a:spLocks noChangeArrowheads="1"/>
          </p:cNvSpPr>
          <p:nvPr/>
        </p:nvSpPr>
        <p:spPr bwMode="gray">
          <a:xfrm>
            <a:off x="2441967" y="3547128"/>
            <a:ext cx="5442979" cy="1052792"/>
          </a:xfrm>
          <a:prstGeom prst="roundRect">
            <a:avLst>
              <a:gd name="adj" fmla="val 9144"/>
            </a:avLst>
          </a:prstGeom>
          <a:solidFill>
            <a:srgbClr val="F8F8F8"/>
          </a:solidFill>
          <a:ln w="28575">
            <a:solidFill>
              <a:schemeClr val="bg1">
                <a:lumMod val="65000"/>
              </a:schemeClr>
            </a:solidFill>
            <a:round/>
          </a:ln>
        </p:spPr>
        <p:txBody>
          <a:bodyPr wrap="none" lIns="81453" tIns="40725" rIns="81453" bIns="40725" anchor="ctr"/>
          <a:lstStyle/>
          <a:p>
            <a:endParaRPr lang="zh-CN" altLang="en-US" sz="1665">
              <a:cs typeface="+mn-ea"/>
              <a:sym typeface="+mn-lt"/>
            </a:endParaRPr>
          </a:p>
        </p:txBody>
      </p:sp>
      <p:sp>
        <p:nvSpPr>
          <p:cNvPr id="8" name="Text Box 15"/>
          <p:cNvSpPr txBox="1">
            <a:spLocks noChangeArrowheads="1"/>
          </p:cNvSpPr>
          <p:nvPr/>
        </p:nvSpPr>
        <p:spPr bwMode="gray">
          <a:xfrm>
            <a:off x="3433955" y="3678779"/>
            <a:ext cx="3442242" cy="7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53" tIns="40725" rIns="81453" bIns="4072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p:txBody>
      </p:sp>
      <p:sp>
        <p:nvSpPr>
          <p:cNvPr id="9" name="Text Box 16"/>
          <p:cNvSpPr txBox="1">
            <a:spLocks noChangeArrowheads="1"/>
          </p:cNvSpPr>
          <p:nvPr/>
        </p:nvSpPr>
        <p:spPr bwMode="gray">
          <a:xfrm>
            <a:off x="4468610" y="1444931"/>
            <a:ext cx="3108532" cy="7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53" tIns="40725" rIns="81453" bIns="4072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p:txBody>
      </p:sp>
      <p:sp>
        <p:nvSpPr>
          <p:cNvPr id="10" name="Text Box 17"/>
          <p:cNvSpPr txBox="1">
            <a:spLocks noChangeArrowheads="1"/>
          </p:cNvSpPr>
          <p:nvPr/>
        </p:nvSpPr>
        <p:spPr bwMode="gray">
          <a:xfrm>
            <a:off x="3875852" y="2551059"/>
            <a:ext cx="3437671" cy="7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53" tIns="40725" rIns="81453" bIns="4072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a:p>
            <a:pPr eaLnBrk="1" hangingPunct="1">
              <a:lnSpc>
                <a:spcPct val="110000"/>
              </a:lnSpc>
              <a:spcBef>
                <a:spcPct val="50000"/>
              </a:spcBef>
              <a:buFontTx/>
              <a:buChar char="•"/>
            </a:pPr>
            <a:r>
              <a:rPr lang="en-US" altLang="zh-CN" sz="1510" dirty="0">
                <a:solidFill>
                  <a:schemeClr val="bg2">
                    <a:lumMod val="10000"/>
                  </a:schemeClr>
                </a:solidFill>
                <a:latin typeface="+mn-lt"/>
                <a:cs typeface="+mn-ea"/>
                <a:sym typeface="+mn-lt"/>
              </a:rPr>
              <a:t>  </a:t>
            </a:r>
            <a:r>
              <a:rPr lang="zh-CN" altLang="en-US" sz="1510" dirty="0">
                <a:solidFill>
                  <a:schemeClr val="bg2">
                    <a:lumMod val="10000"/>
                  </a:schemeClr>
                </a:solidFill>
                <a:latin typeface="+mn-lt"/>
                <a:cs typeface="+mn-ea"/>
                <a:sym typeface="+mn-lt"/>
              </a:rPr>
              <a:t>在此添加标题或目录索引</a:t>
            </a:r>
          </a:p>
        </p:txBody>
      </p:sp>
      <p:grpSp>
        <p:nvGrpSpPr>
          <p:cNvPr id="11" name="组合 10"/>
          <p:cNvGrpSpPr/>
          <p:nvPr/>
        </p:nvGrpSpPr>
        <p:grpSpPr>
          <a:xfrm>
            <a:off x="2355117" y="914516"/>
            <a:ext cx="2340541" cy="1428696"/>
            <a:chOff x="2820508" y="1425179"/>
            <a:chExt cx="3072553" cy="1875234"/>
          </a:xfrm>
          <a:solidFill>
            <a:srgbClr val="C00000"/>
          </a:solidFill>
        </p:grpSpPr>
        <p:sp>
          <p:nvSpPr>
            <p:cNvPr id="12" name="AutoShape 5"/>
            <p:cNvSpPr>
              <a:spLocks noChangeArrowheads="1"/>
            </p:cNvSpPr>
            <p:nvPr/>
          </p:nvSpPr>
          <p:spPr bwMode="gray">
            <a:xfrm>
              <a:off x="2820508" y="1425179"/>
              <a:ext cx="3072553" cy="1875234"/>
            </a:xfrm>
            <a:prstGeom prst="upArrow">
              <a:avLst>
                <a:gd name="adj1" fmla="val 49093"/>
                <a:gd name="adj2" fmla="val 22310"/>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3" name="TextBox 12"/>
            <p:cNvSpPr txBox="1"/>
            <p:nvPr/>
          </p:nvSpPr>
          <p:spPr>
            <a:xfrm>
              <a:off x="3844835" y="1885741"/>
              <a:ext cx="972032" cy="1000219"/>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latin typeface="+mn-lt"/>
                  <a:ea typeface="+mn-ea"/>
                  <a:cs typeface="+mn-ea"/>
                  <a:sym typeface="+mn-lt"/>
                </a:rPr>
                <a:t>您的文本</a:t>
              </a:r>
            </a:p>
          </p:txBody>
        </p:sp>
      </p:grpSp>
      <p:grpSp>
        <p:nvGrpSpPr>
          <p:cNvPr id="14" name="组合 13"/>
          <p:cNvGrpSpPr/>
          <p:nvPr/>
        </p:nvGrpSpPr>
        <p:grpSpPr>
          <a:xfrm>
            <a:off x="1742550" y="2019370"/>
            <a:ext cx="2377112" cy="1422348"/>
            <a:chOff x="2016363" y="2875360"/>
            <a:chExt cx="3120562" cy="1866900"/>
          </a:xfrm>
          <a:solidFill>
            <a:srgbClr val="C00000"/>
          </a:solidFill>
        </p:grpSpPr>
        <p:sp>
          <p:nvSpPr>
            <p:cNvPr id="15" name="AutoShape 6"/>
            <p:cNvSpPr>
              <a:spLocks noChangeArrowheads="1"/>
            </p:cNvSpPr>
            <p:nvPr/>
          </p:nvSpPr>
          <p:spPr bwMode="gray">
            <a:xfrm>
              <a:off x="2016363" y="2875360"/>
              <a:ext cx="3120562" cy="1866900"/>
            </a:xfrm>
            <a:prstGeom prst="upArrow">
              <a:avLst>
                <a:gd name="adj1" fmla="val 51824"/>
                <a:gd name="adj2" fmla="val 23468"/>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sp>
          <p:nvSpPr>
            <p:cNvPr id="16" name="TextBox 15"/>
            <p:cNvSpPr txBox="1"/>
            <p:nvPr/>
          </p:nvSpPr>
          <p:spPr>
            <a:xfrm>
              <a:off x="3090629" y="3359766"/>
              <a:ext cx="972032" cy="1000219"/>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latin typeface="+mn-lt"/>
                  <a:ea typeface="+mn-ea"/>
                  <a:cs typeface="+mn-ea"/>
                  <a:sym typeface="+mn-lt"/>
                </a:rPr>
                <a:t>您的文本</a:t>
              </a:r>
            </a:p>
          </p:txBody>
        </p:sp>
      </p:grpSp>
      <p:grpSp>
        <p:nvGrpSpPr>
          <p:cNvPr id="17" name="组合 16"/>
          <p:cNvGrpSpPr/>
          <p:nvPr/>
        </p:nvGrpSpPr>
        <p:grpSpPr>
          <a:xfrm>
            <a:off x="1221417" y="3077772"/>
            <a:ext cx="2340541" cy="1443936"/>
            <a:chOff x="1332240" y="4313873"/>
            <a:chExt cx="3072553" cy="1895237"/>
          </a:xfrm>
          <a:solidFill>
            <a:srgbClr val="FFC000"/>
          </a:solidFill>
        </p:grpSpPr>
        <p:sp>
          <p:nvSpPr>
            <p:cNvPr id="19" name="AutoShape 8"/>
            <p:cNvSpPr>
              <a:spLocks noChangeArrowheads="1"/>
            </p:cNvSpPr>
            <p:nvPr/>
          </p:nvSpPr>
          <p:spPr bwMode="gray">
            <a:xfrm>
              <a:off x="1332240" y="4313873"/>
              <a:ext cx="3072553" cy="1895237"/>
            </a:xfrm>
            <a:prstGeom prst="upArrow">
              <a:avLst>
                <a:gd name="adj1" fmla="val 52602"/>
                <a:gd name="adj2" fmla="val 25245"/>
              </a:avLst>
            </a:prstGeom>
            <a:solidFill>
              <a:srgbClr val="C00000"/>
            </a:solidFill>
            <a:ln w="9525">
              <a:miter lim="800000"/>
            </a:ln>
          </p:spPr>
          <p:txBody>
            <a:bodyPr wrap="none" lIns="84904" tIns="42451" rIns="84904" bIns="42451" anchor="ctr">
              <a:flatTx/>
            </a:bodyPr>
            <a:lstStyle/>
            <a:p>
              <a:endParaRPr lang="zh-CN" altLang="en-US" sz="1400">
                <a:cs typeface="+mn-ea"/>
                <a:sym typeface="+mn-lt"/>
              </a:endParaRPr>
            </a:p>
          </p:txBody>
        </p:sp>
        <p:sp>
          <p:nvSpPr>
            <p:cNvPr id="20" name="TextBox 19"/>
            <p:cNvSpPr txBox="1"/>
            <p:nvPr/>
          </p:nvSpPr>
          <p:spPr>
            <a:xfrm>
              <a:off x="2412741" y="4896594"/>
              <a:ext cx="972032" cy="848341"/>
            </a:xfrm>
            <a:prstGeom prst="rect">
              <a:avLst/>
            </a:prstGeom>
            <a:noFill/>
          </p:spPr>
          <p:txBody>
            <a:bodyPr wrap="square" rtlCol="0">
              <a:spAutoFit/>
            </a:bodyPr>
            <a:lstStyle/>
            <a:p>
              <a:r>
                <a:rPr lang="zh-CN" altLang="en-US" sz="1800" dirty="0">
                  <a:solidFill>
                    <a:schemeClr val="bg1"/>
                  </a:solidFill>
                  <a:cs typeface="+mn-ea"/>
                  <a:sym typeface="+mn-lt"/>
                </a:rPr>
                <a:t>您的文本</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par>
                          <p:cTn id="35" fill="hold">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par>
                          <p:cTn id="40" fill="hold">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a:spLocks noChangeArrowheads="1"/>
          </p:cNvSpPr>
          <p:nvPr/>
        </p:nvSpPr>
        <p:spPr bwMode="auto">
          <a:xfrm>
            <a:off x="3526551" y="1028806"/>
            <a:ext cx="1920354" cy="1920653"/>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6" name="Oval 3"/>
          <p:cNvSpPr>
            <a:spLocks noChangeArrowheads="1"/>
          </p:cNvSpPr>
          <p:nvPr/>
        </p:nvSpPr>
        <p:spPr bwMode="auto">
          <a:xfrm>
            <a:off x="2977533" y="2007279"/>
            <a:ext cx="1920354" cy="1920653"/>
          </a:xfrm>
          <a:prstGeom prst="ellipse">
            <a:avLst/>
          </a:prstGeom>
          <a:solidFill>
            <a:srgbClr val="C00000"/>
          </a:solidFill>
          <a:ln w="25400">
            <a:solidFill>
              <a:srgbClr val="C0C0C0"/>
            </a:solidFill>
            <a:round/>
          </a:ln>
          <a:effectLst/>
        </p:spPr>
        <p:txBody>
          <a:bodyPr wrap="none" lIns="69617" tIns="34809" rIns="69617" bIns="34809" anchor="ctr"/>
          <a:lstStyle/>
          <a:p>
            <a:endParaRPr lang="zh-CN" altLang="en-US" sz="1665">
              <a:solidFill>
                <a:schemeClr val="bg1"/>
              </a:solidFill>
              <a:cs typeface="+mn-ea"/>
              <a:sym typeface="+mn-lt"/>
            </a:endParaRPr>
          </a:p>
        </p:txBody>
      </p:sp>
      <p:sp>
        <p:nvSpPr>
          <p:cNvPr id="7" name="Oval 4"/>
          <p:cNvSpPr>
            <a:spLocks noChangeArrowheads="1"/>
          </p:cNvSpPr>
          <p:nvPr/>
        </p:nvSpPr>
        <p:spPr bwMode="auto">
          <a:xfrm>
            <a:off x="4075569" y="2007279"/>
            <a:ext cx="1920354" cy="1920653"/>
          </a:xfrm>
          <a:prstGeom prst="ellipse">
            <a:avLst/>
          </a:prstGeom>
          <a:solidFill>
            <a:srgbClr val="C00000"/>
          </a:solidFill>
          <a:ln w="25400">
            <a:solidFill>
              <a:srgbClr val="C0C0C0"/>
            </a:solidFill>
            <a:round/>
          </a:ln>
          <a:effectLst/>
        </p:spPr>
        <p:txBody>
          <a:bodyPr wrap="none" lIns="69617" tIns="34809" rIns="69617" bIns="34809" anchor="ctr"/>
          <a:lstStyle/>
          <a:p>
            <a:endParaRPr lang="zh-CN" altLang="en-US" sz="1665">
              <a:solidFill>
                <a:schemeClr val="bg1"/>
              </a:solidFill>
              <a:cs typeface="+mn-ea"/>
              <a:sym typeface="+mn-lt"/>
            </a:endParaRPr>
          </a:p>
        </p:txBody>
      </p:sp>
      <p:sp>
        <p:nvSpPr>
          <p:cNvPr id="8" name="未知"/>
          <p:cNvSpPr/>
          <p:nvPr/>
        </p:nvSpPr>
        <p:spPr bwMode="auto">
          <a:xfrm>
            <a:off x="4086452" y="2182652"/>
            <a:ext cx="800551" cy="890177"/>
          </a:xfrm>
          <a:custGeom>
            <a:avLst/>
            <a:gdLst>
              <a:gd name="T0" fmla="*/ 331 w 662"/>
              <a:gd name="T1" fmla="*/ 0 h 736"/>
              <a:gd name="T2" fmla="*/ 662 w 662"/>
              <a:gd name="T3" fmla="*/ 556 h 736"/>
              <a:gd name="T4" fmla="*/ 0 w 662"/>
              <a:gd name="T5" fmla="*/ 554 h 736"/>
              <a:gd name="T6" fmla="*/ 331 w 662"/>
              <a:gd name="T7" fmla="*/ 0 h 736"/>
            </a:gdLst>
            <a:ahLst/>
            <a:cxnLst>
              <a:cxn ang="0">
                <a:pos x="T0" y="T1"/>
              </a:cxn>
              <a:cxn ang="0">
                <a:pos x="T2" y="T3"/>
              </a:cxn>
              <a:cxn ang="0">
                <a:pos x="T4" y="T5"/>
              </a:cxn>
              <a:cxn ang="0">
                <a:pos x="T6" y="T7"/>
              </a:cxn>
            </a:cxnLst>
            <a:rect l="0" t="0" r="r" b="b"/>
            <a:pathLst>
              <a:path w="662" h="736">
                <a:moveTo>
                  <a:pt x="331" y="0"/>
                </a:moveTo>
                <a:cubicBezTo>
                  <a:pt x="331" y="0"/>
                  <a:pt x="644" y="210"/>
                  <a:pt x="662" y="556"/>
                </a:cubicBezTo>
                <a:cubicBezTo>
                  <a:pt x="340" y="736"/>
                  <a:pt x="0" y="554"/>
                  <a:pt x="0" y="554"/>
                </a:cubicBezTo>
                <a:cubicBezTo>
                  <a:pt x="6" y="222"/>
                  <a:pt x="331" y="0"/>
                  <a:pt x="331" y="0"/>
                </a:cubicBezTo>
                <a:close/>
              </a:path>
            </a:pathLst>
          </a:custGeom>
          <a:solidFill>
            <a:srgbClr val="76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9" name="未知"/>
          <p:cNvSpPr/>
          <p:nvPr/>
        </p:nvSpPr>
        <p:spPr bwMode="auto">
          <a:xfrm>
            <a:off x="4487942" y="1853676"/>
            <a:ext cx="950502" cy="999030"/>
          </a:xfrm>
          <a:custGeom>
            <a:avLst/>
            <a:gdLst>
              <a:gd name="T0" fmla="*/ 0 w 786"/>
              <a:gd name="T1" fmla="*/ 431800 h 826"/>
              <a:gd name="T2" fmla="*/ 1247775 w 786"/>
              <a:gd name="T3" fmla="*/ 320675 h 826"/>
              <a:gd name="T4" fmla="*/ 530225 w 786"/>
              <a:gd name="T5" fmla="*/ 1311275 h 826"/>
              <a:gd name="T6" fmla="*/ 0 w 786"/>
              <a:gd name="T7" fmla="*/ 431800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6" h="826">
                <a:moveTo>
                  <a:pt x="0" y="272"/>
                </a:moveTo>
                <a:cubicBezTo>
                  <a:pt x="0" y="272"/>
                  <a:pt x="350" y="0"/>
                  <a:pt x="786" y="202"/>
                </a:cubicBezTo>
                <a:cubicBezTo>
                  <a:pt x="786" y="202"/>
                  <a:pt x="744" y="656"/>
                  <a:pt x="334" y="826"/>
                </a:cubicBezTo>
                <a:cubicBezTo>
                  <a:pt x="296" y="466"/>
                  <a:pt x="0" y="272"/>
                  <a:pt x="0" y="272"/>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10" name="未知"/>
          <p:cNvSpPr/>
          <p:nvPr/>
        </p:nvSpPr>
        <p:spPr bwMode="auto">
          <a:xfrm>
            <a:off x="3532598" y="1851256"/>
            <a:ext cx="952922" cy="1003867"/>
          </a:xfrm>
          <a:custGeom>
            <a:avLst/>
            <a:gdLst>
              <a:gd name="T0" fmla="*/ 727075 w 788"/>
              <a:gd name="T1" fmla="*/ 1317625 h 826"/>
              <a:gd name="T2" fmla="*/ 0 w 788"/>
              <a:gd name="T3" fmla="*/ 322228 h 826"/>
              <a:gd name="T4" fmla="*/ 1250950 w 788"/>
              <a:gd name="T5" fmla="*/ 437081 h 826"/>
              <a:gd name="T6" fmla="*/ 727075 w 788"/>
              <a:gd name="T7" fmla="*/ 1317625 h 8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8" h="826">
                <a:moveTo>
                  <a:pt x="458" y="826"/>
                </a:moveTo>
                <a:cubicBezTo>
                  <a:pt x="458" y="826"/>
                  <a:pt x="68" y="698"/>
                  <a:pt x="0" y="202"/>
                </a:cubicBezTo>
                <a:cubicBezTo>
                  <a:pt x="0" y="202"/>
                  <a:pt x="418" y="0"/>
                  <a:pt x="788" y="274"/>
                </a:cubicBezTo>
                <a:cubicBezTo>
                  <a:pt x="438" y="526"/>
                  <a:pt x="458" y="826"/>
                  <a:pt x="458" y="826"/>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11" name="未知"/>
          <p:cNvSpPr/>
          <p:nvPr/>
        </p:nvSpPr>
        <p:spPr bwMode="auto">
          <a:xfrm>
            <a:off x="4001803" y="2852702"/>
            <a:ext cx="967432" cy="904691"/>
          </a:xfrm>
          <a:custGeom>
            <a:avLst/>
            <a:gdLst>
              <a:gd name="T0" fmla="*/ 107950 w 800"/>
              <a:gd name="T1" fmla="*/ 0 h 748"/>
              <a:gd name="T2" fmla="*/ 1165225 w 800"/>
              <a:gd name="T3" fmla="*/ 6350 h 748"/>
              <a:gd name="T4" fmla="*/ 635000 w 800"/>
              <a:gd name="T5" fmla="*/ 1187450 h 748"/>
              <a:gd name="T6" fmla="*/ 107950 w 800"/>
              <a:gd name="T7" fmla="*/ 0 h 7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748">
                <a:moveTo>
                  <a:pt x="68" y="0"/>
                </a:moveTo>
                <a:cubicBezTo>
                  <a:pt x="68" y="0"/>
                  <a:pt x="406" y="182"/>
                  <a:pt x="734" y="4"/>
                </a:cubicBezTo>
                <a:cubicBezTo>
                  <a:pt x="734" y="4"/>
                  <a:pt x="800" y="460"/>
                  <a:pt x="400" y="748"/>
                </a:cubicBezTo>
                <a:cubicBezTo>
                  <a:pt x="0" y="468"/>
                  <a:pt x="68" y="0"/>
                  <a:pt x="68"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a:solidFill>
                <a:schemeClr val="bg1"/>
              </a:solidFill>
              <a:cs typeface="+mn-ea"/>
              <a:sym typeface="+mn-lt"/>
            </a:endParaRPr>
          </a:p>
        </p:txBody>
      </p:sp>
      <p:sp>
        <p:nvSpPr>
          <p:cNvPr id="12" name="Oval 10"/>
          <p:cNvSpPr>
            <a:spLocks noChangeArrowheads="1"/>
          </p:cNvSpPr>
          <p:nvPr/>
        </p:nvSpPr>
        <p:spPr bwMode="auto">
          <a:xfrm>
            <a:off x="3127487" y="4002918"/>
            <a:ext cx="2737834" cy="283018"/>
          </a:xfrm>
          <a:prstGeom prst="ellipse">
            <a:avLst/>
          </a:prstGeom>
          <a:gradFill rotWithShape="1">
            <a:gsLst>
              <a:gs pos="0">
                <a:schemeClr val="tx1">
                  <a:alpha val="20000"/>
                </a:schemeClr>
              </a:gs>
              <a:gs pos="100000">
                <a:schemeClr val="tx1">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nchor="ctr"/>
          <a:lstStyle/>
          <a:p>
            <a:endParaRPr lang="zh-CN" altLang="en-US" sz="1665">
              <a:cs typeface="+mn-ea"/>
              <a:sym typeface="+mn-lt"/>
            </a:endParaRPr>
          </a:p>
        </p:txBody>
      </p:sp>
      <p:sp>
        <p:nvSpPr>
          <p:cNvPr id="13" name="Text Box 14"/>
          <p:cNvSpPr txBox="1">
            <a:spLocks noChangeArrowheads="1"/>
          </p:cNvSpPr>
          <p:nvPr/>
        </p:nvSpPr>
        <p:spPr bwMode="auto">
          <a:xfrm>
            <a:off x="4166782" y="2457555"/>
            <a:ext cx="608671"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825" b="1" i="0" dirty="0">
                <a:solidFill>
                  <a:schemeClr val="bg1"/>
                </a:solidFill>
                <a:latin typeface="+mn-lt"/>
                <a:ea typeface="+mn-ea"/>
                <a:cs typeface="+mn-ea"/>
                <a:sym typeface="+mn-lt"/>
              </a:rPr>
              <a:t>标题</a:t>
            </a:r>
          </a:p>
        </p:txBody>
      </p:sp>
      <p:sp>
        <p:nvSpPr>
          <p:cNvPr id="14" name="Rectangle 15"/>
          <p:cNvSpPr>
            <a:spLocks noChangeArrowheads="1"/>
          </p:cNvSpPr>
          <p:nvPr/>
        </p:nvSpPr>
        <p:spPr bwMode="auto">
          <a:xfrm>
            <a:off x="4877801" y="2861018"/>
            <a:ext cx="973480" cy="73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p>
            <a:pPr algn="l"/>
            <a:r>
              <a:rPr lang="zh-CN" altLang="en-US" sz="1430" dirty="0">
                <a:solidFill>
                  <a:schemeClr val="bg1"/>
                </a:solidFill>
                <a:cs typeface="+mn-ea"/>
                <a:sym typeface="+mn-lt"/>
              </a:rPr>
              <a:t>单击此处添加段落文字内容</a:t>
            </a:r>
          </a:p>
        </p:txBody>
      </p:sp>
      <p:sp>
        <p:nvSpPr>
          <p:cNvPr id="15" name="Rectangle 16"/>
          <p:cNvSpPr>
            <a:spLocks noChangeArrowheads="1"/>
          </p:cNvSpPr>
          <p:nvPr/>
        </p:nvSpPr>
        <p:spPr bwMode="auto">
          <a:xfrm>
            <a:off x="3246089" y="2861018"/>
            <a:ext cx="973480" cy="73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p>
            <a:pPr algn="l"/>
            <a:r>
              <a:rPr lang="zh-CN" altLang="en-US" sz="1430" dirty="0">
                <a:solidFill>
                  <a:schemeClr val="bg1"/>
                </a:solidFill>
                <a:cs typeface="+mn-ea"/>
                <a:sym typeface="+mn-lt"/>
              </a:rPr>
              <a:t>单击此处添加段落文字内容</a:t>
            </a:r>
          </a:p>
        </p:txBody>
      </p:sp>
      <p:sp>
        <p:nvSpPr>
          <p:cNvPr id="16" name="Rectangle 17"/>
          <p:cNvSpPr>
            <a:spLocks noChangeArrowheads="1"/>
          </p:cNvSpPr>
          <p:nvPr/>
        </p:nvSpPr>
        <p:spPr bwMode="auto">
          <a:xfrm>
            <a:off x="3842298" y="1361248"/>
            <a:ext cx="1308206" cy="5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algn="l"/>
            <a:r>
              <a:rPr lang="zh-CN" altLang="en-US" sz="1430" dirty="0">
                <a:solidFill>
                  <a:schemeClr val="bg1"/>
                </a:solidFill>
                <a:cs typeface="+mn-ea"/>
                <a:sym typeface="+mn-lt"/>
              </a:rPr>
              <a:t>单击此处添加段落文字内容</a:t>
            </a:r>
          </a:p>
        </p:txBody>
      </p:sp>
      <p:sp>
        <p:nvSpPr>
          <p:cNvPr id="17" name="Text Box 20"/>
          <p:cNvSpPr txBox="1">
            <a:spLocks noChangeArrowheads="1"/>
          </p:cNvSpPr>
          <p:nvPr/>
        </p:nvSpPr>
        <p:spPr bwMode="auto">
          <a:xfrm>
            <a:off x="4207327" y="3126048"/>
            <a:ext cx="528520" cy="3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510" i="0" dirty="0">
                <a:solidFill>
                  <a:schemeClr val="bg1"/>
                </a:solidFill>
                <a:latin typeface="+mn-lt"/>
                <a:ea typeface="+mn-ea"/>
                <a:cs typeface="+mn-ea"/>
                <a:sym typeface="+mn-lt"/>
              </a:rPr>
              <a:t>文本</a:t>
            </a:r>
          </a:p>
        </p:txBody>
      </p:sp>
      <p:sp>
        <p:nvSpPr>
          <p:cNvPr id="19" name="Text Box 21"/>
          <p:cNvSpPr txBox="1">
            <a:spLocks noChangeArrowheads="1"/>
          </p:cNvSpPr>
          <p:nvPr/>
        </p:nvSpPr>
        <p:spPr bwMode="auto">
          <a:xfrm>
            <a:off x="4780242" y="2169349"/>
            <a:ext cx="528520" cy="3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510" i="0" dirty="0">
                <a:solidFill>
                  <a:schemeClr val="bg1"/>
                </a:solidFill>
                <a:latin typeface="+mn-lt"/>
                <a:ea typeface="+mn-ea"/>
                <a:cs typeface="+mn-ea"/>
                <a:sym typeface="+mn-lt"/>
              </a:rPr>
              <a:t>文本</a:t>
            </a:r>
          </a:p>
        </p:txBody>
      </p:sp>
      <p:sp>
        <p:nvSpPr>
          <p:cNvPr id="20" name="Text Box 22"/>
          <p:cNvSpPr txBox="1">
            <a:spLocks noChangeArrowheads="1"/>
          </p:cNvSpPr>
          <p:nvPr/>
        </p:nvSpPr>
        <p:spPr bwMode="auto">
          <a:xfrm>
            <a:off x="1751204" y="1154595"/>
            <a:ext cx="1580542"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eaLnBrk="1" hangingPunct="1">
              <a:spcBef>
                <a:spcPct val="50000"/>
              </a:spcBef>
            </a:pPr>
            <a:r>
              <a:rPr lang="zh-CN" altLang="en-US" sz="1825" b="1" i="0" dirty="0">
                <a:solidFill>
                  <a:schemeClr val="bg2">
                    <a:lumMod val="10000"/>
                  </a:schemeClr>
                </a:solidFill>
                <a:latin typeface="+mn-lt"/>
                <a:ea typeface="+mn-ea"/>
                <a:cs typeface="+mn-ea"/>
                <a:sym typeface="+mn-lt"/>
              </a:rPr>
              <a:t>此处添加内容</a:t>
            </a:r>
          </a:p>
        </p:txBody>
      </p:sp>
      <p:sp>
        <p:nvSpPr>
          <p:cNvPr id="21" name="Rectangle 23"/>
          <p:cNvSpPr>
            <a:spLocks noChangeArrowheads="1"/>
          </p:cNvSpPr>
          <p:nvPr/>
        </p:nvSpPr>
        <p:spPr bwMode="auto">
          <a:xfrm>
            <a:off x="5503536" y="1105462"/>
            <a:ext cx="1896224" cy="5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marL="200660" indent="-200660">
              <a:lnSpc>
                <a:spcPct val="120000"/>
              </a:lnSpc>
              <a:buFontTx/>
              <a:buChar char="•"/>
            </a:pPr>
            <a:r>
              <a:rPr lang="zh-CN" altLang="en-US" sz="1430" dirty="0">
                <a:cs typeface="+mn-ea"/>
                <a:sym typeface="+mn-lt"/>
              </a:rPr>
              <a:t>单击添加段落文字</a:t>
            </a:r>
          </a:p>
          <a:p>
            <a:pPr marL="200660" indent="-200660">
              <a:lnSpc>
                <a:spcPct val="120000"/>
              </a:lnSpc>
              <a:buFontTx/>
              <a:buChar char="•"/>
            </a:pPr>
            <a:r>
              <a:rPr lang="zh-CN" altLang="en-US" sz="1430" dirty="0">
                <a:cs typeface="+mn-ea"/>
                <a:sym typeface="+mn-lt"/>
              </a:rPr>
              <a:t>单击添加段落文字</a:t>
            </a:r>
          </a:p>
        </p:txBody>
      </p:sp>
      <p:sp>
        <p:nvSpPr>
          <p:cNvPr id="22" name="Text Box 24"/>
          <p:cNvSpPr txBox="1">
            <a:spLocks noChangeArrowheads="1"/>
          </p:cNvSpPr>
          <p:nvPr/>
        </p:nvSpPr>
        <p:spPr bwMode="auto">
          <a:xfrm>
            <a:off x="1257530" y="3351010"/>
            <a:ext cx="1580542"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eaLnBrk="1" hangingPunct="1">
              <a:spcBef>
                <a:spcPct val="50000"/>
              </a:spcBef>
            </a:pPr>
            <a:r>
              <a:rPr lang="zh-CN" altLang="en-US" sz="1825" b="1" i="0" dirty="0">
                <a:solidFill>
                  <a:schemeClr val="bg2">
                    <a:lumMod val="10000"/>
                  </a:schemeClr>
                </a:solidFill>
                <a:latin typeface="+mn-lt"/>
                <a:ea typeface="+mn-ea"/>
                <a:cs typeface="+mn-ea"/>
                <a:sym typeface="+mn-lt"/>
              </a:rPr>
              <a:t>此处添加内容</a:t>
            </a:r>
          </a:p>
        </p:txBody>
      </p:sp>
      <p:sp>
        <p:nvSpPr>
          <p:cNvPr id="23" name="Rectangle 25"/>
          <p:cNvSpPr>
            <a:spLocks noChangeArrowheads="1"/>
          </p:cNvSpPr>
          <p:nvPr/>
        </p:nvSpPr>
        <p:spPr bwMode="auto">
          <a:xfrm>
            <a:off x="1289320" y="3756187"/>
            <a:ext cx="1896224" cy="5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marL="200660" indent="-200660">
              <a:lnSpc>
                <a:spcPct val="120000"/>
              </a:lnSpc>
              <a:buFontTx/>
              <a:buChar char="•"/>
            </a:pPr>
            <a:r>
              <a:rPr lang="zh-CN" altLang="en-US" sz="1430" dirty="0">
                <a:cs typeface="+mn-ea"/>
                <a:sym typeface="+mn-lt"/>
              </a:rPr>
              <a:t>单击添加段落文字</a:t>
            </a:r>
          </a:p>
          <a:p>
            <a:pPr marL="200660" indent="-200660">
              <a:lnSpc>
                <a:spcPct val="120000"/>
              </a:lnSpc>
              <a:buFontTx/>
              <a:buChar char="•"/>
            </a:pPr>
            <a:r>
              <a:rPr lang="zh-CN" altLang="en-US" sz="1430" dirty="0">
                <a:cs typeface="+mn-ea"/>
                <a:sym typeface="+mn-lt"/>
              </a:rPr>
              <a:t>单击添加段落文字</a:t>
            </a:r>
          </a:p>
        </p:txBody>
      </p:sp>
      <p:sp>
        <p:nvSpPr>
          <p:cNvPr id="24" name="Text Box 26"/>
          <p:cNvSpPr txBox="1">
            <a:spLocks noChangeArrowheads="1"/>
          </p:cNvSpPr>
          <p:nvPr/>
        </p:nvSpPr>
        <p:spPr bwMode="auto">
          <a:xfrm>
            <a:off x="6021541" y="3351010"/>
            <a:ext cx="1580544" cy="35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eaLnBrk="1" hangingPunct="1">
              <a:spcBef>
                <a:spcPct val="50000"/>
              </a:spcBef>
            </a:pPr>
            <a:r>
              <a:rPr lang="zh-CN" altLang="en-US" sz="1825" b="1" i="0" dirty="0">
                <a:solidFill>
                  <a:schemeClr val="bg2">
                    <a:lumMod val="10000"/>
                  </a:schemeClr>
                </a:solidFill>
                <a:latin typeface="+mn-lt"/>
                <a:ea typeface="+mn-ea"/>
                <a:cs typeface="+mn-ea"/>
                <a:sym typeface="+mn-lt"/>
              </a:rPr>
              <a:t>此处添加内容</a:t>
            </a:r>
          </a:p>
        </p:txBody>
      </p:sp>
      <p:sp>
        <p:nvSpPr>
          <p:cNvPr id="27" name="Rectangle 27"/>
          <p:cNvSpPr>
            <a:spLocks noChangeArrowheads="1"/>
          </p:cNvSpPr>
          <p:nvPr/>
        </p:nvSpPr>
        <p:spPr bwMode="auto">
          <a:xfrm>
            <a:off x="6053332" y="3756187"/>
            <a:ext cx="1896224" cy="59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617" tIns="34809" rIns="69617" bIns="34809">
            <a:spAutoFit/>
          </a:bodyPr>
          <a:lstStyle/>
          <a:p>
            <a:pPr marL="200660" indent="-200660">
              <a:lnSpc>
                <a:spcPct val="120000"/>
              </a:lnSpc>
              <a:buFontTx/>
              <a:buChar char="•"/>
            </a:pPr>
            <a:r>
              <a:rPr lang="zh-CN" altLang="en-US" sz="1430" dirty="0">
                <a:cs typeface="+mn-ea"/>
                <a:sym typeface="+mn-lt"/>
              </a:rPr>
              <a:t>单击添加段落文字</a:t>
            </a:r>
          </a:p>
          <a:p>
            <a:pPr marL="200660" indent="-200660">
              <a:lnSpc>
                <a:spcPct val="120000"/>
              </a:lnSpc>
              <a:buFontTx/>
              <a:buChar char="•"/>
            </a:pPr>
            <a:r>
              <a:rPr lang="zh-CN" altLang="en-US" sz="1430" dirty="0">
                <a:cs typeface="+mn-ea"/>
                <a:sym typeface="+mn-lt"/>
              </a:rPr>
              <a:t>单击添加段落文字</a:t>
            </a:r>
          </a:p>
        </p:txBody>
      </p:sp>
      <p:sp>
        <p:nvSpPr>
          <p:cNvPr id="28" name="Text Box 21"/>
          <p:cNvSpPr txBox="1">
            <a:spLocks noChangeArrowheads="1"/>
          </p:cNvSpPr>
          <p:nvPr/>
        </p:nvSpPr>
        <p:spPr bwMode="auto">
          <a:xfrm>
            <a:off x="3691020" y="2182655"/>
            <a:ext cx="528520" cy="3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617" tIns="34809" rIns="69617" bIns="34809">
            <a:spAutoFit/>
          </a:bodyPr>
          <a:lstStyle>
            <a:lvl1pPr eaLnBrk="0" hangingPunct="0">
              <a:defRPr i="1">
                <a:solidFill>
                  <a:schemeClr val="tx1"/>
                </a:solidFill>
                <a:latin typeface="Arial" panose="020B0604020202020204" pitchFamily="34" charset="0"/>
                <a:ea typeface="华文细黑" panose="02010600040101010101" charset="-122"/>
              </a:defRPr>
            </a:lvl1pPr>
            <a:lvl2pPr marL="742950" indent="-285750" eaLnBrk="0" hangingPunct="0">
              <a:defRPr i="1">
                <a:solidFill>
                  <a:schemeClr val="tx1"/>
                </a:solidFill>
                <a:latin typeface="Arial" panose="020B0604020202020204" pitchFamily="34" charset="0"/>
                <a:ea typeface="华文细黑" panose="02010600040101010101" charset="-122"/>
              </a:defRPr>
            </a:lvl2pPr>
            <a:lvl3pPr marL="1143000" indent="-228600" eaLnBrk="0" hangingPunct="0">
              <a:defRPr i="1">
                <a:solidFill>
                  <a:schemeClr val="tx1"/>
                </a:solidFill>
                <a:latin typeface="Arial" panose="020B0604020202020204" pitchFamily="34" charset="0"/>
                <a:ea typeface="华文细黑" panose="02010600040101010101" charset="-122"/>
              </a:defRPr>
            </a:lvl3pPr>
            <a:lvl4pPr marL="1600200" indent="-228600" eaLnBrk="0" hangingPunct="0">
              <a:defRPr i="1">
                <a:solidFill>
                  <a:schemeClr val="tx1"/>
                </a:solidFill>
                <a:latin typeface="Arial" panose="020B0604020202020204" pitchFamily="34" charset="0"/>
                <a:ea typeface="华文细黑" panose="02010600040101010101" charset="-122"/>
              </a:defRPr>
            </a:lvl4pPr>
            <a:lvl5pPr marL="2057400" indent="-228600" eaLnBrk="0" hangingPunct="0">
              <a:defRPr i="1">
                <a:solidFill>
                  <a:schemeClr val="tx1"/>
                </a:solidFill>
                <a:latin typeface="Arial" panose="020B0604020202020204" pitchFamily="34" charset="0"/>
                <a:ea typeface="华文细黑" panose="02010600040101010101" charset="-122"/>
              </a:defRPr>
            </a:lvl5pPr>
            <a:lvl6pPr marL="25146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6pPr>
            <a:lvl7pPr marL="29718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7pPr>
            <a:lvl8pPr marL="34290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8pPr>
            <a:lvl9pPr marL="3886200" indent="-228600" algn="ctr" eaLnBrk="0" fontAlgn="base" hangingPunct="0">
              <a:spcBef>
                <a:spcPct val="0"/>
              </a:spcBef>
              <a:spcAft>
                <a:spcPct val="0"/>
              </a:spcAft>
              <a:defRPr i="1">
                <a:solidFill>
                  <a:schemeClr val="tx1"/>
                </a:solidFill>
                <a:latin typeface="Arial" panose="020B0604020202020204" pitchFamily="34" charset="0"/>
                <a:ea typeface="华文细黑" panose="02010600040101010101" charset="-122"/>
              </a:defRPr>
            </a:lvl9pPr>
          </a:lstStyle>
          <a:p>
            <a:pPr algn="l" eaLnBrk="1" hangingPunct="1"/>
            <a:r>
              <a:rPr lang="zh-CN" altLang="en-US" sz="1510" i="0" dirty="0">
                <a:solidFill>
                  <a:schemeClr val="bg1"/>
                </a:solidFill>
                <a:latin typeface="+mn-lt"/>
                <a:ea typeface="+mn-ea"/>
                <a:cs typeface="+mn-ea"/>
                <a:sym typeface="+mn-lt"/>
              </a:rPr>
              <a:t>文本</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childTnLst>
                                </p:cTn>
                              </p:par>
                            </p:childTnLst>
                          </p:cTn>
                        </p:par>
                        <p:par>
                          <p:cTn id="65" fill="hold">
                            <p:stCondLst>
                              <p:cond delay="500"/>
                            </p:stCondLst>
                            <p:childTnLst>
                              <p:par>
                                <p:cTn id="66" presetID="29"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ppt_x</p:attrName>
                                        </p:attrNameLst>
                                      </p:cBhvr>
                                      <p:tavLst>
                                        <p:tav tm="0">
                                          <p:val>
                                            <p:strVal val="#ppt_x-.2"/>
                                          </p:val>
                                        </p:tav>
                                        <p:tav tm="100000">
                                          <p:val>
                                            <p:strVal val="#ppt_x"/>
                                          </p:val>
                                        </p:tav>
                                      </p:tavLst>
                                    </p:anim>
                                    <p:anim calcmode="lin" valueType="num">
                                      <p:cBhvr>
                                        <p:cTn id="69"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0" dur="500"/>
                                        <p:tgtEl>
                                          <p:spTgt spid="20"/>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ppt_x</p:attrName>
                                        </p:attrNameLst>
                                      </p:cBhvr>
                                      <p:tavLst>
                                        <p:tav tm="0">
                                          <p:val>
                                            <p:strVal val="#ppt_x-.2"/>
                                          </p:val>
                                        </p:tav>
                                        <p:tav tm="100000">
                                          <p:val>
                                            <p:strVal val="#ppt_x"/>
                                          </p:val>
                                        </p:tav>
                                      </p:tavLst>
                                    </p:anim>
                                    <p:anim calcmode="lin" valueType="num">
                                      <p:cBhvr>
                                        <p:cTn id="74"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5" dur="500"/>
                                        <p:tgtEl>
                                          <p:spTgt spid="22"/>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ppt_x</p:attrName>
                                        </p:attrNameLst>
                                      </p:cBhvr>
                                      <p:tavLst>
                                        <p:tav tm="0">
                                          <p:val>
                                            <p:strVal val="#ppt_x-.2"/>
                                          </p:val>
                                        </p:tav>
                                        <p:tav tm="100000">
                                          <p:val>
                                            <p:strVal val="#ppt_x"/>
                                          </p:val>
                                        </p:tav>
                                      </p:tavLst>
                                    </p:anim>
                                    <p:anim calcmode="lin" valueType="num">
                                      <p:cBhvr>
                                        <p:cTn id="79"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0" dur="500"/>
                                        <p:tgtEl>
                                          <p:spTgt spid="24"/>
                                        </p:tgtEl>
                                      </p:cBhvr>
                                    </p:animEffect>
                                  </p:childTnLst>
                                </p:cTn>
                              </p:par>
                            </p:childTnLst>
                          </p:cTn>
                        </p:par>
                        <p:par>
                          <p:cTn id="81" fill="hold">
                            <p:stCondLst>
                              <p:cond delay="1000"/>
                            </p:stCondLst>
                            <p:childTnLst>
                              <p:par>
                                <p:cTn id="82" presetID="29" presetClass="entr" presetSubtype="0"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ppt_x</p:attrName>
                                        </p:attrNameLst>
                                      </p:cBhvr>
                                      <p:tavLst>
                                        <p:tav tm="0">
                                          <p:val>
                                            <p:strVal val="#ppt_x-.2"/>
                                          </p:val>
                                        </p:tav>
                                        <p:tav tm="100000">
                                          <p:val>
                                            <p:strVal val="#ppt_x"/>
                                          </p:val>
                                        </p:tav>
                                      </p:tavLst>
                                    </p:anim>
                                    <p:anim calcmode="lin" valueType="num">
                                      <p:cBhvr>
                                        <p:cTn id="85"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6" dur="500"/>
                                        <p:tgtEl>
                                          <p:spTgt spid="21"/>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ppt_x</p:attrName>
                                        </p:attrNameLst>
                                      </p:cBhvr>
                                      <p:tavLst>
                                        <p:tav tm="0">
                                          <p:val>
                                            <p:strVal val="#ppt_x-.2"/>
                                          </p:val>
                                        </p:tav>
                                        <p:tav tm="100000">
                                          <p:val>
                                            <p:strVal val="#ppt_x"/>
                                          </p:val>
                                        </p:tav>
                                      </p:tavLst>
                                    </p:anim>
                                    <p:anim calcmode="lin" valueType="num">
                                      <p:cBhvr>
                                        <p:cTn id="90"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1" dur="500"/>
                                        <p:tgtEl>
                                          <p:spTgt spid="23"/>
                                        </p:tgtEl>
                                      </p:cBhvr>
                                    </p:animEffect>
                                  </p:childTnLst>
                                </p:cTn>
                              </p:par>
                              <p:par>
                                <p:cTn id="92" presetID="29"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ppt_x</p:attrName>
                                        </p:attrNameLst>
                                      </p:cBhvr>
                                      <p:tavLst>
                                        <p:tav tm="0">
                                          <p:val>
                                            <p:strVal val="#ppt_x-.2"/>
                                          </p:val>
                                        </p:tav>
                                        <p:tav tm="100000">
                                          <p:val>
                                            <p:strVal val="#ppt_x"/>
                                          </p:val>
                                        </p:tav>
                                      </p:tavLst>
                                    </p:anim>
                                    <p:anim calcmode="lin" valueType="num">
                                      <p:cBhvr>
                                        <p:cTn id="95"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bldLvl="0" autoUpdateAnimBg="0"/>
      <p:bldP spid="14" grpId="0" bldLvl="0" autoUpdateAnimBg="0"/>
      <p:bldP spid="15" grpId="0" bldLvl="0" autoUpdateAnimBg="0"/>
      <p:bldP spid="16" grpId="0" bldLvl="0" autoUpdateAnimBg="0"/>
      <p:bldP spid="17"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7" grpId="0" bldLvl="0" autoUpdateAnimBg="0"/>
      <p:bldP spid="28"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6"/>
          <p:cNvSpPr>
            <a:spLocks noChangeArrowheads="1"/>
          </p:cNvSpPr>
          <p:nvPr/>
        </p:nvSpPr>
        <p:spPr bwMode="gray">
          <a:xfrm>
            <a:off x="2395991" y="1085953"/>
            <a:ext cx="4416160" cy="3686494"/>
          </a:xfrm>
          <a:prstGeom prst="diamond">
            <a:avLst/>
          </a:prstGeom>
          <a:solidFill>
            <a:schemeClr val="bg1">
              <a:lumMod val="75000"/>
              <a:alpha val="30196"/>
            </a:schemeClr>
          </a:solidFill>
          <a:ln w="9525">
            <a:miter lim="800000"/>
          </a:ln>
        </p:spPr>
        <p:txBody>
          <a:bodyPr wrap="none" lIns="69617" tIns="34809" rIns="69617" bIns="34809" anchor="ctr">
            <a:flatTx/>
          </a:bodyPr>
          <a:lstStyle/>
          <a:p>
            <a:endParaRPr lang="zh-CN" altLang="en-US" sz="1665" dirty="0">
              <a:solidFill>
                <a:srgbClr val="000000"/>
              </a:solidFill>
              <a:cs typeface="+mn-ea"/>
              <a:sym typeface="+mn-lt"/>
            </a:endParaRPr>
          </a:p>
        </p:txBody>
      </p:sp>
      <p:grpSp>
        <p:nvGrpSpPr>
          <p:cNvPr id="6" name="组合 5"/>
          <p:cNvGrpSpPr/>
          <p:nvPr/>
        </p:nvGrpSpPr>
        <p:grpSpPr>
          <a:xfrm>
            <a:off x="3497612" y="1970085"/>
            <a:ext cx="1028364" cy="901062"/>
            <a:chOff x="3949252" y="2730526"/>
            <a:chExt cx="1349988" cy="1182687"/>
          </a:xfrm>
          <a:solidFill>
            <a:srgbClr val="FCA304"/>
          </a:solidFill>
        </p:grpSpPr>
        <p:sp>
          <p:nvSpPr>
            <p:cNvPr id="7" name="AutoShape 57"/>
            <p:cNvSpPr>
              <a:spLocks noChangeArrowheads="1"/>
            </p:cNvSpPr>
            <p:nvPr/>
          </p:nvSpPr>
          <p:spPr bwMode="gray">
            <a:xfrm>
              <a:off x="3949252" y="2730526"/>
              <a:ext cx="1349988" cy="1182687"/>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8" name="Text Box 61"/>
            <p:cNvSpPr txBox="1">
              <a:spLocks noChangeArrowheads="1"/>
            </p:cNvSpPr>
            <p:nvPr/>
          </p:nvSpPr>
          <p:spPr bwMode="black">
            <a:xfrm>
              <a:off x="4073273" y="2808559"/>
              <a:ext cx="1091041" cy="865606"/>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grpSp>
        <p:nvGrpSpPr>
          <p:cNvPr id="9" name="组合 8"/>
          <p:cNvGrpSpPr/>
          <p:nvPr/>
        </p:nvGrpSpPr>
        <p:grpSpPr>
          <a:xfrm>
            <a:off x="4655903" y="1970085"/>
            <a:ext cx="1028364" cy="901062"/>
            <a:chOff x="5469803" y="2730526"/>
            <a:chExt cx="1349988" cy="1182687"/>
          </a:xfrm>
          <a:solidFill>
            <a:srgbClr val="C00000"/>
          </a:solidFill>
        </p:grpSpPr>
        <p:sp>
          <p:nvSpPr>
            <p:cNvPr id="10" name="AutoShape 59"/>
            <p:cNvSpPr>
              <a:spLocks noChangeArrowheads="1"/>
            </p:cNvSpPr>
            <p:nvPr/>
          </p:nvSpPr>
          <p:spPr bwMode="gray">
            <a:xfrm>
              <a:off x="5469803" y="27305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11" name="Text Box 62"/>
            <p:cNvSpPr txBox="1">
              <a:spLocks noChangeArrowheads="1"/>
            </p:cNvSpPr>
            <p:nvPr/>
          </p:nvSpPr>
          <p:spPr bwMode="black">
            <a:xfrm>
              <a:off x="5588642" y="2808559"/>
              <a:ext cx="1105947" cy="86560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grpSp>
        <p:nvGrpSpPr>
          <p:cNvPr id="12" name="组合 11"/>
          <p:cNvGrpSpPr/>
          <p:nvPr/>
        </p:nvGrpSpPr>
        <p:grpSpPr>
          <a:xfrm>
            <a:off x="3497612" y="2986050"/>
            <a:ext cx="1028364" cy="901062"/>
            <a:chOff x="3949252" y="4064026"/>
            <a:chExt cx="1349988" cy="1182687"/>
          </a:xfrm>
          <a:solidFill>
            <a:srgbClr val="C00000"/>
          </a:solidFill>
        </p:grpSpPr>
        <p:sp>
          <p:nvSpPr>
            <p:cNvPr id="13" name="AutoShape 58"/>
            <p:cNvSpPr>
              <a:spLocks noChangeArrowheads="1"/>
            </p:cNvSpPr>
            <p:nvPr/>
          </p:nvSpPr>
          <p:spPr bwMode="gray">
            <a:xfrm>
              <a:off x="3949252" y="4064026"/>
              <a:ext cx="1349988" cy="1182687"/>
            </a:xfrm>
            <a:prstGeom prst="roundRect">
              <a:avLst>
                <a:gd name="adj" fmla="val 16667"/>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14" name="Text Box 63"/>
            <p:cNvSpPr txBox="1">
              <a:spLocks noChangeArrowheads="1"/>
            </p:cNvSpPr>
            <p:nvPr/>
          </p:nvSpPr>
          <p:spPr bwMode="black">
            <a:xfrm>
              <a:off x="4073273" y="4158633"/>
              <a:ext cx="1091041" cy="86560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grpSp>
        <p:nvGrpSpPr>
          <p:cNvPr id="15" name="组合 14"/>
          <p:cNvGrpSpPr/>
          <p:nvPr/>
        </p:nvGrpSpPr>
        <p:grpSpPr>
          <a:xfrm>
            <a:off x="4655903" y="2986050"/>
            <a:ext cx="1028364" cy="901062"/>
            <a:chOff x="5469803" y="4064026"/>
            <a:chExt cx="1349988" cy="1182687"/>
          </a:xfrm>
          <a:solidFill>
            <a:srgbClr val="FCA304"/>
          </a:solidFill>
        </p:grpSpPr>
        <p:sp>
          <p:nvSpPr>
            <p:cNvPr id="16" name="AutoShape 60"/>
            <p:cNvSpPr>
              <a:spLocks noChangeArrowheads="1"/>
            </p:cNvSpPr>
            <p:nvPr/>
          </p:nvSpPr>
          <p:spPr bwMode="gray">
            <a:xfrm>
              <a:off x="5469803" y="4064026"/>
              <a:ext cx="1349988" cy="1182687"/>
            </a:xfrm>
            <a:prstGeom prst="roundRect">
              <a:avLst>
                <a:gd name="adj" fmla="val 16667"/>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dirty="0">
                <a:solidFill>
                  <a:schemeClr val="bg1"/>
                </a:solidFill>
                <a:cs typeface="+mn-ea"/>
                <a:sym typeface="+mn-lt"/>
              </a:endParaRPr>
            </a:p>
          </p:txBody>
        </p:sp>
        <p:sp>
          <p:nvSpPr>
            <p:cNvPr id="17" name="Text Box 64"/>
            <p:cNvSpPr txBox="1">
              <a:spLocks noChangeArrowheads="1"/>
            </p:cNvSpPr>
            <p:nvPr/>
          </p:nvSpPr>
          <p:spPr bwMode="black">
            <a:xfrm>
              <a:off x="5588642" y="4158633"/>
              <a:ext cx="1105947" cy="865605"/>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905" dirty="0">
                  <a:latin typeface="+mn-lt"/>
                  <a:ea typeface="+mn-ea"/>
                  <a:cs typeface="+mn-ea"/>
                  <a:sym typeface="+mn-lt"/>
                </a:rPr>
                <a:t>您的文本</a:t>
              </a:r>
              <a:endParaRPr lang="en-US" altLang="zh-CN" sz="1905" dirty="0">
                <a:latin typeface="+mn-lt"/>
                <a:ea typeface="+mn-ea"/>
                <a:cs typeface="+mn-ea"/>
                <a:sym typeface="+mn-lt"/>
              </a:endParaRPr>
            </a:p>
          </p:txBody>
        </p:sp>
      </p:grpSp>
      <p:sp>
        <p:nvSpPr>
          <p:cNvPr id="19" name="Text Box 65"/>
          <p:cNvSpPr txBox="1">
            <a:spLocks noChangeArrowheads="1"/>
          </p:cNvSpPr>
          <p:nvPr/>
        </p:nvSpPr>
        <p:spPr bwMode="gray">
          <a:xfrm>
            <a:off x="4078140" y="1483875"/>
            <a:ext cx="1105768"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0" name="Text Box 66"/>
          <p:cNvSpPr txBox="1">
            <a:spLocks noChangeArrowheads="1"/>
          </p:cNvSpPr>
          <p:nvPr/>
        </p:nvSpPr>
        <p:spPr bwMode="gray">
          <a:xfrm>
            <a:off x="4017323" y="4092722"/>
            <a:ext cx="1105768"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1" name="Text Box 67"/>
          <p:cNvSpPr txBox="1">
            <a:spLocks noChangeArrowheads="1"/>
          </p:cNvSpPr>
          <p:nvPr/>
        </p:nvSpPr>
        <p:spPr bwMode="gray">
          <a:xfrm>
            <a:off x="5807288" y="2753828"/>
            <a:ext cx="787860"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2" name="Text Box 68"/>
          <p:cNvSpPr txBox="1">
            <a:spLocks noChangeArrowheads="1"/>
          </p:cNvSpPr>
          <p:nvPr/>
        </p:nvSpPr>
        <p:spPr bwMode="gray">
          <a:xfrm>
            <a:off x="2585353" y="2753828"/>
            <a:ext cx="885997" cy="351144"/>
          </a:xfrm>
          <a:prstGeom prst="rect">
            <a:avLst/>
          </a:prstGeom>
          <a:noFill/>
          <a:ln w="9525" algn="ctr">
            <a:noFill/>
            <a:miter lim="800000"/>
          </a:ln>
        </p:spPr>
        <p:txBody>
          <a:bodyPr lIns="69617" tIns="34809" rIns="69617" bIns="34809">
            <a:spAutoFit/>
          </a:bodyPr>
          <a:lstStyle/>
          <a:p>
            <a:pPr algn="ctr">
              <a:spcBef>
                <a:spcPct val="50000"/>
              </a:spcBef>
            </a:pPr>
            <a:r>
              <a:rPr lang="zh-CN" altLang="en-US" sz="1825" b="1" dirty="0">
                <a:solidFill>
                  <a:srgbClr val="760000"/>
                </a:solidFill>
                <a:cs typeface="+mn-ea"/>
                <a:sym typeface="+mn-lt"/>
              </a:rPr>
              <a:t>文本</a:t>
            </a:r>
            <a:endParaRPr lang="en-US" altLang="zh-CN" sz="1825" b="1" dirty="0">
              <a:solidFill>
                <a:srgbClr val="760000"/>
              </a:solidFill>
              <a:cs typeface="+mn-ea"/>
              <a:sym typeface="+mn-lt"/>
            </a:endParaRPr>
          </a:p>
        </p:txBody>
      </p:sp>
      <p:sp>
        <p:nvSpPr>
          <p:cNvPr id="23" name="Text Box 69"/>
          <p:cNvSpPr txBox="1">
            <a:spLocks noChangeArrowheads="1"/>
          </p:cNvSpPr>
          <p:nvPr/>
        </p:nvSpPr>
        <p:spPr bwMode="gray">
          <a:xfrm>
            <a:off x="1266729" y="1643527"/>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
        <p:nvSpPr>
          <p:cNvPr id="24" name="Text Box 70"/>
          <p:cNvSpPr txBox="1">
            <a:spLocks noChangeArrowheads="1"/>
          </p:cNvSpPr>
          <p:nvPr/>
        </p:nvSpPr>
        <p:spPr bwMode="gray">
          <a:xfrm>
            <a:off x="5530846" y="1643527"/>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
        <p:nvSpPr>
          <p:cNvPr id="27" name="Text Box 71"/>
          <p:cNvSpPr txBox="1">
            <a:spLocks noChangeArrowheads="1"/>
          </p:cNvSpPr>
          <p:nvPr/>
        </p:nvSpPr>
        <p:spPr bwMode="gray">
          <a:xfrm>
            <a:off x="1200383" y="3758908"/>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
        <p:nvSpPr>
          <p:cNvPr id="28" name="Text Box 72"/>
          <p:cNvSpPr txBox="1">
            <a:spLocks noChangeArrowheads="1"/>
          </p:cNvSpPr>
          <p:nvPr/>
        </p:nvSpPr>
        <p:spPr bwMode="gray">
          <a:xfrm>
            <a:off x="5597191" y="3758908"/>
            <a:ext cx="2436836" cy="302349"/>
          </a:xfrm>
          <a:prstGeom prst="rect">
            <a:avLst/>
          </a:prstGeom>
          <a:noFill/>
          <a:ln w="9525" algn="ctr">
            <a:noFill/>
            <a:miter lim="800000"/>
          </a:ln>
        </p:spPr>
        <p:txBody>
          <a:bodyPr lIns="69617" tIns="34809" rIns="69617" bIns="34809">
            <a:spAutoFit/>
          </a:bodyPr>
          <a:lstStyle/>
          <a:p>
            <a:pPr algn="ctr">
              <a:spcBef>
                <a:spcPct val="50000"/>
              </a:spcBef>
            </a:pPr>
            <a:r>
              <a:rPr lang="zh-CN" altLang="en-US" sz="1510" b="1" dirty="0">
                <a:solidFill>
                  <a:srgbClr val="000000"/>
                </a:solidFill>
                <a:cs typeface="+mn-ea"/>
                <a:sym typeface="+mn-lt"/>
              </a:rPr>
              <a:t>您的文本您的文本</a:t>
            </a:r>
            <a:endParaRPr lang="en-US" altLang="zh-CN" sz="1510" b="1" dirty="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0-#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1" grpId="0"/>
      <p:bldP spid="22" grpId="0"/>
      <p:bldP spid="23" grpId="0"/>
      <p:bldP spid="24"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0"/>
          <p:cNvGrpSpPr/>
          <p:nvPr/>
        </p:nvGrpSpPr>
        <p:grpSpPr>
          <a:xfrm>
            <a:off x="1458462" y="1280958"/>
            <a:ext cx="1723952" cy="356556"/>
            <a:chOff x="1296856" y="1828801"/>
            <a:chExt cx="1980000" cy="468000"/>
          </a:xfrm>
          <a:solidFill>
            <a:srgbClr val="C00000"/>
          </a:solidFill>
          <a:effectLst/>
        </p:grpSpPr>
        <p:sp>
          <p:nvSpPr>
            <p:cNvPr id="7" name="圆角矩形 6"/>
            <p:cNvSpPr/>
            <p:nvPr/>
          </p:nvSpPr>
          <p:spPr>
            <a:xfrm>
              <a:off x="1296856" y="1828801"/>
              <a:ext cx="1980000" cy="4680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5" dirty="0">
                <a:solidFill>
                  <a:schemeClr val="bg1"/>
                </a:solidFill>
                <a:cs typeface="+mn-ea"/>
                <a:sym typeface="+mn-lt"/>
              </a:endParaRPr>
            </a:p>
          </p:txBody>
        </p:sp>
        <p:sp>
          <p:nvSpPr>
            <p:cNvPr id="8" name="矩形 7"/>
            <p:cNvSpPr>
              <a:spLocks noChangeArrowheads="1"/>
            </p:cNvSpPr>
            <p:nvPr/>
          </p:nvSpPr>
          <p:spPr bwMode="auto">
            <a:xfrm>
              <a:off x="1407754" y="1828802"/>
              <a:ext cx="1758204" cy="436869"/>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85" dirty="0">
                  <a:solidFill>
                    <a:schemeClr val="bg1"/>
                  </a:solidFill>
                  <a:cs typeface="+mn-ea"/>
                  <a:sym typeface="+mn-lt"/>
                </a:rPr>
                <a:t>输入您的文本</a:t>
              </a:r>
            </a:p>
          </p:txBody>
        </p:sp>
      </p:grpSp>
      <p:grpSp>
        <p:nvGrpSpPr>
          <p:cNvPr id="9" name="组合 22"/>
          <p:cNvGrpSpPr/>
          <p:nvPr/>
        </p:nvGrpSpPr>
        <p:grpSpPr>
          <a:xfrm>
            <a:off x="5939415" y="1280959"/>
            <a:ext cx="1723952" cy="356558"/>
            <a:chOff x="6443336" y="1828801"/>
            <a:chExt cx="1980000" cy="468000"/>
          </a:xfrm>
          <a:solidFill>
            <a:srgbClr val="C00000"/>
          </a:solidFill>
          <a:effectLst/>
        </p:grpSpPr>
        <p:sp>
          <p:nvSpPr>
            <p:cNvPr id="10" name="圆角矩形 9"/>
            <p:cNvSpPr/>
            <p:nvPr/>
          </p:nvSpPr>
          <p:spPr>
            <a:xfrm>
              <a:off x="6443336" y="1828801"/>
              <a:ext cx="1980000" cy="46800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5" dirty="0">
                <a:solidFill>
                  <a:schemeClr val="bg1"/>
                </a:solidFill>
                <a:cs typeface="+mn-ea"/>
                <a:sym typeface="+mn-lt"/>
              </a:endParaRPr>
            </a:p>
          </p:txBody>
        </p:sp>
        <p:sp>
          <p:nvSpPr>
            <p:cNvPr id="11" name="矩形 10"/>
            <p:cNvSpPr>
              <a:spLocks noChangeArrowheads="1"/>
            </p:cNvSpPr>
            <p:nvPr/>
          </p:nvSpPr>
          <p:spPr bwMode="auto">
            <a:xfrm>
              <a:off x="6581417" y="1828802"/>
              <a:ext cx="1758204" cy="42525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85" dirty="0">
                  <a:solidFill>
                    <a:schemeClr val="bg1"/>
                  </a:solidFill>
                  <a:cs typeface="+mn-ea"/>
                  <a:sym typeface="+mn-lt"/>
                </a:rPr>
                <a:t>输入您的文本</a:t>
              </a:r>
            </a:p>
          </p:txBody>
        </p:sp>
      </p:grpSp>
      <p:grpSp>
        <p:nvGrpSpPr>
          <p:cNvPr id="12" name="组合 25"/>
          <p:cNvGrpSpPr/>
          <p:nvPr/>
        </p:nvGrpSpPr>
        <p:grpSpPr>
          <a:xfrm>
            <a:off x="5759344" y="1725039"/>
            <a:ext cx="2131433" cy="1371378"/>
            <a:chOff x="6236519" y="2411668"/>
            <a:chExt cx="2448000" cy="1800000"/>
          </a:xfrm>
          <a:effectLst/>
        </p:grpSpPr>
        <p:sp>
          <p:nvSpPr>
            <p:cNvPr id="13" name="圆角矩形 12"/>
            <p:cNvSpPr/>
            <p:nvPr/>
          </p:nvSpPr>
          <p:spPr bwMode="auto">
            <a:xfrm>
              <a:off x="6236519" y="2411668"/>
              <a:ext cx="2448000" cy="1800000"/>
            </a:xfrm>
            <a:prstGeom prst="roundRect">
              <a:avLst>
                <a:gd name="adj" fmla="val 5200"/>
              </a:avLst>
            </a:prstGeom>
            <a:solidFill>
              <a:schemeClr val="bg1">
                <a:alpha val="60000"/>
              </a:schemeClr>
            </a:solidFill>
            <a:ln w="19050">
              <a:solidFill>
                <a:schemeClr val="accent6">
                  <a:lumMod val="5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buClr>
                  <a:srgbClr val="FF0000"/>
                </a:buClr>
                <a:buSzPct val="70000"/>
                <a:buFont typeface="Wingdings" panose="05000000000000000000" pitchFamily="2" charset="2"/>
                <a:buChar char="n"/>
                <a:tabLst>
                  <a:tab pos="103505" algn="l"/>
                </a:tabLst>
                <a:defRPr/>
              </a:pPr>
              <a:endParaRPr lang="zh-CN" altLang="en-US" sz="1030" dirty="0">
                <a:ln>
                  <a:solidFill>
                    <a:sysClr val="windowText" lastClr="000000"/>
                  </a:solidFill>
                </a:ln>
                <a:solidFill>
                  <a:prstClr val="black"/>
                </a:solidFill>
                <a:cs typeface="+mn-ea"/>
                <a:sym typeface="+mn-lt"/>
              </a:endParaRPr>
            </a:p>
          </p:txBody>
        </p:sp>
        <p:sp>
          <p:nvSpPr>
            <p:cNvPr id="14" name="矩形 26"/>
            <p:cNvSpPr>
              <a:spLocks noChangeArrowheads="1"/>
            </p:cNvSpPr>
            <p:nvPr/>
          </p:nvSpPr>
          <p:spPr bwMode="auto">
            <a:xfrm>
              <a:off x="6373301" y="2705101"/>
              <a:ext cx="2205038" cy="1403802"/>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270" dirty="0">
                  <a:solidFill>
                    <a:prstClr val="black"/>
                  </a:solidFill>
                  <a:cs typeface="+mn-ea"/>
                  <a:sym typeface="+mn-lt"/>
                </a:rPr>
                <a:t>这里输入您的文本这里输入您的文本这里输入您的文本这里输入您的文本</a:t>
              </a:r>
              <a:endParaRPr lang="en-US" altLang="zh-CN" sz="1270" dirty="0">
                <a:solidFill>
                  <a:prstClr val="black"/>
                </a:solidFill>
                <a:cs typeface="+mn-ea"/>
                <a:sym typeface="+mn-lt"/>
              </a:endParaRPr>
            </a:p>
            <a:p>
              <a:pPr eaLnBrk="1" hangingPunct="1"/>
              <a:endParaRPr lang="en-US" altLang="zh-CN" sz="1270" dirty="0">
                <a:solidFill>
                  <a:prstClr val="black"/>
                </a:solidFill>
                <a:cs typeface="+mn-ea"/>
                <a:sym typeface="+mn-lt"/>
              </a:endParaRPr>
            </a:p>
          </p:txBody>
        </p:sp>
      </p:grpSp>
      <p:grpSp>
        <p:nvGrpSpPr>
          <p:cNvPr id="15" name="组合 21"/>
          <p:cNvGrpSpPr/>
          <p:nvPr/>
        </p:nvGrpSpPr>
        <p:grpSpPr>
          <a:xfrm>
            <a:off x="3710772" y="1973990"/>
            <a:ext cx="1723952" cy="360996"/>
            <a:chOff x="3883687" y="1825261"/>
            <a:chExt cx="1980000" cy="473825"/>
          </a:xfrm>
          <a:solidFill>
            <a:schemeClr val="bg1">
              <a:lumMod val="50000"/>
            </a:schemeClr>
          </a:solidFill>
          <a:effectLst/>
        </p:grpSpPr>
        <p:sp>
          <p:nvSpPr>
            <p:cNvPr id="16" name="圆角矩形 15"/>
            <p:cNvSpPr/>
            <p:nvPr/>
          </p:nvSpPr>
          <p:spPr>
            <a:xfrm>
              <a:off x="3883687" y="1828801"/>
              <a:ext cx="1980000" cy="468000"/>
            </a:xfrm>
            <a:prstGeom prst="roundRect">
              <a:avLst/>
            </a:prstGeom>
            <a:solidFill>
              <a:srgbClr val="C0000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665">
                <a:cs typeface="+mn-ea"/>
                <a:sym typeface="+mn-lt"/>
              </a:endParaRPr>
            </a:p>
          </p:txBody>
        </p:sp>
        <p:sp>
          <p:nvSpPr>
            <p:cNvPr id="17" name="矩形 16"/>
            <p:cNvSpPr>
              <a:spLocks noChangeArrowheads="1"/>
            </p:cNvSpPr>
            <p:nvPr/>
          </p:nvSpPr>
          <p:spPr bwMode="auto">
            <a:xfrm>
              <a:off x="3994585" y="1825261"/>
              <a:ext cx="1758204" cy="473825"/>
            </a:xfrm>
            <a:prstGeom prst="rect">
              <a:avLst/>
            </a:prstGeom>
            <a:noFill/>
            <a:scene3d>
              <a:camera prst="orthographicFront"/>
              <a:lightRig rig="threePt" dir="t"/>
            </a:scene3d>
            <a:sp3d/>
          </p:spPr>
          <p:txBody>
            <a:bodyPr>
              <a:spAutoFit/>
            </a:bodyPr>
            <a:lstStyle/>
            <a:p>
              <a:pPr algn="ctr">
                <a:defRPr/>
              </a:pPr>
              <a:r>
                <a:rPr lang="zh-CN" altLang="en-US" sz="1745" dirty="0">
                  <a:solidFill>
                    <a:schemeClr val="bg1"/>
                  </a:solidFill>
                  <a:cs typeface="+mn-ea"/>
                  <a:sym typeface="+mn-lt"/>
                </a:rPr>
                <a:t>输入您的文本</a:t>
              </a:r>
            </a:p>
          </p:txBody>
        </p:sp>
      </p:grpSp>
      <p:grpSp>
        <p:nvGrpSpPr>
          <p:cNvPr id="19" name="组合 24"/>
          <p:cNvGrpSpPr/>
          <p:nvPr/>
        </p:nvGrpSpPr>
        <p:grpSpPr>
          <a:xfrm>
            <a:off x="3507032" y="2420764"/>
            <a:ext cx="2131433" cy="1371378"/>
            <a:chOff x="3649687" y="2411668"/>
            <a:chExt cx="2448000" cy="1800000"/>
          </a:xfrm>
          <a:effectLst/>
        </p:grpSpPr>
        <p:sp>
          <p:nvSpPr>
            <p:cNvPr id="20" name="圆角矩形 19"/>
            <p:cNvSpPr/>
            <p:nvPr/>
          </p:nvSpPr>
          <p:spPr bwMode="auto">
            <a:xfrm>
              <a:off x="3649687" y="2411668"/>
              <a:ext cx="2448000" cy="1800000"/>
            </a:xfrm>
            <a:prstGeom prst="roundRect">
              <a:avLst>
                <a:gd name="adj" fmla="val 5869"/>
              </a:avLst>
            </a:prstGeom>
            <a:solidFill>
              <a:schemeClr val="bg1">
                <a:alpha val="60000"/>
              </a:schemeClr>
            </a:solidFill>
            <a:ln w="19050">
              <a:solidFill>
                <a:schemeClr val="accent6">
                  <a:lumMod val="5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buClr>
                  <a:srgbClr val="FF0000"/>
                </a:buClr>
                <a:buSzPct val="70000"/>
                <a:buFont typeface="Wingdings" panose="05000000000000000000" pitchFamily="2" charset="2"/>
                <a:buChar char="n"/>
                <a:tabLst>
                  <a:tab pos="103505" algn="l"/>
                </a:tabLst>
                <a:defRPr/>
              </a:pPr>
              <a:endParaRPr lang="zh-CN" altLang="en-US" sz="1030" dirty="0">
                <a:solidFill>
                  <a:prstClr val="black"/>
                </a:solidFill>
                <a:cs typeface="+mn-ea"/>
                <a:sym typeface="+mn-lt"/>
              </a:endParaRPr>
            </a:p>
          </p:txBody>
        </p:sp>
        <p:sp>
          <p:nvSpPr>
            <p:cNvPr id="21" name="矩形 25"/>
            <p:cNvSpPr>
              <a:spLocks noChangeArrowheads="1"/>
            </p:cNvSpPr>
            <p:nvPr/>
          </p:nvSpPr>
          <p:spPr bwMode="auto">
            <a:xfrm>
              <a:off x="3726682" y="2705101"/>
              <a:ext cx="2293938" cy="114727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270" dirty="0">
                  <a:solidFill>
                    <a:prstClr val="black"/>
                  </a:solidFill>
                  <a:cs typeface="+mn-ea"/>
                  <a:sym typeface="+mn-lt"/>
                </a:rPr>
                <a:t>这里输入您的文本这里输入您的文本这里输入您的文本这里输入您的文本</a:t>
              </a:r>
              <a:endParaRPr lang="en-US" altLang="zh-CN" sz="1270" dirty="0">
                <a:solidFill>
                  <a:prstClr val="black"/>
                </a:solidFill>
                <a:cs typeface="+mn-ea"/>
                <a:sym typeface="+mn-lt"/>
              </a:endParaRPr>
            </a:p>
            <a:p>
              <a:pPr eaLnBrk="1" hangingPunct="1"/>
              <a:endParaRPr lang="en-US" altLang="zh-CN" sz="1270" dirty="0">
                <a:solidFill>
                  <a:prstClr val="black"/>
                </a:solidFill>
                <a:cs typeface="+mn-ea"/>
                <a:sym typeface="+mn-lt"/>
              </a:endParaRPr>
            </a:p>
          </p:txBody>
        </p:sp>
      </p:grpSp>
      <p:grpSp>
        <p:nvGrpSpPr>
          <p:cNvPr id="22" name="组合 23"/>
          <p:cNvGrpSpPr/>
          <p:nvPr/>
        </p:nvGrpSpPr>
        <p:grpSpPr>
          <a:xfrm>
            <a:off x="1254723" y="1725031"/>
            <a:ext cx="2131433" cy="1598944"/>
            <a:chOff x="1062856" y="2411668"/>
            <a:chExt cx="2448000" cy="2098692"/>
          </a:xfrm>
          <a:effectLst/>
        </p:grpSpPr>
        <p:sp>
          <p:nvSpPr>
            <p:cNvPr id="23" name="圆角矩形 22"/>
            <p:cNvSpPr/>
            <p:nvPr/>
          </p:nvSpPr>
          <p:spPr bwMode="auto">
            <a:xfrm>
              <a:off x="1062856" y="2411668"/>
              <a:ext cx="2448000" cy="1800000"/>
            </a:xfrm>
            <a:prstGeom prst="roundRect">
              <a:avLst>
                <a:gd name="adj" fmla="val 5869"/>
              </a:avLst>
            </a:prstGeom>
            <a:solidFill>
              <a:schemeClr val="bg1">
                <a:alpha val="60000"/>
              </a:schemeClr>
            </a:solidFill>
            <a:ln w="19050">
              <a:solidFill>
                <a:schemeClr val="accent6">
                  <a:lumMod val="50000"/>
                </a:schemeClr>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buClr>
                  <a:srgbClr val="FF0000"/>
                </a:buClr>
                <a:buSzPct val="70000"/>
                <a:buFont typeface="Wingdings" panose="05000000000000000000" pitchFamily="2" charset="2"/>
                <a:buChar char="n"/>
                <a:tabLst>
                  <a:tab pos="103505" algn="l"/>
                </a:tabLst>
                <a:defRPr/>
              </a:pPr>
              <a:endParaRPr lang="zh-CN" altLang="en-US" sz="1030" dirty="0">
                <a:solidFill>
                  <a:prstClr val="black"/>
                </a:solidFill>
                <a:cs typeface="+mn-ea"/>
                <a:sym typeface="+mn-lt"/>
              </a:endParaRPr>
            </a:p>
          </p:txBody>
        </p:sp>
        <p:sp>
          <p:nvSpPr>
            <p:cNvPr id="24" name="TextBox 32"/>
            <p:cNvSpPr txBox="1">
              <a:spLocks noChangeArrowheads="1"/>
            </p:cNvSpPr>
            <p:nvPr/>
          </p:nvSpPr>
          <p:spPr bwMode="auto">
            <a:xfrm>
              <a:off x="1194619" y="2738439"/>
              <a:ext cx="2184400" cy="1771921"/>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70" dirty="0">
                  <a:solidFill>
                    <a:prstClr val="black"/>
                  </a:solidFill>
                  <a:latin typeface="+mn-lt"/>
                  <a:ea typeface="+mn-ea"/>
                  <a:cs typeface="+mn-ea"/>
                  <a:sym typeface="+mn-lt"/>
                </a:rPr>
                <a:t>这里输入您的文本这里输入您的文本这里输入您的文本这里输入您的文本</a:t>
              </a:r>
              <a:endParaRPr lang="en-US" altLang="zh-CN" sz="1270" dirty="0">
                <a:solidFill>
                  <a:prstClr val="black"/>
                </a:solidFill>
                <a:latin typeface="+mn-lt"/>
                <a:ea typeface="+mn-ea"/>
                <a:cs typeface="+mn-ea"/>
                <a:sym typeface="+mn-lt"/>
              </a:endParaRPr>
            </a:p>
            <a:p>
              <a:pPr eaLnBrk="1" hangingPunct="1"/>
              <a:endParaRPr lang="en-US" altLang="zh-CN" sz="1030" dirty="0">
                <a:solidFill>
                  <a:prstClr val="black"/>
                </a:solidFill>
                <a:latin typeface="+mn-lt"/>
                <a:ea typeface="+mn-ea"/>
                <a:cs typeface="+mn-ea"/>
                <a:sym typeface="+mn-lt"/>
              </a:endParaRPr>
            </a:p>
            <a:p>
              <a:pPr eaLnBrk="1" hangingPunct="1"/>
              <a:endParaRPr lang="en-US" altLang="zh-CN" sz="1030" dirty="0">
                <a:solidFill>
                  <a:prstClr val="black"/>
                </a:solidFill>
                <a:latin typeface="+mn-lt"/>
                <a:ea typeface="+mn-ea"/>
                <a:cs typeface="+mn-ea"/>
                <a:sym typeface="+mn-lt"/>
              </a:endParaRPr>
            </a:p>
            <a:p>
              <a:pPr eaLnBrk="1" hangingPunct="1"/>
              <a:endParaRPr lang="en-US" altLang="zh-CN" sz="1030" dirty="0">
                <a:solidFill>
                  <a:prstClr val="black"/>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5"/>
          <p:cNvSpPr/>
          <p:nvPr/>
        </p:nvSpPr>
        <p:spPr bwMode="auto">
          <a:xfrm rot="5400000">
            <a:off x="162819" y="1976215"/>
            <a:ext cx="3582903" cy="2424616"/>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75" dirty="0">
              <a:solidFill>
                <a:schemeClr val="bg1"/>
              </a:solidFill>
              <a:cs typeface="+mn-ea"/>
              <a:sym typeface="+mn-lt"/>
            </a:endParaRPr>
          </a:p>
        </p:txBody>
      </p:sp>
      <p:sp>
        <p:nvSpPr>
          <p:cNvPr id="49" name="Freeform 6"/>
          <p:cNvSpPr/>
          <p:nvPr/>
        </p:nvSpPr>
        <p:spPr bwMode="auto">
          <a:xfrm rot="5400000">
            <a:off x="2837068" y="1976215"/>
            <a:ext cx="3582903" cy="2424616"/>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w="9525" algn="ctr">
            <a:solidFill>
              <a:srgbClr val="7F7F7F">
                <a:lumMod val="60000"/>
                <a:lumOff val="40000"/>
              </a:srgbClr>
            </a:solidFill>
            <a:round/>
          </a:ln>
          <a:effectLst/>
        </p:spPr>
        <p:txBody>
          <a:bodyPr vert="horz" wrap="none" lIns="86935" tIns="43467" rIns="86935" bIns="43467" numCol="1" anchor="ctr" anchorCtr="0" compatLnSpc="1"/>
          <a:lstStyle/>
          <a:p>
            <a:pPr algn="ctr" defTabSz="869315">
              <a:lnSpc>
                <a:spcPct val="150000"/>
              </a:lnSpc>
              <a:buClr>
                <a:srgbClr val="007EEA"/>
              </a:buClr>
            </a:pPr>
            <a:endParaRPr lang="zh-CN" altLang="en-US" sz="1350" kern="0" dirty="0">
              <a:solidFill>
                <a:sysClr val="windowText" lastClr="000000"/>
              </a:solidFill>
              <a:cs typeface="+mn-ea"/>
              <a:sym typeface="+mn-lt"/>
            </a:endParaRPr>
          </a:p>
        </p:txBody>
      </p:sp>
      <p:sp>
        <p:nvSpPr>
          <p:cNvPr id="50" name="Freeform 7"/>
          <p:cNvSpPr/>
          <p:nvPr/>
        </p:nvSpPr>
        <p:spPr bwMode="auto">
          <a:xfrm rot="5400000">
            <a:off x="5511318" y="1976215"/>
            <a:ext cx="3582903" cy="2424616"/>
          </a:xfrm>
          <a:custGeom>
            <a:avLst/>
            <a:gdLst>
              <a:gd name="T0" fmla="*/ 2630 w 2676"/>
              <a:gd name="T1" fmla="*/ 0 h 920"/>
              <a:gd name="T2" fmla="*/ 45 w 2676"/>
              <a:gd name="T3" fmla="*/ 0 h 920"/>
              <a:gd name="T4" fmla="*/ 0 w 2676"/>
              <a:gd name="T5" fmla="*/ 45 h 920"/>
              <a:gd name="T6" fmla="*/ 0 w 2676"/>
              <a:gd name="T7" fmla="*/ 308 h 920"/>
              <a:gd name="T8" fmla="*/ 157 w 2676"/>
              <a:gd name="T9" fmla="*/ 308 h 920"/>
              <a:gd name="T10" fmla="*/ 157 w 2676"/>
              <a:gd name="T11" fmla="*/ 130 h 920"/>
              <a:gd name="T12" fmla="*/ 487 w 2676"/>
              <a:gd name="T13" fmla="*/ 460 h 920"/>
              <a:gd name="T14" fmla="*/ 158 w 2676"/>
              <a:gd name="T15" fmla="*/ 789 h 920"/>
              <a:gd name="T16" fmla="*/ 158 w 2676"/>
              <a:gd name="T17" fmla="*/ 611 h 920"/>
              <a:gd name="T18" fmla="*/ 0 w 2676"/>
              <a:gd name="T19" fmla="*/ 611 h 920"/>
              <a:gd name="T20" fmla="*/ 0 w 2676"/>
              <a:gd name="T21" fmla="*/ 874 h 920"/>
              <a:gd name="T22" fmla="*/ 45 w 2676"/>
              <a:gd name="T23" fmla="*/ 920 h 920"/>
              <a:gd name="T24" fmla="*/ 2630 w 2676"/>
              <a:gd name="T25" fmla="*/ 920 h 920"/>
              <a:gd name="T26" fmla="*/ 2676 w 2676"/>
              <a:gd name="T27" fmla="*/ 874 h 920"/>
              <a:gd name="T28" fmla="*/ 2676 w 2676"/>
              <a:gd name="T29" fmla="*/ 45 h 920"/>
              <a:gd name="T30" fmla="*/ 2630 w 2676"/>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0000"/>
          </a:solidFill>
          <a:ln w="9525" algn="ctr">
            <a:solidFill>
              <a:srgbClr val="7F7F7F">
                <a:lumMod val="60000"/>
                <a:lumOff val="40000"/>
              </a:srgbClr>
            </a:solidFill>
            <a:round/>
          </a:ln>
          <a:effectLst/>
        </p:spPr>
        <p:txBody>
          <a:bodyPr vert="horz" wrap="none" lIns="86935" tIns="43467" rIns="86935" bIns="43467" numCol="1" anchor="ctr" anchorCtr="0" compatLnSpc="1"/>
          <a:lstStyle/>
          <a:p>
            <a:pPr algn="ctr" defTabSz="869315">
              <a:lnSpc>
                <a:spcPct val="150000"/>
              </a:lnSpc>
              <a:buClr>
                <a:srgbClr val="007EEA"/>
              </a:buClr>
            </a:pPr>
            <a:endParaRPr lang="zh-CN" altLang="en-US" sz="1350" kern="0" dirty="0">
              <a:solidFill>
                <a:sysClr val="windowText" lastClr="000000"/>
              </a:solidFill>
              <a:cs typeface="+mn-ea"/>
              <a:sym typeface="+mn-lt"/>
            </a:endParaRPr>
          </a:p>
        </p:txBody>
      </p:sp>
      <p:sp>
        <p:nvSpPr>
          <p:cNvPr id="51" name="WordArt 8"/>
          <p:cNvSpPr>
            <a:spLocks noChangeArrowheads="1" noChangeShapeType="1" noTextEdit="1"/>
          </p:cNvSpPr>
          <p:nvPr/>
        </p:nvSpPr>
        <p:spPr bwMode="auto">
          <a:xfrm>
            <a:off x="1802282" y="1265507"/>
            <a:ext cx="219324" cy="438662"/>
          </a:xfrm>
          <a:prstGeom prst="rect">
            <a:avLst/>
          </a:prstGeom>
          <a:extLst>
            <a:ext uri="{91240B29-F687-4F45-9708-019B960494DF}">
              <a14:hiddenLine xmlns:a14="http://schemas.microsoft.com/office/drawing/2010/main" w="9525">
                <a:solidFill>
                  <a:schemeClr val="hlink"/>
                </a:solidFill>
                <a:round/>
              </a14:hiddenLine>
            </a:ext>
            <a:ext uri="{AF507438-7753-43E0-B8FC-AC1667EBCBE1}">
              <a14:hiddenEffects xmlns:a14="http://schemas.microsoft.com/office/drawing/2010/main">
                <a:effectLst/>
              </a14:hiddenEffects>
            </a:ext>
          </a:extLst>
        </p:spPr>
        <p:txBody>
          <a:bodyPr wrap="none" lIns="86935" tIns="43467" rIns="86935" bIns="43467" numCol="1" fromWordArt="1">
            <a:prstTxWarp prst="textPlain">
              <a:avLst>
                <a:gd name="adj" fmla="val 50000"/>
              </a:avLst>
            </a:prstTxWarp>
          </a:bodyPr>
          <a:lstStyle/>
          <a:p>
            <a:pPr algn="ctr" defTabSz="869315"/>
            <a:r>
              <a:rPr lang="en-US" altLang="zh-CN" sz="3335" b="1" kern="10" dirty="0">
                <a:solidFill>
                  <a:srgbClr val="760000"/>
                </a:solidFill>
                <a:cs typeface="+mn-ea"/>
                <a:sym typeface="+mn-lt"/>
              </a:rPr>
              <a:t>1</a:t>
            </a:r>
            <a:endParaRPr lang="zh-CN" altLang="en-US" sz="3335" b="1" kern="10" dirty="0">
              <a:solidFill>
                <a:srgbClr val="760000"/>
              </a:solidFill>
              <a:cs typeface="+mn-ea"/>
              <a:sym typeface="+mn-lt"/>
            </a:endParaRPr>
          </a:p>
        </p:txBody>
      </p:sp>
      <p:sp>
        <p:nvSpPr>
          <p:cNvPr id="52" name="WordArt 9"/>
          <p:cNvSpPr>
            <a:spLocks noChangeArrowheads="1" noChangeShapeType="1" noTextEdit="1"/>
          </p:cNvSpPr>
          <p:nvPr/>
        </p:nvSpPr>
        <p:spPr bwMode="auto">
          <a:xfrm>
            <a:off x="4473303" y="1265507"/>
            <a:ext cx="310428" cy="438662"/>
          </a:xfrm>
          <a:prstGeom prst="rect">
            <a:avLst/>
          </a:prstGeom>
          <a:extLst>
            <a:ext uri="{91240B29-F687-4F45-9708-019B960494DF}">
              <a14:hiddenLine xmlns:a14="http://schemas.microsoft.com/office/drawing/2010/main" w="9525">
                <a:solidFill>
                  <a:schemeClr val="bg2"/>
                </a:solidFill>
                <a:round/>
              </a14:hiddenLine>
            </a:ext>
            <a:ext uri="{AF507438-7753-43E0-B8FC-AC1667EBCBE1}">
              <a14:hiddenEffects xmlns:a14="http://schemas.microsoft.com/office/drawing/2010/main">
                <a:effectLst/>
              </a14:hiddenEffects>
            </a:ext>
          </a:extLst>
        </p:spPr>
        <p:txBody>
          <a:bodyPr wrap="none" lIns="86935" tIns="43467" rIns="86935" bIns="43467" numCol="1" fromWordArt="1">
            <a:prstTxWarp prst="textPlain">
              <a:avLst>
                <a:gd name="adj" fmla="val 50000"/>
              </a:avLst>
            </a:prstTxWarp>
          </a:bodyPr>
          <a:lstStyle/>
          <a:p>
            <a:pPr algn="ctr" defTabSz="869315"/>
            <a:r>
              <a:rPr lang="en-US" altLang="zh-CN" sz="3335" b="1" kern="10" dirty="0">
                <a:solidFill>
                  <a:srgbClr val="760000"/>
                </a:solidFill>
                <a:cs typeface="+mn-ea"/>
                <a:sym typeface="+mn-lt"/>
              </a:rPr>
              <a:t>2</a:t>
            </a:r>
            <a:endParaRPr lang="zh-CN" altLang="en-US" sz="3335" b="1" kern="10" dirty="0">
              <a:solidFill>
                <a:srgbClr val="760000"/>
              </a:solidFill>
              <a:cs typeface="+mn-ea"/>
              <a:sym typeface="+mn-lt"/>
            </a:endParaRPr>
          </a:p>
        </p:txBody>
      </p:sp>
      <p:sp>
        <p:nvSpPr>
          <p:cNvPr id="53" name="WordArt 10"/>
          <p:cNvSpPr>
            <a:spLocks noChangeArrowheads="1" noChangeShapeType="1" noTextEdit="1"/>
          </p:cNvSpPr>
          <p:nvPr/>
        </p:nvSpPr>
        <p:spPr bwMode="auto">
          <a:xfrm>
            <a:off x="7147553" y="1265507"/>
            <a:ext cx="310428" cy="438662"/>
          </a:xfrm>
          <a:prstGeom prst="rect">
            <a:avLst/>
          </a:prstGeom>
          <a:extLst>
            <a:ext uri="{91240B29-F687-4F45-9708-019B960494DF}">
              <a14:hiddenLine xmlns:a14="http://schemas.microsoft.com/office/drawing/2010/main" w="9525">
                <a:solidFill>
                  <a:schemeClr val="bg2"/>
                </a:solidFill>
                <a:round/>
              </a14:hiddenLine>
            </a:ext>
            <a:ext uri="{AF507438-7753-43E0-B8FC-AC1667EBCBE1}">
              <a14:hiddenEffects xmlns:a14="http://schemas.microsoft.com/office/drawing/2010/main">
                <a:effectLst/>
              </a14:hiddenEffects>
            </a:ext>
          </a:extLst>
        </p:spPr>
        <p:txBody>
          <a:bodyPr wrap="none" lIns="86935" tIns="43467" rIns="86935" bIns="43467" numCol="1" fromWordArt="1">
            <a:prstTxWarp prst="textPlain">
              <a:avLst>
                <a:gd name="adj" fmla="val 50000"/>
              </a:avLst>
            </a:prstTxWarp>
          </a:bodyPr>
          <a:lstStyle/>
          <a:p>
            <a:pPr algn="ctr" defTabSz="869315"/>
            <a:r>
              <a:rPr lang="en-US" altLang="zh-CN" sz="3335" b="1" kern="10" dirty="0">
                <a:solidFill>
                  <a:srgbClr val="760000"/>
                </a:solidFill>
                <a:cs typeface="+mn-ea"/>
                <a:sym typeface="+mn-lt"/>
              </a:rPr>
              <a:t>3</a:t>
            </a:r>
            <a:endParaRPr lang="zh-CN" altLang="en-US" sz="3335" b="1" kern="10" dirty="0">
              <a:solidFill>
                <a:srgbClr val="760000"/>
              </a:solidFill>
              <a:cs typeface="+mn-ea"/>
              <a:sym typeface="+mn-lt"/>
            </a:endParaRPr>
          </a:p>
        </p:txBody>
      </p:sp>
      <p:sp>
        <p:nvSpPr>
          <p:cNvPr id="54" name="Rectangle 11"/>
          <p:cNvSpPr>
            <a:spLocks noChangeArrowheads="1"/>
          </p:cNvSpPr>
          <p:nvPr/>
        </p:nvSpPr>
        <p:spPr bwMode="auto">
          <a:xfrm>
            <a:off x="921763" y="2400312"/>
            <a:ext cx="2065025" cy="148579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85" dirty="0">
                <a:solidFill>
                  <a:schemeClr val="bg1"/>
                </a:solidFill>
                <a:cs typeface="+mn-ea"/>
                <a:sym typeface="+mn-lt"/>
              </a:rPr>
              <a:t>单击此处添加文字</a:t>
            </a:r>
          </a:p>
          <a:p>
            <a:pPr algn="ctr"/>
            <a:r>
              <a:rPr lang="zh-CN" altLang="en-US" sz="1585" dirty="0">
                <a:solidFill>
                  <a:schemeClr val="bg1"/>
                </a:solidFill>
                <a:cs typeface="+mn-ea"/>
                <a:sym typeface="+mn-lt"/>
              </a:rPr>
              <a:t>单击此处添加文字</a:t>
            </a:r>
          </a:p>
          <a:p>
            <a:pPr algn="ctr"/>
            <a:r>
              <a:rPr lang="zh-CN" altLang="en-US" sz="1585" dirty="0">
                <a:solidFill>
                  <a:schemeClr val="bg1"/>
                </a:solidFill>
                <a:cs typeface="+mn-ea"/>
                <a:sym typeface="+mn-lt"/>
              </a:rPr>
              <a:t>单击此处添加文字</a:t>
            </a:r>
          </a:p>
        </p:txBody>
      </p:sp>
      <p:sp>
        <p:nvSpPr>
          <p:cNvPr id="55" name="Rectangle 12"/>
          <p:cNvSpPr>
            <a:spLocks noChangeArrowheads="1"/>
          </p:cNvSpPr>
          <p:nvPr/>
        </p:nvSpPr>
        <p:spPr bwMode="auto">
          <a:xfrm>
            <a:off x="3596015" y="2735773"/>
            <a:ext cx="2065025" cy="10160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35" tIns="43467" rIns="86935" bIns="43467" anchor="ctr">
            <a:spAutoFit/>
          </a:bodyPr>
          <a:lstStyle/>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p:txBody>
      </p:sp>
      <p:sp>
        <p:nvSpPr>
          <p:cNvPr id="56" name="Rectangle 13"/>
          <p:cNvSpPr>
            <a:spLocks noChangeArrowheads="1"/>
          </p:cNvSpPr>
          <p:nvPr/>
        </p:nvSpPr>
        <p:spPr bwMode="auto">
          <a:xfrm>
            <a:off x="6270267" y="2735773"/>
            <a:ext cx="2065025" cy="10160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935" tIns="43467" rIns="86935" bIns="43467" anchor="ctr">
            <a:spAutoFit/>
          </a:bodyPr>
          <a:lstStyle/>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a:p>
            <a:pPr algn="ctr">
              <a:spcBef>
                <a:spcPct val="50000"/>
              </a:spcBef>
            </a:pPr>
            <a:r>
              <a:rPr lang="zh-CN" altLang="en-US" sz="1510" b="1" dirty="0">
                <a:solidFill>
                  <a:schemeClr val="bg1"/>
                </a:solidFill>
                <a:cs typeface="+mn-ea"/>
                <a:sym typeface="+mn-lt"/>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14:presetBounceEnd="64000">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14:bounceEnd="64000">
                                          <p:cBhvr additive="base">
                                            <p:cTn id="24" dur="500" fill="hold"/>
                                            <p:tgtEl>
                                              <p:spTgt spid="51"/>
                                            </p:tgtEl>
                                            <p:attrNameLst>
                                              <p:attrName>ppt_x</p:attrName>
                                            </p:attrNameLst>
                                          </p:cBhvr>
                                          <p:tavLst>
                                            <p:tav tm="0">
                                              <p:val>
                                                <p:strVal val="#ppt_x"/>
                                              </p:val>
                                            </p:tav>
                                            <p:tav tm="100000">
                                              <p:val>
                                                <p:strVal val="#ppt_x"/>
                                              </p:val>
                                            </p:tav>
                                          </p:tavLst>
                                        </p:anim>
                                        <p:anim calcmode="lin" valueType="num" p14:bounceEnd="64000">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14:presetBounceEnd="64000">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14:bounceEnd="64000">
                                          <p:cBhvr additive="base">
                                            <p:cTn id="29" dur="500" fill="hold"/>
                                            <p:tgtEl>
                                              <p:spTgt spid="52"/>
                                            </p:tgtEl>
                                            <p:attrNameLst>
                                              <p:attrName>ppt_x</p:attrName>
                                            </p:attrNameLst>
                                          </p:cBhvr>
                                          <p:tavLst>
                                            <p:tav tm="0">
                                              <p:val>
                                                <p:strVal val="#ppt_x"/>
                                              </p:val>
                                            </p:tav>
                                            <p:tav tm="100000">
                                              <p:val>
                                                <p:strVal val="#ppt_x"/>
                                              </p:val>
                                            </p:tav>
                                          </p:tavLst>
                                        </p:anim>
                                        <p:anim calcmode="lin" valueType="num" p14:bounceEnd="64000">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14:presetBounceEnd="64000">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14:bounceEnd="64000">
                                          <p:cBhvr additive="base">
                                            <p:cTn id="34" dur="500" fill="hold"/>
                                            <p:tgtEl>
                                              <p:spTgt spid="53"/>
                                            </p:tgtEl>
                                            <p:attrNameLst>
                                              <p:attrName>ppt_x</p:attrName>
                                            </p:attrNameLst>
                                          </p:cBhvr>
                                          <p:tavLst>
                                            <p:tav tm="0">
                                              <p:val>
                                                <p:strVal val="#ppt_x"/>
                                              </p:val>
                                            </p:tav>
                                            <p:tav tm="100000">
                                              <p:val>
                                                <p:strVal val="#ppt_x"/>
                                              </p:val>
                                            </p:tav>
                                          </p:tavLst>
                                        </p:anim>
                                        <p:anim calcmode="lin" valueType="num" p14:bounceEnd="64000">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iterate type="wd">
                                        <p:tmPct val="10000"/>
                                      </p:iterate>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iterate type="wd">
                                        <p:tmPct val="10000"/>
                                      </p:iterate>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anim calcmode="lin" valueType="num">
                                          <p:cBhvr>
                                            <p:cTn id="45" dur="500" fill="hold"/>
                                            <p:tgtEl>
                                              <p:spTgt spid="55"/>
                                            </p:tgtEl>
                                            <p:attrNameLst>
                                              <p:attrName>ppt_x</p:attrName>
                                            </p:attrNameLst>
                                          </p:cBhvr>
                                          <p:tavLst>
                                            <p:tav tm="0">
                                              <p:val>
                                                <p:strVal val="#ppt_x"/>
                                              </p:val>
                                            </p:tav>
                                            <p:tav tm="100000">
                                              <p:val>
                                                <p:strVal val="#ppt_x"/>
                                              </p:val>
                                            </p:tav>
                                          </p:tavLst>
                                        </p:anim>
                                        <p:anim calcmode="lin" valueType="num">
                                          <p:cBhvr>
                                            <p:cTn id="46" dur="500" fill="hold"/>
                                            <p:tgtEl>
                                              <p:spTgt spid="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iterate type="wd">
                                        <p:tmPct val="10000"/>
                                      </p:iterate>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anim calcmode="lin" valueType="num">
                                          <p:cBhvr>
                                            <p:cTn id="50" dur="500" fill="hold"/>
                                            <p:tgtEl>
                                              <p:spTgt spid="56"/>
                                            </p:tgtEl>
                                            <p:attrNameLst>
                                              <p:attrName>ppt_x</p:attrName>
                                            </p:attrNameLst>
                                          </p:cBhvr>
                                          <p:tavLst>
                                            <p:tav tm="0">
                                              <p:val>
                                                <p:strVal val="#ppt_x"/>
                                              </p:val>
                                            </p:tav>
                                            <p:tav tm="100000">
                                              <p:val>
                                                <p:strVal val="#ppt_x"/>
                                              </p:val>
                                            </p:tav>
                                          </p:tavLst>
                                        </p:anim>
                                        <p:anim calcmode="lin" valueType="num">
                                          <p:cBhvr>
                                            <p:cTn id="5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p:bldP spid="52" grpId="0"/>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iterate type="wd">
                                        <p:tmPct val="10000"/>
                                      </p:iterate>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iterate type="wd">
                                        <p:tmPct val="10000"/>
                                      </p:iterate>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anim calcmode="lin" valueType="num">
                                          <p:cBhvr>
                                            <p:cTn id="45" dur="500" fill="hold"/>
                                            <p:tgtEl>
                                              <p:spTgt spid="55"/>
                                            </p:tgtEl>
                                            <p:attrNameLst>
                                              <p:attrName>ppt_x</p:attrName>
                                            </p:attrNameLst>
                                          </p:cBhvr>
                                          <p:tavLst>
                                            <p:tav tm="0">
                                              <p:val>
                                                <p:strVal val="#ppt_x"/>
                                              </p:val>
                                            </p:tav>
                                            <p:tav tm="100000">
                                              <p:val>
                                                <p:strVal val="#ppt_x"/>
                                              </p:val>
                                            </p:tav>
                                          </p:tavLst>
                                        </p:anim>
                                        <p:anim calcmode="lin" valueType="num">
                                          <p:cBhvr>
                                            <p:cTn id="46" dur="500" fill="hold"/>
                                            <p:tgtEl>
                                              <p:spTgt spid="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iterate type="wd">
                                        <p:tmPct val="10000"/>
                                      </p:iterate>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anim calcmode="lin" valueType="num">
                                          <p:cBhvr>
                                            <p:cTn id="50" dur="500" fill="hold"/>
                                            <p:tgtEl>
                                              <p:spTgt spid="56"/>
                                            </p:tgtEl>
                                            <p:attrNameLst>
                                              <p:attrName>ppt_x</p:attrName>
                                            </p:attrNameLst>
                                          </p:cBhvr>
                                          <p:tavLst>
                                            <p:tav tm="0">
                                              <p:val>
                                                <p:strVal val="#ppt_x"/>
                                              </p:val>
                                            </p:tav>
                                            <p:tav tm="100000">
                                              <p:val>
                                                <p:strVal val="#ppt_x"/>
                                              </p:val>
                                            </p:tav>
                                          </p:tavLst>
                                        </p:anim>
                                        <p:anim calcmode="lin" valueType="num">
                                          <p:cBhvr>
                                            <p:cTn id="5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p:bldP spid="52" grpId="0"/>
          <p:bldP spid="53" grpId="0"/>
          <p:bldP spid="54" grpId="0"/>
          <p:bldP spid="55" grpId="0"/>
          <p:bldP spid="5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9144000" cy="5152571"/>
          </a:xfrm>
          <a:prstGeom prst="rect">
            <a:avLst/>
          </a:prstGeom>
        </p:spPr>
      </p:pic>
      <p:pic>
        <p:nvPicPr>
          <p:cNvPr id="6" name="图片 5"/>
          <p:cNvPicPr>
            <a:picLocks noChangeAspect="1"/>
          </p:cNvPicPr>
          <p:nvPr/>
        </p:nvPicPr>
        <p:blipFill>
          <a:blip r:embed="rId4" cstate="screen"/>
          <a:stretch>
            <a:fillRect/>
          </a:stretch>
        </p:blipFill>
        <p:spPr>
          <a:xfrm>
            <a:off x="1419816" y="461173"/>
            <a:ext cx="6526821" cy="3744861"/>
          </a:xfrm>
          <a:prstGeom prst="rect">
            <a:avLst/>
          </a:prstGeom>
        </p:spPr>
      </p:pic>
      <p:pic>
        <p:nvPicPr>
          <p:cNvPr id="3" name="图片 2"/>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7"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8" cstate="screen"/>
          <a:srcRect l="-703"/>
          <a:stretch>
            <a:fillRect/>
          </a:stretch>
        </p:blipFill>
        <p:spPr>
          <a:xfrm>
            <a:off x="314147" y="2574879"/>
            <a:ext cx="3018975" cy="2336417"/>
          </a:xfrm>
          <a:prstGeom prst="rect">
            <a:avLst/>
          </a:prstGeom>
        </p:spPr>
      </p:pic>
      <p:sp>
        <p:nvSpPr>
          <p:cNvPr id="11" name="文本框 10"/>
          <p:cNvSpPr txBox="1"/>
          <p:nvPr/>
        </p:nvSpPr>
        <p:spPr>
          <a:xfrm>
            <a:off x="2537705" y="2017423"/>
            <a:ext cx="4616970"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smtClean="0">
                <a:ln>
                  <a:noFill/>
                </a:ln>
                <a:solidFill>
                  <a:srgbClr val="FBCC68"/>
                </a:solidFill>
                <a:effectLst/>
                <a:uLnTx/>
                <a:uFillTx/>
                <a:cs typeface="+mn-ea"/>
                <a:sym typeface="+mn-lt"/>
              </a:rPr>
              <a:t>感谢观看 </a:t>
            </a:r>
            <a:r>
              <a:rPr kumimoji="0" lang="en-US" altLang="zh-CN" sz="4000" b="1" i="0" u="none" strike="noStrike" kern="1200" cap="none" spc="0" normalizeH="0" baseline="0" noProof="0" dirty="0" smtClean="0">
                <a:ln>
                  <a:noFill/>
                </a:ln>
                <a:solidFill>
                  <a:srgbClr val="FBCC68"/>
                </a:solidFill>
                <a:effectLst/>
                <a:uLnTx/>
                <a:uFillTx/>
                <a:cs typeface="+mn-ea"/>
                <a:sym typeface="+mn-lt"/>
              </a:rPr>
              <a:t>THANKS</a:t>
            </a:r>
            <a:endParaRPr kumimoji="0" lang="zh-CN" altLang="en-US" sz="4000" b="1" i="0" u="none" strike="noStrike" kern="1200" cap="none" spc="0" normalizeH="0" baseline="0" noProof="0" dirty="0">
              <a:ln>
                <a:noFill/>
              </a:ln>
              <a:solidFill>
                <a:srgbClr val="FBCC68"/>
              </a:solidFill>
              <a:effectLst/>
              <a:uLnTx/>
              <a:uFillTx/>
              <a:cs typeface="+mn-ea"/>
              <a:sym typeface="+mn-lt"/>
            </a:endParaRPr>
          </a:p>
        </p:txBody>
      </p:sp>
      <p:sp>
        <p:nvSpPr>
          <p:cNvPr id="12" name="文本框 11"/>
          <p:cNvSpPr txBox="1"/>
          <p:nvPr/>
        </p:nvSpPr>
        <p:spPr>
          <a:xfrm>
            <a:off x="3327184" y="2810154"/>
            <a:ext cx="2800985" cy="33718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cs typeface="+mn-ea"/>
                <a:sym typeface="+mn-lt"/>
              </a:rPr>
              <a:t>汇报人</a:t>
            </a:r>
            <a:r>
              <a:rPr kumimoji="0" lang="zh-CN" altLang="en-US" sz="1600" b="0" i="0" u="none" strike="noStrike" kern="1200" cap="none" spc="0" normalizeH="0" baseline="0" noProof="0" dirty="0" smtClean="0">
                <a:ln>
                  <a:noFill/>
                </a:ln>
                <a:solidFill>
                  <a:prstClr val="white"/>
                </a:solidFill>
                <a:effectLst/>
                <a:uLnTx/>
                <a:uFillTx/>
                <a:cs typeface="+mn-ea"/>
                <a:sym typeface="+mn-lt"/>
              </a:rPr>
              <a:t>：</a:t>
            </a:r>
            <a:r>
              <a:rPr kumimoji="0" lang="en-US" altLang="zh-CN" sz="1600" b="0" i="0" u="none" strike="noStrike" kern="1200" cap="none" spc="0" normalizeH="0" baseline="0" noProof="0" dirty="0" smtClean="0">
                <a:ln>
                  <a:noFill/>
                </a:ln>
                <a:solidFill>
                  <a:prstClr val="white"/>
                </a:solidFill>
                <a:effectLst/>
                <a:uLnTx/>
                <a:uFillTx/>
                <a:cs typeface="+mn-ea"/>
                <a:sym typeface="+mn-lt"/>
              </a:rPr>
              <a:t>XXX</a:t>
            </a:r>
            <a:r>
              <a:rPr kumimoji="0" lang="zh-CN" altLang="en-US" sz="1600" b="0" i="0" u="none" strike="noStrike" kern="1200" cap="none" spc="0" normalizeH="0" baseline="0" noProof="0" dirty="0" smtClean="0">
                <a:ln>
                  <a:noFill/>
                </a:ln>
                <a:solidFill>
                  <a:prstClr val="white"/>
                </a:solidFill>
                <a:effectLst/>
                <a:uLnTx/>
                <a:uFillTx/>
                <a:cs typeface="+mn-ea"/>
                <a:sym typeface="+mn-lt"/>
              </a:rPr>
              <a:t>     </a:t>
            </a:r>
            <a:r>
              <a:rPr kumimoji="0" lang="zh-CN" altLang="en-US" sz="1600" b="0" i="0" u="none" strike="noStrike" kern="1200" cap="none" spc="0" normalizeH="0" baseline="0" noProof="0" dirty="0">
                <a:ln>
                  <a:noFill/>
                </a:ln>
                <a:solidFill>
                  <a:prstClr val="white"/>
                </a:solidFill>
                <a:effectLst/>
                <a:uLnTx/>
                <a:uFillTx/>
                <a:cs typeface="+mn-ea"/>
                <a:sym typeface="+mn-lt"/>
              </a:rPr>
              <a:t>导师</a:t>
            </a:r>
            <a:r>
              <a:rPr kumimoji="0" lang="zh-CN" altLang="en-US" sz="1600" b="0" i="0" u="none" strike="noStrike" kern="1200" cap="none" spc="0" normalizeH="0" baseline="0" noProof="0" dirty="0" smtClean="0">
                <a:ln>
                  <a:noFill/>
                </a:ln>
                <a:solidFill>
                  <a:prstClr val="white"/>
                </a:solidFill>
                <a:effectLst/>
                <a:uLnTx/>
                <a:uFillTx/>
                <a:cs typeface="+mn-ea"/>
                <a:sym typeface="+mn-lt"/>
              </a:rPr>
              <a:t>：</a:t>
            </a:r>
            <a:r>
              <a:rPr kumimoji="0" lang="en-US" altLang="zh-CN" sz="1600" b="0" i="0" u="none" strike="noStrike" kern="1200" cap="none" spc="0" normalizeH="0" baseline="0" noProof="0" dirty="0" smtClean="0">
                <a:ln>
                  <a:noFill/>
                </a:ln>
                <a:solidFill>
                  <a:prstClr val="white"/>
                </a:solidFill>
                <a:effectLst/>
                <a:uLnTx/>
                <a:uFillTx/>
                <a:cs typeface="+mn-ea"/>
                <a:sym typeface="+mn-lt"/>
              </a:rPr>
              <a:t>1PPT</a:t>
            </a: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
        <p:nvSpPr>
          <p:cNvPr id="13" name="文本框 12"/>
          <p:cNvSpPr txBox="1"/>
          <p:nvPr/>
        </p:nvSpPr>
        <p:spPr>
          <a:xfrm>
            <a:off x="3596552" y="1532468"/>
            <a:ext cx="3010535" cy="4603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prstClr val="white"/>
                </a:solidFill>
                <a:effectLst/>
                <a:uLnTx/>
                <a:uFillTx/>
                <a:cs typeface="+mn-ea"/>
                <a:sym typeface="+mn-lt"/>
              </a:rPr>
              <a:t>20XXPOWERPOINT</a:t>
            </a: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2000"/>
                            </p:stCondLst>
                            <p:childTnLst>
                              <p:par>
                                <p:cTn id="15" presetID="50" presetClass="entr" presetSubtype="0" de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12" presetClass="entr" presetSubtype="4" fill="hold" nodeType="afterEffect">
                                  <p:stCondLst>
                                    <p:cond delay="0"/>
                                  </p:stCondLst>
                                  <p:iterate type="lt">
                                    <p:tmPct val="14000"/>
                                  </p:iterate>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1">
                                            <p:txEl>
                                              <p:pRg st="0" end="0"/>
                                            </p:txEl>
                                          </p:spTgt>
                                        </p:tgtEl>
                                      </p:cBhvr>
                                    </p:animEffect>
                                  </p:childTnLst>
                                </p:cTn>
                              </p:par>
                            </p:childTnLst>
                          </p:cTn>
                        </p:par>
                        <p:par>
                          <p:cTn id="35" fill="hold">
                            <p:stCondLst>
                              <p:cond delay="4699"/>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a:solidFill>
                  <a:srgbClr val="C00000"/>
                </a:solidFill>
                <a:cs typeface="+mn-ea"/>
                <a:sym typeface="+mn-lt"/>
              </a:rPr>
              <a:t>01</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第一部分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987"/>
          <p:cNvSpPr/>
          <p:nvPr/>
        </p:nvSpPr>
        <p:spPr>
          <a:xfrm>
            <a:off x="4711928" y="1771706"/>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3" name="Shape 988"/>
          <p:cNvSpPr/>
          <p:nvPr/>
        </p:nvSpPr>
        <p:spPr>
          <a:xfrm>
            <a:off x="4860886" y="1902256"/>
            <a:ext cx="283821" cy="252475"/>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4" name="Shape 990"/>
          <p:cNvSpPr/>
          <p:nvPr/>
        </p:nvSpPr>
        <p:spPr>
          <a:xfrm>
            <a:off x="4711928" y="2458194"/>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nvGrpSpPr>
          <p:cNvPr id="15" name="Group 996"/>
          <p:cNvGrpSpPr/>
          <p:nvPr/>
        </p:nvGrpSpPr>
        <p:grpSpPr>
          <a:xfrm>
            <a:off x="4884728" y="2588744"/>
            <a:ext cx="236137" cy="252475"/>
            <a:chOff x="48040" y="212183"/>
            <a:chExt cx="583929" cy="624331"/>
          </a:xfrm>
        </p:grpSpPr>
        <p:sp>
          <p:nvSpPr>
            <p:cNvPr id="16" name="Shape 991"/>
            <p:cNvSpPr/>
            <p:nvPr/>
          </p:nvSpPr>
          <p:spPr>
            <a:xfrm>
              <a:off x="48040" y="586966"/>
              <a:ext cx="101823" cy="249550"/>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7" name="Shape 992"/>
            <p:cNvSpPr/>
            <p:nvPr/>
          </p:nvSpPr>
          <p:spPr>
            <a:xfrm>
              <a:off x="208742" y="480319"/>
              <a:ext cx="101824" cy="356197"/>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8" name="Shape 993"/>
            <p:cNvSpPr/>
            <p:nvPr/>
          </p:nvSpPr>
          <p:spPr>
            <a:xfrm>
              <a:off x="369444" y="392344"/>
              <a:ext cx="101824" cy="444172"/>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9" name="Shape 994"/>
            <p:cNvSpPr/>
            <p:nvPr/>
          </p:nvSpPr>
          <p:spPr>
            <a:xfrm>
              <a:off x="530147" y="337418"/>
              <a:ext cx="101824" cy="499098"/>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0" name="Shape 1016"/>
            <p:cNvSpPr/>
            <p:nvPr/>
          </p:nvSpPr>
          <p:spPr>
            <a:xfrm>
              <a:off x="54152" y="212183"/>
              <a:ext cx="575923" cy="2337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3175" cap="flat">
              <a:solidFill>
                <a:srgbClr val="FFFFFF"/>
              </a:solidFill>
              <a:prstDash val="solid"/>
              <a:miter lim="400000"/>
              <a:headEnd type="triangle" w="med" len="med"/>
            </a:ln>
            <a:effectLst/>
          </p:spPr>
          <p:txBody>
            <a:bodyPr/>
            <a:lstStyle/>
            <a:p>
              <a:endParaRPr sz="1070">
                <a:solidFill>
                  <a:prstClr val="black"/>
                </a:solidFill>
                <a:cs typeface="+mn-ea"/>
                <a:sym typeface="+mn-lt"/>
              </a:endParaRPr>
            </a:p>
          </p:txBody>
        </p:sp>
      </p:grpSp>
      <p:sp>
        <p:nvSpPr>
          <p:cNvPr id="21" name="Shape 998"/>
          <p:cNvSpPr/>
          <p:nvPr/>
        </p:nvSpPr>
        <p:spPr>
          <a:xfrm>
            <a:off x="4711928" y="3143211"/>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22" name="Shape 999"/>
          <p:cNvSpPr/>
          <p:nvPr/>
        </p:nvSpPr>
        <p:spPr>
          <a:xfrm rot="2700000">
            <a:off x="4903781" y="3290197"/>
            <a:ext cx="223181" cy="223181"/>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3" name="Shape 1001"/>
          <p:cNvSpPr/>
          <p:nvPr/>
        </p:nvSpPr>
        <p:spPr>
          <a:xfrm>
            <a:off x="4714965" y="3772553"/>
            <a:ext cx="513579" cy="513579"/>
          </a:xfrm>
          <a:prstGeom prst="rect">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24" name="Shape 1002"/>
          <p:cNvSpPr/>
          <p:nvPr/>
        </p:nvSpPr>
        <p:spPr>
          <a:xfrm rot="21537488">
            <a:off x="4902737" y="3925176"/>
            <a:ext cx="130404" cy="237481"/>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25" name="TextBox 24"/>
          <p:cNvSpPr txBox="1"/>
          <p:nvPr/>
        </p:nvSpPr>
        <p:spPr>
          <a:xfrm>
            <a:off x="5492112" y="1944795"/>
            <a:ext cx="2791114"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26" name="TextBox 25"/>
          <p:cNvSpPr txBox="1"/>
          <p:nvPr/>
        </p:nvSpPr>
        <p:spPr>
          <a:xfrm>
            <a:off x="5492113" y="1771706"/>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27" name="TextBox 26"/>
          <p:cNvSpPr txBox="1"/>
          <p:nvPr/>
        </p:nvSpPr>
        <p:spPr>
          <a:xfrm>
            <a:off x="5492114" y="2605817"/>
            <a:ext cx="2791114"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28" name="TextBox 27"/>
          <p:cNvSpPr txBox="1"/>
          <p:nvPr/>
        </p:nvSpPr>
        <p:spPr>
          <a:xfrm>
            <a:off x="5492114" y="2432728"/>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29" name="TextBox 28"/>
          <p:cNvSpPr txBox="1"/>
          <p:nvPr/>
        </p:nvSpPr>
        <p:spPr>
          <a:xfrm>
            <a:off x="5492113" y="3276918"/>
            <a:ext cx="2791114"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30" name="TextBox 29"/>
          <p:cNvSpPr txBox="1"/>
          <p:nvPr/>
        </p:nvSpPr>
        <p:spPr>
          <a:xfrm>
            <a:off x="5492114" y="3103829"/>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31" name="TextBox 30"/>
          <p:cNvSpPr txBox="1"/>
          <p:nvPr/>
        </p:nvSpPr>
        <p:spPr>
          <a:xfrm>
            <a:off x="5492111" y="3924171"/>
            <a:ext cx="2851529" cy="256352"/>
          </a:xfrm>
          <a:prstGeom prst="rect">
            <a:avLst/>
          </a:prstGeom>
          <a:noFill/>
        </p:spPr>
        <p:txBody>
          <a:bodyPr wrap="square" lIns="0" tIns="0" rIns="0" bIns="0" rtlCol="0">
            <a:spAutoFit/>
          </a:bodyPr>
          <a:lstStyle/>
          <a:p>
            <a:r>
              <a:rPr lang="zh-CN" altLang="en-US" sz="835" dirty="0">
                <a:solidFill>
                  <a:srgbClr val="474747"/>
                </a:solidFill>
                <a:cs typeface="+mn-ea"/>
                <a:sym typeface="+mn-lt"/>
              </a:rPr>
              <a:t>此处添加详细文本描述，建议与标题相关并符合整体语言风格，语言描述尽量简洁生动</a:t>
            </a:r>
            <a:endParaRPr lang="en-GB" altLang="zh-CN" sz="835" dirty="0">
              <a:solidFill>
                <a:srgbClr val="474747"/>
              </a:solidFill>
              <a:cs typeface="+mn-ea"/>
              <a:sym typeface="+mn-lt"/>
            </a:endParaRPr>
          </a:p>
        </p:txBody>
      </p:sp>
      <p:sp>
        <p:nvSpPr>
          <p:cNvPr id="32" name="TextBox 31"/>
          <p:cNvSpPr txBox="1"/>
          <p:nvPr/>
        </p:nvSpPr>
        <p:spPr>
          <a:xfrm>
            <a:off x="5492112" y="3751082"/>
            <a:ext cx="1916285" cy="146515"/>
          </a:xfrm>
          <a:prstGeom prst="rect">
            <a:avLst/>
          </a:prstGeom>
          <a:noFill/>
        </p:spPr>
        <p:txBody>
          <a:bodyPr wrap="square" lIns="0" tIns="0" rIns="0" bIns="0" rtlCol="0">
            <a:spAutoFit/>
          </a:bodyPr>
          <a:lstStyle/>
          <a:p>
            <a:pPr defTabSz="934085"/>
            <a:r>
              <a:rPr lang="zh-CN" altLang="en-US" sz="950" dirty="0">
                <a:solidFill>
                  <a:srgbClr val="C00000"/>
                </a:solidFill>
                <a:cs typeface="+mn-ea"/>
                <a:sym typeface="+mn-lt"/>
              </a:rPr>
              <a:t>添加标题</a:t>
            </a:r>
            <a:endParaRPr lang="en-GB" altLang="zh-CN" sz="950" dirty="0">
              <a:solidFill>
                <a:srgbClr val="C00000"/>
              </a:solidFill>
              <a:cs typeface="+mn-ea"/>
              <a:sym typeface="+mn-lt"/>
            </a:endParaRPr>
          </a:p>
        </p:txBody>
      </p:sp>
      <p:sp>
        <p:nvSpPr>
          <p:cNvPr id="35" name="淘宝网Chenying0907出品 34"/>
          <p:cNvSpPr/>
          <p:nvPr/>
        </p:nvSpPr>
        <p:spPr>
          <a:xfrm>
            <a:off x="355073" y="1657413"/>
            <a:ext cx="4182566" cy="280422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4085"/>
            <a:endParaRPr lang="zh-CN" altLang="en-US" sz="1825">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199"/>
                                          </p:stCondLst>
                                        </p:cTn>
                                        <p:tgtEl>
                                          <p:spTgt spid="26"/>
                                        </p:tgtEl>
                                        <p:attrNameLst>
                                          <p:attrName>style.visibility</p:attrName>
                                        </p:attrNameLst>
                                      </p:cBhvr>
                                      <p:to>
                                        <p:strVal val="visible"/>
                                      </p:to>
                                    </p:set>
                                  </p:childTnLst>
                                </p:cTn>
                              </p:par>
                              <p:par>
                                <p:cTn id="14" presetID="18" presetClass="entr" presetSubtype="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Right)">
                                      <p:cBhvr>
                                        <p:cTn id="16" dur="2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
                                        <p:tgtEl>
                                          <p:spTgt spid="15"/>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199"/>
                                          </p:stCondLst>
                                        </p:cTn>
                                        <p:tgtEl>
                                          <p:spTgt spid="28"/>
                                        </p:tgtEl>
                                        <p:attrNameLst>
                                          <p:attrName>style.visibility</p:attrName>
                                        </p:attrNameLst>
                                      </p:cBhvr>
                                      <p:to>
                                        <p:strVal val="visible"/>
                                      </p:to>
                                    </p:set>
                                  </p:childTnLst>
                                </p:cTn>
                              </p:par>
                              <p:par>
                                <p:cTn id="27" presetID="18" presetClass="entr" presetSubtype="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strips(downRight)">
                                      <p:cBhvr>
                                        <p:cTn id="29" dur="200"/>
                                        <p:tgtEl>
                                          <p:spTgt spid="2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
                                        <p:tgtEl>
                                          <p:spTgt spid="22"/>
                                        </p:tgtEl>
                                      </p:cBhvr>
                                    </p:animEffec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199"/>
                                          </p:stCondLst>
                                        </p:cTn>
                                        <p:tgtEl>
                                          <p:spTgt spid="30"/>
                                        </p:tgtEl>
                                        <p:attrNameLst>
                                          <p:attrName>style.visibility</p:attrName>
                                        </p:attrNameLst>
                                      </p:cBhvr>
                                      <p:to>
                                        <p:strVal val="visible"/>
                                      </p:to>
                                    </p:set>
                                  </p:childTnLst>
                                </p:cTn>
                              </p:par>
                              <p:par>
                                <p:cTn id="40" presetID="18" presetClass="entr" presetSubtype="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strips(downRight)">
                                      <p:cBhvr>
                                        <p:cTn id="42" dur="200"/>
                                        <p:tgtEl>
                                          <p:spTgt spid="29"/>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
                                        <p:tgtEl>
                                          <p:spTgt spid="24"/>
                                        </p:tgtEl>
                                      </p:cBhvr>
                                    </p:animEffect>
                                  </p:childTnLst>
                                </p:cTn>
                              </p:par>
                            </p:childTnLst>
                          </p:cTn>
                        </p:par>
                        <p:par>
                          <p:cTn id="50" fill="hold">
                            <p:stCondLst>
                              <p:cond delay="3500"/>
                            </p:stCondLst>
                            <p:childTnLst>
                              <p:par>
                                <p:cTn id="51" presetID="1" presetClass="entr" presetSubtype="0" fill="hold" grpId="0" nodeType="afterEffect">
                                  <p:stCondLst>
                                    <p:cond delay="0"/>
                                  </p:stCondLst>
                                  <p:childTnLst>
                                    <p:set>
                                      <p:cBhvr>
                                        <p:cTn id="52" dur="1" fill="hold">
                                          <p:stCondLst>
                                            <p:cond delay="199"/>
                                          </p:stCondLst>
                                        </p:cTn>
                                        <p:tgtEl>
                                          <p:spTgt spid="32"/>
                                        </p:tgtEl>
                                        <p:attrNameLst>
                                          <p:attrName>style.visibility</p:attrName>
                                        </p:attrNameLst>
                                      </p:cBhvr>
                                      <p:to>
                                        <p:strVal val="visible"/>
                                      </p:to>
                                    </p:set>
                                  </p:childTnLst>
                                </p:cTn>
                              </p:par>
                              <p:par>
                                <p:cTn id="53" presetID="18" presetClass="entr" presetSubtype="6"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strips(downRight)">
                                      <p:cBhvr>
                                        <p:cTn id="55"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淘宝网Chenying0907出品 2"/>
          <p:cNvPicPr>
            <a:picLocks noChangeAspect="1" noChangeArrowheads="1"/>
          </p:cNvPicPr>
          <p:nvPr/>
        </p:nvPicPr>
        <p:blipFill>
          <a:blip r:embed="rId3" cstate="screen"/>
          <a:stretch>
            <a:fillRect/>
          </a:stretch>
        </p:blipFill>
        <p:spPr bwMode="auto">
          <a:xfrm>
            <a:off x="3174675" y="1760092"/>
            <a:ext cx="1476499" cy="812569"/>
          </a:xfrm>
          <a:prstGeom prst="rect">
            <a:avLst/>
          </a:prstGeom>
          <a:blipFill>
            <a:blip r:embed="rId4"/>
            <a:stretch>
              <a:fillRect/>
            </a:stretch>
          </a:blipFill>
          <a:ln>
            <a:noFill/>
          </a:ln>
        </p:spPr>
      </p:pic>
      <p:pic>
        <p:nvPicPr>
          <p:cNvPr id="50" name="淘宝网Chenying0907出品 2" descr="C:\Users\Administrator\Desktop\218.pn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99412" l="0" r="100000">
                        <a14:foregroundMark x1="12079" y1="94118" x2="12079" y2="94118"/>
                        <a14:foregroundMark x1="594" y1="10588" x2="594" y2="10588"/>
                      </a14:backgroundRemoval>
                    </a14:imgEffect>
                  </a14:imgLayer>
                </a14:imgProps>
              </a:ext>
            </a:extLst>
          </a:blip>
          <a:srcRect/>
          <a:stretch>
            <a:fillRect/>
          </a:stretch>
        </p:blipFill>
        <p:spPr bwMode="auto">
          <a:xfrm flipH="1">
            <a:off x="6291785" y="8946"/>
            <a:ext cx="2831965" cy="5134161"/>
          </a:xfrm>
          <a:prstGeom prst="rect">
            <a:avLst/>
          </a:prstGeom>
          <a:noFill/>
          <a:extLst>
            <a:ext uri="{909E8E84-426E-40DD-AFC4-6F175D3DCCD1}">
              <a14:hiddenFill xmlns:a14="http://schemas.microsoft.com/office/drawing/2010/main">
                <a:solidFill>
                  <a:srgbClr val="FFFFFF"/>
                </a:solidFill>
              </a14:hiddenFill>
            </a:ext>
          </a:extLst>
        </p:spPr>
      </p:pic>
      <p:pic>
        <p:nvPicPr>
          <p:cNvPr id="51" name="淘宝网Chenying0907出品 2"/>
          <p:cNvPicPr>
            <a:picLocks noChangeAspect="1" noChangeArrowheads="1"/>
          </p:cNvPicPr>
          <p:nvPr/>
        </p:nvPicPr>
        <p:blipFill>
          <a:blip r:embed="rId7" cstate="screen"/>
          <a:stretch>
            <a:fillRect/>
          </a:stretch>
        </p:blipFill>
        <p:spPr bwMode="auto">
          <a:xfrm>
            <a:off x="4757059" y="2663484"/>
            <a:ext cx="1375516" cy="809568"/>
          </a:xfrm>
          <a:prstGeom prst="rect">
            <a:avLst/>
          </a:prstGeom>
          <a:noFill/>
          <a:extLst>
            <a:ext uri="{909E8E84-426E-40DD-AFC4-6F175D3DCCD1}">
              <a14:hiddenFill xmlns:a14="http://schemas.microsoft.com/office/drawing/2010/main">
                <a:solidFill>
                  <a:srgbClr val="FFFFFF"/>
                </a:solidFill>
              </a14:hiddenFill>
            </a:ext>
          </a:extLst>
        </p:spPr>
      </p:pic>
      <p:pic>
        <p:nvPicPr>
          <p:cNvPr id="52" name="淘宝网Chenying0907出品 2"/>
          <p:cNvPicPr>
            <a:picLocks noChangeAspect="1" noChangeArrowheads="1"/>
          </p:cNvPicPr>
          <p:nvPr/>
        </p:nvPicPr>
        <p:blipFill>
          <a:blip r:embed="rId8" cstate="screen"/>
          <a:stretch>
            <a:fillRect/>
          </a:stretch>
        </p:blipFill>
        <p:spPr bwMode="auto">
          <a:xfrm>
            <a:off x="1651905" y="2658515"/>
            <a:ext cx="1454639" cy="81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淘宝网Chenying0907出品 52"/>
          <p:cNvGrpSpPr/>
          <p:nvPr/>
        </p:nvGrpSpPr>
        <p:grpSpPr>
          <a:xfrm>
            <a:off x="4725412" y="1756728"/>
            <a:ext cx="1438810" cy="819298"/>
            <a:chOff x="3946913" y="1827911"/>
            <a:chExt cx="1958168" cy="1283142"/>
          </a:xfrm>
        </p:grpSpPr>
        <p:sp>
          <p:nvSpPr>
            <p:cNvPr id="54" name="淘宝网Chenying0907出品 53"/>
            <p:cNvSpPr/>
            <p:nvPr/>
          </p:nvSpPr>
          <p:spPr>
            <a:xfrm>
              <a:off x="3946913" y="1827911"/>
              <a:ext cx="1958168" cy="1283142"/>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cs typeface="+mn-ea"/>
                <a:sym typeface="+mn-lt"/>
              </a:endParaRPr>
            </a:p>
          </p:txBody>
        </p:sp>
        <p:sp>
          <p:nvSpPr>
            <p:cNvPr id="55" name="TextBox 17"/>
            <p:cNvSpPr txBox="1">
              <a:spLocks noChangeArrowheads="1"/>
            </p:cNvSpPr>
            <p:nvPr/>
          </p:nvSpPr>
          <p:spPr bwMode="auto">
            <a:xfrm flipH="1">
              <a:off x="4287376" y="2218786"/>
              <a:ext cx="1335299"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r>
                <a:rPr lang="zh-CN" altLang="en-US" sz="1510" b="1" kern="0" dirty="0">
                  <a:solidFill>
                    <a:sysClr val="window" lastClr="FFFFFF">
                      <a:lumMod val="95000"/>
                    </a:sysClr>
                  </a:solidFill>
                  <a:cs typeface="+mn-ea"/>
                  <a:sym typeface="+mn-lt"/>
                </a:rPr>
                <a:t>填加文字</a:t>
              </a:r>
              <a:endParaRPr lang="en-US" altLang="zh-CN" sz="1510" b="1" kern="0" dirty="0">
                <a:solidFill>
                  <a:sysClr val="window" lastClr="FFFFFF">
                    <a:lumMod val="95000"/>
                  </a:sysClr>
                </a:solidFill>
                <a:cs typeface="+mn-ea"/>
                <a:sym typeface="+mn-lt"/>
              </a:endParaRPr>
            </a:p>
          </p:txBody>
        </p:sp>
      </p:grpSp>
      <p:grpSp>
        <p:nvGrpSpPr>
          <p:cNvPr id="56" name="淘宝网Chenying0907出品 55"/>
          <p:cNvGrpSpPr/>
          <p:nvPr/>
        </p:nvGrpSpPr>
        <p:grpSpPr>
          <a:xfrm>
            <a:off x="1651906" y="1756728"/>
            <a:ext cx="1454639" cy="819298"/>
            <a:chOff x="0" y="2095862"/>
            <a:chExt cx="1979711" cy="1283142"/>
          </a:xfrm>
          <a:solidFill>
            <a:schemeClr val="bg2"/>
          </a:solidFill>
        </p:grpSpPr>
        <p:sp>
          <p:nvSpPr>
            <p:cNvPr id="57" name="淘宝网Chenying0907出品 56"/>
            <p:cNvSpPr/>
            <p:nvPr/>
          </p:nvSpPr>
          <p:spPr>
            <a:xfrm>
              <a:off x="0" y="2095862"/>
              <a:ext cx="1979711" cy="128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sp>
          <p:nvSpPr>
            <p:cNvPr id="58" name="TextBox 18"/>
            <p:cNvSpPr txBox="1">
              <a:spLocks noChangeArrowheads="1"/>
            </p:cNvSpPr>
            <p:nvPr/>
          </p:nvSpPr>
          <p:spPr bwMode="auto">
            <a:xfrm flipH="1">
              <a:off x="379065" y="2486737"/>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cs typeface="+mn-ea"/>
                  <a:sym typeface="+mn-lt"/>
                </a:rPr>
                <a:t>填加文字</a:t>
              </a:r>
              <a:endParaRPr lang="en-US" altLang="zh-CN" sz="1510" b="1" kern="0" dirty="0">
                <a:solidFill>
                  <a:sysClr val="window" lastClr="FFFFFF">
                    <a:lumMod val="95000"/>
                  </a:sysClr>
                </a:solidFill>
                <a:cs typeface="+mn-ea"/>
                <a:sym typeface="+mn-lt"/>
              </a:endParaRPr>
            </a:p>
          </p:txBody>
        </p:sp>
      </p:grpSp>
      <p:grpSp>
        <p:nvGrpSpPr>
          <p:cNvPr id="59" name="淘宝网Chenying0907出品 58"/>
          <p:cNvGrpSpPr/>
          <p:nvPr/>
        </p:nvGrpSpPr>
        <p:grpSpPr>
          <a:xfrm>
            <a:off x="3174674" y="2663484"/>
            <a:ext cx="1476500" cy="809569"/>
            <a:chOff x="2072433" y="511758"/>
            <a:chExt cx="2009463" cy="1267904"/>
          </a:xfrm>
        </p:grpSpPr>
        <p:sp>
          <p:nvSpPr>
            <p:cNvPr id="60" name="淘宝网Chenying0907出品 59"/>
            <p:cNvSpPr/>
            <p:nvPr/>
          </p:nvSpPr>
          <p:spPr>
            <a:xfrm>
              <a:off x="2072433" y="511758"/>
              <a:ext cx="2009463" cy="1267904"/>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cs typeface="+mn-ea"/>
                <a:sym typeface="+mn-lt"/>
              </a:endParaRPr>
            </a:p>
          </p:txBody>
        </p:sp>
        <p:sp>
          <p:nvSpPr>
            <p:cNvPr id="61" name="TextBox 18"/>
            <p:cNvSpPr txBox="1">
              <a:spLocks noChangeArrowheads="1"/>
            </p:cNvSpPr>
            <p:nvPr/>
          </p:nvSpPr>
          <p:spPr bwMode="auto">
            <a:xfrm flipH="1">
              <a:off x="2467298" y="901751"/>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cs typeface="+mn-ea"/>
                  <a:sym typeface="+mn-lt"/>
                </a:rPr>
                <a:t>填加文字</a:t>
              </a:r>
              <a:endParaRPr lang="en-US" altLang="zh-CN" sz="1510" b="1" kern="0" dirty="0">
                <a:solidFill>
                  <a:sysClr val="window" lastClr="FFFFFF">
                    <a:lumMod val="95000"/>
                  </a:sysClr>
                </a:solidFill>
                <a:cs typeface="+mn-ea"/>
                <a:sym typeface="+mn-lt"/>
              </a:endParaRPr>
            </a:p>
          </p:txBody>
        </p:sp>
      </p:grpSp>
      <p:sp>
        <p:nvSpPr>
          <p:cNvPr id="62" name="TextBox 61"/>
          <p:cNvSpPr txBox="1"/>
          <p:nvPr/>
        </p:nvSpPr>
        <p:spPr>
          <a:xfrm>
            <a:off x="1588835" y="3520674"/>
            <a:ext cx="4755445" cy="760274"/>
          </a:xfrm>
          <a:prstGeom prst="rect">
            <a:avLst/>
          </a:prstGeom>
          <a:noFill/>
        </p:spPr>
        <p:txBody>
          <a:bodyPr wrap="square" lIns="67183" tIns="33592" rIns="67183" bIns="33592" rtlCol="0">
            <a:spAutoFit/>
          </a:bodyPr>
          <a:lstStyle/>
          <a:p>
            <a:pPr>
              <a:lnSpc>
                <a:spcPct val="150000"/>
              </a:lnSpc>
            </a:pPr>
            <a:r>
              <a:rPr lang="zh-CN" altLang="en-US" sz="1350" b="1" dirty="0">
                <a:solidFill>
                  <a:srgbClr val="C00000"/>
                </a:solidFill>
                <a:cs typeface="+mn-ea"/>
                <a:sym typeface="+mn-lt"/>
              </a:rPr>
              <a:t>单击填加标题</a:t>
            </a:r>
            <a:endParaRPr lang="en-US" altLang="zh-CN" sz="1350" b="1" dirty="0">
              <a:solidFill>
                <a:srgbClr val="C00000"/>
              </a:solidFill>
              <a:cs typeface="+mn-ea"/>
              <a:sym typeface="+mn-lt"/>
            </a:endParaRPr>
          </a:p>
          <a:p>
            <a:pPr>
              <a:lnSpc>
                <a:spcPct val="130000"/>
              </a:lnSpc>
            </a:pPr>
            <a:r>
              <a:rPr lang="zh-CN" altLang="en-US" sz="950" kern="3000" spc="18" dirty="0">
                <a:solidFill>
                  <a:schemeClr val="bg2">
                    <a:lumMod val="75000"/>
                  </a:schemeClr>
                </a:solidFill>
                <a:cs typeface="+mn-ea"/>
                <a:sym typeface="+mn-lt"/>
              </a:rPr>
              <a:t>文字内容需概括精炼，建议与标题相关并符合整体语言风格，语言描述尽量简洁生动。单击此处添加文本内容，语言描述尽量简洁生动。</a:t>
            </a:r>
            <a:endParaRPr lang="en-US" altLang="zh-CN" sz="950" kern="3000" spc="18" dirty="0">
              <a:solidFill>
                <a:schemeClr val="bg2">
                  <a:lumMod val="7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 calcmode="lin" valueType="num">
                                      <p:cBhvr>
                                        <p:cTn id="14" dur="500" fill="hold"/>
                                        <p:tgtEl>
                                          <p:spTgt spid="56"/>
                                        </p:tgtEl>
                                        <p:attrNameLst>
                                          <p:attrName>ppt_x</p:attrName>
                                        </p:attrNameLst>
                                      </p:cBhvr>
                                      <p:tavLst>
                                        <p:tav tm="0">
                                          <p:val>
                                            <p:fltVal val="0.5"/>
                                          </p:val>
                                        </p:tav>
                                        <p:tav tm="100000">
                                          <p:val>
                                            <p:strVal val="#ppt_x"/>
                                          </p:val>
                                        </p:tav>
                                      </p:tavLst>
                                    </p:anim>
                                    <p:anim calcmode="lin" valueType="num">
                                      <p:cBhvr>
                                        <p:cTn id="15" dur="500" fill="hold"/>
                                        <p:tgtEl>
                                          <p:spTgt spid="56"/>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 calcmode="lin" valueType="num">
                                      <p:cBhvr>
                                        <p:cTn id="20" dur="500" fill="hold"/>
                                        <p:tgtEl>
                                          <p:spTgt spid="52"/>
                                        </p:tgtEl>
                                        <p:attrNameLst>
                                          <p:attrName>ppt_x</p:attrName>
                                        </p:attrNameLst>
                                      </p:cBhvr>
                                      <p:tavLst>
                                        <p:tav tm="0">
                                          <p:val>
                                            <p:fltVal val="0.5"/>
                                          </p:val>
                                        </p:tav>
                                        <p:tav tm="100000">
                                          <p:val>
                                            <p:strVal val="#ppt_x"/>
                                          </p:val>
                                        </p:tav>
                                      </p:tavLst>
                                    </p:anim>
                                    <p:anim calcmode="lin" valueType="num">
                                      <p:cBhvr>
                                        <p:cTn id="21" dur="500" fill="hold"/>
                                        <p:tgtEl>
                                          <p:spTgt spid="5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 calcmode="lin" valueType="num">
                                      <p:cBhvr>
                                        <p:cTn id="26" dur="500" fill="hold"/>
                                        <p:tgtEl>
                                          <p:spTgt spid="49"/>
                                        </p:tgtEl>
                                        <p:attrNameLst>
                                          <p:attrName>ppt_x</p:attrName>
                                        </p:attrNameLst>
                                      </p:cBhvr>
                                      <p:tavLst>
                                        <p:tav tm="0">
                                          <p:val>
                                            <p:fltVal val="0.5"/>
                                          </p:val>
                                        </p:tav>
                                        <p:tav tm="100000">
                                          <p:val>
                                            <p:strVal val="#ppt_x"/>
                                          </p:val>
                                        </p:tav>
                                      </p:tavLst>
                                    </p:anim>
                                    <p:anim calcmode="lin" valueType="num">
                                      <p:cBhvr>
                                        <p:cTn id="27" dur="500" fill="hold"/>
                                        <p:tgtEl>
                                          <p:spTgt spid="49"/>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 calcmode="lin" valueType="num">
                                      <p:cBhvr>
                                        <p:cTn id="32" dur="500" fill="hold"/>
                                        <p:tgtEl>
                                          <p:spTgt spid="59"/>
                                        </p:tgtEl>
                                        <p:attrNameLst>
                                          <p:attrName>ppt_x</p:attrName>
                                        </p:attrNameLst>
                                      </p:cBhvr>
                                      <p:tavLst>
                                        <p:tav tm="0">
                                          <p:val>
                                            <p:fltVal val="0.5"/>
                                          </p:val>
                                        </p:tav>
                                        <p:tav tm="100000">
                                          <p:val>
                                            <p:strVal val="#ppt_x"/>
                                          </p:val>
                                        </p:tav>
                                      </p:tavLst>
                                    </p:anim>
                                    <p:anim calcmode="lin" valueType="num">
                                      <p:cBhvr>
                                        <p:cTn id="33" dur="500" fill="hold"/>
                                        <p:tgtEl>
                                          <p:spTgt spid="59"/>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 calcmode="lin" valueType="num">
                                      <p:cBhvr>
                                        <p:cTn id="38" dur="500" fill="hold"/>
                                        <p:tgtEl>
                                          <p:spTgt spid="53"/>
                                        </p:tgtEl>
                                        <p:attrNameLst>
                                          <p:attrName>ppt_x</p:attrName>
                                        </p:attrNameLst>
                                      </p:cBhvr>
                                      <p:tavLst>
                                        <p:tav tm="0">
                                          <p:val>
                                            <p:fltVal val="0.5"/>
                                          </p:val>
                                        </p:tav>
                                        <p:tav tm="100000">
                                          <p:val>
                                            <p:strVal val="#ppt_x"/>
                                          </p:val>
                                        </p:tav>
                                      </p:tavLst>
                                    </p:anim>
                                    <p:anim calcmode="lin" valueType="num">
                                      <p:cBhvr>
                                        <p:cTn id="39" dur="500" fill="hold"/>
                                        <p:tgtEl>
                                          <p:spTgt spid="5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 calcmode="lin" valueType="num">
                                      <p:cBhvr>
                                        <p:cTn id="44" dur="500" fill="hold"/>
                                        <p:tgtEl>
                                          <p:spTgt spid="51"/>
                                        </p:tgtEl>
                                        <p:attrNameLst>
                                          <p:attrName>ppt_x</p:attrName>
                                        </p:attrNameLst>
                                      </p:cBhvr>
                                      <p:tavLst>
                                        <p:tav tm="0">
                                          <p:val>
                                            <p:fltVal val="0.5"/>
                                          </p:val>
                                        </p:tav>
                                        <p:tav tm="100000">
                                          <p:val>
                                            <p:strVal val="#ppt_x"/>
                                          </p:val>
                                        </p:tav>
                                      </p:tavLst>
                                    </p:anim>
                                    <p:anim calcmode="lin" valueType="num">
                                      <p:cBhvr>
                                        <p:cTn id="45" dur="500" fill="hold"/>
                                        <p:tgtEl>
                                          <p:spTgt spid="51"/>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淘宝网Chenying0907出品 1"/>
          <p:cNvPicPr>
            <a:picLocks noChangeAspect="1" noChangeArrowheads="1"/>
          </p:cNvPicPr>
          <p:nvPr/>
        </p:nvPicPr>
        <p:blipFill>
          <a:blip r:embed="rId3"/>
          <a:stretch>
            <a:fillRect/>
          </a:stretch>
        </p:blipFill>
        <p:spPr bwMode="auto">
          <a:xfrm>
            <a:off x="1081211" y="1562404"/>
            <a:ext cx="7128713" cy="1742808"/>
          </a:xfrm>
          <a:prstGeom prst="rect">
            <a:avLst/>
          </a:prstGeom>
          <a:blipFill>
            <a:blip r:embed="rId4"/>
            <a:stretch>
              <a:fillRect/>
            </a:stretch>
          </a:blipFill>
          <a:ln>
            <a:noFill/>
          </a:ln>
        </p:spPr>
      </p:pic>
      <p:sp>
        <p:nvSpPr>
          <p:cNvPr id="9" name="AutoShape 15"/>
          <p:cNvSpPr/>
          <p:nvPr/>
        </p:nvSpPr>
        <p:spPr bwMode="auto">
          <a:xfrm rot="16200000">
            <a:off x="1077994" y="1543220"/>
            <a:ext cx="1747570" cy="1779984"/>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C00000">
              <a:alpha val="79999"/>
            </a:srgbClr>
          </a:solidFill>
          <a:ln>
            <a:noFill/>
          </a:ln>
        </p:spPr>
        <p:txBody>
          <a:bodyPr lIns="0" tIns="0" rIns="0" bIns="0"/>
          <a:lstStyle/>
          <a:p>
            <a:pPr algn="ctr" fontAlgn="base">
              <a:spcBef>
                <a:spcPct val="0"/>
              </a:spcBef>
              <a:spcAft>
                <a:spcPct val="0"/>
              </a:spcAft>
              <a:defRPr/>
            </a:pPr>
            <a:endParaRPr lang="en-US" sz="2065" kern="0" dirty="0">
              <a:solidFill>
                <a:srgbClr val="008000"/>
              </a:solidFill>
              <a:cs typeface="+mn-ea"/>
              <a:sym typeface="+mn-lt"/>
            </a:endParaRPr>
          </a:p>
        </p:txBody>
      </p:sp>
      <p:sp>
        <p:nvSpPr>
          <p:cNvPr id="10" name="AutoShape 16"/>
          <p:cNvSpPr/>
          <p:nvPr/>
        </p:nvSpPr>
        <p:spPr bwMode="auto">
          <a:xfrm rot="16200000">
            <a:off x="4671895" y="1543220"/>
            <a:ext cx="1747570" cy="1779984"/>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C00000">
              <a:alpha val="79999"/>
            </a:srgbClr>
          </a:solidFill>
          <a:ln>
            <a:noFill/>
          </a:ln>
        </p:spPr>
        <p:txBody>
          <a:bodyPr lIns="0" tIns="0" rIns="0" bIns="0"/>
          <a:lstStyle/>
          <a:p>
            <a:pPr algn="ctr" fontAlgn="base">
              <a:spcBef>
                <a:spcPct val="0"/>
              </a:spcBef>
              <a:spcAft>
                <a:spcPct val="0"/>
              </a:spcAft>
              <a:defRPr/>
            </a:pPr>
            <a:endParaRPr lang="en-US" sz="2065" kern="0">
              <a:solidFill>
                <a:srgbClr val="000000"/>
              </a:solidFill>
              <a:cs typeface="+mn-ea"/>
              <a:sym typeface="+mn-lt"/>
            </a:endParaRPr>
          </a:p>
        </p:txBody>
      </p:sp>
      <p:pic>
        <p:nvPicPr>
          <p:cNvPr id="11" name="淘宝网Chenying0907出品 17"/>
          <p:cNvPicPr>
            <a:picLocks noChangeAspect="1" noChangeArrowheads="1"/>
          </p:cNvPicPr>
          <p:nvPr/>
        </p:nvPicPr>
        <p:blipFill>
          <a:blip r:embed="rId5" cstate="screen"/>
          <a:srcRect/>
          <a:stretch>
            <a:fillRect/>
          </a:stretch>
        </p:blipFill>
        <p:spPr bwMode="auto">
          <a:xfrm>
            <a:off x="1536847" y="2093936"/>
            <a:ext cx="838200" cy="70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18"/>
          <p:cNvGrpSpPr/>
          <p:nvPr/>
        </p:nvGrpSpPr>
        <p:grpSpPr bwMode="auto">
          <a:xfrm>
            <a:off x="1064763" y="3467112"/>
            <a:ext cx="1566863" cy="876166"/>
            <a:chOff x="0" y="0"/>
            <a:chExt cx="2632" cy="1472"/>
          </a:xfrm>
        </p:grpSpPr>
        <p:sp>
          <p:nvSpPr>
            <p:cNvPr id="13" name="淘宝网Chenying0907出品 19"/>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sz="875" dirty="0">
                <a:solidFill>
                  <a:srgbClr val="474747"/>
                </a:solidFill>
                <a:cs typeface="+mn-ea"/>
                <a:sym typeface="+mn-lt"/>
              </a:endParaRPr>
            </a:p>
          </p:txBody>
        </p:sp>
        <p:sp>
          <p:nvSpPr>
            <p:cNvPr id="14" name="淘宝网Chenying0907出品 20"/>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C00000"/>
                  </a:solidFill>
                  <a:cs typeface="+mn-ea"/>
                  <a:sym typeface="+mn-lt"/>
                </a:rPr>
                <a:t>添加标题</a:t>
              </a:r>
            </a:p>
          </p:txBody>
        </p:sp>
      </p:grpSp>
      <p:grpSp>
        <p:nvGrpSpPr>
          <p:cNvPr id="15" name="Group 21"/>
          <p:cNvGrpSpPr/>
          <p:nvPr/>
        </p:nvGrpSpPr>
        <p:grpSpPr bwMode="auto">
          <a:xfrm>
            <a:off x="2864988" y="3467112"/>
            <a:ext cx="1566863" cy="876166"/>
            <a:chOff x="0" y="0"/>
            <a:chExt cx="2632" cy="1472"/>
          </a:xfrm>
        </p:grpSpPr>
        <p:sp>
          <p:nvSpPr>
            <p:cNvPr id="16" name="淘宝网Chenying0907出品 22"/>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altLang="zh-CN" sz="875" dirty="0">
                <a:solidFill>
                  <a:srgbClr val="474747"/>
                </a:solidFill>
                <a:cs typeface="+mn-ea"/>
                <a:sym typeface="+mn-lt"/>
              </a:endParaRPr>
            </a:p>
          </p:txBody>
        </p:sp>
        <p:sp>
          <p:nvSpPr>
            <p:cNvPr id="17" name="淘宝网Chenying0907出品 23"/>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000000"/>
                  </a:solidFill>
                  <a:cs typeface="+mn-ea"/>
                  <a:sym typeface="+mn-lt"/>
                </a:rPr>
                <a:t>添加标题</a:t>
              </a:r>
            </a:p>
          </p:txBody>
        </p:sp>
      </p:grpSp>
      <p:grpSp>
        <p:nvGrpSpPr>
          <p:cNvPr id="18" name="Group 24"/>
          <p:cNvGrpSpPr/>
          <p:nvPr/>
        </p:nvGrpSpPr>
        <p:grpSpPr bwMode="auto">
          <a:xfrm>
            <a:off x="4669976" y="3467112"/>
            <a:ext cx="1566863" cy="876166"/>
            <a:chOff x="0" y="0"/>
            <a:chExt cx="2632" cy="1472"/>
          </a:xfrm>
        </p:grpSpPr>
        <p:sp>
          <p:nvSpPr>
            <p:cNvPr id="19" name="淘宝网Chenying0907出品 25"/>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altLang="zh-CN" sz="875" dirty="0">
                <a:solidFill>
                  <a:srgbClr val="474747"/>
                </a:solidFill>
                <a:cs typeface="+mn-ea"/>
                <a:sym typeface="+mn-lt"/>
              </a:endParaRPr>
            </a:p>
          </p:txBody>
        </p:sp>
        <p:sp>
          <p:nvSpPr>
            <p:cNvPr id="20" name="淘宝网Chenying0907出品 26"/>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000000"/>
                  </a:solidFill>
                  <a:cs typeface="+mn-ea"/>
                  <a:sym typeface="+mn-lt"/>
                </a:rPr>
                <a:t>添加标题</a:t>
              </a:r>
            </a:p>
          </p:txBody>
        </p:sp>
      </p:grpSp>
      <p:grpSp>
        <p:nvGrpSpPr>
          <p:cNvPr id="21" name="Group 27"/>
          <p:cNvGrpSpPr/>
          <p:nvPr/>
        </p:nvGrpSpPr>
        <p:grpSpPr bwMode="auto">
          <a:xfrm>
            <a:off x="6470201" y="3467112"/>
            <a:ext cx="1566863" cy="876166"/>
            <a:chOff x="0" y="0"/>
            <a:chExt cx="2632" cy="1472"/>
          </a:xfrm>
        </p:grpSpPr>
        <p:sp>
          <p:nvSpPr>
            <p:cNvPr id="22" name="淘宝网Chenying0907出品 28"/>
            <p:cNvSpPr/>
            <p:nvPr/>
          </p:nvSpPr>
          <p:spPr bwMode="auto">
            <a:xfrm>
              <a:off x="0" y="448"/>
              <a:ext cx="263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875" dirty="0">
                  <a:solidFill>
                    <a:srgbClr val="474747"/>
                  </a:solidFill>
                  <a:cs typeface="+mn-ea"/>
                  <a:sym typeface="+mn-lt"/>
                </a:rPr>
                <a:t>此处添加详细文本描述，建议与标题相关并符合整体语言风格，语言描述尽量简洁生动。尽量将每页幻灯片的字数</a:t>
              </a:r>
              <a:endParaRPr lang="en-US" altLang="zh-CN" sz="875" dirty="0">
                <a:solidFill>
                  <a:srgbClr val="474747"/>
                </a:solidFill>
                <a:cs typeface="+mn-ea"/>
                <a:sym typeface="+mn-lt"/>
              </a:endParaRPr>
            </a:p>
          </p:txBody>
        </p:sp>
        <p:sp>
          <p:nvSpPr>
            <p:cNvPr id="23" name="淘宝网Chenying0907出品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1510" dirty="0">
                  <a:solidFill>
                    <a:srgbClr val="C00000"/>
                  </a:solidFill>
                  <a:cs typeface="+mn-ea"/>
                  <a:sym typeface="+mn-lt"/>
                </a:rPr>
                <a:t>添加标题</a:t>
              </a:r>
            </a:p>
          </p:txBody>
        </p:sp>
      </p:grpSp>
      <p:pic>
        <p:nvPicPr>
          <p:cNvPr id="24" name="淘宝网Chenying0907出品 30"/>
          <p:cNvPicPr>
            <a:picLocks noChangeAspect="1" noChangeArrowheads="1"/>
          </p:cNvPicPr>
          <p:nvPr/>
        </p:nvPicPr>
        <p:blipFill>
          <a:blip r:embed="rId6" cstate="screen"/>
          <a:srcRect/>
          <a:stretch>
            <a:fillRect/>
          </a:stretch>
        </p:blipFill>
        <p:spPr bwMode="auto">
          <a:xfrm>
            <a:off x="3225153" y="2152269"/>
            <a:ext cx="1042988" cy="58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5" name="淘宝网Chenying0907出品 31"/>
          <p:cNvPicPr>
            <a:picLocks noChangeAspect="1" noChangeArrowheads="1"/>
          </p:cNvPicPr>
          <p:nvPr/>
        </p:nvPicPr>
        <p:blipFill>
          <a:blip r:embed="rId7" cstate="screen"/>
          <a:srcRect/>
          <a:stretch>
            <a:fillRect/>
          </a:stretch>
        </p:blipFill>
        <p:spPr bwMode="auto">
          <a:xfrm>
            <a:off x="5289697" y="2089770"/>
            <a:ext cx="542925" cy="7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 name="淘宝网Chenying0907出品 32"/>
          <p:cNvPicPr>
            <a:picLocks noChangeAspect="1" noChangeArrowheads="1"/>
          </p:cNvPicPr>
          <p:nvPr/>
        </p:nvPicPr>
        <p:blipFill>
          <a:blip r:embed="rId8" cstate="screen"/>
          <a:srcRect/>
          <a:stretch>
            <a:fillRect/>
          </a:stretch>
        </p:blipFill>
        <p:spPr bwMode="auto">
          <a:xfrm>
            <a:off x="7144096" y="2090960"/>
            <a:ext cx="425649" cy="70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2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00"/>
                                        <p:tgtEl>
                                          <p:spTgt spid="10"/>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 fill="hold"/>
                                        <p:tgtEl>
                                          <p:spTgt spid="11"/>
                                        </p:tgtEl>
                                        <p:attrNameLst>
                                          <p:attrName>ppt_w</p:attrName>
                                        </p:attrNameLst>
                                      </p:cBhvr>
                                      <p:tavLst>
                                        <p:tav tm="0">
                                          <p:val>
                                            <p:fltVal val="0"/>
                                          </p:val>
                                        </p:tav>
                                        <p:tav tm="100000">
                                          <p:val>
                                            <p:strVal val="#ppt_w"/>
                                          </p:val>
                                        </p:tav>
                                      </p:tavLst>
                                    </p:anim>
                                    <p:anim calcmode="lin" valueType="num">
                                      <p:cBhvr>
                                        <p:cTn id="18" dur="200" fill="hold"/>
                                        <p:tgtEl>
                                          <p:spTgt spid="11"/>
                                        </p:tgtEl>
                                        <p:attrNameLst>
                                          <p:attrName>ppt_h</p:attrName>
                                        </p:attrNameLst>
                                      </p:cBhvr>
                                      <p:tavLst>
                                        <p:tav tm="0">
                                          <p:val>
                                            <p:fltVal val="0"/>
                                          </p:val>
                                        </p:tav>
                                        <p:tav tm="100000">
                                          <p:val>
                                            <p:strVal val="#ppt_h"/>
                                          </p:val>
                                        </p:tav>
                                      </p:tavLst>
                                    </p:anim>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200"/>
                                        <p:tgtEl>
                                          <p:spTgt spid="12"/>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00" fill="hold"/>
                                        <p:tgtEl>
                                          <p:spTgt spid="24"/>
                                        </p:tgtEl>
                                        <p:attrNameLst>
                                          <p:attrName>ppt_w</p:attrName>
                                        </p:attrNameLst>
                                      </p:cBhvr>
                                      <p:tavLst>
                                        <p:tav tm="0">
                                          <p:val>
                                            <p:fltVal val="0"/>
                                          </p:val>
                                        </p:tav>
                                        <p:tav tm="100000">
                                          <p:val>
                                            <p:strVal val="#ppt_w"/>
                                          </p:val>
                                        </p:tav>
                                      </p:tavLst>
                                    </p:anim>
                                    <p:anim calcmode="lin" valueType="num">
                                      <p:cBhvr>
                                        <p:cTn id="26" dur="200" fill="hold"/>
                                        <p:tgtEl>
                                          <p:spTgt spid="24"/>
                                        </p:tgtEl>
                                        <p:attrNameLst>
                                          <p:attrName>ppt_h</p:attrName>
                                        </p:attrNameLst>
                                      </p:cBhvr>
                                      <p:tavLst>
                                        <p:tav tm="0">
                                          <p:val>
                                            <p:fltVal val="0"/>
                                          </p:val>
                                        </p:tav>
                                        <p:tav tm="100000">
                                          <p:val>
                                            <p:strVal val="#ppt_h"/>
                                          </p:val>
                                        </p:tav>
                                      </p:tavLst>
                                    </p:anim>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00"/>
                                        <p:tgtEl>
                                          <p:spTgt spid="15"/>
                                        </p:tgtEl>
                                      </p:cBhvr>
                                    </p:animEffec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200" fill="hold"/>
                                        <p:tgtEl>
                                          <p:spTgt spid="25"/>
                                        </p:tgtEl>
                                        <p:attrNameLst>
                                          <p:attrName>ppt_w</p:attrName>
                                        </p:attrNameLst>
                                      </p:cBhvr>
                                      <p:tavLst>
                                        <p:tav tm="0">
                                          <p:val>
                                            <p:fltVal val="0"/>
                                          </p:val>
                                        </p:tav>
                                        <p:tav tm="100000">
                                          <p:val>
                                            <p:strVal val="#ppt_w"/>
                                          </p:val>
                                        </p:tav>
                                      </p:tavLst>
                                    </p:anim>
                                    <p:anim calcmode="lin" valueType="num">
                                      <p:cBhvr>
                                        <p:cTn id="34" dur="200" fill="hold"/>
                                        <p:tgtEl>
                                          <p:spTgt spid="25"/>
                                        </p:tgtEl>
                                        <p:attrNameLst>
                                          <p:attrName>ppt_h</p:attrName>
                                        </p:attrNameLst>
                                      </p:cBhvr>
                                      <p:tavLst>
                                        <p:tav tm="0">
                                          <p:val>
                                            <p:fltVal val="0"/>
                                          </p:val>
                                        </p:tav>
                                        <p:tav tm="100000">
                                          <p:val>
                                            <p:strVal val="#ppt_h"/>
                                          </p:val>
                                        </p:tav>
                                      </p:tavLst>
                                    </p:anim>
                                  </p:childTnLst>
                                </p:cTn>
                              </p:par>
                              <p:par>
                                <p:cTn id="35" presetID="2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200"/>
                                        <p:tgtEl>
                                          <p:spTgt spid="18"/>
                                        </p:tgtEl>
                                      </p:cBhvr>
                                    </p:animEffect>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200" fill="hold"/>
                                        <p:tgtEl>
                                          <p:spTgt spid="26"/>
                                        </p:tgtEl>
                                        <p:attrNameLst>
                                          <p:attrName>ppt_w</p:attrName>
                                        </p:attrNameLst>
                                      </p:cBhvr>
                                      <p:tavLst>
                                        <p:tav tm="0">
                                          <p:val>
                                            <p:fltVal val="0"/>
                                          </p:val>
                                        </p:tav>
                                        <p:tav tm="100000">
                                          <p:val>
                                            <p:strVal val="#ppt_w"/>
                                          </p:val>
                                        </p:tav>
                                      </p:tavLst>
                                    </p:anim>
                                    <p:anim calcmode="lin" valueType="num">
                                      <p:cBhvr>
                                        <p:cTn id="42" dur="200" fill="hold"/>
                                        <p:tgtEl>
                                          <p:spTgt spid="26"/>
                                        </p:tgtEl>
                                        <p:attrNameLst>
                                          <p:attrName>ppt_h</p:attrName>
                                        </p:attrNameLst>
                                      </p:cBhvr>
                                      <p:tavLst>
                                        <p:tav tm="0">
                                          <p:val>
                                            <p:fltVal val="0"/>
                                          </p:val>
                                        </p:tav>
                                        <p:tav tm="100000">
                                          <p:val>
                                            <p:strVal val="#ppt_h"/>
                                          </p:val>
                                        </p:tav>
                                      </p:tavLst>
                                    </p:anim>
                                  </p:childTnLst>
                                </p:cTn>
                              </p:par>
                              <p:par>
                                <p:cTn id="43" presetID="22" presetClass="entr" presetSubtype="1"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rot="5400000">
            <a:off x="7205348" y="2536431"/>
            <a:ext cx="324639" cy="216000"/>
            <a:chOff x="2881121" y="2516898"/>
            <a:chExt cx="376100" cy="250202"/>
          </a:xfrm>
          <a:solidFill>
            <a:schemeClr val="accent1"/>
          </a:solidFill>
        </p:grpSpPr>
        <p:sp>
          <p:nvSpPr>
            <p:cNvPr id="7"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sp>
          <p:nvSpPr>
            <p:cNvPr id="8"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grpSp>
      <p:grpSp>
        <p:nvGrpSpPr>
          <p:cNvPr id="9" name="组合 8"/>
          <p:cNvGrpSpPr/>
          <p:nvPr/>
        </p:nvGrpSpPr>
        <p:grpSpPr>
          <a:xfrm>
            <a:off x="6132689" y="1432374"/>
            <a:ext cx="2435756" cy="1079781"/>
            <a:chOff x="6137721" y="568403"/>
            <a:chExt cx="2435756" cy="1079946"/>
          </a:xfrm>
        </p:grpSpPr>
        <p:sp>
          <p:nvSpPr>
            <p:cNvPr id="10" name="矩形 9"/>
            <p:cNvSpPr/>
            <p:nvPr/>
          </p:nvSpPr>
          <p:spPr>
            <a:xfrm>
              <a:off x="6137721" y="568403"/>
              <a:ext cx="2435756" cy="1079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grpSp>
          <p:nvGrpSpPr>
            <p:cNvPr id="11" name="组合 10"/>
            <p:cNvGrpSpPr/>
            <p:nvPr/>
          </p:nvGrpSpPr>
          <p:grpSpPr>
            <a:xfrm>
              <a:off x="6416881" y="798176"/>
              <a:ext cx="1896673" cy="616269"/>
              <a:chOff x="6465370" y="887065"/>
              <a:chExt cx="1896673" cy="616269"/>
            </a:xfrm>
          </p:grpSpPr>
          <p:sp>
            <p:nvSpPr>
              <p:cNvPr id="12" name="TextBox 11"/>
              <p:cNvSpPr txBox="1"/>
              <p:nvPr/>
            </p:nvSpPr>
            <p:spPr>
              <a:xfrm>
                <a:off x="6465370" y="887065"/>
                <a:ext cx="1896673" cy="434352"/>
              </a:xfrm>
              <a:prstGeom prst="rect">
                <a:avLst/>
              </a:prstGeom>
              <a:noFill/>
            </p:spPr>
            <p:txBody>
              <a:bodyPr wrap="none" rtlCol="0">
                <a:spAutoFit/>
              </a:bodyPr>
              <a:lstStyle/>
              <a:p>
                <a:r>
                  <a:rPr lang="zh-CN" altLang="en-US" sz="2220" dirty="0">
                    <a:solidFill>
                      <a:schemeClr val="bg1"/>
                    </a:solidFill>
                    <a:cs typeface="+mn-ea"/>
                    <a:sym typeface="+mn-lt"/>
                  </a:rPr>
                  <a:t>推进第一步骤</a:t>
                </a:r>
              </a:p>
            </p:txBody>
          </p:sp>
          <p:sp>
            <p:nvSpPr>
              <p:cNvPr id="13" name="Rectangle 13" descr="FD1DDF730CE4456e89755B07FE1653D0# #Rectangle 13"/>
              <p:cNvSpPr>
                <a:spLocks noChangeArrowheads="1"/>
              </p:cNvSpPr>
              <p:nvPr/>
            </p:nvSpPr>
            <p:spPr bwMode="auto">
              <a:xfrm>
                <a:off x="6706688" y="1276634"/>
                <a:ext cx="1394800" cy="22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75" dirty="0">
                    <a:solidFill>
                      <a:schemeClr val="bg1"/>
                    </a:solidFill>
                    <a:latin typeface="+mn-lt"/>
                    <a:ea typeface="+mn-ea"/>
                    <a:cs typeface="+mn-ea"/>
                    <a:sym typeface="+mn-lt"/>
                  </a:rPr>
                  <a:t>此处添加简短文字说明。</a:t>
                </a:r>
                <a:endParaRPr lang="en-US" altLang="zh-CN" sz="875" dirty="0">
                  <a:solidFill>
                    <a:schemeClr val="bg1"/>
                  </a:solidFill>
                  <a:latin typeface="+mn-lt"/>
                  <a:ea typeface="+mn-ea"/>
                  <a:cs typeface="+mn-ea"/>
                  <a:sym typeface="+mn-lt"/>
                </a:endParaRPr>
              </a:p>
            </p:txBody>
          </p:sp>
        </p:grpSp>
      </p:grpSp>
      <p:grpSp>
        <p:nvGrpSpPr>
          <p:cNvPr id="14" name="组合 13"/>
          <p:cNvGrpSpPr/>
          <p:nvPr/>
        </p:nvGrpSpPr>
        <p:grpSpPr>
          <a:xfrm>
            <a:off x="6132689" y="2915267"/>
            <a:ext cx="2435756" cy="1079781"/>
            <a:chOff x="6137721" y="2051523"/>
            <a:chExt cx="2435756" cy="1079946"/>
          </a:xfrm>
        </p:grpSpPr>
        <p:sp>
          <p:nvSpPr>
            <p:cNvPr id="15" name="矩形 14"/>
            <p:cNvSpPr/>
            <p:nvPr/>
          </p:nvSpPr>
          <p:spPr>
            <a:xfrm>
              <a:off x="6137721" y="2051523"/>
              <a:ext cx="2435756" cy="1079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cs typeface="+mn-ea"/>
                <a:sym typeface="+mn-lt"/>
              </a:endParaRPr>
            </a:p>
          </p:txBody>
        </p:sp>
        <p:grpSp>
          <p:nvGrpSpPr>
            <p:cNvPr id="16" name="组合 15"/>
            <p:cNvGrpSpPr/>
            <p:nvPr/>
          </p:nvGrpSpPr>
          <p:grpSpPr>
            <a:xfrm>
              <a:off x="6416881" y="2281296"/>
              <a:ext cx="1896673" cy="616269"/>
              <a:chOff x="6465370" y="887065"/>
              <a:chExt cx="1896673" cy="616269"/>
            </a:xfrm>
          </p:grpSpPr>
          <p:sp>
            <p:nvSpPr>
              <p:cNvPr id="17" name="TextBox 16"/>
              <p:cNvSpPr txBox="1"/>
              <p:nvPr/>
            </p:nvSpPr>
            <p:spPr>
              <a:xfrm>
                <a:off x="6465370" y="887065"/>
                <a:ext cx="1896673" cy="434352"/>
              </a:xfrm>
              <a:prstGeom prst="rect">
                <a:avLst/>
              </a:prstGeom>
              <a:noFill/>
            </p:spPr>
            <p:txBody>
              <a:bodyPr wrap="none" rtlCol="0">
                <a:spAutoFit/>
              </a:bodyPr>
              <a:lstStyle/>
              <a:p>
                <a:r>
                  <a:rPr lang="zh-CN" altLang="en-US" sz="2220" dirty="0">
                    <a:solidFill>
                      <a:schemeClr val="bg1"/>
                    </a:solidFill>
                    <a:cs typeface="+mn-ea"/>
                    <a:sym typeface="+mn-lt"/>
                  </a:rPr>
                  <a:t>推进第二步骤</a:t>
                </a:r>
              </a:p>
            </p:txBody>
          </p:sp>
          <p:sp>
            <p:nvSpPr>
              <p:cNvPr id="18" name="Rectangle 13" descr="FD1DDF730CE4456e89755B07FE1653D0# #Rectangle 13"/>
              <p:cNvSpPr>
                <a:spLocks noChangeArrowheads="1"/>
              </p:cNvSpPr>
              <p:nvPr/>
            </p:nvSpPr>
            <p:spPr bwMode="auto">
              <a:xfrm>
                <a:off x="6706688" y="1276634"/>
                <a:ext cx="1394800" cy="22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875" dirty="0">
                    <a:solidFill>
                      <a:schemeClr val="bg1"/>
                    </a:solidFill>
                    <a:latin typeface="+mn-lt"/>
                    <a:ea typeface="+mn-ea"/>
                    <a:cs typeface="+mn-ea"/>
                    <a:sym typeface="+mn-lt"/>
                  </a:rPr>
                  <a:t>此处添加简短文字说明。</a:t>
                </a:r>
                <a:endParaRPr lang="en-US" altLang="zh-CN" sz="875" dirty="0">
                  <a:solidFill>
                    <a:schemeClr val="bg1"/>
                  </a:solidFill>
                  <a:latin typeface="+mn-lt"/>
                  <a:ea typeface="+mn-ea"/>
                  <a:cs typeface="+mn-ea"/>
                  <a:sym typeface="+mn-lt"/>
                </a:endParaRPr>
              </a:p>
            </p:txBody>
          </p:sp>
        </p:grpSp>
      </p:grpSp>
      <p:sp>
        <p:nvSpPr>
          <p:cNvPr id="21" name="Rectangle 11"/>
          <p:cNvSpPr/>
          <p:nvPr/>
        </p:nvSpPr>
        <p:spPr>
          <a:xfrm>
            <a:off x="611562" y="1432375"/>
            <a:ext cx="1833525" cy="2562672"/>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cs typeface="+mn-ea"/>
              <a:sym typeface="+mn-lt"/>
            </a:endParaRPr>
          </a:p>
        </p:txBody>
      </p:sp>
      <p:sp>
        <p:nvSpPr>
          <p:cNvPr id="22" name="Rectangle 6"/>
          <p:cNvSpPr/>
          <p:nvPr/>
        </p:nvSpPr>
        <p:spPr>
          <a:xfrm>
            <a:off x="2591733" y="2361212"/>
            <a:ext cx="3204405" cy="1950548"/>
          </a:xfrm>
          <a:prstGeom prst="rect">
            <a:avLst/>
          </a:prstGeom>
        </p:spPr>
        <p:txBody>
          <a:bodyPr wrap="square" lIns="91453" tIns="45727" rIns="91453" bIns="45727">
            <a:spAutoFit/>
          </a:bodyPr>
          <a:lstStyle/>
          <a:p>
            <a:pPr>
              <a:lnSpc>
                <a:spcPct val="130000"/>
              </a:lnSpc>
            </a:pPr>
            <a:r>
              <a:rPr lang="zh-CN" altLang="en-US" sz="1030" kern="3000" spc="23" dirty="0">
                <a:solidFill>
                  <a:schemeClr val="bg2"/>
                </a:solidFill>
                <a:cs typeface="+mn-ea"/>
                <a:sym typeface="+mn-lt"/>
              </a:rPr>
              <a:t>单击此处添加文本内容，文字内容需概括精炼，建议与标题相关并符合整体语言风格，语言描述尽量简洁生动。，不用多余的文字修饰，建议与标题相关并符合整体语言风格，语言描述尽量简洁生动。</a:t>
            </a:r>
            <a:endParaRPr lang="en-US" altLang="zh-CN" sz="1030" kern="3000" spc="23" dirty="0">
              <a:solidFill>
                <a:schemeClr val="bg2"/>
              </a:solidFill>
              <a:cs typeface="+mn-ea"/>
              <a:sym typeface="+mn-lt"/>
            </a:endParaRPr>
          </a:p>
          <a:p>
            <a:pPr>
              <a:lnSpc>
                <a:spcPct val="130000"/>
              </a:lnSpc>
            </a:pPr>
            <a:endParaRPr lang="en-US" altLang="zh-CN" sz="1030" kern="3000" spc="23" dirty="0">
              <a:solidFill>
                <a:schemeClr val="bg2"/>
              </a:solidFill>
              <a:cs typeface="+mn-ea"/>
              <a:sym typeface="+mn-lt"/>
            </a:endParaRPr>
          </a:p>
          <a:p>
            <a:pPr>
              <a:lnSpc>
                <a:spcPct val="130000"/>
              </a:lnSpc>
            </a:pPr>
            <a:r>
              <a:rPr lang="zh-CN" altLang="en-US" sz="1030" kern="3000" spc="23" dirty="0">
                <a:solidFill>
                  <a:schemeClr val="bg2"/>
                </a:solidFill>
                <a:cs typeface="+mn-ea"/>
                <a:sym typeface="+mn-lt"/>
              </a:rPr>
              <a:t>文字内容需概括精炼，建议与标题相关并符合整体语言风格，语言描述尽量简洁生动</a:t>
            </a:r>
          </a:p>
          <a:p>
            <a:pPr>
              <a:lnSpc>
                <a:spcPct val="130000"/>
              </a:lnSpc>
            </a:pPr>
            <a:endParaRPr lang="zh-CN" altLang="en-US" sz="1030" kern="3000" spc="23" dirty="0">
              <a:solidFill>
                <a:schemeClr val="bg2"/>
              </a:solidFill>
              <a:cs typeface="+mn-ea"/>
              <a:sym typeface="+mn-lt"/>
            </a:endParaRPr>
          </a:p>
          <a:p>
            <a:pPr>
              <a:lnSpc>
                <a:spcPct val="130000"/>
              </a:lnSpc>
            </a:pPr>
            <a:endParaRPr lang="zh-CN" altLang="en-US" sz="1030" kern="3000" spc="23" dirty="0">
              <a:solidFill>
                <a:schemeClr val="bg2"/>
              </a:solidFill>
              <a:cs typeface="+mn-ea"/>
              <a:sym typeface="+mn-lt"/>
            </a:endParaRPr>
          </a:p>
        </p:txBody>
      </p:sp>
      <p:sp>
        <p:nvSpPr>
          <p:cNvPr id="23" name="TextBox 22"/>
          <p:cNvSpPr txBox="1"/>
          <p:nvPr/>
        </p:nvSpPr>
        <p:spPr>
          <a:xfrm>
            <a:off x="2589821" y="1349748"/>
            <a:ext cx="3962400" cy="580794"/>
          </a:xfrm>
          <a:prstGeom prst="rect">
            <a:avLst/>
          </a:prstGeom>
          <a:noFill/>
        </p:spPr>
        <p:txBody>
          <a:bodyPr wrap="square" lIns="91435" tIns="45717" rIns="91435" bIns="45717" rtlCol="0" anchor="ctr">
            <a:spAutoFit/>
          </a:bodyPr>
          <a:lstStyle/>
          <a:p>
            <a:r>
              <a:rPr lang="zh-CN" altLang="en-US" sz="3175" b="1" dirty="0">
                <a:solidFill>
                  <a:srgbClr val="C00000"/>
                </a:solidFill>
                <a:cs typeface="+mn-ea"/>
                <a:sym typeface="+mn-lt"/>
              </a:rPr>
              <a:t>工作计划</a:t>
            </a:r>
            <a:endParaRPr lang="en-US" sz="3175" b="1" dirty="0">
              <a:solidFill>
                <a:srgbClr val="C00000"/>
              </a:solidFill>
              <a:cs typeface="+mn-ea"/>
              <a:sym typeface="+mn-lt"/>
            </a:endParaRPr>
          </a:p>
        </p:txBody>
      </p:sp>
      <p:sp>
        <p:nvSpPr>
          <p:cNvPr id="24" name="Rectangle 6"/>
          <p:cNvSpPr/>
          <p:nvPr/>
        </p:nvSpPr>
        <p:spPr>
          <a:xfrm>
            <a:off x="2589821" y="1819638"/>
            <a:ext cx="3962400" cy="279558"/>
          </a:xfrm>
          <a:prstGeom prst="rect">
            <a:avLst/>
          </a:prstGeom>
        </p:spPr>
        <p:txBody>
          <a:bodyPr wrap="square" lIns="91435" tIns="45717" rIns="91435" bIns="45717">
            <a:spAutoFit/>
          </a:bodyPr>
          <a:lstStyle/>
          <a:p>
            <a:pPr>
              <a:lnSpc>
                <a:spcPct val="125000"/>
              </a:lnSpc>
            </a:pPr>
            <a:r>
              <a:rPr lang="zh-CN" altLang="en-US" sz="1070" b="1" dirty="0">
                <a:solidFill>
                  <a:schemeClr val="bg2">
                    <a:lumMod val="75000"/>
                  </a:schemeClr>
                </a:solidFill>
                <a:cs typeface="+mn-ea"/>
                <a:sym typeface="+mn-lt"/>
              </a:rPr>
              <a:t>单击此处添加副标题或详细文本描述</a:t>
            </a:r>
          </a:p>
        </p:txBody>
      </p:sp>
      <p:sp>
        <p:nvSpPr>
          <p:cNvPr id="25" name="矩形 24"/>
          <p:cNvSpPr/>
          <p:nvPr/>
        </p:nvSpPr>
        <p:spPr>
          <a:xfrm>
            <a:off x="2679795" y="2217221"/>
            <a:ext cx="3060000" cy="35995"/>
          </a:xfrm>
          <a:prstGeom prst="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zh-CN" altLang="en-US" sz="107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up)">
                                      <p:cBhvr>
                                        <p:cTn id="26" dur="500"/>
                                        <p:tgtEl>
                                          <p:spTgt spid="22">
                                            <p:txEl>
                                              <p:pRg st="0" end="0"/>
                                            </p:txEl>
                                          </p:spTgt>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2">
                                            <p:txEl>
                                              <p:pRg st="2" end="2"/>
                                            </p:txEl>
                                          </p:spTgt>
                                        </p:tgtEl>
                                        <p:attrNameLst>
                                          <p:attrName>style.visibility</p:attrName>
                                        </p:attrNameLst>
                                      </p:cBhvr>
                                      <p:to>
                                        <p:strVal val="visible"/>
                                      </p:to>
                                    </p:set>
                                    <p:animEffect transition="in" filter="wipe(up)">
                                      <p:cBhvr>
                                        <p:cTn id="30" dur="500"/>
                                        <p:tgtEl>
                                          <p:spTgt spid="22">
                                            <p:txEl>
                                              <p:pRg st="2" end="2"/>
                                            </p:txEl>
                                          </p:spTgt>
                                        </p:tgtEl>
                                      </p:cBhvr>
                                    </p:animEffect>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300" fill="hold"/>
                                        <p:tgtEl>
                                          <p:spTgt spid="9"/>
                                        </p:tgtEl>
                                        <p:attrNameLst>
                                          <p:attrName>ppt_x</p:attrName>
                                        </p:attrNameLst>
                                      </p:cBhvr>
                                      <p:tavLst>
                                        <p:tav tm="0">
                                          <p:val>
                                            <p:strVal val="#ppt_x"/>
                                          </p:val>
                                        </p:tav>
                                        <p:tav tm="100000">
                                          <p:val>
                                            <p:strVal val="#ppt_x"/>
                                          </p:val>
                                        </p:tav>
                                      </p:tavLst>
                                    </p:anim>
                                    <p:anim calcmode="lin" valueType="num">
                                      <p:cBhvr additive="base">
                                        <p:cTn id="35" dur="300" fill="hold"/>
                                        <p:tgtEl>
                                          <p:spTgt spid="9"/>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ppt_y</p:attrName>
                                        </p:attrNameLst>
                                      </p:cBhvr>
                                      <p:tavLst>
                                        <p:tav tm="0">
                                          <p:val>
                                            <p:strVal val="#ppt_y-#ppt_h*1.125000"/>
                                          </p:val>
                                        </p:tav>
                                        <p:tav tm="100000">
                                          <p:val>
                                            <p:strVal val="#ppt_y"/>
                                          </p:val>
                                        </p:tav>
                                      </p:tavLst>
                                    </p:anim>
                                    <p:animEffect transition="in" filter="wipe(down)">
                                      <p:cBhvr>
                                        <p:cTn id="40" dur="500"/>
                                        <p:tgtEl>
                                          <p:spTgt spid="6"/>
                                        </p:tgtEl>
                                      </p:cBhvr>
                                    </p:animEffect>
                                  </p:childTnLst>
                                </p:cTn>
                              </p:par>
                            </p:childTnLst>
                          </p:cTn>
                        </p:par>
                        <p:par>
                          <p:cTn id="41" fill="hold">
                            <p:stCondLst>
                              <p:cond delay="4000"/>
                            </p:stCondLst>
                            <p:childTnLst>
                              <p:par>
                                <p:cTn id="42" presetID="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300" fill="hold"/>
                                        <p:tgtEl>
                                          <p:spTgt spid="14"/>
                                        </p:tgtEl>
                                        <p:attrNameLst>
                                          <p:attrName>ppt_x</p:attrName>
                                        </p:attrNameLst>
                                      </p:cBhvr>
                                      <p:tavLst>
                                        <p:tav tm="0">
                                          <p:val>
                                            <p:strVal val="#ppt_x"/>
                                          </p:val>
                                        </p:tav>
                                        <p:tav tm="100000">
                                          <p:val>
                                            <p:strVal val="#ppt_x"/>
                                          </p:val>
                                        </p:tav>
                                      </p:tavLst>
                                    </p:anim>
                                    <p:anim calcmode="lin" valueType="num">
                                      <p:cBhvr additive="base">
                                        <p:cTn id="45" dur="3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p"/>
      <p:bldP spid="23"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533709" y="1236725"/>
            <a:ext cx="5371729" cy="988655"/>
            <a:chOff x="3456781" y="1583903"/>
            <a:chExt cx="6768752" cy="1245773"/>
          </a:xfrm>
        </p:grpSpPr>
        <p:sp>
          <p:nvSpPr>
            <p:cNvPr id="12" name="矩形 11"/>
            <p:cNvSpPr/>
            <p:nvPr/>
          </p:nvSpPr>
          <p:spPr>
            <a:xfrm>
              <a:off x="3461424" y="1583903"/>
              <a:ext cx="1767812" cy="485744"/>
            </a:xfrm>
            <a:prstGeom prst="rect">
              <a:avLst/>
            </a:prstGeom>
          </p:spPr>
          <p:txBody>
            <a:bodyPr wrap="none">
              <a:spAutoFit/>
            </a:bodyPr>
            <a:lstStyle/>
            <a:p>
              <a:pPr defTabSz="934085"/>
              <a:r>
                <a:rPr lang="zh-CN" altLang="en-US" sz="1905" dirty="0">
                  <a:solidFill>
                    <a:srgbClr val="C00000"/>
                  </a:solidFill>
                  <a:cs typeface="+mn-ea"/>
                  <a:sym typeface="+mn-lt"/>
                </a:rPr>
                <a:t>我们的使命</a:t>
              </a:r>
            </a:p>
          </p:txBody>
        </p:sp>
        <p:sp>
          <p:nvSpPr>
            <p:cNvPr id="13" name="矩形 12"/>
            <p:cNvSpPr/>
            <p:nvPr/>
          </p:nvSpPr>
          <p:spPr>
            <a:xfrm>
              <a:off x="3456781" y="1974534"/>
              <a:ext cx="6768752" cy="855142"/>
            </a:xfrm>
            <a:prstGeom prst="rect">
              <a:avLst/>
            </a:prstGeom>
          </p:spPr>
          <p:txBody>
            <a:bodyPr wrap="square">
              <a:spAutoFit/>
            </a:bodyPr>
            <a:lstStyle/>
            <a:p>
              <a:pPr defTabSz="934085"/>
              <a:r>
                <a:rPr lang="zh-CN" altLang="en-US" sz="1270" dirty="0">
                  <a:solidFill>
                    <a:srgbClr val="474747"/>
                  </a:solidFill>
                  <a:cs typeface="+mn-ea"/>
                  <a:sym typeface="+mn-lt"/>
                </a:rPr>
                <a:t>此处添加详细文本描述，建议与标题相关并符合整体语言风格语言描述尽量简活生活。此处添加详细文本描述，建议与标题相关并符合整体语言风格，语言描述尽量简活生活。</a:t>
              </a:r>
            </a:p>
          </p:txBody>
        </p:sp>
      </p:grpSp>
      <p:grpSp>
        <p:nvGrpSpPr>
          <p:cNvPr id="14" name="组合 13"/>
          <p:cNvGrpSpPr/>
          <p:nvPr/>
        </p:nvGrpSpPr>
        <p:grpSpPr>
          <a:xfrm>
            <a:off x="3371933" y="2317388"/>
            <a:ext cx="5371729" cy="971391"/>
            <a:chOff x="3456781" y="3096071"/>
            <a:chExt cx="6768752" cy="1224021"/>
          </a:xfrm>
        </p:grpSpPr>
        <p:sp>
          <p:nvSpPr>
            <p:cNvPr id="15" name="矩形 14"/>
            <p:cNvSpPr/>
            <p:nvPr/>
          </p:nvSpPr>
          <p:spPr>
            <a:xfrm>
              <a:off x="3456781" y="3096071"/>
              <a:ext cx="1415773" cy="855143"/>
            </a:xfrm>
            <a:prstGeom prst="rect">
              <a:avLst/>
            </a:prstGeom>
          </p:spPr>
          <p:txBody>
            <a:bodyPr wrap="square">
              <a:spAutoFit/>
            </a:bodyPr>
            <a:lstStyle/>
            <a:p>
              <a:pPr defTabSz="934085"/>
              <a:r>
                <a:rPr lang="zh-CN" altLang="en-US" sz="1905" dirty="0">
                  <a:solidFill>
                    <a:srgbClr val="C00000"/>
                  </a:solidFill>
                  <a:cs typeface="+mn-ea"/>
                  <a:sym typeface="+mn-lt"/>
                </a:rPr>
                <a:t>企业愿景</a:t>
              </a:r>
            </a:p>
          </p:txBody>
        </p:sp>
        <p:sp>
          <p:nvSpPr>
            <p:cNvPr id="16" name="矩形 15"/>
            <p:cNvSpPr/>
            <p:nvPr/>
          </p:nvSpPr>
          <p:spPr>
            <a:xfrm>
              <a:off x="3456781" y="3464949"/>
              <a:ext cx="6768752" cy="855143"/>
            </a:xfrm>
            <a:prstGeom prst="rect">
              <a:avLst/>
            </a:prstGeom>
          </p:spPr>
          <p:txBody>
            <a:bodyPr wrap="square">
              <a:spAutoFit/>
            </a:bodyPr>
            <a:lstStyle/>
            <a:p>
              <a:pPr defTabSz="934085"/>
              <a:r>
                <a:rPr lang="zh-CN" altLang="en-US" sz="1270" dirty="0">
                  <a:solidFill>
                    <a:srgbClr val="474747"/>
                  </a:solidFill>
                  <a:cs typeface="+mn-ea"/>
                  <a:sym typeface="+mn-lt"/>
                </a:rPr>
                <a:t>此处添加详细文本描述，建议与标题相关并符合整体语言风格语言描述尽量简活生活。此处添加详细文本描述，建议与标题相关并符合整体语言风格，语言描述尽量简活生活。</a:t>
              </a:r>
            </a:p>
          </p:txBody>
        </p:sp>
      </p:grpSp>
      <p:grpSp>
        <p:nvGrpSpPr>
          <p:cNvPr id="17" name="组合 16"/>
          <p:cNvGrpSpPr/>
          <p:nvPr/>
        </p:nvGrpSpPr>
        <p:grpSpPr>
          <a:xfrm>
            <a:off x="3486225" y="3879609"/>
            <a:ext cx="5371729" cy="978562"/>
            <a:chOff x="3456781" y="4806389"/>
            <a:chExt cx="6768752" cy="1233057"/>
          </a:xfrm>
        </p:grpSpPr>
        <p:sp>
          <p:nvSpPr>
            <p:cNvPr id="18" name="矩形 17"/>
            <p:cNvSpPr/>
            <p:nvPr/>
          </p:nvSpPr>
          <p:spPr>
            <a:xfrm>
              <a:off x="3456781" y="4806389"/>
              <a:ext cx="1460789" cy="485744"/>
            </a:xfrm>
            <a:prstGeom prst="rect">
              <a:avLst/>
            </a:prstGeom>
          </p:spPr>
          <p:txBody>
            <a:bodyPr wrap="none">
              <a:spAutoFit/>
            </a:bodyPr>
            <a:lstStyle/>
            <a:p>
              <a:pPr defTabSz="934085"/>
              <a:r>
                <a:rPr lang="zh-CN" altLang="en-US" sz="1905" dirty="0">
                  <a:solidFill>
                    <a:srgbClr val="C00000"/>
                  </a:solidFill>
                  <a:cs typeface="+mn-ea"/>
                  <a:sym typeface="+mn-lt"/>
                </a:rPr>
                <a:t>企业价值</a:t>
              </a:r>
            </a:p>
          </p:txBody>
        </p:sp>
        <p:sp>
          <p:nvSpPr>
            <p:cNvPr id="19" name="矩形 18"/>
            <p:cNvSpPr/>
            <p:nvPr/>
          </p:nvSpPr>
          <p:spPr>
            <a:xfrm>
              <a:off x="3456781" y="5184303"/>
              <a:ext cx="6768752" cy="855143"/>
            </a:xfrm>
            <a:prstGeom prst="rect">
              <a:avLst/>
            </a:prstGeom>
          </p:spPr>
          <p:txBody>
            <a:bodyPr wrap="square">
              <a:spAutoFit/>
            </a:bodyPr>
            <a:lstStyle/>
            <a:p>
              <a:pPr defTabSz="934085"/>
              <a:r>
                <a:rPr lang="zh-CN" altLang="en-US" sz="1270" dirty="0">
                  <a:solidFill>
                    <a:srgbClr val="474747"/>
                  </a:solidFill>
                  <a:cs typeface="+mn-ea"/>
                  <a:sym typeface="+mn-lt"/>
                </a:rPr>
                <a:t>此处添加详细文本描述，建议与标题相关并符合整体语言风格语言描述尽量简活生活。此处添加详细文本描述，建议与标题相关并符合整体语言风格，语言描述尽量简活生活。</a:t>
              </a:r>
            </a:p>
          </p:txBody>
        </p:sp>
      </p:grpSp>
      <p:sp>
        <p:nvSpPr>
          <p:cNvPr id="44" name="六边形 36"/>
          <p:cNvSpPr>
            <a:spLocks noChangeArrowheads="1"/>
          </p:cNvSpPr>
          <p:nvPr/>
        </p:nvSpPr>
        <p:spPr bwMode="auto">
          <a:xfrm>
            <a:off x="1177823" y="1322706"/>
            <a:ext cx="1188040" cy="1025519"/>
          </a:xfrm>
          <a:prstGeom prst="hexagon">
            <a:avLst>
              <a:gd name="adj" fmla="val 24966"/>
              <a:gd name="vf" fmla="val 115470"/>
            </a:avLst>
          </a:prstGeom>
          <a:blipFill dpi="0" rotWithShape="1">
            <a:blip r:embed="rId3" cstate="screen"/>
            <a:srcRect/>
            <a:stretch>
              <a:fillRect/>
            </a:stretch>
          </a:blipFill>
          <a:ln>
            <a:noFill/>
          </a:ln>
        </p:spPr>
        <p:txBody>
          <a:bodyPr anchor="ctr"/>
          <a:lstStyle/>
          <a:p>
            <a:pPr algn="ctr"/>
            <a:endParaRPr lang="zh-CN" altLang="en-US" sz="1070">
              <a:solidFill>
                <a:srgbClr val="FFFFFF"/>
              </a:solidFill>
              <a:cs typeface="+mn-ea"/>
              <a:sym typeface="+mn-lt"/>
            </a:endParaRPr>
          </a:p>
        </p:txBody>
      </p:sp>
      <p:sp>
        <p:nvSpPr>
          <p:cNvPr id="45" name="六边形 37"/>
          <p:cNvSpPr>
            <a:spLocks noChangeArrowheads="1"/>
          </p:cNvSpPr>
          <p:nvPr/>
        </p:nvSpPr>
        <p:spPr bwMode="auto">
          <a:xfrm>
            <a:off x="1945777" y="3688016"/>
            <a:ext cx="1262941" cy="1154166"/>
          </a:xfrm>
          <a:prstGeom prst="hexagon">
            <a:avLst>
              <a:gd name="adj" fmla="val 24999"/>
              <a:gd name="vf" fmla="val 115470"/>
            </a:avLst>
          </a:prstGeom>
          <a:blipFill dpi="0" rotWithShape="1">
            <a:blip r:embed="rId4" cstate="screen"/>
            <a:srcRect/>
            <a:stretch>
              <a:fillRect/>
            </a:stretch>
          </a:blipFill>
          <a:ln>
            <a:noFill/>
          </a:ln>
        </p:spPr>
        <p:txBody>
          <a:bodyPr anchor="ctr"/>
          <a:lstStyle/>
          <a:p>
            <a:pPr algn="ctr"/>
            <a:endParaRPr lang="zh-CN" altLang="en-US" sz="1070">
              <a:solidFill>
                <a:srgbClr val="FFFFFF"/>
              </a:solidFill>
              <a:cs typeface="+mn-ea"/>
              <a:sym typeface="+mn-lt"/>
            </a:endParaRPr>
          </a:p>
        </p:txBody>
      </p:sp>
      <p:sp>
        <p:nvSpPr>
          <p:cNvPr id="46" name="六边形 38"/>
          <p:cNvSpPr>
            <a:spLocks noChangeArrowheads="1"/>
          </p:cNvSpPr>
          <p:nvPr/>
        </p:nvSpPr>
        <p:spPr bwMode="auto">
          <a:xfrm>
            <a:off x="2074877" y="2437942"/>
            <a:ext cx="1114889" cy="930231"/>
          </a:xfrm>
          <a:prstGeom prst="hexagon">
            <a:avLst>
              <a:gd name="adj" fmla="val 24941"/>
              <a:gd name="vf" fmla="val 115470"/>
            </a:avLst>
          </a:prstGeom>
          <a:blipFill dpi="0" rotWithShape="1">
            <a:blip r:embed="rId5" cstate="screen">
              <a:duotone>
                <a:schemeClr val="accent1">
                  <a:shade val="45000"/>
                  <a:satMod val="135000"/>
                </a:schemeClr>
                <a:prstClr val="white"/>
              </a:duotone>
            </a:blip>
            <a:srcRect/>
            <a:stretch>
              <a:fillRect/>
            </a:stretch>
          </a:blipFill>
          <a:ln>
            <a:noFill/>
          </a:ln>
        </p:spPr>
        <p:txBody>
          <a:bodyPr anchor="ctr"/>
          <a:lstStyle/>
          <a:p>
            <a:pPr algn="ctr"/>
            <a:endParaRPr lang="zh-CN" altLang="en-US" sz="1070">
              <a:solidFill>
                <a:srgbClr val="FFFFFF"/>
              </a:solidFill>
              <a:cs typeface="+mn-ea"/>
              <a:sym typeface="+mn-lt"/>
            </a:endParaRPr>
          </a:p>
        </p:txBody>
      </p:sp>
      <p:sp>
        <p:nvSpPr>
          <p:cNvPr id="47" name="六边形 39"/>
          <p:cNvSpPr>
            <a:spLocks noChangeArrowheads="1"/>
          </p:cNvSpPr>
          <p:nvPr/>
        </p:nvSpPr>
        <p:spPr bwMode="auto">
          <a:xfrm>
            <a:off x="686069" y="2933052"/>
            <a:ext cx="1158471" cy="1129748"/>
          </a:xfrm>
          <a:prstGeom prst="hexagon">
            <a:avLst>
              <a:gd name="adj" fmla="val 24912"/>
              <a:gd name="vf" fmla="val 115470"/>
            </a:avLst>
          </a:prstGeom>
          <a:solidFill>
            <a:srgbClr val="C00000">
              <a:alpha val="62999"/>
            </a:srgbClr>
          </a:solidFill>
          <a:ln>
            <a:noFill/>
          </a:ln>
        </p:spPr>
        <p:txBody>
          <a:bodyPr anchor="ctr"/>
          <a:lstStyle/>
          <a:p>
            <a:pPr algn="ctr"/>
            <a:endParaRPr lang="zh-CN" altLang="en-US" sz="107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
                                        <p:tgtEl>
                                          <p:spTgt spid="17"/>
                                        </p:tgtEl>
                                      </p:cBhvr>
                                    </p:animEffect>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3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50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autoUpdateAnimBg="0"/>
      <p:bldP spid="45" grpId="0" bldLvl="0" animBg="1" autoUpdateAnimBg="0"/>
      <p:bldP spid="46" grpId="0" bldLvl="0" animBg="1" autoUpdateAnimBg="0"/>
      <p:bldP spid="47"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9071"/>
            <a:ext cx="9144001" cy="5152571"/>
            <a:chOff x="-1" y="0"/>
            <a:chExt cx="9144001" cy="5152571"/>
          </a:xfrm>
        </p:grpSpPr>
        <p:pic>
          <p:nvPicPr>
            <p:cNvPr id="10" name="图片 9"/>
            <p:cNvPicPr>
              <a:picLocks noChangeAspect="1"/>
            </p:cNvPicPr>
            <p:nvPr/>
          </p:nvPicPr>
          <p:blipFill>
            <a:blip r:embed="rId7" cstate="screen"/>
            <a:stretch>
              <a:fillRect/>
            </a:stretch>
          </p:blipFill>
          <p:spPr>
            <a:xfrm>
              <a:off x="0" y="0"/>
              <a:ext cx="9144000" cy="5152571"/>
            </a:xfrm>
            <a:prstGeom prst="rect">
              <a:avLst/>
            </a:prstGeom>
          </p:spPr>
        </p:pic>
        <p:pic>
          <p:nvPicPr>
            <p:cNvPr id="3" name="图片 2"/>
            <p:cNvPicPr>
              <a:picLocks noChangeAspect="1"/>
            </p:cNvPicPr>
            <p:nvPr/>
          </p:nvPicPr>
          <p:blipFill rotWithShape="1">
            <a:blip r:embed="rId8" cstate="screen">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a:off x="-1" y="4125223"/>
              <a:ext cx="9144000" cy="1027348"/>
            </a:xfrm>
            <a:prstGeom prst="rect">
              <a:avLst/>
            </a:prstGeom>
          </p:spPr>
        </p:pic>
        <p:pic>
          <p:nvPicPr>
            <p:cNvPr id="4" name="图片 3"/>
            <p:cNvPicPr>
              <a:picLocks noChangeAspect="1"/>
            </p:cNvPicPr>
            <p:nvPr/>
          </p:nvPicPr>
          <p:blipFill rotWithShape="1">
            <a:blip r:embed="rId10" cstate="screen"/>
            <a:srcRect/>
            <a:stretch>
              <a:fillRect/>
            </a:stretch>
          </p:blipFill>
          <p:spPr>
            <a:xfrm>
              <a:off x="5515429" y="507999"/>
              <a:ext cx="3628571" cy="4644572"/>
            </a:xfrm>
            <a:prstGeom prst="rect">
              <a:avLst/>
            </a:prstGeom>
          </p:spPr>
        </p:pic>
        <p:pic>
          <p:nvPicPr>
            <p:cNvPr id="5" name="图片 4"/>
            <p:cNvPicPr>
              <a:picLocks noChangeAspect="1"/>
            </p:cNvPicPr>
            <p:nvPr/>
          </p:nvPicPr>
          <p:blipFill rotWithShape="1">
            <a:blip r:embed="rId11" cstate="screen"/>
            <a:srcRect l="-703"/>
            <a:stretch>
              <a:fillRect/>
            </a:stretch>
          </p:blipFill>
          <p:spPr>
            <a:xfrm>
              <a:off x="663308" y="2576285"/>
              <a:ext cx="3018975" cy="2336417"/>
            </a:xfrm>
            <a:prstGeom prst="rect">
              <a:avLst/>
            </a:prstGeom>
          </p:spPr>
        </p:pic>
      </p:grpSp>
      <p:cxnSp>
        <p:nvCxnSpPr>
          <p:cNvPr id="32" name="直接连接符 31"/>
          <p:cNvCxnSpPr/>
          <p:nvPr>
            <p:custDataLst>
              <p:tags r:id="rId1"/>
            </p:custDataLst>
          </p:nvPr>
        </p:nvCxnSpPr>
        <p:spPr>
          <a:xfrm>
            <a:off x="2552172" y="11699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2"/>
            </p:custDataLst>
          </p:nvPr>
        </p:nvCxnSpPr>
        <p:spPr>
          <a:xfrm>
            <a:off x="2552172" y="2617783"/>
            <a:ext cx="40933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3"/>
            </p:custDataLst>
          </p:nvPr>
        </p:nvSpPr>
        <p:spPr>
          <a:xfrm>
            <a:off x="2552171" y="1346196"/>
            <a:ext cx="1360884" cy="1096565"/>
          </a:xfrm>
          <a:prstGeom prst="rect">
            <a:avLst/>
          </a:prstGeom>
          <a:noFill/>
        </p:spPr>
        <p:txBody>
          <a:bodyPr lIns="0" tIns="0" rIns="0" bIns="0" anchor="ctr"/>
          <a:lstStyle/>
          <a:p>
            <a:pPr algn="ctr">
              <a:defRPr/>
            </a:pPr>
            <a:r>
              <a:rPr lang="en-US" altLang="zh-CN" sz="8625" spc="-375" dirty="0" smtClean="0">
                <a:solidFill>
                  <a:srgbClr val="C00000"/>
                </a:solidFill>
                <a:cs typeface="+mn-ea"/>
                <a:sym typeface="+mn-lt"/>
              </a:rPr>
              <a:t>02</a:t>
            </a:r>
            <a:endParaRPr lang="zh-CN" altLang="en-US" sz="8625" spc="-375" dirty="0">
              <a:solidFill>
                <a:srgbClr val="C00000"/>
              </a:solidFill>
              <a:cs typeface="+mn-ea"/>
              <a:sym typeface="+mn-lt"/>
            </a:endParaRPr>
          </a:p>
        </p:txBody>
      </p:sp>
      <p:sp>
        <p:nvSpPr>
          <p:cNvPr id="35" name="文本框 8"/>
          <p:cNvSpPr txBox="1">
            <a:spLocks noChangeArrowheads="1"/>
          </p:cNvSpPr>
          <p:nvPr>
            <p:custDataLst>
              <p:tags r:id="rId4"/>
            </p:custDataLst>
          </p:nvPr>
        </p:nvSpPr>
        <p:spPr bwMode="auto">
          <a:xfrm>
            <a:off x="4066647" y="1169983"/>
            <a:ext cx="257889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zh-CN" altLang="en-US" sz="2400" b="1" dirty="0" smtClean="0">
                <a:latin typeface="+mn-lt"/>
                <a:ea typeface="+mn-ea"/>
                <a:cs typeface="+mn-ea"/>
                <a:sym typeface="+mn-lt"/>
              </a:rPr>
              <a:t>第二部分</a:t>
            </a:r>
            <a:endParaRPr lang="en-US" altLang="zh-CN" sz="2400" b="1" dirty="0" smtClean="0">
              <a:latin typeface="+mn-lt"/>
              <a:ea typeface="+mn-ea"/>
              <a:cs typeface="+mn-ea"/>
              <a:sym typeface="+mn-lt"/>
            </a:endParaRPr>
          </a:p>
          <a:p>
            <a:pPr eaLnBrk="1" hangingPunct="1">
              <a:lnSpc>
                <a:spcPct val="110000"/>
              </a:lnSpc>
            </a:pPr>
            <a:r>
              <a:rPr lang="zh-CN" altLang="en-US" sz="2400" b="1" dirty="0" smtClean="0">
                <a:latin typeface="+mn-lt"/>
                <a:ea typeface="+mn-ea"/>
                <a:cs typeface="+mn-ea"/>
                <a:sym typeface="+mn-lt"/>
              </a:rPr>
              <a:t>单击添加文字标题</a:t>
            </a:r>
            <a:endParaRPr lang="en-US" altLang="zh-CN" sz="2400" b="1"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 calcmode="lin" valueType="num">
                                      <p:cBhvr>
                                        <p:cTn id="16" dur="500" fill="hold"/>
                                        <p:tgtEl>
                                          <p:spTgt spid="34"/>
                                        </p:tgtEl>
                                        <p:attrNameLst>
                                          <p:attrName>style.rotation</p:attrName>
                                        </p:attrNameLst>
                                      </p:cBhvr>
                                      <p:tavLst>
                                        <p:tav tm="0">
                                          <p:val>
                                            <p:fltVal val="360"/>
                                          </p:val>
                                        </p:tav>
                                        <p:tav tm="100000">
                                          <p:val>
                                            <p:fltVal val="0"/>
                                          </p:val>
                                        </p:tav>
                                      </p:tavLst>
                                    </p:anim>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5"/>
                                        </p:tgtEl>
                                        <p:attrNameLst>
                                          <p:attrName>style.visibility</p:attrName>
                                        </p:attrNameLst>
                                      </p:cBhvr>
                                      <p:to>
                                        <p:strVal val="visible"/>
                                      </p:to>
                                    </p:set>
                                    <p:anim by="(-#ppt_w*2)" calcmode="lin" valueType="num">
                                      <p:cBhvr rctx="PPT">
                                        <p:cTn id="22" dur="500" autoRev="1" fill="hold">
                                          <p:stCondLst>
                                            <p:cond delay="0"/>
                                          </p:stCondLst>
                                        </p:cTn>
                                        <p:tgtEl>
                                          <p:spTgt spid="35"/>
                                        </p:tgtEl>
                                        <p:attrNameLst>
                                          <p:attrName>ppt_w</p:attrName>
                                        </p:attrNameLst>
                                      </p:cBhvr>
                                    </p:anim>
                                    <p:anim by="(#ppt_w*0.50)" calcmode="lin" valueType="num">
                                      <p:cBhvr>
                                        <p:cTn id="23" dur="500" decel="50000" autoRev="1" fill="hold">
                                          <p:stCondLst>
                                            <p:cond delay="0"/>
                                          </p:stCondLst>
                                        </p:cTn>
                                        <p:tgtEl>
                                          <p:spTgt spid="35"/>
                                        </p:tgtEl>
                                        <p:attrNameLst>
                                          <p:attrName>ppt_x</p:attrName>
                                        </p:attrNameLst>
                                      </p:cBhvr>
                                    </p:anim>
                                    <p:anim from="(-#ppt_h/2)" to="(#ppt_y)" calcmode="lin" valueType="num">
                                      <p:cBhvr>
                                        <p:cTn id="24" dur="1000" fill="hold">
                                          <p:stCondLst>
                                            <p:cond delay="0"/>
                                          </p:stCondLst>
                                        </p:cTn>
                                        <p:tgtEl>
                                          <p:spTgt spid="35"/>
                                        </p:tgtEl>
                                        <p:attrNameLst>
                                          <p:attrName>ppt_y</p:attrName>
                                        </p:attrNameLst>
                                      </p:cBhvr>
                                    </p:anim>
                                    <p:animRot by="21600000">
                                      <p:cBhvr>
                                        <p:cTn id="25"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10.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11.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13.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14.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15.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17.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2.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4.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5.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5"/>
</p:tagLst>
</file>

<file path=ppt/tags/tag6.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Straight Connector 6"/>
</p:tagLst>
</file>

<file path=ppt/tags/tag7.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TextBox 7"/>
</p:tagLst>
</file>

<file path=ppt/tags/tag8.xml><?xml version="1.0" encoding="utf-8"?>
<p:tagLst xmlns:a="http://schemas.openxmlformats.org/drawingml/2006/main" xmlns:r="http://schemas.openxmlformats.org/officeDocument/2006/relationships" xmlns:p="http://schemas.openxmlformats.org/presentationml/2006/main">
  <p:tag name="MH" val="20170521145900"/>
  <p:tag name="MH_LIBRARY" val="GRAPHIC"/>
  <p:tag name="MH_ORDER" val="文本框 8"/>
</p:tagLst>
</file>

<file path=ppt/tags/tag9.xml><?xml version="1.0" encoding="utf-8"?>
<p:tagLst xmlns:a="http://schemas.openxmlformats.org/drawingml/2006/main" xmlns:r="http://schemas.openxmlformats.org/officeDocument/2006/relationships" xmlns:p="http://schemas.openxmlformats.org/presentationml/2006/main">
  <p:tag name="TIMING" val="|2|2.7"/>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32acq30">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2244</Words>
  <Application>Microsoft Office PowerPoint</Application>
  <PresentationFormat>全屏显示(16:9)</PresentationFormat>
  <Paragraphs>290</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Helvetica Light</vt:lpstr>
      <vt:lpstr>Kontrapunkt Bob Bold</vt:lpstr>
      <vt:lpstr>等线</vt: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2017-03-04T06:55:00Z</dcterms:created>
  <dcterms:modified xsi:type="dcterms:W3CDTF">2023-01-10T10:38:56Z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C64370A1BB03441BB4BDC4D00F2086B1</vt:lpwstr>
  </property>
  <property fmtid="{A09F084E-AD41-489F-8076-AA5BE3082BCA}" pid="100">
    <vt:ui4>5</vt:ui4>
  </property>
  <property fmtid="{64440492-4C8B-11D1-8B70-080036B11A03}" pid="11">
    <vt:lpwstr>www.2ppt.com-爱PPT提供资源下载</vt:lpwstr>
  </property>
</Properties>
</file>