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71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2" r:id="rId15"/>
  </p:sldIdLst>
  <p:sldSz cx="12192000" cy="6858000"/>
  <p:notesSz cx="6858000" cy="9144000"/>
  <p:custDataLst>
    <p:tags r:id="rId1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16">
          <p15:clr>
            <a:srgbClr val="A4A3A4"/>
          </p15:clr>
        </p15:guide>
        <p15:guide id="2" pos="7256">
          <p15:clr>
            <a:srgbClr val="A4A3A4"/>
          </p15:clr>
        </p15:guide>
        <p15:guide id="3" orient="horz" pos="600">
          <p15:clr>
            <a:srgbClr val="A4A3A4"/>
          </p15:clr>
        </p15:guide>
        <p15:guide id="4" orient="horz" pos="664">
          <p15:clr>
            <a:srgbClr val="A4A3A4"/>
          </p15:clr>
        </p15:guide>
        <p15:guide id="5" orient="horz" pos="3928">
          <p15:clr>
            <a:srgbClr val="A4A3A4"/>
          </p15:clr>
        </p15:guide>
        <p15:guide id="6" orient="horz" pos="386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AF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816" y="114"/>
      </p:cViewPr>
      <p:guideLst>
        <p:guide pos="416"/>
        <p:guide pos="7256"/>
        <p:guide orient="horz" pos="600"/>
        <p:guide orient="horz" pos="664"/>
        <p:guide orient="horz" pos="3928"/>
        <p:guide orient="horz" pos="38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EF2EA437-B6AA-41E9-B7F6-6348D0BA3E12}" type="datetimeFigureOut">
              <a:rPr lang="zh-CN" altLang="en-US" smtClean="0"/>
              <a:t>2023-01-17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04EB2CB0-8294-4AB9-A844-D9FA6B17003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B2CB0-8294-4AB9-A844-D9FA6B170034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箭头: V 形 2"/>
          <p:cNvSpPr/>
          <p:nvPr userDrawn="1"/>
        </p:nvSpPr>
        <p:spPr>
          <a:xfrm>
            <a:off x="571500" y="381000"/>
            <a:ext cx="457200" cy="457200"/>
          </a:xfrm>
          <a:prstGeom prst="chevron">
            <a:avLst/>
          </a:prstGeom>
          <a:solidFill>
            <a:srgbClr val="ACAF9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" name="箭头: V 形 3"/>
          <p:cNvSpPr/>
          <p:nvPr userDrawn="1"/>
        </p:nvSpPr>
        <p:spPr>
          <a:xfrm>
            <a:off x="927100" y="381000"/>
            <a:ext cx="457200" cy="457200"/>
          </a:xfrm>
          <a:prstGeom prst="chevron">
            <a:avLst/>
          </a:prstGeom>
          <a:solidFill>
            <a:srgbClr val="ACAF9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黑体" panose="02010609060101010101" charset="-122"/>
              </a:defRPr>
            </a:lvl1pPr>
          </a:lstStyle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黑体" panose="02010609060101010101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a typeface="黑体" panose="02010609060101010101" charset="-122"/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黑体" panose="02010609060101010101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图片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755" t="76" r="25887" b="58111"/>
          <a:stretch>
            <a:fillRect/>
          </a:stretch>
        </p:blipFill>
        <p:spPr>
          <a:xfrm>
            <a:off x="10959228" y="-2725"/>
            <a:ext cx="1232772" cy="2867565"/>
          </a:xfrm>
          <a:custGeom>
            <a:avLst/>
            <a:gdLst>
              <a:gd name="connsiteX0" fmla="*/ 0 w 1232772"/>
              <a:gd name="connsiteY0" fmla="*/ 0 h 2867565"/>
              <a:gd name="connsiteX1" fmla="*/ 1232772 w 1232772"/>
              <a:gd name="connsiteY1" fmla="*/ 2725 h 2867565"/>
              <a:gd name="connsiteX2" fmla="*/ 1232772 w 1232772"/>
              <a:gd name="connsiteY2" fmla="*/ 2726 h 2867565"/>
              <a:gd name="connsiteX3" fmla="*/ 1232772 w 1232772"/>
              <a:gd name="connsiteY3" fmla="*/ 2867565 h 2867565"/>
              <a:gd name="connsiteX4" fmla="*/ 0 w 1232772"/>
              <a:gd name="connsiteY4" fmla="*/ 2867565 h 2867565"/>
              <a:gd name="connsiteX5" fmla="*/ 0 w 1232772"/>
              <a:gd name="connsiteY5" fmla="*/ 2726 h 2867565"/>
              <a:gd name="connsiteX6" fmla="*/ 0 w 1232772"/>
              <a:gd name="connsiteY6" fmla="*/ 0 h 2867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32772" h="2867565">
                <a:moveTo>
                  <a:pt x="0" y="0"/>
                </a:moveTo>
                <a:lnTo>
                  <a:pt x="1232772" y="2725"/>
                </a:lnTo>
                <a:lnTo>
                  <a:pt x="1232772" y="2726"/>
                </a:lnTo>
                <a:lnTo>
                  <a:pt x="1232772" y="2867565"/>
                </a:lnTo>
                <a:lnTo>
                  <a:pt x="0" y="2867565"/>
                </a:lnTo>
                <a:lnTo>
                  <a:pt x="0" y="2726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43" t="115" r="38965" b="20192"/>
          <a:stretch>
            <a:fillRect/>
          </a:stretch>
        </p:blipFill>
        <p:spPr>
          <a:xfrm>
            <a:off x="7586392" y="2"/>
            <a:ext cx="3301056" cy="5465299"/>
          </a:xfrm>
          <a:custGeom>
            <a:avLst/>
            <a:gdLst>
              <a:gd name="connsiteX0" fmla="*/ 0 w 3301056"/>
              <a:gd name="connsiteY0" fmla="*/ 0 h 5465299"/>
              <a:gd name="connsiteX1" fmla="*/ 3301056 w 3301056"/>
              <a:gd name="connsiteY1" fmla="*/ 0 h 5465299"/>
              <a:gd name="connsiteX2" fmla="*/ 3301056 w 3301056"/>
              <a:gd name="connsiteY2" fmla="*/ 3814771 h 5465299"/>
              <a:gd name="connsiteX3" fmla="*/ 1650528 w 3301056"/>
              <a:gd name="connsiteY3" fmla="*/ 5465299 h 5465299"/>
              <a:gd name="connsiteX4" fmla="*/ 0 w 3301056"/>
              <a:gd name="connsiteY4" fmla="*/ 3814771 h 5465299"/>
              <a:gd name="connsiteX5" fmla="*/ 0 w 3301056"/>
              <a:gd name="connsiteY5" fmla="*/ 0 h 5465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01056" h="5465299">
                <a:moveTo>
                  <a:pt x="0" y="0"/>
                </a:moveTo>
                <a:lnTo>
                  <a:pt x="3301056" y="0"/>
                </a:lnTo>
                <a:lnTo>
                  <a:pt x="3301056" y="3814771"/>
                </a:lnTo>
                <a:lnTo>
                  <a:pt x="1650528" y="5465299"/>
                </a:lnTo>
                <a:lnTo>
                  <a:pt x="0" y="3814771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17" t="42782" r="25887"/>
          <a:stretch>
            <a:fillRect/>
          </a:stretch>
        </p:blipFill>
        <p:spPr>
          <a:xfrm>
            <a:off x="6696043" y="2926080"/>
            <a:ext cx="5495957" cy="3924010"/>
          </a:xfrm>
          <a:custGeom>
            <a:avLst/>
            <a:gdLst>
              <a:gd name="connsiteX0" fmla="*/ 4263185 w 5495957"/>
              <a:gd name="connsiteY0" fmla="*/ 0 h 3924010"/>
              <a:gd name="connsiteX1" fmla="*/ 5495957 w 5495957"/>
              <a:gd name="connsiteY1" fmla="*/ 0 h 3924010"/>
              <a:gd name="connsiteX2" fmla="*/ 5495957 w 5495957"/>
              <a:gd name="connsiteY2" fmla="*/ 3924010 h 3924010"/>
              <a:gd name="connsiteX3" fmla="*/ 0 w 5495957"/>
              <a:gd name="connsiteY3" fmla="*/ 3924010 h 3924010"/>
              <a:gd name="connsiteX4" fmla="*/ 834049 w 5495957"/>
              <a:gd name="connsiteY4" fmla="*/ 941828 h 3924010"/>
              <a:gd name="connsiteX5" fmla="*/ 2533064 w 5495957"/>
              <a:gd name="connsiteY5" fmla="*/ 2640843 h 3924010"/>
              <a:gd name="connsiteX6" fmla="*/ 4263185 w 5495957"/>
              <a:gd name="connsiteY6" fmla="*/ 910723 h 3924010"/>
              <a:gd name="connsiteX7" fmla="*/ 4263185 w 5495957"/>
              <a:gd name="connsiteY7" fmla="*/ 0 h 3924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95957" h="3924010">
                <a:moveTo>
                  <a:pt x="4263185" y="0"/>
                </a:moveTo>
                <a:lnTo>
                  <a:pt x="5495957" y="0"/>
                </a:lnTo>
                <a:lnTo>
                  <a:pt x="5495957" y="3924010"/>
                </a:lnTo>
                <a:lnTo>
                  <a:pt x="0" y="3924010"/>
                </a:lnTo>
                <a:lnTo>
                  <a:pt x="834049" y="941828"/>
                </a:lnTo>
                <a:lnTo>
                  <a:pt x="2533064" y="2640843"/>
                </a:lnTo>
                <a:lnTo>
                  <a:pt x="4263185" y="910723"/>
                </a:lnTo>
                <a:lnTo>
                  <a:pt x="4263185" y="0"/>
                </a:lnTo>
                <a:close/>
              </a:path>
            </a:pathLst>
          </a:cu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95" t="100000" r="25887" b="-115"/>
          <a:stretch>
            <a:fillRect/>
          </a:stretch>
        </p:blipFill>
        <p:spPr>
          <a:xfrm>
            <a:off x="6693831" y="6850091"/>
            <a:ext cx="5498169" cy="7909"/>
          </a:xfrm>
          <a:custGeom>
            <a:avLst/>
            <a:gdLst>
              <a:gd name="connsiteX0" fmla="*/ 2212 w 5498169"/>
              <a:gd name="connsiteY0" fmla="*/ 0 h 7909"/>
              <a:gd name="connsiteX1" fmla="*/ 5498169 w 5498169"/>
              <a:gd name="connsiteY1" fmla="*/ 0 h 7909"/>
              <a:gd name="connsiteX2" fmla="*/ 5498169 w 5498169"/>
              <a:gd name="connsiteY2" fmla="*/ 7909 h 7909"/>
              <a:gd name="connsiteX3" fmla="*/ 0 w 5498169"/>
              <a:gd name="connsiteY3" fmla="*/ 7909 h 7909"/>
              <a:gd name="connsiteX4" fmla="*/ 2212 w 5498169"/>
              <a:gd name="connsiteY4" fmla="*/ 0 h 7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98169" h="7909">
                <a:moveTo>
                  <a:pt x="2212" y="0"/>
                </a:moveTo>
                <a:lnTo>
                  <a:pt x="5498169" y="0"/>
                </a:lnTo>
                <a:lnTo>
                  <a:pt x="5498169" y="7909"/>
                </a:lnTo>
                <a:lnTo>
                  <a:pt x="0" y="7909"/>
                </a:lnTo>
                <a:lnTo>
                  <a:pt x="2212" y="0"/>
                </a:lnTo>
                <a:close/>
              </a:path>
            </a:pathLst>
          </a:custGeom>
        </p:spPr>
      </p:pic>
      <p:grpSp>
        <p:nvGrpSpPr>
          <p:cNvPr id="6" name="组合 5"/>
          <p:cNvGrpSpPr/>
          <p:nvPr/>
        </p:nvGrpSpPr>
        <p:grpSpPr>
          <a:xfrm>
            <a:off x="375285" y="2132330"/>
            <a:ext cx="7273290" cy="2824480"/>
            <a:chOff x="6147269" y="2844265"/>
            <a:chExt cx="5214094" cy="2076459"/>
          </a:xfrm>
        </p:grpSpPr>
        <p:grpSp>
          <p:nvGrpSpPr>
            <p:cNvPr id="7" name="组合 6"/>
            <p:cNvGrpSpPr/>
            <p:nvPr/>
          </p:nvGrpSpPr>
          <p:grpSpPr>
            <a:xfrm>
              <a:off x="6147269" y="3427694"/>
              <a:ext cx="5214094" cy="1493030"/>
              <a:chOff x="-4714868" y="2206759"/>
              <a:chExt cx="5214094" cy="1493030"/>
            </a:xfrm>
          </p:grpSpPr>
          <p:sp>
            <p:nvSpPr>
              <p:cNvPr id="9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ACAF9C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PPT818  </a:t>
                </a:r>
                <a:r>
                  <a:rPr kumimoji="0" lang="zh-CN" altLang="en-US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20XX</a:t>
                </a:r>
                <a:endPara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10" name="组合 9"/>
              <p:cNvGrpSpPr/>
              <p:nvPr/>
            </p:nvGrpSpPr>
            <p:grpSpPr>
              <a:xfrm>
                <a:off x="-4714868" y="2206759"/>
                <a:ext cx="5214094" cy="940308"/>
                <a:chOff x="-4714868" y="2206759"/>
                <a:chExt cx="5214094" cy="940308"/>
              </a:xfrm>
            </p:grpSpPr>
            <p:sp>
              <p:nvSpPr>
                <p:cNvPr id="11" name="文本框 10"/>
                <p:cNvSpPr txBox="1"/>
                <p:nvPr/>
              </p:nvSpPr>
              <p:spPr>
                <a:xfrm>
                  <a:off x="-4714868" y="2808615"/>
                  <a:ext cx="5033249" cy="33845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12" name="直接连接符 11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13" name="文本占位符 19"/>
                <p:cNvSpPr txBox="1"/>
                <p:nvPr/>
              </p:nvSpPr>
              <p:spPr>
                <a:xfrm>
                  <a:off x="-4714868" y="2206759"/>
                  <a:ext cx="5214094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kumimoji="0" lang="en-US" altLang="zh-CN" sz="4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ACAF9C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1.3.2</a:t>
                  </a:r>
                  <a:r>
                    <a:rPr lang="zh-CN" altLang="en-US" sz="4000" b="1" dirty="0">
                      <a:solidFill>
                        <a:srgbClr val="ACAF9C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亿以上数的写法和改写</a:t>
                  </a:r>
                </a:p>
              </p:txBody>
            </p:sp>
          </p:grpSp>
        </p:grpSp>
        <p:sp>
          <p:nvSpPr>
            <p:cNvPr id="8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buNone/>
                <a:defRPr/>
              </a:pPr>
              <a:r>
                <a:rPr lang="zh-CN" altLang="en-US" sz="3600" dirty="0"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第一单元   大数的认识</a:t>
              </a:r>
            </a:p>
          </p:txBody>
        </p:sp>
      </p:grpSp>
      <p:sp>
        <p:nvSpPr>
          <p:cNvPr id="14" name="矩形 13"/>
          <p:cNvSpPr/>
          <p:nvPr/>
        </p:nvSpPr>
        <p:spPr>
          <a:xfrm>
            <a:off x="-1365566" y="502641"/>
            <a:ext cx="4062342" cy="300975"/>
          </a:xfrm>
          <a:prstGeom prst="rect">
            <a:avLst/>
          </a:prstGeom>
          <a:solidFill>
            <a:srgbClr val="ACAF9C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algn="r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人教版小学数学四年级上册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Box 7"/>
          <p:cNvSpPr txBox="1">
            <a:spLocks noChangeArrowheads="1"/>
          </p:cNvSpPr>
          <p:nvPr/>
        </p:nvSpPr>
        <p:spPr bwMode="auto">
          <a:xfrm>
            <a:off x="660400" y="1239697"/>
            <a:ext cx="11921067" cy="3637919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marL="381000" indent="-381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508000" indent="-508000" defTabSz="1219200" eaLnBrk="1" hangingPunct="1">
              <a:lnSpc>
                <a:spcPct val="120000"/>
              </a:lnSpc>
              <a:defRPr/>
            </a:pPr>
            <a:r>
              <a:rPr lang="en-US" altLang="zh-CN" sz="2400" kern="0" dirty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2. </a:t>
            </a:r>
            <a:r>
              <a:rPr lang="zh-CN" altLang="en-US" sz="2400" kern="0" dirty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写出下面各组数。</a:t>
            </a:r>
            <a:endParaRPr lang="en-US" altLang="zh-CN" sz="2400" kern="0" dirty="0">
              <a:solidFill>
                <a:srgbClr val="000000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marL="508000" indent="-508000" defTabSz="1219200" eaLnBrk="1" hangingPunct="1">
              <a:lnSpc>
                <a:spcPct val="120000"/>
              </a:lnSpc>
              <a:defRPr/>
            </a:pPr>
            <a:endParaRPr lang="zh-CN" altLang="en-US" sz="2400" kern="0" dirty="0">
              <a:solidFill>
                <a:srgbClr val="000000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marL="508000" indent="-508000" defTabSz="1219200" eaLnBrk="1" hangingPunct="1">
              <a:lnSpc>
                <a:spcPct val="120000"/>
              </a:lnSpc>
              <a:defRPr/>
            </a:pPr>
            <a:r>
              <a:rPr lang="zh-CN" altLang="en-US" sz="2400" kern="0" dirty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   （</a:t>
            </a:r>
            <a:r>
              <a:rPr lang="en-US" altLang="zh-CN" sz="2400" kern="0" dirty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lang="zh-CN" altLang="en-US" sz="2400" kern="0" dirty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） 九千二百        </a:t>
            </a:r>
            <a:endParaRPr lang="en-US" altLang="zh-CN" sz="2400" kern="0" dirty="0">
              <a:solidFill>
                <a:srgbClr val="000000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marL="508000" indent="-508000" defTabSz="1219200" eaLnBrk="1" hangingPunct="1">
              <a:lnSpc>
                <a:spcPct val="120000"/>
              </a:lnSpc>
              <a:defRPr/>
            </a:pPr>
            <a:endParaRPr lang="en-US" altLang="zh-CN" sz="2400" kern="0" dirty="0">
              <a:solidFill>
                <a:srgbClr val="000000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marL="508000" indent="-508000" defTabSz="1219200" eaLnBrk="1" hangingPunct="1">
              <a:lnSpc>
                <a:spcPct val="120000"/>
              </a:lnSpc>
              <a:defRPr/>
            </a:pPr>
            <a:r>
              <a:rPr lang="zh-CN" altLang="en-US" sz="2400" kern="0" dirty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             九千二百万       </a:t>
            </a:r>
            <a:endParaRPr lang="en-US" altLang="zh-CN" sz="2400" kern="0" dirty="0">
              <a:solidFill>
                <a:srgbClr val="000000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marL="508000" indent="-508000" defTabSz="1219200" eaLnBrk="1" hangingPunct="1">
              <a:lnSpc>
                <a:spcPct val="120000"/>
              </a:lnSpc>
              <a:defRPr/>
            </a:pPr>
            <a:endParaRPr lang="en-US" altLang="zh-CN" sz="2400" kern="0" dirty="0">
              <a:solidFill>
                <a:srgbClr val="000000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marL="508000" indent="-508000" defTabSz="1219200" eaLnBrk="1" hangingPunct="1">
              <a:lnSpc>
                <a:spcPct val="120000"/>
              </a:lnSpc>
              <a:defRPr/>
            </a:pPr>
            <a:r>
              <a:rPr lang="zh-CN" altLang="en-US" sz="2400" kern="0" dirty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             九千二百亿</a:t>
            </a:r>
          </a:p>
          <a:p>
            <a:pPr marL="508000" indent="-508000" defTabSz="1219200" eaLnBrk="1" hangingPunct="1">
              <a:lnSpc>
                <a:spcPct val="120000"/>
              </a:lnSpc>
              <a:defRPr/>
            </a:pPr>
            <a:endParaRPr lang="zh-CN" altLang="en-US" sz="2400" kern="0" dirty="0">
              <a:solidFill>
                <a:srgbClr val="000000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3" name="TextBox 6"/>
          <p:cNvSpPr txBox="1">
            <a:spLocks noChangeArrowheads="1"/>
          </p:cNvSpPr>
          <p:nvPr/>
        </p:nvSpPr>
        <p:spPr bwMode="auto">
          <a:xfrm>
            <a:off x="5519384" y="2210039"/>
            <a:ext cx="3373967" cy="83099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9pPr>
          </a:lstStyle>
          <a:p>
            <a:pPr defTabSz="1219200">
              <a:defRPr/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写作：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9200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defTabSz="1219200">
              <a:defRPr/>
            </a:pP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4" name="TextBox 12"/>
          <p:cNvSpPr txBox="1">
            <a:spLocks noChangeArrowheads="1"/>
          </p:cNvSpPr>
          <p:nvPr/>
        </p:nvSpPr>
        <p:spPr bwMode="auto">
          <a:xfrm>
            <a:off x="5519384" y="3076562"/>
            <a:ext cx="3970867" cy="83099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9pPr>
          </a:lstStyle>
          <a:p>
            <a:pPr defTabSz="1219200">
              <a:defRPr/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写作：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92000000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defTabSz="1219200">
              <a:defRPr/>
            </a:pP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5" name="TextBox 13"/>
          <p:cNvSpPr txBox="1">
            <a:spLocks noChangeArrowheads="1"/>
          </p:cNvSpPr>
          <p:nvPr/>
        </p:nvSpPr>
        <p:spPr bwMode="auto">
          <a:xfrm>
            <a:off x="5519384" y="4002568"/>
            <a:ext cx="4610100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9pPr>
          </a:lstStyle>
          <a:p>
            <a:pPr defTabSz="1219200">
              <a:defRPr/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写作：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920000000000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cxnSp>
        <p:nvCxnSpPr>
          <p:cNvPr id="26" name="直接连接符 25"/>
          <p:cNvCxnSpPr/>
          <p:nvPr/>
        </p:nvCxnSpPr>
        <p:spPr>
          <a:xfrm>
            <a:off x="7886970" y="3991041"/>
            <a:ext cx="0" cy="484717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/>
        </p:nvCxnSpPr>
        <p:spPr>
          <a:xfrm>
            <a:off x="7202161" y="3076562"/>
            <a:ext cx="0" cy="484717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27"/>
          <p:cNvCxnSpPr/>
          <p:nvPr/>
        </p:nvCxnSpPr>
        <p:spPr>
          <a:xfrm>
            <a:off x="7216146" y="3990993"/>
            <a:ext cx="0" cy="484717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23" grpId="0"/>
      <p:bldP spid="24" grpId="0"/>
      <p:bldP spid="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Box 31"/>
          <p:cNvSpPr txBox="1">
            <a:spLocks noChangeArrowheads="1"/>
          </p:cNvSpPr>
          <p:nvPr/>
        </p:nvSpPr>
        <p:spPr bwMode="auto">
          <a:xfrm>
            <a:off x="660400" y="1086107"/>
            <a:ext cx="3276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亿以上数的改写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" name="TextBox 6"/>
          <p:cNvSpPr txBox="1">
            <a:spLocks noChangeArrowheads="1"/>
          </p:cNvSpPr>
          <p:nvPr/>
        </p:nvSpPr>
        <p:spPr bwMode="auto">
          <a:xfrm>
            <a:off x="2615357" y="2727596"/>
            <a:ext cx="2413000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9pPr>
          </a:lstStyle>
          <a:p>
            <a:pPr defTabSz="1219200">
              <a:defRPr/>
            </a:pP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200000000 </a:t>
            </a:r>
            <a:endParaRPr lang="zh-CN" altLang="en-US" sz="2400" kern="0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" name="TextBox 6"/>
          <p:cNvSpPr txBox="1">
            <a:spLocks noChangeArrowheads="1"/>
          </p:cNvSpPr>
          <p:nvPr/>
        </p:nvSpPr>
        <p:spPr bwMode="auto">
          <a:xfrm>
            <a:off x="2615357" y="3519710"/>
            <a:ext cx="2700867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9pPr>
          </a:lstStyle>
          <a:p>
            <a:pPr defTabSz="1219200">
              <a:defRPr/>
            </a:pP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1000000000 </a:t>
            </a:r>
            <a:endParaRPr lang="zh-CN" altLang="en-US" sz="2400" kern="0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2615357" y="4310426"/>
            <a:ext cx="3371849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9pPr>
          </a:lstStyle>
          <a:p>
            <a:pPr defTabSz="1219200">
              <a:defRPr/>
            </a:pPr>
            <a:r>
              <a:rPr lang="en-US" altLang="zh-CN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530500000000 </a:t>
            </a:r>
            <a:endParaRPr lang="zh-CN" altLang="en-US" sz="2400" kern="0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3561080" y="2727596"/>
            <a:ext cx="0" cy="484716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2875280" y="2727596"/>
            <a:ext cx="0" cy="484716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3726180" y="3496658"/>
            <a:ext cx="0" cy="484717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3042920" y="3519710"/>
            <a:ext cx="0" cy="484717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4050181" y="4310426"/>
            <a:ext cx="0" cy="484717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3370580" y="4310426"/>
            <a:ext cx="0" cy="484717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对话气泡: 圆角矩形 1"/>
          <p:cNvSpPr/>
          <p:nvPr/>
        </p:nvSpPr>
        <p:spPr>
          <a:xfrm>
            <a:off x="3333966" y="2013233"/>
            <a:ext cx="3295268" cy="466726"/>
          </a:xfrm>
          <a:prstGeom prst="wedgeRoundRectCallout">
            <a:avLst>
              <a:gd name="adj1" fmla="val -33178"/>
              <a:gd name="adj2" fmla="val 94161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00" eaLnBrk="0" hangingPunct="0">
              <a:defRPr/>
            </a:pPr>
            <a:endParaRPr lang="zh-CN" altLang="en-US" sz="20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2" name="文本框 11"/>
          <p:cNvSpPr txBox="1">
            <a:spLocks noChangeArrowheads="1"/>
          </p:cNvSpPr>
          <p:nvPr/>
        </p:nvSpPr>
        <p:spPr bwMode="auto">
          <a:xfrm>
            <a:off x="3561080" y="2052363"/>
            <a:ext cx="43222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 eaLnBrk="0" hangingPunct="0"/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这三个数有什么共同点？</a:t>
            </a: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660400" y="5109396"/>
            <a:ext cx="8668795" cy="461665"/>
          </a:xfrm>
          <a:prstGeom prst="rect">
            <a:avLst/>
          </a:prstGeom>
          <a:solidFill>
            <a:srgbClr val="F5F8D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1219200"/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前面我们学习了整万数的改写，那么整亿数应该怎么改写呢？</a:t>
            </a:r>
          </a:p>
        </p:txBody>
      </p:sp>
      <p:sp>
        <p:nvSpPr>
          <p:cNvPr id="15" name="TextBox 31"/>
          <p:cNvSpPr txBox="1">
            <a:spLocks noChangeArrowheads="1"/>
          </p:cNvSpPr>
          <p:nvPr/>
        </p:nvSpPr>
        <p:spPr bwMode="auto">
          <a:xfrm>
            <a:off x="660400" y="1572824"/>
            <a:ext cx="92159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把下面各数改写成用“亿”作单位的数。</a:t>
            </a:r>
          </a:p>
        </p:txBody>
      </p:sp>
      <p:sp>
        <p:nvSpPr>
          <p:cNvPr id="13" name="文本框 12"/>
          <p:cNvSpPr txBox="1">
            <a:spLocks noChangeArrowheads="1"/>
          </p:cNvSpPr>
          <p:nvPr/>
        </p:nvSpPr>
        <p:spPr bwMode="auto">
          <a:xfrm>
            <a:off x="5273889" y="2738868"/>
            <a:ext cx="17091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 eaLnBrk="0" hangingPunct="0"/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=______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亿</a:t>
            </a:r>
          </a:p>
        </p:txBody>
      </p:sp>
      <p:sp>
        <p:nvSpPr>
          <p:cNvPr id="17" name="文本框 16"/>
          <p:cNvSpPr txBox="1">
            <a:spLocks noChangeArrowheads="1"/>
          </p:cNvSpPr>
          <p:nvPr/>
        </p:nvSpPr>
        <p:spPr bwMode="auto">
          <a:xfrm>
            <a:off x="5273889" y="3549904"/>
            <a:ext cx="17091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 eaLnBrk="0" hangingPunct="0"/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=______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亿</a:t>
            </a:r>
          </a:p>
        </p:txBody>
      </p:sp>
      <p:sp>
        <p:nvSpPr>
          <p:cNvPr id="18" name="文本框 17"/>
          <p:cNvSpPr txBox="1">
            <a:spLocks noChangeArrowheads="1"/>
          </p:cNvSpPr>
          <p:nvPr/>
        </p:nvSpPr>
        <p:spPr bwMode="auto">
          <a:xfrm>
            <a:off x="5316224" y="4380422"/>
            <a:ext cx="17091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 eaLnBrk="0" hangingPunct="0"/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=______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亿</a:t>
            </a:r>
          </a:p>
        </p:txBody>
      </p:sp>
      <p:sp>
        <p:nvSpPr>
          <p:cNvPr id="19" name="文本框 18"/>
          <p:cNvSpPr txBox="1">
            <a:spLocks noChangeArrowheads="1"/>
          </p:cNvSpPr>
          <p:nvPr/>
        </p:nvSpPr>
        <p:spPr bwMode="auto">
          <a:xfrm>
            <a:off x="5849244" y="2699177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 eaLnBrk="0" hangingPunct="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0" name="文本框 19"/>
          <p:cNvSpPr txBox="1">
            <a:spLocks noChangeArrowheads="1"/>
          </p:cNvSpPr>
          <p:nvPr/>
        </p:nvSpPr>
        <p:spPr bwMode="auto">
          <a:xfrm>
            <a:off x="5778212" y="3508183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 eaLnBrk="0" hangingPunct="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10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1" name="文本框 20"/>
          <p:cNvSpPr txBox="1">
            <a:spLocks noChangeArrowheads="1"/>
          </p:cNvSpPr>
          <p:nvPr/>
        </p:nvSpPr>
        <p:spPr bwMode="auto">
          <a:xfrm>
            <a:off x="5693074" y="4333478"/>
            <a:ext cx="8707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 eaLnBrk="0" hangingPunct="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5305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660400" y="5064076"/>
            <a:ext cx="7222913" cy="461665"/>
          </a:xfrm>
          <a:prstGeom prst="rect">
            <a:avLst/>
          </a:prstGeom>
          <a:solidFill>
            <a:srgbClr val="F5F8D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1219200"/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你是怎么把他们改写成用“亿”作单位的数的？</a:t>
            </a:r>
          </a:p>
        </p:txBody>
      </p:sp>
      <p:sp>
        <p:nvSpPr>
          <p:cNvPr id="16" name="矩形 15"/>
          <p:cNvSpPr/>
          <p:nvPr/>
        </p:nvSpPr>
        <p:spPr>
          <a:xfrm>
            <a:off x="637332" y="5728764"/>
            <a:ext cx="8782049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1219200">
              <a:defRPr/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方法：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把末尾的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个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0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去掉，写成一个“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亿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”字。</a:t>
            </a:r>
            <a:endParaRPr lang="en-US" altLang="zh-CN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4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2" grpId="0" bldLvl="0" animBg="1"/>
      <p:bldP spid="2" grpId="1" bldLvl="0" animBg="1"/>
      <p:bldP spid="12" grpId="0"/>
      <p:bldP spid="12" grpId="1"/>
      <p:bldP spid="14" grpId="0" bldLvl="0" animBg="1"/>
      <p:bldP spid="14" grpId="1" bldLvl="0" animBg="1"/>
      <p:bldP spid="15" grpId="0"/>
      <p:bldP spid="13" grpId="0"/>
      <p:bldP spid="17" grpId="0"/>
      <p:bldP spid="18" grpId="0"/>
      <p:bldP spid="19" grpId="0"/>
      <p:bldP spid="20" grpId="0"/>
      <p:bldP spid="21" grpId="0"/>
      <p:bldP spid="22" grpId="0" bldLvl="0" animBg="1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7"/>
          <p:cNvSpPr txBox="1">
            <a:spLocks noChangeArrowheads="1"/>
          </p:cNvSpPr>
          <p:nvPr/>
        </p:nvSpPr>
        <p:spPr bwMode="auto">
          <a:xfrm>
            <a:off x="660400" y="1112368"/>
            <a:ext cx="2015067" cy="53553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marL="381000" indent="-381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508000" indent="-508000" defTabSz="1219200" eaLnBrk="1" hangingPunct="1">
              <a:lnSpc>
                <a:spcPct val="120000"/>
              </a:lnSpc>
              <a:defRPr/>
            </a:pPr>
            <a:r>
              <a:rPr lang="zh-CN" altLang="en-US" sz="2400" kern="0" dirty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填一填。</a:t>
            </a:r>
          </a:p>
        </p:txBody>
      </p:sp>
      <p:sp>
        <p:nvSpPr>
          <p:cNvPr id="4" name="TextBox 7"/>
          <p:cNvSpPr txBox="1">
            <a:spLocks noChangeArrowheads="1"/>
          </p:cNvSpPr>
          <p:nvPr/>
        </p:nvSpPr>
        <p:spPr bwMode="auto">
          <a:xfrm>
            <a:off x="466820" y="1707386"/>
            <a:ext cx="10240433" cy="53553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marL="381000" indent="-381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508000" indent="-508000" defTabSz="1219200" eaLnBrk="1" hangingPunct="1">
              <a:lnSpc>
                <a:spcPct val="120000"/>
              </a:lnSpc>
              <a:defRPr/>
            </a:pPr>
            <a:r>
              <a:rPr lang="zh-CN" altLang="en-US" sz="2400" kern="0" dirty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400" kern="0" dirty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400" kern="0" dirty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）一百九十亿可以写作（                              ）。    </a:t>
            </a:r>
          </a:p>
        </p:txBody>
      </p:sp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466820" y="2279834"/>
            <a:ext cx="11052080" cy="97872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marL="381000" indent="-381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508000" indent="-508000" defTabSz="1219200" eaLnBrk="1" hangingPunct="1">
              <a:lnSpc>
                <a:spcPct val="120000"/>
              </a:lnSpc>
              <a:defRPr/>
            </a:pPr>
            <a:r>
              <a:rPr lang="zh-CN" altLang="en-US" sz="2400" kern="0" dirty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400" kern="0" dirty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400" kern="0" dirty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）一个十一位数，最高位和最低位上的数都是</a:t>
            </a:r>
            <a:r>
              <a:rPr lang="en-US" altLang="zh-CN" sz="2400" kern="0" dirty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lang="zh-CN" altLang="en-US" sz="2400" kern="0" dirty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，其余个位上的数都是</a:t>
            </a:r>
            <a:r>
              <a:rPr lang="en-US" altLang="zh-CN" sz="2400" kern="0" dirty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0</a:t>
            </a:r>
            <a:r>
              <a:rPr lang="zh-CN" altLang="en-US" sz="2400" kern="0" dirty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，这个数写作（                          ）。 </a:t>
            </a:r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472085" y="3375788"/>
            <a:ext cx="10240433" cy="50302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marL="381000" indent="-381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508000" indent="-508000" defTabSz="1219200" eaLnBrk="1" hangingPunct="1">
              <a:lnSpc>
                <a:spcPct val="120000"/>
              </a:lnSpc>
              <a:defRPr/>
            </a:pPr>
            <a:r>
              <a:rPr lang="zh-CN" altLang="en-US" sz="2400" kern="0" dirty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400" kern="0" dirty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lang="zh-CN" altLang="en-US" sz="2400" kern="0" dirty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）一个数读作七千亿零九，这个数中一共有（     ）个</a:t>
            </a:r>
            <a:r>
              <a:rPr lang="en-US" altLang="zh-CN" sz="2400" kern="0" dirty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0</a:t>
            </a:r>
            <a:r>
              <a:rPr lang="zh-CN" altLang="en-US" sz="2400" kern="0" dirty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516501" y="4032546"/>
            <a:ext cx="10240433" cy="50302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marL="381000" indent="-381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508000" indent="-508000" defTabSz="1219200" eaLnBrk="1" hangingPunct="1">
              <a:lnSpc>
                <a:spcPct val="120000"/>
              </a:lnSpc>
              <a:defRPr/>
            </a:pPr>
            <a:r>
              <a:rPr lang="zh-CN" altLang="en-US" sz="2400" kern="0" dirty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400" kern="0" dirty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r>
              <a:rPr lang="zh-CN" altLang="en-US" sz="2400" kern="0" dirty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）用四个</a:t>
            </a:r>
            <a:r>
              <a:rPr lang="en-US" altLang="zh-CN" sz="2400" kern="0" dirty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400" kern="0" dirty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和五个</a:t>
            </a:r>
            <a:r>
              <a:rPr lang="en-US" altLang="zh-CN" sz="2400" kern="0" dirty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0</a:t>
            </a:r>
            <a:r>
              <a:rPr lang="zh-CN" altLang="en-US" sz="2400" kern="0" dirty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组成的九位数中，最多可以读出（    ）个</a:t>
            </a:r>
            <a:r>
              <a:rPr lang="en-US" altLang="zh-CN" sz="2400" kern="0" dirty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0</a:t>
            </a:r>
            <a:r>
              <a:rPr lang="zh-CN" altLang="en-US" sz="2400" kern="0" dirty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4641305" y="1744318"/>
            <a:ext cx="207140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 eaLnBrk="0" hangingPunct="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19000000000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2648104" y="2737920"/>
            <a:ext cx="207140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 eaLnBrk="0" hangingPunct="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30000000003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7073521" y="3417146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 eaLnBrk="0" hangingPunct="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10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8137356" y="4073904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200" eaLnBrk="0" hangingPunct="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cxnSp>
        <p:nvCxnSpPr>
          <p:cNvPr id="12" name="直接连接符 11"/>
          <p:cNvCxnSpPr/>
          <p:nvPr/>
        </p:nvCxnSpPr>
        <p:spPr>
          <a:xfrm>
            <a:off x="5916973" y="1744318"/>
            <a:ext cx="0" cy="484717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5249800" y="1744317"/>
            <a:ext cx="0" cy="484717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3934080" y="2769198"/>
            <a:ext cx="0" cy="484717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3244047" y="2769198"/>
            <a:ext cx="0" cy="484717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17"/>
          <p:cNvGrpSpPr/>
          <p:nvPr/>
        </p:nvGrpSpPr>
        <p:grpSpPr bwMode="auto">
          <a:xfrm>
            <a:off x="1336040" y="2140322"/>
            <a:ext cx="5160434" cy="1801283"/>
            <a:chOff x="359" y="1616"/>
            <a:chExt cx="2438" cy="1134"/>
          </a:xfrm>
        </p:grpSpPr>
        <p:pic>
          <p:nvPicPr>
            <p:cNvPr id="22531" name="Picture 1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359" y="1616"/>
              <a:ext cx="649" cy="1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AutoShape 27"/>
            <p:cNvSpPr>
              <a:spLocks noChangeArrowheads="1"/>
            </p:cNvSpPr>
            <p:nvPr/>
          </p:nvSpPr>
          <p:spPr bwMode="auto">
            <a:xfrm>
              <a:off x="1317" y="1616"/>
              <a:ext cx="1480" cy="551"/>
            </a:xfrm>
            <a:prstGeom prst="wedgeRoundRectCallout">
              <a:avLst>
                <a:gd name="adj1" fmla="val -60449"/>
                <a:gd name="adj2" fmla="val -3898"/>
                <a:gd name="adj3" fmla="val 16667"/>
              </a:avLst>
            </a:prstGeom>
            <a:solidFill>
              <a:schemeClr val="accent4">
                <a:lumMod val="20000"/>
                <a:lumOff val="80000"/>
              </a:schemeClr>
            </a:solidFill>
            <a:ln w="19050">
              <a:solidFill>
                <a:schemeClr val="accent4">
                  <a:lumMod val="40000"/>
                  <a:lumOff val="60000"/>
                </a:schemeClr>
              </a:solidFill>
              <a:miter lim="800000"/>
            </a:ln>
          </p:spPr>
          <p:txBody>
            <a:bodyPr/>
            <a:lstStyle/>
            <a:p>
              <a:pPr defTabSz="1219200">
                <a:defRPr/>
              </a:pPr>
              <a:r>
                <a:rPr lang="zh-CN" altLang="en-US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先看这个数有几级，再从最高级写起。</a:t>
              </a:r>
            </a:p>
            <a:p>
              <a:pPr defTabSz="1219200">
                <a:defRPr/>
              </a:pPr>
              <a:endPara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2" name="Group 19"/>
          <p:cNvGrpSpPr/>
          <p:nvPr/>
        </p:nvGrpSpPr>
        <p:grpSpPr bwMode="auto">
          <a:xfrm>
            <a:off x="6763173" y="1765672"/>
            <a:ext cx="4138083" cy="2871788"/>
            <a:chOff x="2632" y="2455"/>
            <a:chExt cx="1955" cy="1809"/>
          </a:xfrm>
        </p:grpSpPr>
        <p:pic>
          <p:nvPicPr>
            <p:cNvPr id="22534" name="Picture 15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4025" y="3131"/>
              <a:ext cx="562" cy="1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AutoShape 27"/>
            <p:cNvSpPr>
              <a:spLocks noChangeArrowheads="1"/>
            </p:cNvSpPr>
            <p:nvPr/>
          </p:nvSpPr>
          <p:spPr bwMode="auto">
            <a:xfrm>
              <a:off x="2632" y="2455"/>
              <a:ext cx="1548" cy="787"/>
            </a:xfrm>
            <a:prstGeom prst="wedgeRoundRectCallout">
              <a:avLst>
                <a:gd name="adj1" fmla="val 56444"/>
                <a:gd name="adj2" fmla="val 29804"/>
                <a:gd name="adj3" fmla="val 16667"/>
              </a:avLst>
            </a:prstGeom>
            <a:solidFill>
              <a:schemeClr val="accent4">
                <a:lumMod val="20000"/>
                <a:lumOff val="80000"/>
              </a:schemeClr>
            </a:solidFill>
            <a:ln w="19050">
              <a:solidFill>
                <a:schemeClr val="accent4">
                  <a:lumMod val="40000"/>
                  <a:lumOff val="60000"/>
                </a:schemeClr>
              </a:solidFill>
              <a:miter lim="800000"/>
            </a:ln>
          </p:spPr>
          <p:txBody>
            <a:bodyPr/>
            <a:lstStyle/>
            <a:p>
              <a:pPr defTabSz="1219200">
                <a:defRPr/>
              </a:pPr>
              <a:r>
                <a:rPr lang="zh-CN" altLang="en-US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哪个数位上一个单位也没有，就在那个数位上写</a:t>
              </a:r>
              <a:r>
                <a:rPr lang="en-US" altLang="zh-CN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0</a:t>
              </a:r>
              <a:r>
                <a:rPr lang="zh-CN" altLang="en-US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。</a:t>
              </a:r>
            </a:p>
          </p:txBody>
        </p:sp>
      </p:grpSp>
      <p:sp>
        <p:nvSpPr>
          <p:cNvPr id="15" name="TextBox 1"/>
          <p:cNvSpPr txBox="1">
            <a:spLocks noChangeArrowheads="1"/>
          </p:cNvSpPr>
          <p:nvPr/>
        </p:nvSpPr>
        <p:spPr bwMode="auto">
          <a:xfrm>
            <a:off x="660400" y="1166656"/>
            <a:ext cx="4775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1.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亿以上数的写法</a:t>
            </a:r>
          </a:p>
        </p:txBody>
      </p:sp>
      <p:sp>
        <p:nvSpPr>
          <p:cNvPr id="16" name="TextBox 10"/>
          <p:cNvSpPr txBox="1">
            <a:spLocks noChangeArrowheads="1"/>
          </p:cNvSpPr>
          <p:nvPr/>
        </p:nvSpPr>
        <p:spPr bwMode="auto">
          <a:xfrm>
            <a:off x="730674" y="4325648"/>
            <a:ext cx="4775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2.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亿以上数的改写</a:t>
            </a:r>
          </a:p>
        </p:txBody>
      </p:sp>
      <p:sp>
        <p:nvSpPr>
          <p:cNvPr id="18" name="矩形 17"/>
          <p:cNvSpPr/>
          <p:nvPr/>
        </p:nvSpPr>
        <p:spPr>
          <a:xfrm>
            <a:off x="730674" y="5014755"/>
            <a:ext cx="8784167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1219200">
              <a:defRPr/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方法：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把末尾的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个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0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去掉，写成一个“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亿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”字。</a:t>
            </a:r>
            <a:endParaRPr lang="en-US" altLang="zh-CN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3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课堂小结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图片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755" t="76" r="25887" b="58111"/>
          <a:stretch>
            <a:fillRect/>
          </a:stretch>
        </p:blipFill>
        <p:spPr>
          <a:xfrm>
            <a:off x="10959228" y="-2725"/>
            <a:ext cx="1232772" cy="2867565"/>
          </a:xfrm>
          <a:custGeom>
            <a:avLst/>
            <a:gdLst>
              <a:gd name="connsiteX0" fmla="*/ 0 w 1232772"/>
              <a:gd name="connsiteY0" fmla="*/ 0 h 2867565"/>
              <a:gd name="connsiteX1" fmla="*/ 1232772 w 1232772"/>
              <a:gd name="connsiteY1" fmla="*/ 2725 h 2867565"/>
              <a:gd name="connsiteX2" fmla="*/ 1232772 w 1232772"/>
              <a:gd name="connsiteY2" fmla="*/ 2726 h 2867565"/>
              <a:gd name="connsiteX3" fmla="*/ 1232772 w 1232772"/>
              <a:gd name="connsiteY3" fmla="*/ 2867565 h 2867565"/>
              <a:gd name="connsiteX4" fmla="*/ 0 w 1232772"/>
              <a:gd name="connsiteY4" fmla="*/ 2867565 h 2867565"/>
              <a:gd name="connsiteX5" fmla="*/ 0 w 1232772"/>
              <a:gd name="connsiteY5" fmla="*/ 2726 h 2867565"/>
              <a:gd name="connsiteX6" fmla="*/ 0 w 1232772"/>
              <a:gd name="connsiteY6" fmla="*/ 0 h 2867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32772" h="2867565">
                <a:moveTo>
                  <a:pt x="0" y="0"/>
                </a:moveTo>
                <a:lnTo>
                  <a:pt x="1232772" y="2725"/>
                </a:lnTo>
                <a:lnTo>
                  <a:pt x="1232772" y="2726"/>
                </a:lnTo>
                <a:lnTo>
                  <a:pt x="1232772" y="2867565"/>
                </a:lnTo>
                <a:lnTo>
                  <a:pt x="0" y="2867565"/>
                </a:lnTo>
                <a:lnTo>
                  <a:pt x="0" y="2726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43" t="115" r="38965" b="20192"/>
          <a:stretch>
            <a:fillRect/>
          </a:stretch>
        </p:blipFill>
        <p:spPr>
          <a:xfrm>
            <a:off x="7586392" y="2"/>
            <a:ext cx="3301056" cy="5465299"/>
          </a:xfrm>
          <a:custGeom>
            <a:avLst/>
            <a:gdLst>
              <a:gd name="connsiteX0" fmla="*/ 0 w 3301056"/>
              <a:gd name="connsiteY0" fmla="*/ 0 h 5465299"/>
              <a:gd name="connsiteX1" fmla="*/ 3301056 w 3301056"/>
              <a:gd name="connsiteY1" fmla="*/ 0 h 5465299"/>
              <a:gd name="connsiteX2" fmla="*/ 3301056 w 3301056"/>
              <a:gd name="connsiteY2" fmla="*/ 3814771 h 5465299"/>
              <a:gd name="connsiteX3" fmla="*/ 1650528 w 3301056"/>
              <a:gd name="connsiteY3" fmla="*/ 5465299 h 5465299"/>
              <a:gd name="connsiteX4" fmla="*/ 0 w 3301056"/>
              <a:gd name="connsiteY4" fmla="*/ 3814771 h 5465299"/>
              <a:gd name="connsiteX5" fmla="*/ 0 w 3301056"/>
              <a:gd name="connsiteY5" fmla="*/ 0 h 5465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01056" h="5465299">
                <a:moveTo>
                  <a:pt x="0" y="0"/>
                </a:moveTo>
                <a:lnTo>
                  <a:pt x="3301056" y="0"/>
                </a:lnTo>
                <a:lnTo>
                  <a:pt x="3301056" y="3814771"/>
                </a:lnTo>
                <a:lnTo>
                  <a:pt x="1650528" y="5465299"/>
                </a:lnTo>
                <a:lnTo>
                  <a:pt x="0" y="3814771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17" t="42782" r="25887"/>
          <a:stretch>
            <a:fillRect/>
          </a:stretch>
        </p:blipFill>
        <p:spPr>
          <a:xfrm>
            <a:off x="6696043" y="2926080"/>
            <a:ext cx="5495957" cy="3924010"/>
          </a:xfrm>
          <a:custGeom>
            <a:avLst/>
            <a:gdLst>
              <a:gd name="connsiteX0" fmla="*/ 4263185 w 5495957"/>
              <a:gd name="connsiteY0" fmla="*/ 0 h 3924010"/>
              <a:gd name="connsiteX1" fmla="*/ 5495957 w 5495957"/>
              <a:gd name="connsiteY1" fmla="*/ 0 h 3924010"/>
              <a:gd name="connsiteX2" fmla="*/ 5495957 w 5495957"/>
              <a:gd name="connsiteY2" fmla="*/ 3924010 h 3924010"/>
              <a:gd name="connsiteX3" fmla="*/ 0 w 5495957"/>
              <a:gd name="connsiteY3" fmla="*/ 3924010 h 3924010"/>
              <a:gd name="connsiteX4" fmla="*/ 834049 w 5495957"/>
              <a:gd name="connsiteY4" fmla="*/ 941828 h 3924010"/>
              <a:gd name="connsiteX5" fmla="*/ 2533064 w 5495957"/>
              <a:gd name="connsiteY5" fmla="*/ 2640843 h 3924010"/>
              <a:gd name="connsiteX6" fmla="*/ 4263185 w 5495957"/>
              <a:gd name="connsiteY6" fmla="*/ 910723 h 3924010"/>
              <a:gd name="connsiteX7" fmla="*/ 4263185 w 5495957"/>
              <a:gd name="connsiteY7" fmla="*/ 0 h 3924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95957" h="3924010">
                <a:moveTo>
                  <a:pt x="4263185" y="0"/>
                </a:moveTo>
                <a:lnTo>
                  <a:pt x="5495957" y="0"/>
                </a:lnTo>
                <a:lnTo>
                  <a:pt x="5495957" y="3924010"/>
                </a:lnTo>
                <a:lnTo>
                  <a:pt x="0" y="3924010"/>
                </a:lnTo>
                <a:lnTo>
                  <a:pt x="834049" y="941828"/>
                </a:lnTo>
                <a:lnTo>
                  <a:pt x="2533064" y="2640843"/>
                </a:lnTo>
                <a:lnTo>
                  <a:pt x="4263185" y="910723"/>
                </a:lnTo>
                <a:lnTo>
                  <a:pt x="4263185" y="0"/>
                </a:lnTo>
                <a:close/>
              </a:path>
            </a:pathLst>
          </a:cu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95" t="100000" r="25887" b="-115"/>
          <a:stretch>
            <a:fillRect/>
          </a:stretch>
        </p:blipFill>
        <p:spPr>
          <a:xfrm>
            <a:off x="6693831" y="6850091"/>
            <a:ext cx="5498169" cy="7909"/>
          </a:xfrm>
          <a:custGeom>
            <a:avLst/>
            <a:gdLst>
              <a:gd name="connsiteX0" fmla="*/ 2212 w 5498169"/>
              <a:gd name="connsiteY0" fmla="*/ 0 h 7909"/>
              <a:gd name="connsiteX1" fmla="*/ 5498169 w 5498169"/>
              <a:gd name="connsiteY1" fmla="*/ 0 h 7909"/>
              <a:gd name="connsiteX2" fmla="*/ 5498169 w 5498169"/>
              <a:gd name="connsiteY2" fmla="*/ 7909 h 7909"/>
              <a:gd name="connsiteX3" fmla="*/ 0 w 5498169"/>
              <a:gd name="connsiteY3" fmla="*/ 7909 h 7909"/>
              <a:gd name="connsiteX4" fmla="*/ 2212 w 5498169"/>
              <a:gd name="connsiteY4" fmla="*/ 0 h 7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98169" h="7909">
                <a:moveTo>
                  <a:pt x="2212" y="0"/>
                </a:moveTo>
                <a:lnTo>
                  <a:pt x="5498169" y="0"/>
                </a:lnTo>
                <a:lnTo>
                  <a:pt x="5498169" y="7909"/>
                </a:lnTo>
                <a:lnTo>
                  <a:pt x="0" y="7909"/>
                </a:lnTo>
                <a:lnTo>
                  <a:pt x="2212" y="0"/>
                </a:lnTo>
                <a:close/>
              </a:path>
            </a:pathLst>
          </a:custGeom>
        </p:spPr>
      </p:pic>
      <p:grpSp>
        <p:nvGrpSpPr>
          <p:cNvPr id="6" name="组合 5"/>
          <p:cNvGrpSpPr/>
          <p:nvPr/>
        </p:nvGrpSpPr>
        <p:grpSpPr>
          <a:xfrm>
            <a:off x="443230" y="2132330"/>
            <a:ext cx="7067550" cy="2824480"/>
            <a:chOff x="6147269" y="2844265"/>
            <a:chExt cx="5112385" cy="2076459"/>
          </a:xfrm>
        </p:grpSpPr>
        <p:grpSp>
          <p:nvGrpSpPr>
            <p:cNvPr id="7" name="组合 6"/>
            <p:cNvGrpSpPr/>
            <p:nvPr/>
          </p:nvGrpSpPr>
          <p:grpSpPr>
            <a:xfrm>
              <a:off x="6147269" y="3331609"/>
              <a:ext cx="5033250" cy="1589115"/>
              <a:chOff x="-4714868" y="2110674"/>
              <a:chExt cx="5033250" cy="1589115"/>
            </a:xfrm>
          </p:grpSpPr>
          <p:sp>
            <p:nvSpPr>
              <p:cNvPr id="9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ACAF9C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PPT818  </a:t>
                </a:r>
                <a:r>
                  <a:rPr kumimoji="0" lang="zh-CN" altLang="en-US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20XX</a:t>
                </a:r>
                <a:endPara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10" name="组合 9"/>
              <p:cNvGrpSpPr/>
              <p:nvPr/>
            </p:nvGrpSpPr>
            <p:grpSpPr>
              <a:xfrm>
                <a:off x="-4714868" y="2110674"/>
                <a:ext cx="5033250" cy="1036393"/>
                <a:chOff x="-4714868" y="2110674"/>
                <a:chExt cx="5033250" cy="1036393"/>
              </a:xfrm>
            </p:grpSpPr>
            <p:sp>
              <p:nvSpPr>
                <p:cNvPr id="11" name="文本框 10"/>
                <p:cNvSpPr txBox="1"/>
                <p:nvPr/>
              </p:nvSpPr>
              <p:spPr>
                <a:xfrm>
                  <a:off x="-4714868" y="2808615"/>
                  <a:ext cx="5033249" cy="33845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12" name="直接连接符 11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13" name="文本占位符 19"/>
                <p:cNvSpPr txBox="1"/>
                <p:nvPr/>
              </p:nvSpPr>
              <p:spPr>
                <a:xfrm>
                  <a:off x="-4708756" y="2110674"/>
                  <a:ext cx="5027138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dist" defTabSz="914400" rtl="0" eaLnBrk="1" fontAlgn="auto" latinLnBrk="0" hangingPunct="1">
                    <a:lnSpc>
                      <a:spcPct val="90000"/>
                    </a:lnSpc>
                    <a:spcBef>
                      <a:spcPts val="1000"/>
                    </a:spcBef>
                    <a:spcAft>
                      <a:spcPts val="0"/>
                    </a:spcAft>
                    <a:buClrTx/>
                    <a:buSzTx/>
                    <a:buFont typeface="Arial" panose="020B0604020202020204" pitchFamily="34" charset="0"/>
                    <a:buNone/>
                    <a:defRPr/>
                  </a:pPr>
                  <a:r>
                    <a:rPr kumimoji="0" lang="zh-CN" altLang="en-US" sz="5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ACAF9C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感谢你的聆听</a:t>
                  </a:r>
                </a:p>
              </p:txBody>
            </p:sp>
          </p:grpSp>
        </p:grpSp>
        <p:sp>
          <p:nvSpPr>
            <p:cNvPr id="8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buNone/>
                <a:defRPr/>
              </a:pPr>
              <a:r>
                <a:rPr lang="zh-CN" altLang="en-US" sz="3600" dirty="0"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第一单元   大数的认识</a:t>
              </a:r>
            </a:p>
          </p:txBody>
        </p:sp>
      </p:grpSp>
      <p:sp>
        <p:nvSpPr>
          <p:cNvPr id="14" name="矩形 13"/>
          <p:cNvSpPr/>
          <p:nvPr/>
        </p:nvSpPr>
        <p:spPr>
          <a:xfrm>
            <a:off x="-1365566" y="502641"/>
            <a:ext cx="4062342" cy="300975"/>
          </a:xfrm>
          <a:prstGeom prst="rect">
            <a:avLst/>
          </a:prstGeom>
          <a:solidFill>
            <a:srgbClr val="ACAF9C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algn="r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人教版小学数学四年级上册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659341" y="1202875"/>
            <a:ext cx="11241617" cy="1200329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19200">
              <a:lnSpc>
                <a:spcPct val="150000"/>
              </a:lnSpc>
              <a:defRPr/>
            </a:pPr>
            <a:r>
              <a:rPr lang="zh-CN" altLang="en-US" sz="24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写出下面各数。</a:t>
            </a:r>
            <a:endParaRPr lang="en-US" altLang="zh-CN" sz="2400" kern="0" dirty="0"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defTabSz="1219200">
              <a:lnSpc>
                <a:spcPct val="150000"/>
              </a:lnSpc>
              <a:defRPr/>
            </a:pPr>
            <a:r>
              <a:rPr lang="zh-CN" altLang="en-US" sz="24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                          四十八万九千                        五百六十九万零七十</a:t>
            </a:r>
          </a:p>
        </p:txBody>
      </p:sp>
      <p:sp>
        <p:nvSpPr>
          <p:cNvPr id="2" name="椭圆 1"/>
          <p:cNvSpPr/>
          <p:nvPr/>
        </p:nvSpPr>
        <p:spPr>
          <a:xfrm>
            <a:off x="3808038" y="1879042"/>
            <a:ext cx="418014" cy="418014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00" eaLnBrk="0" hangingPunct="0">
              <a:defRPr/>
            </a:pP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8253321" y="1915541"/>
            <a:ext cx="406171" cy="406171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00" eaLnBrk="0" hangingPunct="0">
              <a:defRPr/>
            </a:pP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4" name="TextBox 2"/>
          <p:cNvSpPr txBox="1">
            <a:spLocks noChangeArrowheads="1"/>
          </p:cNvSpPr>
          <p:nvPr/>
        </p:nvSpPr>
        <p:spPr bwMode="auto">
          <a:xfrm>
            <a:off x="2334838" y="2742390"/>
            <a:ext cx="2946400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9pPr>
          </a:lstStyle>
          <a:p>
            <a:pPr algn="ctr" defTabSz="1219200">
              <a:defRPr/>
            </a:pP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489000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1" name="TextBox 12"/>
          <p:cNvSpPr txBox="1">
            <a:spLocks noChangeArrowheads="1"/>
          </p:cNvSpPr>
          <p:nvPr/>
        </p:nvSpPr>
        <p:spPr bwMode="auto">
          <a:xfrm>
            <a:off x="6780121" y="2742390"/>
            <a:ext cx="2946400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9pPr>
          </a:lstStyle>
          <a:p>
            <a:pPr algn="ctr" defTabSz="1219200">
              <a:defRPr/>
            </a:pP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5690070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3636736" y="2668422"/>
            <a:ext cx="0" cy="609600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>
            <a:off x="8174284" y="2658374"/>
            <a:ext cx="0" cy="609600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矩形 22"/>
          <p:cNvSpPr>
            <a:spLocks noChangeArrowheads="1"/>
          </p:cNvSpPr>
          <p:nvPr/>
        </p:nvSpPr>
        <p:spPr bwMode="auto">
          <a:xfrm>
            <a:off x="660400" y="4222750"/>
            <a:ext cx="10414000" cy="461665"/>
          </a:xfrm>
          <a:prstGeom prst="rect">
            <a:avLst/>
          </a:prstGeom>
          <a:solidFill>
            <a:srgbClr val="F5F8D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前面我们学习了亿以内数的写法，这节课我们就来学习亿以上数的写法。</a:t>
            </a:r>
          </a:p>
        </p:txBody>
      </p:sp>
      <p:sp>
        <p:nvSpPr>
          <p:cNvPr id="12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复习引入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13" grpId="0" bldLvl="0" animBg="1"/>
      <p:bldP spid="14" grpId="0"/>
      <p:bldP spid="21" grpId="0"/>
      <p:bldP spid="23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直接连接符 32"/>
          <p:cNvCxnSpPr/>
          <p:nvPr/>
        </p:nvCxnSpPr>
        <p:spPr bwMode="auto">
          <a:xfrm>
            <a:off x="9351229" y="2221267"/>
            <a:ext cx="10583" cy="3299883"/>
          </a:xfrm>
          <a:prstGeom prst="line">
            <a:avLst/>
          </a:prstGeom>
          <a:ln w="3810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组合 6"/>
          <p:cNvGrpSpPr/>
          <p:nvPr/>
        </p:nvGrpSpPr>
        <p:grpSpPr bwMode="auto">
          <a:xfrm>
            <a:off x="5355169" y="2316518"/>
            <a:ext cx="6061926" cy="1208617"/>
            <a:chOff x="4164676" y="1463227"/>
            <a:chExt cx="4546011" cy="906793"/>
          </a:xfrm>
        </p:grpSpPr>
        <p:cxnSp>
          <p:nvCxnSpPr>
            <p:cNvPr id="34" name="直接连接符 33"/>
            <p:cNvCxnSpPr/>
            <p:nvPr/>
          </p:nvCxnSpPr>
          <p:spPr bwMode="auto">
            <a:xfrm flipV="1">
              <a:off x="4178807" y="2352551"/>
              <a:ext cx="4531880" cy="11117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293" name="组合 2"/>
            <p:cNvGrpSpPr/>
            <p:nvPr/>
          </p:nvGrpSpPr>
          <p:grpSpPr bwMode="auto">
            <a:xfrm>
              <a:off x="4164676" y="1463227"/>
              <a:ext cx="4546011" cy="906793"/>
              <a:chOff x="4164676" y="1463227"/>
              <a:chExt cx="4546011" cy="906793"/>
            </a:xfrm>
          </p:grpSpPr>
          <p:sp>
            <p:nvSpPr>
              <p:cNvPr id="12294" name="文本框 74"/>
              <p:cNvSpPr txBox="1">
                <a:spLocks noChangeArrowheads="1"/>
              </p:cNvSpPr>
              <p:nvPr/>
            </p:nvSpPr>
            <p:spPr bwMode="auto">
              <a:xfrm>
                <a:off x="6396727" y="1469460"/>
                <a:ext cx="415459" cy="8880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>
                <a:spAutoFit/>
              </a:bodyPr>
              <a:lstStyle/>
              <a:p>
                <a:pPr algn="dist" defTabSz="1219200"/>
                <a:r>
                  <a:rPr lang="zh-CN" altLang="en-US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十万位</a:t>
                </a:r>
              </a:p>
            </p:txBody>
          </p:sp>
          <p:sp>
            <p:nvSpPr>
              <p:cNvPr id="12295" name="文本框 75"/>
              <p:cNvSpPr txBox="1">
                <a:spLocks noChangeArrowheads="1"/>
              </p:cNvSpPr>
              <p:nvPr/>
            </p:nvSpPr>
            <p:spPr bwMode="auto">
              <a:xfrm>
                <a:off x="6024686" y="1463227"/>
                <a:ext cx="415459" cy="8880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>
                <a:spAutoFit/>
              </a:bodyPr>
              <a:lstStyle/>
              <a:p>
                <a:pPr algn="dist" defTabSz="1219200"/>
                <a:r>
                  <a:rPr lang="zh-CN" altLang="en-US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百万位</a:t>
                </a:r>
              </a:p>
            </p:txBody>
          </p:sp>
          <p:sp>
            <p:nvSpPr>
              <p:cNvPr id="12296" name="文本框 76"/>
              <p:cNvSpPr txBox="1">
                <a:spLocks noChangeArrowheads="1"/>
              </p:cNvSpPr>
              <p:nvPr/>
            </p:nvSpPr>
            <p:spPr bwMode="auto">
              <a:xfrm>
                <a:off x="5683280" y="1469460"/>
                <a:ext cx="415459" cy="8880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>
                <a:spAutoFit/>
              </a:bodyPr>
              <a:lstStyle/>
              <a:p>
                <a:pPr algn="dist" defTabSz="1219200"/>
                <a:r>
                  <a:rPr lang="zh-CN" altLang="en-US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千万位</a:t>
                </a:r>
              </a:p>
            </p:txBody>
          </p:sp>
          <p:sp>
            <p:nvSpPr>
              <p:cNvPr id="12297" name="文本框 77"/>
              <p:cNvSpPr txBox="1">
                <a:spLocks noChangeArrowheads="1"/>
              </p:cNvSpPr>
              <p:nvPr/>
            </p:nvSpPr>
            <p:spPr bwMode="auto">
              <a:xfrm>
                <a:off x="6753451" y="1475692"/>
                <a:ext cx="415459" cy="8880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>
                <a:spAutoFit/>
              </a:bodyPr>
              <a:lstStyle/>
              <a:p>
                <a:pPr algn="dist" defTabSz="1219200"/>
                <a:r>
                  <a:rPr lang="zh-CN" altLang="en-US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万位</a:t>
                </a:r>
              </a:p>
            </p:txBody>
          </p:sp>
          <p:sp>
            <p:nvSpPr>
              <p:cNvPr id="12298" name="文本框 78"/>
              <p:cNvSpPr txBox="1">
                <a:spLocks noChangeArrowheads="1"/>
              </p:cNvSpPr>
              <p:nvPr/>
            </p:nvSpPr>
            <p:spPr bwMode="auto">
              <a:xfrm>
                <a:off x="7179106" y="1481925"/>
                <a:ext cx="415459" cy="8880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>
                <a:spAutoFit/>
              </a:bodyPr>
              <a:lstStyle/>
              <a:p>
                <a:pPr algn="dist" defTabSz="1219200"/>
                <a:r>
                  <a:rPr lang="zh-CN" altLang="en-US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千位</a:t>
                </a:r>
              </a:p>
            </p:txBody>
          </p:sp>
          <p:sp>
            <p:nvSpPr>
              <p:cNvPr id="12299" name="文本框 79"/>
              <p:cNvSpPr txBox="1">
                <a:spLocks noChangeArrowheads="1"/>
              </p:cNvSpPr>
              <p:nvPr/>
            </p:nvSpPr>
            <p:spPr bwMode="auto">
              <a:xfrm>
                <a:off x="7543487" y="1475692"/>
                <a:ext cx="415459" cy="8880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>
                <a:spAutoFit/>
              </a:bodyPr>
              <a:lstStyle/>
              <a:p>
                <a:pPr algn="dist" defTabSz="1219200"/>
                <a:r>
                  <a:rPr lang="zh-CN" altLang="en-US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百位</a:t>
                </a:r>
              </a:p>
            </p:txBody>
          </p:sp>
          <p:sp>
            <p:nvSpPr>
              <p:cNvPr id="12300" name="文本框 80"/>
              <p:cNvSpPr txBox="1">
                <a:spLocks noChangeArrowheads="1"/>
              </p:cNvSpPr>
              <p:nvPr/>
            </p:nvSpPr>
            <p:spPr bwMode="auto">
              <a:xfrm>
                <a:off x="7900210" y="1469460"/>
                <a:ext cx="415459" cy="8880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>
                <a:spAutoFit/>
              </a:bodyPr>
              <a:lstStyle/>
              <a:p>
                <a:pPr algn="dist" defTabSz="1219200"/>
                <a:r>
                  <a:rPr lang="zh-CN" altLang="en-US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十位</a:t>
                </a:r>
              </a:p>
            </p:txBody>
          </p:sp>
          <p:sp>
            <p:nvSpPr>
              <p:cNvPr id="12301" name="文本框 81"/>
              <p:cNvSpPr txBox="1">
                <a:spLocks noChangeArrowheads="1"/>
              </p:cNvSpPr>
              <p:nvPr/>
            </p:nvSpPr>
            <p:spPr bwMode="auto">
              <a:xfrm>
                <a:off x="8295228" y="1469459"/>
                <a:ext cx="415459" cy="8880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>
                <a:spAutoFit/>
              </a:bodyPr>
              <a:lstStyle/>
              <a:p>
                <a:pPr algn="dist" defTabSz="1219200"/>
                <a:r>
                  <a:rPr lang="zh-CN" altLang="en-US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个位</a:t>
                </a:r>
              </a:p>
            </p:txBody>
          </p:sp>
          <p:sp>
            <p:nvSpPr>
              <p:cNvPr id="12302" name="文本框 74"/>
              <p:cNvSpPr txBox="1">
                <a:spLocks noChangeArrowheads="1"/>
              </p:cNvSpPr>
              <p:nvPr/>
            </p:nvSpPr>
            <p:spPr bwMode="auto">
              <a:xfrm>
                <a:off x="4939262" y="1469451"/>
                <a:ext cx="415459" cy="8880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>
                <a:spAutoFit/>
              </a:bodyPr>
              <a:lstStyle/>
              <a:p>
                <a:pPr algn="dist" defTabSz="1219200"/>
                <a:r>
                  <a:rPr lang="zh-CN" altLang="en-US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十亿位</a:t>
                </a:r>
              </a:p>
            </p:txBody>
          </p:sp>
          <p:sp>
            <p:nvSpPr>
              <p:cNvPr id="12303" name="文本框 75"/>
              <p:cNvSpPr txBox="1">
                <a:spLocks noChangeArrowheads="1"/>
              </p:cNvSpPr>
              <p:nvPr/>
            </p:nvSpPr>
            <p:spPr bwMode="auto">
              <a:xfrm>
                <a:off x="4551969" y="1469451"/>
                <a:ext cx="415459" cy="8880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>
                <a:spAutoFit/>
              </a:bodyPr>
              <a:lstStyle/>
              <a:p>
                <a:pPr algn="dist" defTabSz="1219200"/>
                <a:r>
                  <a:rPr lang="zh-CN" altLang="en-US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百亿位</a:t>
                </a:r>
              </a:p>
            </p:txBody>
          </p:sp>
          <p:sp>
            <p:nvSpPr>
              <p:cNvPr id="12304" name="文本框 76"/>
              <p:cNvSpPr txBox="1">
                <a:spLocks noChangeArrowheads="1"/>
              </p:cNvSpPr>
              <p:nvPr/>
            </p:nvSpPr>
            <p:spPr bwMode="auto">
              <a:xfrm>
                <a:off x="4164676" y="1469451"/>
                <a:ext cx="415459" cy="8880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>
                <a:spAutoFit/>
              </a:bodyPr>
              <a:lstStyle/>
              <a:p>
                <a:pPr algn="dist" defTabSz="1219200"/>
                <a:r>
                  <a:rPr lang="zh-CN" altLang="en-US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千亿位</a:t>
                </a:r>
              </a:p>
            </p:txBody>
          </p:sp>
          <p:sp>
            <p:nvSpPr>
              <p:cNvPr id="12305" name="文本框 77"/>
              <p:cNvSpPr txBox="1">
                <a:spLocks noChangeArrowheads="1"/>
              </p:cNvSpPr>
              <p:nvPr/>
            </p:nvSpPr>
            <p:spPr bwMode="auto">
              <a:xfrm>
                <a:off x="5280606" y="1481914"/>
                <a:ext cx="415459" cy="8880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>
                <a:spAutoFit/>
              </a:bodyPr>
              <a:lstStyle/>
              <a:p>
                <a:pPr algn="dist" defTabSz="1219200"/>
                <a:r>
                  <a:rPr lang="zh-CN" altLang="en-US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亿位</a:t>
                </a:r>
              </a:p>
            </p:txBody>
          </p:sp>
        </p:grpSp>
      </p:grpSp>
      <p:cxnSp>
        <p:nvCxnSpPr>
          <p:cNvPr id="39" name="直接连接符 38"/>
          <p:cNvCxnSpPr/>
          <p:nvPr/>
        </p:nvCxnSpPr>
        <p:spPr bwMode="auto">
          <a:xfrm>
            <a:off x="7365795" y="2253017"/>
            <a:ext cx="0" cy="3268133"/>
          </a:xfrm>
          <a:prstGeom prst="line">
            <a:avLst/>
          </a:prstGeom>
          <a:ln w="3810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32" name="Rectangle 4"/>
          <p:cNvSpPr txBox="1">
            <a:spLocks noChangeArrowheads="1"/>
          </p:cNvSpPr>
          <p:nvPr/>
        </p:nvSpPr>
        <p:spPr bwMode="auto">
          <a:xfrm>
            <a:off x="6366913" y="3707856"/>
            <a:ext cx="1303867" cy="522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dist" defTabSz="1219200"/>
            <a:r>
              <a:rPr lang="en-US" altLang="zh-CN" sz="2400" kern="0" dirty="0">
                <a:solidFill>
                  <a:srgbClr val="1C1C1C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 </a:t>
            </a:r>
          </a:p>
        </p:txBody>
      </p:sp>
      <p:sp>
        <p:nvSpPr>
          <p:cNvPr id="40" name="文本框 39"/>
          <p:cNvSpPr txBox="1">
            <a:spLocks noChangeArrowheads="1"/>
          </p:cNvSpPr>
          <p:nvPr/>
        </p:nvSpPr>
        <p:spPr bwMode="auto">
          <a:xfrm>
            <a:off x="4211095" y="3919185"/>
            <a:ext cx="1195916" cy="533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62556" tIns="81277" rIns="162556" bIns="81277">
            <a:spAutoFit/>
          </a:bodyPr>
          <a:lstStyle/>
          <a:p>
            <a:pPr defTabSz="1219200"/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三亿：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2309" name="TextBox 31"/>
          <p:cNvSpPr txBox="1">
            <a:spLocks noChangeArrowheads="1"/>
          </p:cNvSpPr>
          <p:nvPr/>
        </p:nvSpPr>
        <p:spPr bwMode="auto">
          <a:xfrm>
            <a:off x="569965" y="1191496"/>
            <a:ext cx="3276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亿以上数的写法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6" name="文本框 35"/>
          <p:cNvSpPr txBox="1">
            <a:spLocks noChangeArrowheads="1"/>
          </p:cNvSpPr>
          <p:nvPr/>
        </p:nvSpPr>
        <p:spPr bwMode="auto">
          <a:xfrm>
            <a:off x="1026854" y="2880510"/>
            <a:ext cx="4768849" cy="533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62556" tIns="81277" rIns="162556" bIns="81277">
            <a:spAutoFit/>
          </a:bodyPr>
          <a:lstStyle/>
          <a:p>
            <a:pPr defTabSz="1219200"/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关于三亿，你有哪些了解？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" name="对话气泡: 圆角矩形 1"/>
          <p:cNvSpPr/>
          <p:nvPr/>
        </p:nvSpPr>
        <p:spPr>
          <a:xfrm>
            <a:off x="822481" y="2904216"/>
            <a:ext cx="3991389" cy="522954"/>
          </a:xfrm>
          <a:prstGeom prst="wedgeRoundRectCallout">
            <a:avLst>
              <a:gd name="adj1" fmla="val 40049"/>
              <a:gd name="adj2" fmla="val 162169"/>
              <a:gd name="adj3" fmla="val 16667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00" eaLnBrk="0" hangingPunct="0">
              <a:defRPr/>
            </a:pP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7" name="文本框 36"/>
          <p:cNvSpPr txBox="1">
            <a:spLocks noChangeArrowheads="1"/>
          </p:cNvSpPr>
          <p:nvPr/>
        </p:nvSpPr>
        <p:spPr bwMode="auto">
          <a:xfrm>
            <a:off x="1502152" y="2885264"/>
            <a:ext cx="3448051" cy="533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62556" tIns="81277" rIns="162556" bIns="81277">
            <a:spAutoFit/>
          </a:bodyPr>
          <a:lstStyle/>
          <a:p>
            <a:pPr defTabSz="1219200"/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三亿分几个数级？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8" name="文本框 47"/>
          <p:cNvSpPr txBox="1">
            <a:spLocks noChangeArrowheads="1"/>
          </p:cNvSpPr>
          <p:nvPr/>
        </p:nvSpPr>
        <p:spPr bwMode="auto">
          <a:xfrm>
            <a:off x="1977949" y="2919478"/>
            <a:ext cx="2561167" cy="533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62556" tIns="81277" rIns="162556" bIns="81277">
            <a:spAutoFit/>
          </a:bodyPr>
          <a:lstStyle/>
          <a:p>
            <a:pPr defTabSz="1219200"/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几个数位？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0" name="文本框 49"/>
          <p:cNvSpPr txBox="1">
            <a:spLocks noChangeArrowheads="1"/>
          </p:cNvSpPr>
          <p:nvPr/>
        </p:nvSpPr>
        <p:spPr bwMode="auto">
          <a:xfrm>
            <a:off x="1015075" y="2923156"/>
            <a:ext cx="4798483" cy="533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62556" tIns="81277" rIns="162556" bIns="81277">
            <a:spAutoFit/>
          </a:bodyPr>
          <a:lstStyle/>
          <a:p>
            <a:pPr defTabSz="1219200"/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每个数位上是什么数字？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2" name="文本框 51"/>
          <p:cNvSpPr txBox="1">
            <a:spLocks noChangeArrowheads="1"/>
          </p:cNvSpPr>
          <p:nvPr/>
        </p:nvSpPr>
        <p:spPr bwMode="auto">
          <a:xfrm>
            <a:off x="1739154" y="2881015"/>
            <a:ext cx="2561167" cy="533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62556" tIns="81277" rIns="162556" bIns="81277">
            <a:spAutoFit/>
          </a:bodyPr>
          <a:lstStyle/>
          <a:p>
            <a:pPr defTabSz="1219200"/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最高位是哪位？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2" name="TextBox 31"/>
          <p:cNvSpPr txBox="1">
            <a:spLocks noChangeArrowheads="1"/>
          </p:cNvSpPr>
          <p:nvPr/>
        </p:nvSpPr>
        <p:spPr bwMode="auto">
          <a:xfrm>
            <a:off x="4597380" y="3955088"/>
            <a:ext cx="6815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亿</a:t>
            </a:r>
          </a:p>
        </p:txBody>
      </p:sp>
      <p:sp>
        <p:nvSpPr>
          <p:cNvPr id="8" name="椭圆 7"/>
          <p:cNvSpPr/>
          <p:nvPr/>
        </p:nvSpPr>
        <p:spPr>
          <a:xfrm>
            <a:off x="6860875" y="2175086"/>
            <a:ext cx="552449" cy="1337733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00" eaLnBrk="0" hangingPunct="0">
              <a:defRPr/>
            </a:pP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105" name="组合 104"/>
          <p:cNvGrpSpPr/>
          <p:nvPr/>
        </p:nvGrpSpPr>
        <p:grpSpPr bwMode="auto">
          <a:xfrm>
            <a:off x="6984796" y="4100867"/>
            <a:ext cx="4311649" cy="0"/>
            <a:chOff x="5386616" y="2802350"/>
            <a:chExt cx="3233465" cy="0"/>
          </a:xfrm>
        </p:grpSpPr>
        <p:cxnSp>
          <p:nvCxnSpPr>
            <p:cNvPr id="112" name="直接连接符 111"/>
            <p:cNvCxnSpPr/>
            <p:nvPr/>
          </p:nvCxnSpPr>
          <p:spPr>
            <a:xfrm>
              <a:off x="5386616" y="2802350"/>
              <a:ext cx="23175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直接连接符 112"/>
            <p:cNvCxnSpPr/>
            <p:nvPr/>
          </p:nvCxnSpPr>
          <p:spPr>
            <a:xfrm>
              <a:off x="5767584" y="2802350"/>
              <a:ext cx="23175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直接连接符 113"/>
            <p:cNvCxnSpPr/>
            <p:nvPr/>
          </p:nvCxnSpPr>
          <p:spPr>
            <a:xfrm>
              <a:off x="6135853" y="2802350"/>
              <a:ext cx="23016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直接连接符 114"/>
            <p:cNvCxnSpPr/>
            <p:nvPr/>
          </p:nvCxnSpPr>
          <p:spPr>
            <a:xfrm>
              <a:off x="6496185" y="2802350"/>
              <a:ext cx="230169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直接连接符 115"/>
            <p:cNvCxnSpPr/>
            <p:nvPr/>
          </p:nvCxnSpPr>
          <p:spPr>
            <a:xfrm>
              <a:off x="6883502" y="2802350"/>
              <a:ext cx="23175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直接连接符 116"/>
            <p:cNvCxnSpPr/>
            <p:nvPr/>
          </p:nvCxnSpPr>
          <p:spPr>
            <a:xfrm>
              <a:off x="7266058" y="2802350"/>
              <a:ext cx="23016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直接连接符 117"/>
            <p:cNvCxnSpPr/>
            <p:nvPr/>
          </p:nvCxnSpPr>
          <p:spPr>
            <a:xfrm>
              <a:off x="7632739" y="2802350"/>
              <a:ext cx="23175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接连接符 118"/>
            <p:cNvCxnSpPr/>
            <p:nvPr/>
          </p:nvCxnSpPr>
          <p:spPr>
            <a:xfrm>
              <a:off x="7985134" y="2802350"/>
              <a:ext cx="23175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直接连接符 119"/>
            <p:cNvCxnSpPr/>
            <p:nvPr/>
          </p:nvCxnSpPr>
          <p:spPr>
            <a:xfrm>
              <a:off x="8388325" y="2802350"/>
              <a:ext cx="23175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1" name="Rectangle 4"/>
          <p:cNvSpPr txBox="1">
            <a:spLocks noChangeArrowheads="1"/>
          </p:cNvSpPr>
          <p:nvPr/>
        </p:nvSpPr>
        <p:spPr bwMode="auto">
          <a:xfrm>
            <a:off x="7203018" y="3700817"/>
            <a:ext cx="2105878" cy="522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dist" defTabSz="1219200"/>
            <a:r>
              <a:rPr lang="en-US" altLang="zh-CN" sz="2400" kern="0" dirty="0">
                <a:solidFill>
                  <a:srgbClr val="1C1C1C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0 0 0 0 </a:t>
            </a:r>
          </a:p>
        </p:txBody>
      </p:sp>
      <p:sp>
        <p:nvSpPr>
          <p:cNvPr id="122" name="Rectangle 4"/>
          <p:cNvSpPr txBox="1">
            <a:spLocks noChangeArrowheads="1"/>
          </p:cNvSpPr>
          <p:nvPr/>
        </p:nvSpPr>
        <p:spPr bwMode="auto">
          <a:xfrm>
            <a:off x="9361196" y="3707856"/>
            <a:ext cx="1941601" cy="522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dist" defTabSz="1219200"/>
            <a:r>
              <a:rPr lang="en-US" altLang="zh-CN" sz="2400" kern="0" dirty="0">
                <a:solidFill>
                  <a:srgbClr val="1C1C1C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0 0 0 0</a:t>
            </a:r>
          </a:p>
        </p:txBody>
      </p:sp>
      <p:sp>
        <p:nvSpPr>
          <p:cNvPr id="44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探索新知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2" grpId="0"/>
      <p:bldP spid="40" grpId="0"/>
      <p:bldP spid="36" grpId="0"/>
      <p:bldP spid="36" grpId="1"/>
      <p:bldP spid="2" grpId="0" bldLvl="0" animBg="1"/>
      <p:bldP spid="37" grpId="0"/>
      <p:bldP spid="37" grpId="1"/>
      <p:bldP spid="48" grpId="0"/>
      <p:bldP spid="48" grpId="1"/>
      <p:bldP spid="50" grpId="0"/>
      <p:bldP spid="52" grpId="0"/>
      <p:bldP spid="52" grpId="1"/>
      <p:bldP spid="62" grpId="0"/>
      <p:bldP spid="8" grpId="0" bldLvl="0" animBg="1"/>
      <p:bldP spid="121" grpId="0"/>
      <p:bldP spid="1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直接连接符 32"/>
          <p:cNvCxnSpPr/>
          <p:nvPr/>
        </p:nvCxnSpPr>
        <p:spPr bwMode="auto">
          <a:xfrm>
            <a:off x="9548285" y="1856317"/>
            <a:ext cx="10583" cy="3299883"/>
          </a:xfrm>
          <a:prstGeom prst="line">
            <a:avLst/>
          </a:prstGeom>
          <a:ln w="3810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315" name="组合 6"/>
          <p:cNvGrpSpPr/>
          <p:nvPr/>
        </p:nvGrpSpPr>
        <p:grpSpPr bwMode="auto">
          <a:xfrm>
            <a:off x="5552225" y="1951568"/>
            <a:ext cx="6061926" cy="1208617"/>
            <a:chOff x="4164676" y="1463227"/>
            <a:chExt cx="4546011" cy="906793"/>
          </a:xfrm>
        </p:grpSpPr>
        <p:cxnSp>
          <p:nvCxnSpPr>
            <p:cNvPr id="34" name="直接连接符 33"/>
            <p:cNvCxnSpPr/>
            <p:nvPr/>
          </p:nvCxnSpPr>
          <p:spPr bwMode="auto">
            <a:xfrm flipV="1">
              <a:off x="4178807" y="2352551"/>
              <a:ext cx="4531880" cy="11117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317" name="组合 2"/>
            <p:cNvGrpSpPr/>
            <p:nvPr/>
          </p:nvGrpSpPr>
          <p:grpSpPr bwMode="auto">
            <a:xfrm>
              <a:off x="4164676" y="1463227"/>
              <a:ext cx="4546011" cy="906793"/>
              <a:chOff x="4164676" y="1463227"/>
              <a:chExt cx="4546011" cy="906793"/>
            </a:xfrm>
          </p:grpSpPr>
          <p:sp>
            <p:nvSpPr>
              <p:cNvPr id="13318" name="文本框 74"/>
              <p:cNvSpPr txBox="1">
                <a:spLocks noChangeArrowheads="1"/>
              </p:cNvSpPr>
              <p:nvPr/>
            </p:nvSpPr>
            <p:spPr bwMode="auto">
              <a:xfrm>
                <a:off x="6396727" y="1469460"/>
                <a:ext cx="415459" cy="8880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>
                <a:spAutoFit/>
              </a:bodyPr>
              <a:lstStyle/>
              <a:p>
                <a:pPr algn="dist" defTabSz="1219200"/>
                <a:r>
                  <a:rPr lang="zh-CN" altLang="en-US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十万位</a:t>
                </a:r>
              </a:p>
            </p:txBody>
          </p:sp>
          <p:sp>
            <p:nvSpPr>
              <p:cNvPr id="13319" name="文本框 75"/>
              <p:cNvSpPr txBox="1">
                <a:spLocks noChangeArrowheads="1"/>
              </p:cNvSpPr>
              <p:nvPr/>
            </p:nvSpPr>
            <p:spPr bwMode="auto">
              <a:xfrm>
                <a:off x="6024686" y="1463227"/>
                <a:ext cx="415459" cy="8880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>
                <a:spAutoFit/>
              </a:bodyPr>
              <a:lstStyle/>
              <a:p>
                <a:pPr algn="dist" defTabSz="1219200"/>
                <a:r>
                  <a:rPr lang="zh-CN" altLang="en-US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百万位</a:t>
                </a:r>
              </a:p>
            </p:txBody>
          </p:sp>
          <p:sp>
            <p:nvSpPr>
              <p:cNvPr id="13320" name="文本框 76"/>
              <p:cNvSpPr txBox="1">
                <a:spLocks noChangeArrowheads="1"/>
              </p:cNvSpPr>
              <p:nvPr/>
            </p:nvSpPr>
            <p:spPr bwMode="auto">
              <a:xfrm>
                <a:off x="5683280" y="1469460"/>
                <a:ext cx="415459" cy="8880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>
                <a:spAutoFit/>
              </a:bodyPr>
              <a:lstStyle/>
              <a:p>
                <a:pPr algn="dist" defTabSz="1219200"/>
                <a:r>
                  <a:rPr lang="zh-CN" altLang="en-US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千万位</a:t>
                </a:r>
              </a:p>
            </p:txBody>
          </p:sp>
          <p:sp>
            <p:nvSpPr>
              <p:cNvPr id="13321" name="文本框 77"/>
              <p:cNvSpPr txBox="1">
                <a:spLocks noChangeArrowheads="1"/>
              </p:cNvSpPr>
              <p:nvPr/>
            </p:nvSpPr>
            <p:spPr bwMode="auto">
              <a:xfrm>
                <a:off x="6753451" y="1475692"/>
                <a:ext cx="415459" cy="8880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>
                <a:spAutoFit/>
              </a:bodyPr>
              <a:lstStyle/>
              <a:p>
                <a:pPr algn="dist" defTabSz="1219200"/>
                <a:r>
                  <a:rPr lang="zh-CN" altLang="en-US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万位</a:t>
                </a:r>
              </a:p>
            </p:txBody>
          </p:sp>
          <p:sp>
            <p:nvSpPr>
              <p:cNvPr id="13322" name="文本框 78"/>
              <p:cNvSpPr txBox="1">
                <a:spLocks noChangeArrowheads="1"/>
              </p:cNvSpPr>
              <p:nvPr/>
            </p:nvSpPr>
            <p:spPr bwMode="auto">
              <a:xfrm>
                <a:off x="7179106" y="1481925"/>
                <a:ext cx="415459" cy="8880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>
                <a:spAutoFit/>
              </a:bodyPr>
              <a:lstStyle/>
              <a:p>
                <a:pPr algn="dist" defTabSz="1219200"/>
                <a:r>
                  <a:rPr lang="zh-CN" altLang="en-US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千位</a:t>
                </a:r>
              </a:p>
            </p:txBody>
          </p:sp>
          <p:sp>
            <p:nvSpPr>
              <p:cNvPr id="13323" name="文本框 79"/>
              <p:cNvSpPr txBox="1">
                <a:spLocks noChangeArrowheads="1"/>
              </p:cNvSpPr>
              <p:nvPr/>
            </p:nvSpPr>
            <p:spPr bwMode="auto">
              <a:xfrm>
                <a:off x="7543487" y="1475692"/>
                <a:ext cx="415459" cy="8880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>
                <a:spAutoFit/>
              </a:bodyPr>
              <a:lstStyle/>
              <a:p>
                <a:pPr algn="dist" defTabSz="1219200"/>
                <a:r>
                  <a:rPr lang="zh-CN" altLang="en-US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百位</a:t>
                </a:r>
              </a:p>
            </p:txBody>
          </p:sp>
          <p:sp>
            <p:nvSpPr>
              <p:cNvPr id="13324" name="文本框 80"/>
              <p:cNvSpPr txBox="1">
                <a:spLocks noChangeArrowheads="1"/>
              </p:cNvSpPr>
              <p:nvPr/>
            </p:nvSpPr>
            <p:spPr bwMode="auto">
              <a:xfrm>
                <a:off x="7900210" y="1469460"/>
                <a:ext cx="415459" cy="8880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>
                <a:spAutoFit/>
              </a:bodyPr>
              <a:lstStyle/>
              <a:p>
                <a:pPr algn="dist" defTabSz="1219200"/>
                <a:r>
                  <a:rPr lang="zh-CN" altLang="en-US" sz="2400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十位</a:t>
                </a:r>
              </a:p>
            </p:txBody>
          </p:sp>
          <p:sp>
            <p:nvSpPr>
              <p:cNvPr id="13325" name="文本框 81"/>
              <p:cNvSpPr txBox="1">
                <a:spLocks noChangeArrowheads="1"/>
              </p:cNvSpPr>
              <p:nvPr/>
            </p:nvSpPr>
            <p:spPr bwMode="auto">
              <a:xfrm>
                <a:off x="8295228" y="1469459"/>
                <a:ext cx="415459" cy="8880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>
                <a:spAutoFit/>
              </a:bodyPr>
              <a:lstStyle/>
              <a:p>
                <a:pPr algn="dist" defTabSz="1219200"/>
                <a:r>
                  <a:rPr lang="zh-CN" altLang="en-US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个位</a:t>
                </a:r>
              </a:p>
            </p:txBody>
          </p:sp>
          <p:sp>
            <p:nvSpPr>
              <p:cNvPr id="13326" name="文本框 74"/>
              <p:cNvSpPr txBox="1">
                <a:spLocks noChangeArrowheads="1"/>
              </p:cNvSpPr>
              <p:nvPr/>
            </p:nvSpPr>
            <p:spPr bwMode="auto">
              <a:xfrm>
                <a:off x="4939262" y="1469451"/>
                <a:ext cx="415459" cy="8880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>
                <a:spAutoFit/>
              </a:bodyPr>
              <a:lstStyle/>
              <a:p>
                <a:pPr algn="dist" defTabSz="1219200"/>
                <a:r>
                  <a:rPr lang="zh-CN" altLang="en-US" sz="2400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十亿位</a:t>
                </a:r>
              </a:p>
            </p:txBody>
          </p:sp>
          <p:sp>
            <p:nvSpPr>
              <p:cNvPr id="13327" name="文本框 75"/>
              <p:cNvSpPr txBox="1">
                <a:spLocks noChangeArrowheads="1"/>
              </p:cNvSpPr>
              <p:nvPr/>
            </p:nvSpPr>
            <p:spPr bwMode="auto">
              <a:xfrm>
                <a:off x="4551969" y="1469451"/>
                <a:ext cx="415459" cy="8880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>
                <a:spAutoFit/>
              </a:bodyPr>
              <a:lstStyle/>
              <a:p>
                <a:pPr algn="dist" defTabSz="1219200"/>
                <a:r>
                  <a:rPr lang="zh-CN" altLang="en-US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百亿位</a:t>
                </a:r>
              </a:p>
            </p:txBody>
          </p:sp>
          <p:sp>
            <p:nvSpPr>
              <p:cNvPr id="13328" name="文本框 76"/>
              <p:cNvSpPr txBox="1">
                <a:spLocks noChangeArrowheads="1"/>
              </p:cNvSpPr>
              <p:nvPr/>
            </p:nvSpPr>
            <p:spPr bwMode="auto">
              <a:xfrm>
                <a:off x="4164676" y="1469451"/>
                <a:ext cx="415459" cy="8880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>
                <a:spAutoFit/>
              </a:bodyPr>
              <a:lstStyle/>
              <a:p>
                <a:pPr algn="dist" defTabSz="1219200"/>
                <a:r>
                  <a:rPr lang="zh-CN" altLang="en-US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千亿位</a:t>
                </a:r>
              </a:p>
            </p:txBody>
          </p:sp>
          <p:sp>
            <p:nvSpPr>
              <p:cNvPr id="13329" name="文本框 77"/>
              <p:cNvSpPr txBox="1">
                <a:spLocks noChangeArrowheads="1"/>
              </p:cNvSpPr>
              <p:nvPr/>
            </p:nvSpPr>
            <p:spPr bwMode="auto">
              <a:xfrm>
                <a:off x="5280606" y="1481914"/>
                <a:ext cx="415459" cy="8880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>
                <a:spAutoFit/>
              </a:bodyPr>
              <a:lstStyle/>
              <a:p>
                <a:pPr algn="dist" defTabSz="1219200"/>
                <a:r>
                  <a:rPr lang="zh-CN" altLang="en-US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亿位</a:t>
                </a:r>
              </a:p>
            </p:txBody>
          </p:sp>
        </p:grpSp>
      </p:grpSp>
      <p:cxnSp>
        <p:nvCxnSpPr>
          <p:cNvPr id="39" name="直接连接符 38"/>
          <p:cNvCxnSpPr/>
          <p:nvPr/>
        </p:nvCxnSpPr>
        <p:spPr bwMode="auto">
          <a:xfrm>
            <a:off x="7562851" y="1888067"/>
            <a:ext cx="0" cy="3268133"/>
          </a:xfrm>
          <a:prstGeom prst="line">
            <a:avLst/>
          </a:prstGeom>
          <a:ln w="3810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31" name="文本框 39"/>
          <p:cNvSpPr txBox="1">
            <a:spLocks noChangeArrowheads="1"/>
          </p:cNvSpPr>
          <p:nvPr/>
        </p:nvSpPr>
        <p:spPr bwMode="auto">
          <a:xfrm>
            <a:off x="4289427" y="3332619"/>
            <a:ext cx="1195916" cy="533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62556" tIns="81277" rIns="162556" bIns="81277">
            <a:spAutoFit/>
          </a:bodyPr>
          <a:lstStyle/>
          <a:p>
            <a:pPr defTabSz="1219200"/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三亿：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13333" name="组合 5"/>
          <p:cNvGrpSpPr/>
          <p:nvPr/>
        </p:nvGrpSpPr>
        <p:grpSpPr bwMode="auto">
          <a:xfrm>
            <a:off x="7181852" y="3735917"/>
            <a:ext cx="4311649" cy="0"/>
            <a:chOff x="5386616" y="2802350"/>
            <a:chExt cx="3233465" cy="0"/>
          </a:xfrm>
        </p:grpSpPr>
        <p:cxnSp>
          <p:nvCxnSpPr>
            <p:cNvPr id="53" name="直接连接符 52"/>
            <p:cNvCxnSpPr/>
            <p:nvPr/>
          </p:nvCxnSpPr>
          <p:spPr>
            <a:xfrm>
              <a:off x="5386616" y="2802350"/>
              <a:ext cx="23175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接连接符 53"/>
            <p:cNvCxnSpPr/>
            <p:nvPr/>
          </p:nvCxnSpPr>
          <p:spPr>
            <a:xfrm>
              <a:off x="5767584" y="2802350"/>
              <a:ext cx="23175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接连接符 54"/>
            <p:cNvCxnSpPr/>
            <p:nvPr/>
          </p:nvCxnSpPr>
          <p:spPr>
            <a:xfrm>
              <a:off x="6135853" y="2802350"/>
              <a:ext cx="23016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接连接符 55"/>
            <p:cNvCxnSpPr/>
            <p:nvPr/>
          </p:nvCxnSpPr>
          <p:spPr>
            <a:xfrm>
              <a:off x="6496185" y="2802350"/>
              <a:ext cx="230169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接连接符 56"/>
            <p:cNvCxnSpPr/>
            <p:nvPr/>
          </p:nvCxnSpPr>
          <p:spPr>
            <a:xfrm>
              <a:off x="6883502" y="2802350"/>
              <a:ext cx="23175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接连接符 57"/>
            <p:cNvCxnSpPr/>
            <p:nvPr/>
          </p:nvCxnSpPr>
          <p:spPr>
            <a:xfrm>
              <a:off x="7266058" y="2802350"/>
              <a:ext cx="23016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接连接符 58"/>
            <p:cNvCxnSpPr/>
            <p:nvPr/>
          </p:nvCxnSpPr>
          <p:spPr>
            <a:xfrm>
              <a:off x="7632739" y="2802350"/>
              <a:ext cx="23175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接连接符 59"/>
            <p:cNvCxnSpPr/>
            <p:nvPr/>
          </p:nvCxnSpPr>
          <p:spPr>
            <a:xfrm>
              <a:off x="7985134" y="2802350"/>
              <a:ext cx="23175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接连接符 60"/>
            <p:cNvCxnSpPr/>
            <p:nvPr/>
          </p:nvCxnSpPr>
          <p:spPr>
            <a:xfrm>
              <a:off x="8388325" y="2802350"/>
              <a:ext cx="23175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343" name="TextBox 31"/>
          <p:cNvSpPr txBox="1">
            <a:spLocks noChangeArrowheads="1"/>
          </p:cNvSpPr>
          <p:nvPr/>
        </p:nvSpPr>
        <p:spPr bwMode="auto">
          <a:xfrm>
            <a:off x="4665133" y="3369779"/>
            <a:ext cx="6815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亿</a:t>
            </a:r>
          </a:p>
        </p:txBody>
      </p:sp>
      <p:sp>
        <p:nvSpPr>
          <p:cNvPr id="63" name="文本框 62"/>
          <p:cNvSpPr txBox="1">
            <a:spLocks noChangeArrowheads="1"/>
          </p:cNvSpPr>
          <p:nvPr/>
        </p:nvSpPr>
        <p:spPr bwMode="auto">
          <a:xfrm>
            <a:off x="3063504" y="3735996"/>
            <a:ext cx="2842683" cy="533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62556" tIns="81277" rIns="162556" bIns="81277">
            <a:spAutoFit/>
          </a:bodyPr>
          <a:lstStyle/>
          <a:p>
            <a:pPr defTabSz="1219200"/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三十亿九千万：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4" name="对话气泡: 圆角矩形 63"/>
          <p:cNvSpPr/>
          <p:nvPr/>
        </p:nvSpPr>
        <p:spPr>
          <a:xfrm>
            <a:off x="756351" y="1590760"/>
            <a:ext cx="2616200" cy="2330449"/>
          </a:xfrm>
          <a:prstGeom prst="wedgeRoundRectCallout">
            <a:avLst>
              <a:gd name="adj1" fmla="val 59561"/>
              <a:gd name="adj2" fmla="val 41998"/>
              <a:gd name="adj3" fmla="val 16667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00" eaLnBrk="0" hangingPunct="0">
              <a:defRPr/>
            </a:pP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5" name="文本框 64"/>
          <p:cNvSpPr txBox="1">
            <a:spLocks noChangeArrowheads="1"/>
          </p:cNvSpPr>
          <p:nvPr/>
        </p:nvSpPr>
        <p:spPr bwMode="auto">
          <a:xfrm>
            <a:off x="920046" y="1590760"/>
            <a:ext cx="2561167" cy="533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62556" tIns="81277" rIns="162556" bIns="81277">
            <a:spAutoFit/>
          </a:bodyPr>
          <a:lstStyle/>
          <a:p>
            <a:pPr defTabSz="1219200"/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分几个数级？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6" name="文本框 65"/>
          <p:cNvSpPr txBox="1">
            <a:spLocks noChangeArrowheads="1"/>
          </p:cNvSpPr>
          <p:nvPr/>
        </p:nvSpPr>
        <p:spPr bwMode="auto">
          <a:xfrm>
            <a:off x="902402" y="2022559"/>
            <a:ext cx="2561167" cy="533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62556" tIns="81277" rIns="162556" bIns="81277">
            <a:spAutoFit/>
          </a:bodyPr>
          <a:lstStyle/>
          <a:p>
            <a:pPr defTabSz="1219200"/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几个数位？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7061557" y="1805917"/>
            <a:ext cx="552449" cy="1337733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00" eaLnBrk="0" hangingPunct="0">
              <a:defRPr/>
            </a:pP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9" name="组合 8"/>
          <p:cNvGrpSpPr/>
          <p:nvPr/>
        </p:nvGrpSpPr>
        <p:grpSpPr bwMode="auto">
          <a:xfrm>
            <a:off x="6665384" y="4246033"/>
            <a:ext cx="4885267" cy="0"/>
            <a:chOff x="1290981" y="3939902"/>
            <a:chExt cx="3663628" cy="0"/>
          </a:xfrm>
        </p:grpSpPr>
        <p:grpSp>
          <p:nvGrpSpPr>
            <p:cNvPr id="13350" name="组合 66"/>
            <p:cNvGrpSpPr/>
            <p:nvPr/>
          </p:nvGrpSpPr>
          <p:grpSpPr bwMode="auto">
            <a:xfrm>
              <a:off x="1691680" y="3939902"/>
              <a:ext cx="3262929" cy="0"/>
              <a:chOff x="5357152" y="2802350"/>
              <a:chExt cx="3262929" cy="0"/>
            </a:xfrm>
          </p:grpSpPr>
          <p:cxnSp>
            <p:nvCxnSpPr>
              <p:cNvPr id="68" name="直接连接符 67"/>
              <p:cNvCxnSpPr/>
              <p:nvPr/>
            </p:nvCxnSpPr>
            <p:spPr>
              <a:xfrm>
                <a:off x="5356468" y="2802350"/>
                <a:ext cx="23175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直接连接符 68"/>
              <p:cNvCxnSpPr/>
              <p:nvPr/>
            </p:nvCxnSpPr>
            <p:spPr>
              <a:xfrm>
                <a:off x="5767594" y="2802350"/>
                <a:ext cx="23175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直接连接符 69"/>
              <p:cNvCxnSpPr/>
              <p:nvPr/>
            </p:nvCxnSpPr>
            <p:spPr>
              <a:xfrm>
                <a:off x="6134275" y="2802350"/>
                <a:ext cx="23175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直接连接符 70"/>
              <p:cNvCxnSpPr/>
              <p:nvPr/>
            </p:nvCxnSpPr>
            <p:spPr>
              <a:xfrm>
                <a:off x="6494605" y="2802350"/>
                <a:ext cx="23175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直接连接符 71"/>
              <p:cNvCxnSpPr/>
              <p:nvPr/>
            </p:nvCxnSpPr>
            <p:spPr>
              <a:xfrm>
                <a:off x="6883509" y="2802350"/>
                <a:ext cx="23175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直接连接符 72"/>
              <p:cNvCxnSpPr/>
              <p:nvPr/>
            </p:nvCxnSpPr>
            <p:spPr>
              <a:xfrm>
                <a:off x="7266062" y="2802350"/>
                <a:ext cx="230168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直接连接符 73"/>
              <p:cNvCxnSpPr/>
              <p:nvPr/>
            </p:nvCxnSpPr>
            <p:spPr>
              <a:xfrm>
                <a:off x="7632743" y="2802350"/>
                <a:ext cx="23175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直接连接符 74"/>
              <p:cNvCxnSpPr/>
              <p:nvPr/>
            </p:nvCxnSpPr>
            <p:spPr>
              <a:xfrm>
                <a:off x="7985137" y="2802350"/>
                <a:ext cx="23175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直接连接符 75"/>
              <p:cNvCxnSpPr/>
              <p:nvPr/>
            </p:nvCxnSpPr>
            <p:spPr>
              <a:xfrm>
                <a:off x="8388326" y="2802350"/>
                <a:ext cx="23175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7" name="直接连接符 76"/>
            <p:cNvCxnSpPr/>
            <p:nvPr/>
          </p:nvCxnSpPr>
          <p:spPr>
            <a:xfrm>
              <a:off x="1290981" y="3939902"/>
              <a:ext cx="23175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8" name="TextBox 31"/>
          <p:cNvSpPr txBox="1">
            <a:spLocks noChangeArrowheads="1"/>
          </p:cNvSpPr>
          <p:nvPr/>
        </p:nvSpPr>
        <p:spPr bwMode="auto">
          <a:xfrm>
            <a:off x="3743503" y="3771967"/>
            <a:ext cx="6815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亿</a:t>
            </a:r>
          </a:p>
        </p:txBody>
      </p:sp>
      <p:sp>
        <p:nvSpPr>
          <p:cNvPr id="79" name="TextBox 31"/>
          <p:cNvSpPr txBox="1">
            <a:spLocks noChangeArrowheads="1"/>
          </p:cNvSpPr>
          <p:nvPr/>
        </p:nvSpPr>
        <p:spPr bwMode="auto">
          <a:xfrm>
            <a:off x="4654550" y="3781878"/>
            <a:ext cx="5122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万</a:t>
            </a:r>
          </a:p>
        </p:txBody>
      </p:sp>
      <p:sp>
        <p:nvSpPr>
          <p:cNvPr id="80" name="文本框 79"/>
          <p:cNvSpPr txBox="1">
            <a:spLocks noChangeArrowheads="1"/>
          </p:cNvSpPr>
          <p:nvPr/>
        </p:nvSpPr>
        <p:spPr bwMode="auto">
          <a:xfrm>
            <a:off x="904518" y="2443775"/>
            <a:ext cx="2561167" cy="533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62556" tIns="81277" rIns="162556" bIns="81277">
            <a:spAutoFit/>
          </a:bodyPr>
          <a:lstStyle/>
          <a:p>
            <a:pPr defTabSz="1219200"/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最高位是哪个？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1" name="椭圆 80"/>
          <p:cNvSpPr/>
          <p:nvPr/>
        </p:nvSpPr>
        <p:spPr>
          <a:xfrm>
            <a:off x="6566430" y="1814030"/>
            <a:ext cx="550333" cy="1337733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00" eaLnBrk="0" hangingPunct="0">
              <a:defRPr/>
            </a:pP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2" name="文本框 81"/>
          <p:cNvSpPr txBox="1">
            <a:spLocks noChangeArrowheads="1"/>
          </p:cNvSpPr>
          <p:nvPr/>
        </p:nvSpPr>
        <p:spPr bwMode="auto">
          <a:xfrm>
            <a:off x="891818" y="2850175"/>
            <a:ext cx="2561167" cy="902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62556" tIns="81277" rIns="162556" bIns="81277">
            <a:spAutoFit/>
          </a:bodyPr>
          <a:lstStyle/>
          <a:p>
            <a:pPr defTabSz="1219200"/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每个数位上的数字是哪些？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3" name="Rectangle 4"/>
          <p:cNvSpPr txBox="1">
            <a:spLocks noChangeArrowheads="1"/>
          </p:cNvSpPr>
          <p:nvPr/>
        </p:nvSpPr>
        <p:spPr bwMode="auto">
          <a:xfrm>
            <a:off x="6468534" y="3854901"/>
            <a:ext cx="1074698" cy="522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dist" defTabSz="1219200"/>
            <a:r>
              <a:rPr lang="en-US" altLang="zh-CN" sz="2400" kern="0" dirty="0">
                <a:solidFill>
                  <a:srgbClr val="1C1C1C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3 0</a:t>
            </a:r>
          </a:p>
        </p:txBody>
      </p:sp>
      <p:sp>
        <p:nvSpPr>
          <p:cNvPr id="84" name="TextBox 31"/>
          <p:cNvSpPr txBox="1">
            <a:spLocks noChangeArrowheads="1"/>
          </p:cNvSpPr>
          <p:nvPr/>
        </p:nvSpPr>
        <p:spPr bwMode="auto">
          <a:xfrm>
            <a:off x="3141311" y="3771898"/>
            <a:ext cx="14668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zh-CN" altLang="en-US" sz="2400" kern="0">
                <a:solidFill>
                  <a:srgbClr val="0066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三十</a:t>
            </a:r>
          </a:p>
        </p:txBody>
      </p:sp>
      <p:sp>
        <p:nvSpPr>
          <p:cNvPr id="85" name="TextBox 31"/>
          <p:cNvSpPr txBox="1">
            <a:spLocks noChangeArrowheads="1"/>
          </p:cNvSpPr>
          <p:nvPr/>
        </p:nvSpPr>
        <p:spPr bwMode="auto">
          <a:xfrm>
            <a:off x="4053418" y="3771899"/>
            <a:ext cx="14647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zh-CN" altLang="en-US" sz="2400" kern="0" dirty="0">
                <a:solidFill>
                  <a:srgbClr val="0066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九千</a:t>
            </a:r>
          </a:p>
        </p:txBody>
      </p:sp>
      <p:sp>
        <p:nvSpPr>
          <p:cNvPr id="86" name="Rectangle 4"/>
          <p:cNvSpPr txBox="1">
            <a:spLocks noChangeArrowheads="1"/>
          </p:cNvSpPr>
          <p:nvPr/>
        </p:nvSpPr>
        <p:spPr bwMode="auto">
          <a:xfrm>
            <a:off x="7535334" y="3836505"/>
            <a:ext cx="2008718" cy="522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dist" defTabSz="1219200"/>
            <a:r>
              <a:rPr lang="en-US" altLang="zh-CN" sz="2400" kern="0" dirty="0">
                <a:solidFill>
                  <a:srgbClr val="1C1C1C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9 0 0 0</a:t>
            </a:r>
          </a:p>
        </p:txBody>
      </p:sp>
      <p:sp>
        <p:nvSpPr>
          <p:cNvPr id="87" name="Rectangle 4"/>
          <p:cNvSpPr txBox="1">
            <a:spLocks noChangeArrowheads="1"/>
          </p:cNvSpPr>
          <p:nvPr/>
        </p:nvSpPr>
        <p:spPr bwMode="auto">
          <a:xfrm>
            <a:off x="9544052" y="3853234"/>
            <a:ext cx="2006599" cy="524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dist" defTabSz="1219200"/>
            <a:r>
              <a:rPr lang="en-US" altLang="zh-CN" sz="2400" kern="0" dirty="0">
                <a:solidFill>
                  <a:srgbClr val="1C1C1C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0 0 0 0</a:t>
            </a:r>
          </a:p>
        </p:txBody>
      </p:sp>
      <p:sp>
        <p:nvSpPr>
          <p:cNvPr id="13371" name="Rectangle 4"/>
          <p:cNvSpPr txBox="1">
            <a:spLocks noChangeArrowheads="1"/>
          </p:cNvSpPr>
          <p:nvPr/>
        </p:nvSpPr>
        <p:spPr bwMode="auto">
          <a:xfrm>
            <a:off x="6574368" y="3348695"/>
            <a:ext cx="1303867" cy="522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dist" defTabSz="1219200"/>
            <a:r>
              <a:rPr lang="en-US" altLang="zh-CN" sz="2400" kern="0" dirty="0">
                <a:solidFill>
                  <a:srgbClr val="1C1C1C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 </a:t>
            </a:r>
          </a:p>
        </p:txBody>
      </p:sp>
      <p:sp>
        <p:nvSpPr>
          <p:cNvPr id="13372" name="Rectangle 4"/>
          <p:cNvSpPr txBox="1">
            <a:spLocks noChangeArrowheads="1"/>
          </p:cNvSpPr>
          <p:nvPr/>
        </p:nvSpPr>
        <p:spPr bwMode="auto">
          <a:xfrm>
            <a:off x="7439661" y="3343276"/>
            <a:ext cx="2019725" cy="522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dist" defTabSz="1219200"/>
            <a:r>
              <a:rPr lang="en-US" altLang="zh-CN" sz="2400" kern="0" dirty="0">
                <a:solidFill>
                  <a:srgbClr val="1C1C1C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0 0 0 0 </a:t>
            </a:r>
          </a:p>
        </p:txBody>
      </p:sp>
      <p:sp>
        <p:nvSpPr>
          <p:cNvPr id="13373" name="Rectangle 4"/>
          <p:cNvSpPr txBox="1">
            <a:spLocks noChangeArrowheads="1"/>
          </p:cNvSpPr>
          <p:nvPr/>
        </p:nvSpPr>
        <p:spPr bwMode="auto">
          <a:xfrm>
            <a:off x="9587236" y="3351585"/>
            <a:ext cx="1952831" cy="522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dist" defTabSz="1219200"/>
            <a:r>
              <a:rPr lang="en-US" altLang="zh-CN" sz="2400" kern="0" dirty="0">
                <a:solidFill>
                  <a:srgbClr val="1C1C1C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0 0 0 0</a:t>
            </a:r>
          </a:p>
        </p:txBody>
      </p:sp>
      <p:sp>
        <p:nvSpPr>
          <p:cNvPr id="67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探索新知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mph" presetSubtype="0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 tmFilter="0, 0; .2, .5; .8, .5; 1, 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6" dur="250" autoRev="1" fill="hold"/>
                                        <p:tgtEl>
                                          <p:spTgt spid="8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mph" presetSubtype="0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 tmFilter="0, 0; .2, .5; .8, .5; 1, 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8" dur="250" autoRev="1" fill="hold"/>
                                        <p:tgtEl>
                                          <p:spTgt spid="8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64" grpId="0" bldLvl="0" animBg="1"/>
      <p:bldP spid="65" grpId="0"/>
      <p:bldP spid="66" grpId="0"/>
      <p:bldP spid="78" grpId="0"/>
      <p:bldP spid="79" grpId="0"/>
      <p:bldP spid="80" grpId="0"/>
      <p:bldP spid="81" grpId="0" bldLvl="0" animBg="1"/>
      <p:bldP spid="82" grpId="0"/>
      <p:bldP spid="83" grpId="0"/>
      <p:bldP spid="84" grpId="0"/>
      <p:bldP spid="84" grpId="1"/>
      <p:bldP spid="85" grpId="0"/>
      <p:bldP spid="85" grpId="1"/>
      <p:bldP spid="86" grpId="0"/>
      <p:bldP spid="8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直接连接符 32"/>
          <p:cNvCxnSpPr/>
          <p:nvPr/>
        </p:nvCxnSpPr>
        <p:spPr bwMode="auto">
          <a:xfrm>
            <a:off x="9412713" y="1568449"/>
            <a:ext cx="10583" cy="3299883"/>
          </a:xfrm>
          <a:prstGeom prst="line">
            <a:avLst/>
          </a:prstGeom>
          <a:ln w="3810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339" name="组合 6"/>
          <p:cNvGrpSpPr/>
          <p:nvPr/>
        </p:nvGrpSpPr>
        <p:grpSpPr bwMode="auto">
          <a:xfrm>
            <a:off x="5416653" y="1663700"/>
            <a:ext cx="6061926" cy="1208617"/>
            <a:chOff x="4164676" y="1463227"/>
            <a:chExt cx="4546011" cy="906793"/>
          </a:xfrm>
        </p:grpSpPr>
        <p:cxnSp>
          <p:nvCxnSpPr>
            <p:cNvPr id="34" name="直接连接符 33"/>
            <p:cNvCxnSpPr/>
            <p:nvPr/>
          </p:nvCxnSpPr>
          <p:spPr bwMode="auto">
            <a:xfrm flipV="1">
              <a:off x="4178807" y="2352551"/>
              <a:ext cx="4531880" cy="11117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341" name="组合 2"/>
            <p:cNvGrpSpPr/>
            <p:nvPr/>
          </p:nvGrpSpPr>
          <p:grpSpPr bwMode="auto">
            <a:xfrm>
              <a:off x="4164676" y="1463227"/>
              <a:ext cx="4546011" cy="906793"/>
              <a:chOff x="4164676" y="1463227"/>
              <a:chExt cx="4546011" cy="906793"/>
            </a:xfrm>
          </p:grpSpPr>
          <p:sp>
            <p:nvSpPr>
              <p:cNvPr id="14342" name="文本框 74"/>
              <p:cNvSpPr txBox="1">
                <a:spLocks noChangeArrowheads="1"/>
              </p:cNvSpPr>
              <p:nvPr/>
            </p:nvSpPr>
            <p:spPr bwMode="auto">
              <a:xfrm>
                <a:off x="6396727" y="1469460"/>
                <a:ext cx="415459" cy="8880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>
                <a:spAutoFit/>
              </a:bodyPr>
              <a:lstStyle/>
              <a:p>
                <a:pPr algn="dist" defTabSz="1219200"/>
                <a:r>
                  <a:rPr lang="zh-CN" altLang="en-US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十万位</a:t>
                </a:r>
              </a:p>
            </p:txBody>
          </p:sp>
          <p:sp>
            <p:nvSpPr>
              <p:cNvPr id="14343" name="文本框 75"/>
              <p:cNvSpPr txBox="1">
                <a:spLocks noChangeArrowheads="1"/>
              </p:cNvSpPr>
              <p:nvPr/>
            </p:nvSpPr>
            <p:spPr bwMode="auto">
              <a:xfrm>
                <a:off x="6024686" y="1463227"/>
                <a:ext cx="415459" cy="8880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>
                <a:spAutoFit/>
              </a:bodyPr>
              <a:lstStyle/>
              <a:p>
                <a:pPr algn="dist" defTabSz="1219200"/>
                <a:r>
                  <a:rPr lang="zh-CN" altLang="en-US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百万位</a:t>
                </a:r>
              </a:p>
            </p:txBody>
          </p:sp>
          <p:sp>
            <p:nvSpPr>
              <p:cNvPr id="14344" name="文本框 76"/>
              <p:cNvSpPr txBox="1">
                <a:spLocks noChangeArrowheads="1"/>
              </p:cNvSpPr>
              <p:nvPr/>
            </p:nvSpPr>
            <p:spPr bwMode="auto">
              <a:xfrm>
                <a:off x="5683280" y="1469460"/>
                <a:ext cx="415459" cy="8880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>
                <a:spAutoFit/>
              </a:bodyPr>
              <a:lstStyle/>
              <a:p>
                <a:pPr algn="dist" defTabSz="1219200"/>
                <a:r>
                  <a:rPr lang="zh-CN" altLang="en-US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千万位</a:t>
                </a:r>
              </a:p>
            </p:txBody>
          </p:sp>
          <p:sp>
            <p:nvSpPr>
              <p:cNvPr id="14345" name="文本框 77"/>
              <p:cNvSpPr txBox="1">
                <a:spLocks noChangeArrowheads="1"/>
              </p:cNvSpPr>
              <p:nvPr/>
            </p:nvSpPr>
            <p:spPr bwMode="auto">
              <a:xfrm>
                <a:off x="6753451" y="1475692"/>
                <a:ext cx="415459" cy="8880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>
                <a:spAutoFit/>
              </a:bodyPr>
              <a:lstStyle/>
              <a:p>
                <a:pPr algn="dist" defTabSz="1219200"/>
                <a:r>
                  <a:rPr lang="zh-CN" altLang="en-US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万位</a:t>
                </a:r>
              </a:p>
            </p:txBody>
          </p:sp>
          <p:sp>
            <p:nvSpPr>
              <p:cNvPr id="14346" name="文本框 78"/>
              <p:cNvSpPr txBox="1">
                <a:spLocks noChangeArrowheads="1"/>
              </p:cNvSpPr>
              <p:nvPr/>
            </p:nvSpPr>
            <p:spPr bwMode="auto">
              <a:xfrm>
                <a:off x="7179106" y="1481925"/>
                <a:ext cx="415459" cy="8880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>
                <a:spAutoFit/>
              </a:bodyPr>
              <a:lstStyle/>
              <a:p>
                <a:pPr algn="dist" defTabSz="1219200"/>
                <a:r>
                  <a:rPr lang="zh-CN" altLang="en-US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千位</a:t>
                </a:r>
              </a:p>
            </p:txBody>
          </p:sp>
          <p:sp>
            <p:nvSpPr>
              <p:cNvPr id="14347" name="文本框 79"/>
              <p:cNvSpPr txBox="1">
                <a:spLocks noChangeArrowheads="1"/>
              </p:cNvSpPr>
              <p:nvPr/>
            </p:nvSpPr>
            <p:spPr bwMode="auto">
              <a:xfrm>
                <a:off x="7543487" y="1475692"/>
                <a:ext cx="415459" cy="8880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>
                <a:spAutoFit/>
              </a:bodyPr>
              <a:lstStyle/>
              <a:p>
                <a:pPr algn="dist" defTabSz="1219200"/>
                <a:r>
                  <a:rPr lang="zh-CN" altLang="en-US" sz="2400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百位</a:t>
                </a:r>
              </a:p>
            </p:txBody>
          </p:sp>
          <p:sp>
            <p:nvSpPr>
              <p:cNvPr id="14348" name="文本框 80"/>
              <p:cNvSpPr txBox="1">
                <a:spLocks noChangeArrowheads="1"/>
              </p:cNvSpPr>
              <p:nvPr/>
            </p:nvSpPr>
            <p:spPr bwMode="auto">
              <a:xfrm>
                <a:off x="7900210" y="1469460"/>
                <a:ext cx="415459" cy="8880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>
                <a:spAutoFit/>
              </a:bodyPr>
              <a:lstStyle/>
              <a:p>
                <a:pPr algn="dist" defTabSz="1219200"/>
                <a:r>
                  <a:rPr lang="zh-CN" altLang="en-US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十位</a:t>
                </a:r>
              </a:p>
            </p:txBody>
          </p:sp>
          <p:sp>
            <p:nvSpPr>
              <p:cNvPr id="14349" name="文本框 81"/>
              <p:cNvSpPr txBox="1">
                <a:spLocks noChangeArrowheads="1"/>
              </p:cNvSpPr>
              <p:nvPr/>
            </p:nvSpPr>
            <p:spPr bwMode="auto">
              <a:xfrm>
                <a:off x="8295228" y="1469459"/>
                <a:ext cx="415459" cy="8880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>
                <a:spAutoFit/>
              </a:bodyPr>
              <a:lstStyle/>
              <a:p>
                <a:pPr algn="dist" defTabSz="1219200"/>
                <a:r>
                  <a:rPr lang="zh-CN" altLang="en-US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个位</a:t>
                </a:r>
              </a:p>
            </p:txBody>
          </p:sp>
          <p:sp>
            <p:nvSpPr>
              <p:cNvPr id="14350" name="文本框 74"/>
              <p:cNvSpPr txBox="1">
                <a:spLocks noChangeArrowheads="1"/>
              </p:cNvSpPr>
              <p:nvPr/>
            </p:nvSpPr>
            <p:spPr bwMode="auto">
              <a:xfrm>
                <a:off x="4939262" y="1469451"/>
                <a:ext cx="415459" cy="8880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>
                <a:spAutoFit/>
              </a:bodyPr>
              <a:lstStyle/>
              <a:p>
                <a:pPr algn="dist" defTabSz="1219200"/>
                <a:r>
                  <a:rPr lang="zh-CN" altLang="en-US" sz="2400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十亿位</a:t>
                </a:r>
              </a:p>
            </p:txBody>
          </p:sp>
          <p:sp>
            <p:nvSpPr>
              <p:cNvPr id="14351" name="文本框 75"/>
              <p:cNvSpPr txBox="1">
                <a:spLocks noChangeArrowheads="1"/>
              </p:cNvSpPr>
              <p:nvPr/>
            </p:nvSpPr>
            <p:spPr bwMode="auto">
              <a:xfrm>
                <a:off x="4551969" y="1469451"/>
                <a:ext cx="415459" cy="8880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>
                <a:spAutoFit/>
              </a:bodyPr>
              <a:lstStyle/>
              <a:p>
                <a:pPr algn="dist" defTabSz="1219200"/>
                <a:r>
                  <a:rPr lang="zh-CN" altLang="en-US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百亿位</a:t>
                </a:r>
              </a:p>
            </p:txBody>
          </p:sp>
          <p:sp>
            <p:nvSpPr>
              <p:cNvPr id="14352" name="文本框 76"/>
              <p:cNvSpPr txBox="1">
                <a:spLocks noChangeArrowheads="1"/>
              </p:cNvSpPr>
              <p:nvPr/>
            </p:nvSpPr>
            <p:spPr bwMode="auto">
              <a:xfrm>
                <a:off x="4164676" y="1469451"/>
                <a:ext cx="415459" cy="8880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>
                <a:spAutoFit/>
              </a:bodyPr>
              <a:lstStyle/>
              <a:p>
                <a:pPr algn="dist" defTabSz="1219200"/>
                <a:r>
                  <a:rPr lang="zh-CN" altLang="en-US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千亿位</a:t>
                </a:r>
              </a:p>
            </p:txBody>
          </p:sp>
          <p:sp>
            <p:nvSpPr>
              <p:cNvPr id="14353" name="文本框 77"/>
              <p:cNvSpPr txBox="1">
                <a:spLocks noChangeArrowheads="1"/>
              </p:cNvSpPr>
              <p:nvPr/>
            </p:nvSpPr>
            <p:spPr bwMode="auto">
              <a:xfrm>
                <a:off x="5280606" y="1481914"/>
                <a:ext cx="415459" cy="8880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>
                <a:spAutoFit/>
              </a:bodyPr>
              <a:lstStyle/>
              <a:p>
                <a:pPr algn="dist" defTabSz="1219200"/>
                <a:r>
                  <a:rPr lang="zh-CN" altLang="en-US" sz="24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亿位</a:t>
                </a:r>
              </a:p>
            </p:txBody>
          </p:sp>
        </p:grpSp>
      </p:grpSp>
      <p:cxnSp>
        <p:nvCxnSpPr>
          <p:cNvPr id="39" name="直接连接符 38"/>
          <p:cNvCxnSpPr/>
          <p:nvPr/>
        </p:nvCxnSpPr>
        <p:spPr bwMode="auto">
          <a:xfrm>
            <a:off x="7427279" y="1600199"/>
            <a:ext cx="0" cy="3268133"/>
          </a:xfrm>
          <a:prstGeom prst="line">
            <a:avLst/>
          </a:prstGeom>
          <a:ln w="3810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55" name="文本框 39"/>
          <p:cNvSpPr txBox="1">
            <a:spLocks noChangeArrowheads="1"/>
          </p:cNvSpPr>
          <p:nvPr/>
        </p:nvSpPr>
        <p:spPr bwMode="auto">
          <a:xfrm>
            <a:off x="4087284" y="3099806"/>
            <a:ext cx="1195916" cy="533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62556" tIns="81277" rIns="162556" bIns="81277">
            <a:spAutoFit/>
          </a:bodyPr>
          <a:lstStyle/>
          <a:p>
            <a:pPr defTabSz="1219200"/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三亿：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14357" name="组合 5"/>
          <p:cNvGrpSpPr/>
          <p:nvPr/>
        </p:nvGrpSpPr>
        <p:grpSpPr bwMode="auto">
          <a:xfrm>
            <a:off x="7046280" y="3448049"/>
            <a:ext cx="4311649" cy="0"/>
            <a:chOff x="5386616" y="2802350"/>
            <a:chExt cx="3233465" cy="0"/>
          </a:xfrm>
        </p:grpSpPr>
        <p:cxnSp>
          <p:nvCxnSpPr>
            <p:cNvPr id="53" name="直接连接符 52"/>
            <p:cNvCxnSpPr/>
            <p:nvPr/>
          </p:nvCxnSpPr>
          <p:spPr>
            <a:xfrm>
              <a:off x="5386616" y="2802350"/>
              <a:ext cx="23175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接连接符 53"/>
            <p:cNvCxnSpPr/>
            <p:nvPr/>
          </p:nvCxnSpPr>
          <p:spPr>
            <a:xfrm>
              <a:off x="5767584" y="2802350"/>
              <a:ext cx="23175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接连接符 54"/>
            <p:cNvCxnSpPr/>
            <p:nvPr/>
          </p:nvCxnSpPr>
          <p:spPr>
            <a:xfrm>
              <a:off x="6135853" y="2802350"/>
              <a:ext cx="23016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接连接符 55"/>
            <p:cNvCxnSpPr/>
            <p:nvPr/>
          </p:nvCxnSpPr>
          <p:spPr>
            <a:xfrm>
              <a:off x="6496185" y="2802350"/>
              <a:ext cx="230169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接连接符 56"/>
            <p:cNvCxnSpPr/>
            <p:nvPr/>
          </p:nvCxnSpPr>
          <p:spPr>
            <a:xfrm>
              <a:off x="6883502" y="2802350"/>
              <a:ext cx="23175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接连接符 57"/>
            <p:cNvCxnSpPr/>
            <p:nvPr/>
          </p:nvCxnSpPr>
          <p:spPr>
            <a:xfrm>
              <a:off x="7266058" y="2802350"/>
              <a:ext cx="23016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接连接符 58"/>
            <p:cNvCxnSpPr/>
            <p:nvPr/>
          </p:nvCxnSpPr>
          <p:spPr>
            <a:xfrm>
              <a:off x="7632739" y="2802350"/>
              <a:ext cx="23175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接连接符 59"/>
            <p:cNvCxnSpPr/>
            <p:nvPr/>
          </p:nvCxnSpPr>
          <p:spPr>
            <a:xfrm>
              <a:off x="7985134" y="2802350"/>
              <a:ext cx="23175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接连接符 60"/>
            <p:cNvCxnSpPr/>
            <p:nvPr/>
          </p:nvCxnSpPr>
          <p:spPr>
            <a:xfrm>
              <a:off x="8388325" y="2802350"/>
              <a:ext cx="23175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367" name="TextBox 31"/>
          <p:cNvSpPr txBox="1">
            <a:spLocks noChangeArrowheads="1"/>
          </p:cNvSpPr>
          <p:nvPr/>
        </p:nvSpPr>
        <p:spPr bwMode="auto">
          <a:xfrm>
            <a:off x="4458664" y="3135709"/>
            <a:ext cx="6815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亿</a:t>
            </a:r>
          </a:p>
        </p:txBody>
      </p:sp>
      <p:sp>
        <p:nvSpPr>
          <p:cNvPr id="14368" name="文本框 62"/>
          <p:cNvSpPr txBox="1">
            <a:spLocks noChangeArrowheads="1"/>
          </p:cNvSpPr>
          <p:nvPr/>
        </p:nvSpPr>
        <p:spPr bwMode="auto">
          <a:xfrm>
            <a:off x="2852474" y="3585360"/>
            <a:ext cx="2842683" cy="533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62556" tIns="81277" rIns="162556" bIns="81277">
            <a:spAutoFit/>
          </a:bodyPr>
          <a:lstStyle/>
          <a:p>
            <a:pPr defTabSz="1219200"/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三十亿九千万：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6938353" y="1491192"/>
            <a:ext cx="552449" cy="1337733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00" eaLnBrk="0" hangingPunct="0">
              <a:defRPr/>
            </a:pP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14370" name="组合 8"/>
          <p:cNvGrpSpPr/>
          <p:nvPr/>
        </p:nvGrpSpPr>
        <p:grpSpPr bwMode="auto">
          <a:xfrm>
            <a:off x="6529812" y="3958165"/>
            <a:ext cx="4885267" cy="0"/>
            <a:chOff x="1290981" y="3939902"/>
            <a:chExt cx="3663628" cy="0"/>
          </a:xfrm>
        </p:grpSpPr>
        <p:grpSp>
          <p:nvGrpSpPr>
            <p:cNvPr id="14371" name="组合 66"/>
            <p:cNvGrpSpPr/>
            <p:nvPr/>
          </p:nvGrpSpPr>
          <p:grpSpPr bwMode="auto">
            <a:xfrm>
              <a:off x="1691680" y="3939902"/>
              <a:ext cx="3262929" cy="0"/>
              <a:chOff x="5357152" y="2802350"/>
              <a:chExt cx="3262929" cy="0"/>
            </a:xfrm>
          </p:grpSpPr>
          <p:cxnSp>
            <p:nvCxnSpPr>
              <p:cNvPr id="68" name="直接连接符 67"/>
              <p:cNvCxnSpPr/>
              <p:nvPr/>
            </p:nvCxnSpPr>
            <p:spPr>
              <a:xfrm>
                <a:off x="5356468" y="2802350"/>
                <a:ext cx="23175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直接连接符 68"/>
              <p:cNvCxnSpPr/>
              <p:nvPr/>
            </p:nvCxnSpPr>
            <p:spPr>
              <a:xfrm>
                <a:off x="5767594" y="2802350"/>
                <a:ext cx="23175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直接连接符 69"/>
              <p:cNvCxnSpPr/>
              <p:nvPr/>
            </p:nvCxnSpPr>
            <p:spPr>
              <a:xfrm>
                <a:off x="6134275" y="2802350"/>
                <a:ext cx="23175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直接连接符 70"/>
              <p:cNvCxnSpPr/>
              <p:nvPr/>
            </p:nvCxnSpPr>
            <p:spPr>
              <a:xfrm>
                <a:off x="6494605" y="2802350"/>
                <a:ext cx="23175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直接连接符 71"/>
              <p:cNvCxnSpPr/>
              <p:nvPr/>
            </p:nvCxnSpPr>
            <p:spPr>
              <a:xfrm>
                <a:off x="6883509" y="2802350"/>
                <a:ext cx="23175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直接连接符 72"/>
              <p:cNvCxnSpPr/>
              <p:nvPr/>
            </p:nvCxnSpPr>
            <p:spPr>
              <a:xfrm>
                <a:off x="7266062" y="2802350"/>
                <a:ext cx="230168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直接连接符 73"/>
              <p:cNvCxnSpPr/>
              <p:nvPr/>
            </p:nvCxnSpPr>
            <p:spPr>
              <a:xfrm>
                <a:off x="7632743" y="2802350"/>
                <a:ext cx="23175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直接连接符 74"/>
              <p:cNvCxnSpPr/>
              <p:nvPr/>
            </p:nvCxnSpPr>
            <p:spPr>
              <a:xfrm>
                <a:off x="7985137" y="2802350"/>
                <a:ext cx="23175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直接连接符 75"/>
              <p:cNvCxnSpPr/>
              <p:nvPr/>
            </p:nvCxnSpPr>
            <p:spPr>
              <a:xfrm>
                <a:off x="8388326" y="2802350"/>
                <a:ext cx="23175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7" name="直接连接符 76"/>
            <p:cNvCxnSpPr/>
            <p:nvPr/>
          </p:nvCxnSpPr>
          <p:spPr>
            <a:xfrm>
              <a:off x="1290981" y="3939902"/>
              <a:ext cx="23175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382" name="TextBox 31"/>
          <p:cNvSpPr txBox="1">
            <a:spLocks noChangeArrowheads="1"/>
          </p:cNvSpPr>
          <p:nvPr/>
        </p:nvSpPr>
        <p:spPr bwMode="auto">
          <a:xfrm>
            <a:off x="3525345" y="3621265"/>
            <a:ext cx="6815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亿</a:t>
            </a:r>
          </a:p>
        </p:txBody>
      </p:sp>
      <p:sp>
        <p:nvSpPr>
          <p:cNvPr id="14383" name="TextBox 31"/>
          <p:cNvSpPr txBox="1">
            <a:spLocks noChangeArrowheads="1"/>
          </p:cNvSpPr>
          <p:nvPr/>
        </p:nvSpPr>
        <p:spPr bwMode="auto">
          <a:xfrm>
            <a:off x="4441618" y="3605672"/>
            <a:ext cx="5122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万</a:t>
            </a:r>
          </a:p>
        </p:txBody>
      </p:sp>
      <p:sp>
        <p:nvSpPr>
          <p:cNvPr id="81" name="椭圆 80"/>
          <p:cNvSpPr/>
          <p:nvPr/>
        </p:nvSpPr>
        <p:spPr>
          <a:xfrm>
            <a:off x="6436134" y="1509662"/>
            <a:ext cx="550333" cy="1337733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00" eaLnBrk="0" hangingPunct="0">
              <a:defRPr/>
            </a:pP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4385" name="Rectangle 4"/>
          <p:cNvSpPr txBox="1">
            <a:spLocks noChangeArrowheads="1"/>
          </p:cNvSpPr>
          <p:nvPr/>
        </p:nvSpPr>
        <p:spPr bwMode="auto">
          <a:xfrm>
            <a:off x="6328729" y="3529700"/>
            <a:ext cx="1077383" cy="522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dist" defTabSz="1219200"/>
            <a:r>
              <a:rPr lang="en-US" altLang="zh-CN" sz="2400" kern="0" dirty="0">
                <a:solidFill>
                  <a:srgbClr val="1C1C1C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3 0</a:t>
            </a:r>
          </a:p>
        </p:txBody>
      </p:sp>
      <p:sp>
        <p:nvSpPr>
          <p:cNvPr id="14386" name="TextBox 31"/>
          <p:cNvSpPr txBox="1">
            <a:spLocks noChangeArrowheads="1"/>
          </p:cNvSpPr>
          <p:nvPr/>
        </p:nvSpPr>
        <p:spPr bwMode="auto">
          <a:xfrm>
            <a:off x="2918249" y="3620489"/>
            <a:ext cx="14668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zh-CN" altLang="en-US" sz="2400" kern="0">
                <a:solidFill>
                  <a:srgbClr val="0066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三十</a:t>
            </a:r>
          </a:p>
        </p:txBody>
      </p:sp>
      <p:sp>
        <p:nvSpPr>
          <p:cNvPr id="14387" name="TextBox 31"/>
          <p:cNvSpPr txBox="1">
            <a:spLocks noChangeArrowheads="1"/>
          </p:cNvSpPr>
          <p:nvPr/>
        </p:nvSpPr>
        <p:spPr bwMode="auto">
          <a:xfrm>
            <a:off x="3854398" y="3623818"/>
            <a:ext cx="14647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zh-CN" altLang="en-US" sz="2400" kern="0" dirty="0">
                <a:solidFill>
                  <a:srgbClr val="0066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九千</a:t>
            </a:r>
          </a:p>
        </p:txBody>
      </p:sp>
      <p:sp>
        <p:nvSpPr>
          <p:cNvPr id="14388" name="Rectangle 4"/>
          <p:cNvSpPr txBox="1">
            <a:spLocks noChangeArrowheads="1"/>
          </p:cNvSpPr>
          <p:nvPr/>
        </p:nvSpPr>
        <p:spPr bwMode="auto">
          <a:xfrm>
            <a:off x="7398554" y="3593358"/>
            <a:ext cx="2020509" cy="522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dist" defTabSz="1219200"/>
            <a:r>
              <a:rPr lang="en-US" altLang="zh-CN" sz="2400" kern="0" dirty="0">
                <a:solidFill>
                  <a:srgbClr val="1C1C1C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9 0 0 0</a:t>
            </a:r>
          </a:p>
        </p:txBody>
      </p:sp>
      <p:sp>
        <p:nvSpPr>
          <p:cNvPr id="14389" name="Rectangle 4"/>
          <p:cNvSpPr txBox="1">
            <a:spLocks noChangeArrowheads="1"/>
          </p:cNvSpPr>
          <p:nvPr/>
        </p:nvSpPr>
        <p:spPr bwMode="auto">
          <a:xfrm>
            <a:off x="9385940" y="3553883"/>
            <a:ext cx="1991040" cy="524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dist" defTabSz="1219200"/>
            <a:r>
              <a:rPr lang="en-US" altLang="zh-CN" sz="2400" kern="0" dirty="0">
                <a:solidFill>
                  <a:srgbClr val="1C1C1C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0 0 0 0</a:t>
            </a:r>
          </a:p>
        </p:txBody>
      </p:sp>
      <p:sp>
        <p:nvSpPr>
          <p:cNvPr id="88" name="文本框 87"/>
          <p:cNvSpPr txBox="1">
            <a:spLocks noChangeArrowheads="1"/>
          </p:cNvSpPr>
          <p:nvPr/>
        </p:nvSpPr>
        <p:spPr bwMode="auto">
          <a:xfrm>
            <a:off x="1987446" y="4035888"/>
            <a:ext cx="4112684" cy="533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62556" tIns="81277" rIns="162556" bIns="81277">
            <a:spAutoFit/>
          </a:bodyPr>
          <a:lstStyle/>
          <a:p>
            <a:pPr defTabSz="1219200"/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七千零三亿零二十万：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9" name="TextBox 31"/>
          <p:cNvSpPr txBox="1">
            <a:spLocks noChangeArrowheads="1"/>
          </p:cNvSpPr>
          <p:nvPr/>
        </p:nvSpPr>
        <p:spPr bwMode="auto">
          <a:xfrm>
            <a:off x="3276830" y="4056780"/>
            <a:ext cx="6794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亿</a:t>
            </a:r>
          </a:p>
        </p:txBody>
      </p:sp>
      <p:sp>
        <p:nvSpPr>
          <p:cNvPr id="90" name="TextBox 31"/>
          <p:cNvSpPr txBox="1">
            <a:spLocks noChangeArrowheads="1"/>
          </p:cNvSpPr>
          <p:nvPr/>
        </p:nvSpPr>
        <p:spPr bwMode="auto">
          <a:xfrm>
            <a:off x="4492735" y="4065293"/>
            <a:ext cx="6794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万</a:t>
            </a:r>
          </a:p>
        </p:txBody>
      </p:sp>
      <p:grpSp>
        <p:nvGrpSpPr>
          <p:cNvPr id="12" name="组合 11"/>
          <p:cNvGrpSpPr/>
          <p:nvPr/>
        </p:nvGrpSpPr>
        <p:grpSpPr bwMode="auto">
          <a:xfrm>
            <a:off x="5577159" y="4505426"/>
            <a:ext cx="5820833" cy="0"/>
            <a:chOff x="3276918" y="4371950"/>
            <a:chExt cx="4365979" cy="0"/>
          </a:xfrm>
        </p:grpSpPr>
        <p:grpSp>
          <p:nvGrpSpPr>
            <p:cNvPr id="14394" name="组合 90"/>
            <p:cNvGrpSpPr/>
            <p:nvPr/>
          </p:nvGrpSpPr>
          <p:grpSpPr bwMode="auto">
            <a:xfrm>
              <a:off x="3979269" y="4371950"/>
              <a:ext cx="3663628" cy="0"/>
              <a:chOff x="1290981" y="3939902"/>
              <a:chExt cx="3663628" cy="0"/>
            </a:xfrm>
          </p:grpSpPr>
          <p:grpSp>
            <p:nvGrpSpPr>
              <p:cNvPr id="14395" name="组合 91"/>
              <p:cNvGrpSpPr/>
              <p:nvPr/>
            </p:nvGrpSpPr>
            <p:grpSpPr bwMode="auto">
              <a:xfrm>
                <a:off x="1691680" y="3939902"/>
                <a:ext cx="3262929" cy="0"/>
                <a:chOff x="5357152" y="2802350"/>
                <a:chExt cx="3262929" cy="0"/>
              </a:xfrm>
            </p:grpSpPr>
            <p:cxnSp>
              <p:nvCxnSpPr>
                <p:cNvPr id="94" name="直接连接符 93"/>
                <p:cNvCxnSpPr/>
                <p:nvPr/>
              </p:nvCxnSpPr>
              <p:spPr>
                <a:xfrm>
                  <a:off x="5344802" y="2802350"/>
                  <a:ext cx="231794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直接连接符 94"/>
                <p:cNvCxnSpPr/>
                <p:nvPr/>
              </p:nvCxnSpPr>
              <p:spPr>
                <a:xfrm>
                  <a:off x="5755998" y="2802350"/>
                  <a:ext cx="231794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直接连接符 95"/>
                <p:cNvCxnSpPr/>
                <p:nvPr/>
              </p:nvCxnSpPr>
              <p:spPr>
                <a:xfrm>
                  <a:off x="6122740" y="2802350"/>
                  <a:ext cx="231794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直接连接符 96"/>
                <p:cNvCxnSpPr/>
                <p:nvPr/>
              </p:nvCxnSpPr>
              <p:spPr>
                <a:xfrm>
                  <a:off x="6483132" y="2802350"/>
                  <a:ext cx="242907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直接连接符 97"/>
                <p:cNvCxnSpPr/>
                <p:nvPr/>
              </p:nvCxnSpPr>
              <p:spPr>
                <a:xfrm>
                  <a:off x="6883215" y="2802350"/>
                  <a:ext cx="231794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直接连接符 98"/>
                <p:cNvCxnSpPr/>
                <p:nvPr/>
              </p:nvCxnSpPr>
              <p:spPr>
                <a:xfrm>
                  <a:off x="7265833" y="2802350"/>
                  <a:ext cx="230207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直接连接符 99"/>
                <p:cNvCxnSpPr/>
                <p:nvPr/>
              </p:nvCxnSpPr>
              <p:spPr>
                <a:xfrm>
                  <a:off x="7632576" y="2802350"/>
                  <a:ext cx="231794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直接连接符 100"/>
                <p:cNvCxnSpPr/>
                <p:nvPr/>
              </p:nvCxnSpPr>
              <p:spPr>
                <a:xfrm>
                  <a:off x="7985029" y="2802350"/>
                  <a:ext cx="231794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直接连接符 101"/>
                <p:cNvCxnSpPr/>
                <p:nvPr/>
              </p:nvCxnSpPr>
              <p:spPr>
                <a:xfrm>
                  <a:off x="8388287" y="2802350"/>
                  <a:ext cx="231794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93" name="直接连接符 92"/>
              <p:cNvCxnSpPr/>
              <p:nvPr/>
            </p:nvCxnSpPr>
            <p:spPr>
              <a:xfrm>
                <a:off x="1290362" y="3939902"/>
                <a:ext cx="231794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3" name="直接连接符 102"/>
            <p:cNvCxnSpPr/>
            <p:nvPr/>
          </p:nvCxnSpPr>
          <p:spPr>
            <a:xfrm>
              <a:off x="3610320" y="4371950"/>
              <a:ext cx="23179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直接连接符 103"/>
            <p:cNvCxnSpPr/>
            <p:nvPr/>
          </p:nvCxnSpPr>
          <p:spPr>
            <a:xfrm>
              <a:off x="3276918" y="4371950"/>
              <a:ext cx="23179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6" name="TextBox 31"/>
          <p:cNvSpPr txBox="1">
            <a:spLocks noChangeArrowheads="1"/>
          </p:cNvSpPr>
          <p:nvPr/>
        </p:nvSpPr>
        <p:spPr bwMode="auto">
          <a:xfrm>
            <a:off x="2063980" y="4065293"/>
            <a:ext cx="24257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zh-CN" altLang="en-US" sz="2400" kern="0" dirty="0">
                <a:solidFill>
                  <a:srgbClr val="0066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七千零三</a:t>
            </a:r>
          </a:p>
        </p:txBody>
      </p:sp>
      <p:sp>
        <p:nvSpPr>
          <p:cNvPr id="107" name="椭圆 106"/>
          <p:cNvSpPr/>
          <p:nvPr/>
        </p:nvSpPr>
        <p:spPr>
          <a:xfrm>
            <a:off x="5420302" y="1517958"/>
            <a:ext cx="552449" cy="1337733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00" eaLnBrk="0" hangingPunct="0">
              <a:defRPr/>
            </a:pP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8" name="Rectangle 4"/>
          <p:cNvSpPr txBox="1">
            <a:spLocks noChangeArrowheads="1"/>
          </p:cNvSpPr>
          <p:nvPr/>
        </p:nvSpPr>
        <p:spPr bwMode="auto">
          <a:xfrm>
            <a:off x="5458779" y="4073945"/>
            <a:ext cx="1947333" cy="524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dist" defTabSz="121920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7003 </a:t>
            </a:r>
          </a:p>
        </p:txBody>
      </p:sp>
      <p:sp>
        <p:nvSpPr>
          <p:cNvPr id="109" name="TextBox 31"/>
          <p:cNvSpPr txBox="1">
            <a:spLocks noChangeArrowheads="1"/>
          </p:cNvSpPr>
          <p:nvPr/>
        </p:nvSpPr>
        <p:spPr bwMode="auto">
          <a:xfrm>
            <a:off x="3719753" y="4067471"/>
            <a:ext cx="19642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zh-CN" altLang="en-US" sz="2400" kern="0" dirty="0">
                <a:solidFill>
                  <a:srgbClr val="0066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二十</a:t>
            </a:r>
          </a:p>
        </p:txBody>
      </p:sp>
      <p:sp>
        <p:nvSpPr>
          <p:cNvPr id="110" name="Rectangle 4"/>
          <p:cNvSpPr txBox="1">
            <a:spLocks noChangeArrowheads="1"/>
          </p:cNvSpPr>
          <p:nvPr/>
        </p:nvSpPr>
        <p:spPr bwMode="auto">
          <a:xfrm>
            <a:off x="7501208" y="4089076"/>
            <a:ext cx="1947333" cy="522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dist" defTabSz="121920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0020 </a:t>
            </a:r>
          </a:p>
        </p:txBody>
      </p:sp>
      <p:sp>
        <p:nvSpPr>
          <p:cNvPr id="111" name="Rectangle 4"/>
          <p:cNvSpPr txBox="1">
            <a:spLocks noChangeArrowheads="1"/>
          </p:cNvSpPr>
          <p:nvPr/>
        </p:nvSpPr>
        <p:spPr bwMode="auto">
          <a:xfrm>
            <a:off x="9545909" y="4110985"/>
            <a:ext cx="1873252" cy="522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dist" defTabSz="121920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0000</a:t>
            </a:r>
          </a:p>
        </p:txBody>
      </p:sp>
      <p:sp>
        <p:nvSpPr>
          <p:cNvPr id="91" name="对话气泡: 圆角矩形 90"/>
          <p:cNvSpPr/>
          <p:nvPr/>
        </p:nvSpPr>
        <p:spPr>
          <a:xfrm>
            <a:off x="647719" y="1348251"/>
            <a:ext cx="2616200" cy="2330449"/>
          </a:xfrm>
          <a:prstGeom prst="wedgeRoundRectCallout">
            <a:avLst>
              <a:gd name="adj1" fmla="val 20726"/>
              <a:gd name="adj2" fmla="val 62488"/>
              <a:gd name="adj3" fmla="val 16667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00" eaLnBrk="0" hangingPunct="0">
              <a:defRPr/>
            </a:pP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4415" name="文本框 91"/>
          <p:cNvSpPr txBox="1">
            <a:spLocks noChangeArrowheads="1"/>
          </p:cNvSpPr>
          <p:nvPr/>
        </p:nvSpPr>
        <p:spPr bwMode="auto">
          <a:xfrm>
            <a:off x="781070" y="1337666"/>
            <a:ext cx="2561167" cy="533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62556" tIns="81277" rIns="162556" bIns="81277">
            <a:spAutoFit/>
          </a:bodyPr>
          <a:lstStyle/>
          <a:p>
            <a:pPr defTabSz="1219200"/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分几个数级？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4416" name="文本框 104"/>
          <p:cNvSpPr txBox="1">
            <a:spLocks noChangeArrowheads="1"/>
          </p:cNvSpPr>
          <p:nvPr/>
        </p:nvSpPr>
        <p:spPr bwMode="auto">
          <a:xfrm>
            <a:off x="793770" y="1780050"/>
            <a:ext cx="2561167" cy="533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62556" tIns="81277" rIns="162556" bIns="81277">
            <a:spAutoFit/>
          </a:bodyPr>
          <a:lstStyle/>
          <a:p>
            <a:pPr defTabSz="1219200"/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几个数位？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4417" name="文本框 111"/>
          <p:cNvSpPr txBox="1">
            <a:spLocks noChangeArrowheads="1"/>
          </p:cNvSpPr>
          <p:nvPr/>
        </p:nvSpPr>
        <p:spPr bwMode="auto">
          <a:xfrm>
            <a:off x="795886" y="2201266"/>
            <a:ext cx="2561167" cy="533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62556" tIns="81277" rIns="162556" bIns="81277">
            <a:spAutoFit/>
          </a:bodyPr>
          <a:lstStyle/>
          <a:p>
            <a:pPr defTabSz="1219200"/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最高位是哪个？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4418" name="文本框 112"/>
          <p:cNvSpPr txBox="1">
            <a:spLocks noChangeArrowheads="1"/>
          </p:cNvSpPr>
          <p:nvPr/>
        </p:nvSpPr>
        <p:spPr bwMode="auto">
          <a:xfrm>
            <a:off x="783186" y="2607666"/>
            <a:ext cx="2561167" cy="902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62556" tIns="81277" rIns="162556" bIns="81277">
            <a:spAutoFit/>
          </a:bodyPr>
          <a:lstStyle/>
          <a:p>
            <a:pPr defTabSz="1219200"/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每个数位上的数字是哪些？</a:t>
            </a:r>
            <a:endParaRPr lang="zh-CN" altLang="en-US" sz="2400" kern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4419" name="Rectangle 4"/>
          <p:cNvSpPr txBox="1">
            <a:spLocks noChangeArrowheads="1"/>
          </p:cNvSpPr>
          <p:nvPr/>
        </p:nvSpPr>
        <p:spPr bwMode="auto">
          <a:xfrm>
            <a:off x="6447262" y="3006725"/>
            <a:ext cx="1303867" cy="522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dist" defTabSz="1219200"/>
            <a:r>
              <a:rPr lang="en-US" altLang="zh-CN" sz="2400" kern="0" dirty="0">
                <a:solidFill>
                  <a:srgbClr val="1C1C1C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 </a:t>
            </a:r>
          </a:p>
        </p:txBody>
      </p:sp>
      <p:sp>
        <p:nvSpPr>
          <p:cNvPr id="14420" name="Rectangle 4"/>
          <p:cNvSpPr txBox="1">
            <a:spLocks noChangeArrowheads="1"/>
          </p:cNvSpPr>
          <p:nvPr/>
        </p:nvSpPr>
        <p:spPr bwMode="auto">
          <a:xfrm>
            <a:off x="7274878" y="3070383"/>
            <a:ext cx="2065869" cy="522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dist" defTabSz="1219200"/>
            <a:r>
              <a:rPr lang="en-US" altLang="zh-CN" sz="2400" kern="0" dirty="0">
                <a:solidFill>
                  <a:srgbClr val="1C1C1C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0 0 0 0 </a:t>
            </a:r>
          </a:p>
        </p:txBody>
      </p:sp>
      <p:sp>
        <p:nvSpPr>
          <p:cNvPr id="14421" name="Rectangle 4"/>
          <p:cNvSpPr txBox="1">
            <a:spLocks noChangeArrowheads="1"/>
          </p:cNvSpPr>
          <p:nvPr/>
        </p:nvSpPr>
        <p:spPr bwMode="auto">
          <a:xfrm>
            <a:off x="9457162" y="3070542"/>
            <a:ext cx="1919817" cy="522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dist" defTabSz="1219200"/>
            <a:r>
              <a:rPr lang="en-US" altLang="zh-CN" sz="2400" kern="0" dirty="0">
                <a:solidFill>
                  <a:srgbClr val="1C1C1C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0 0 0 0</a:t>
            </a:r>
          </a:p>
        </p:txBody>
      </p:sp>
      <p:sp>
        <p:nvSpPr>
          <p:cNvPr id="87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探索新知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mph" presetSubtype="0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10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mph" presetSubtype="0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 tmFilter="0, 0; .2, .5; .8, .5; 1, 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250" autoRev="1" fill="hold"/>
                                        <p:tgtEl>
                                          <p:spTgt spid="10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/>
      <p:bldP spid="89" grpId="0"/>
      <p:bldP spid="90" grpId="0"/>
      <p:bldP spid="106" grpId="0"/>
      <p:bldP spid="106" grpId="1"/>
      <p:bldP spid="107" grpId="0" bldLvl="0" animBg="1"/>
      <p:bldP spid="108" grpId="0"/>
      <p:bldP spid="109" grpId="0"/>
      <p:bldP spid="109" grpId="1"/>
      <p:bldP spid="110" grpId="0"/>
      <p:bldP spid="1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7"/>
          <p:cNvSpPr txBox="1">
            <a:spLocks noChangeArrowheads="1"/>
          </p:cNvSpPr>
          <p:nvPr/>
        </p:nvSpPr>
        <p:spPr bwMode="auto">
          <a:xfrm>
            <a:off x="560494" y="1291425"/>
            <a:ext cx="101769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zh-CN" altLang="en-US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总结方法：亿以上的数怎么写？</a:t>
            </a:r>
          </a:p>
        </p:txBody>
      </p:sp>
      <p:grpSp>
        <p:nvGrpSpPr>
          <p:cNvPr id="29" name="Group 17"/>
          <p:cNvGrpSpPr/>
          <p:nvPr/>
        </p:nvGrpSpPr>
        <p:grpSpPr bwMode="auto">
          <a:xfrm>
            <a:off x="1007048" y="2090421"/>
            <a:ext cx="6390218" cy="1801284"/>
            <a:chOff x="402" y="1616"/>
            <a:chExt cx="3019" cy="1134"/>
          </a:xfrm>
        </p:grpSpPr>
        <p:pic>
          <p:nvPicPr>
            <p:cNvPr id="15364" name="Picture 1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402" y="1616"/>
              <a:ext cx="563" cy="1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3" name="AutoShape 27"/>
            <p:cNvSpPr>
              <a:spLocks noChangeArrowheads="1"/>
            </p:cNvSpPr>
            <p:nvPr/>
          </p:nvSpPr>
          <p:spPr bwMode="auto">
            <a:xfrm>
              <a:off x="1317" y="1616"/>
              <a:ext cx="2104" cy="571"/>
            </a:xfrm>
            <a:prstGeom prst="wedgeRoundRectCallout">
              <a:avLst>
                <a:gd name="adj1" fmla="val -60449"/>
                <a:gd name="adj2" fmla="val -3898"/>
                <a:gd name="adj3" fmla="val 16667"/>
              </a:avLst>
            </a:prstGeom>
            <a:noFill/>
            <a:ln w="19050">
              <a:solidFill>
                <a:srgbClr val="C00000"/>
              </a:solidFill>
              <a:miter lim="800000"/>
            </a:ln>
          </p:spPr>
          <p:txBody>
            <a:bodyPr/>
            <a:lstStyle/>
            <a:p>
              <a:pPr defTabSz="1219200">
                <a:defRPr/>
              </a:pPr>
              <a:r>
                <a:rPr lang="zh-CN" altLang="en-US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先看这个数有几级，再从最高级写起。</a:t>
              </a:r>
            </a:p>
            <a:p>
              <a:pPr defTabSz="1219200">
                <a:defRPr/>
              </a:pPr>
              <a:endPara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4" name="Group 19"/>
          <p:cNvGrpSpPr/>
          <p:nvPr/>
        </p:nvGrpSpPr>
        <p:grpSpPr bwMode="auto">
          <a:xfrm>
            <a:off x="4236720" y="3334747"/>
            <a:ext cx="6974417" cy="2090197"/>
            <a:chOff x="1872" y="2455"/>
            <a:chExt cx="3295" cy="1317"/>
          </a:xfrm>
        </p:grpSpPr>
        <p:pic>
          <p:nvPicPr>
            <p:cNvPr id="15367" name="Picture 15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4519" y="2639"/>
              <a:ext cx="648" cy="1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6" name="AutoShape 27"/>
            <p:cNvSpPr>
              <a:spLocks noChangeArrowheads="1"/>
            </p:cNvSpPr>
            <p:nvPr/>
          </p:nvSpPr>
          <p:spPr bwMode="auto">
            <a:xfrm>
              <a:off x="1872" y="2455"/>
              <a:ext cx="2308" cy="607"/>
            </a:xfrm>
            <a:prstGeom prst="wedgeRoundRectCallout">
              <a:avLst>
                <a:gd name="adj1" fmla="val 56444"/>
                <a:gd name="adj2" fmla="val 29804"/>
                <a:gd name="adj3" fmla="val 16667"/>
              </a:avLst>
            </a:prstGeom>
            <a:noFill/>
            <a:ln w="19050">
              <a:solidFill>
                <a:srgbClr val="C00000"/>
              </a:solidFill>
              <a:miter lim="800000"/>
            </a:ln>
          </p:spPr>
          <p:txBody>
            <a:bodyPr/>
            <a:lstStyle/>
            <a:p>
              <a:pPr defTabSz="1219200">
                <a:defRPr/>
              </a:pPr>
              <a:r>
                <a:rPr lang="zh-CN" altLang="en-US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哪个数位上一个单位也没有，就在那个数位上写</a:t>
              </a:r>
              <a:r>
                <a:rPr lang="en-US" altLang="zh-CN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anose="02020603050405020304" pitchFamily="18" charset="0"/>
                  <a:sym typeface="Arial" panose="020B0604020202020204" pitchFamily="34" charset="0"/>
                </a:rPr>
                <a:t>0</a:t>
              </a:r>
              <a:r>
                <a:rPr lang="zh-CN" altLang="en-US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。</a:t>
              </a:r>
            </a:p>
          </p:txBody>
        </p:sp>
      </p:grpSp>
      <p:sp>
        <p:nvSpPr>
          <p:cNvPr id="10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探索新知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7"/>
          <p:cNvSpPr txBox="1">
            <a:spLocks noChangeArrowheads="1"/>
          </p:cNvSpPr>
          <p:nvPr/>
        </p:nvSpPr>
        <p:spPr bwMode="auto">
          <a:xfrm>
            <a:off x="787611" y="2243650"/>
            <a:ext cx="9696451" cy="1754326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19200" eaLnBrk="1" hangingPunct="1">
              <a:lnSpc>
                <a:spcPct val="150000"/>
              </a:lnSpc>
              <a:defRPr/>
            </a:pPr>
            <a:r>
              <a:rPr lang="en-US" altLang="zh-CN" sz="2400" kern="0" dirty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 1.   </a:t>
            </a:r>
            <a:r>
              <a:rPr lang="zh-CN" altLang="en-US" sz="2400" kern="0" dirty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二十五亿                         写作：</a:t>
            </a:r>
            <a:r>
              <a:rPr lang="zh-CN" altLang="en-US" sz="2400" u="sng" kern="0" dirty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         </a:t>
            </a:r>
            <a:endParaRPr lang="zh-CN" altLang="en-US" sz="2400" kern="0" dirty="0">
              <a:solidFill>
                <a:srgbClr val="000000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defTabSz="1219200" eaLnBrk="1" hangingPunct="1">
              <a:lnSpc>
                <a:spcPct val="150000"/>
              </a:lnSpc>
              <a:defRPr/>
            </a:pPr>
            <a:r>
              <a:rPr lang="zh-CN" altLang="en-US" sz="2400" kern="0" dirty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       四百九十亿零六十万       写作：</a:t>
            </a:r>
          </a:p>
          <a:p>
            <a:pPr defTabSz="1219200" eaLnBrk="1" hangingPunct="1">
              <a:lnSpc>
                <a:spcPct val="150000"/>
              </a:lnSpc>
              <a:defRPr/>
            </a:pPr>
            <a:r>
              <a:rPr lang="zh-CN" altLang="en-US" sz="2400" kern="0" dirty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       五千零四亿零七百万       写作：</a:t>
            </a:r>
          </a:p>
        </p:txBody>
      </p:sp>
      <p:sp>
        <p:nvSpPr>
          <p:cNvPr id="19" name="TextBox 7"/>
          <p:cNvSpPr txBox="1">
            <a:spLocks noChangeArrowheads="1"/>
          </p:cNvSpPr>
          <p:nvPr/>
        </p:nvSpPr>
        <p:spPr bwMode="auto">
          <a:xfrm>
            <a:off x="6294119" y="2302948"/>
            <a:ext cx="3073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2500000000</a:t>
            </a:r>
          </a:p>
        </p:txBody>
      </p:sp>
      <p:sp>
        <p:nvSpPr>
          <p:cNvPr id="20" name="TextBox 7"/>
          <p:cNvSpPr txBox="1">
            <a:spLocks noChangeArrowheads="1"/>
          </p:cNvSpPr>
          <p:nvPr/>
        </p:nvSpPr>
        <p:spPr bwMode="auto">
          <a:xfrm>
            <a:off x="6294119" y="2919629"/>
            <a:ext cx="3073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49000600000</a:t>
            </a:r>
          </a:p>
        </p:txBody>
      </p:sp>
      <p:sp>
        <p:nvSpPr>
          <p:cNvPr id="21" name="TextBox 7"/>
          <p:cNvSpPr txBox="1">
            <a:spLocks noChangeArrowheads="1"/>
          </p:cNvSpPr>
          <p:nvPr/>
        </p:nvSpPr>
        <p:spPr bwMode="auto">
          <a:xfrm>
            <a:off x="6294119" y="3475408"/>
            <a:ext cx="32152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500407000000</a:t>
            </a:r>
          </a:p>
        </p:txBody>
      </p:sp>
      <p:cxnSp>
        <p:nvCxnSpPr>
          <p:cNvPr id="16389" name="直接连接符 8"/>
          <p:cNvCxnSpPr>
            <a:cxnSpLocks noChangeShapeType="1"/>
          </p:cNvCxnSpPr>
          <p:nvPr/>
        </p:nvCxnSpPr>
        <p:spPr bwMode="auto">
          <a:xfrm>
            <a:off x="5916929" y="2782686"/>
            <a:ext cx="2800351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390" name="直接连接符 10"/>
          <p:cNvCxnSpPr>
            <a:cxnSpLocks noChangeShapeType="1"/>
          </p:cNvCxnSpPr>
          <p:nvPr/>
        </p:nvCxnSpPr>
        <p:spPr bwMode="auto">
          <a:xfrm>
            <a:off x="5916929" y="3347298"/>
            <a:ext cx="2698751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391" name="直接连接符 11"/>
          <p:cNvCxnSpPr>
            <a:cxnSpLocks noChangeShapeType="1"/>
          </p:cNvCxnSpPr>
          <p:nvPr/>
        </p:nvCxnSpPr>
        <p:spPr bwMode="auto">
          <a:xfrm>
            <a:off x="5916928" y="3900834"/>
            <a:ext cx="2698751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7" name="TextBox 31"/>
          <p:cNvSpPr txBox="1">
            <a:spLocks noChangeArrowheads="1"/>
          </p:cNvSpPr>
          <p:nvPr/>
        </p:nvSpPr>
        <p:spPr bwMode="auto">
          <a:xfrm>
            <a:off x="2296583" y="2351589"/>
            <a:ext cx="6815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亿</a:t>
            </a:r>
          </a:p>
        </p:txBody>
      </p:sp>
      <p:sp>
        <p:nvSpPr>
          <p:cNvPr id="38" name="TextBox 31"/>
          <p:cNvSpPr txBox="1">
            <a:spLocks noChangeArrowheads="1"/>
          </p:cNvSpPr>
          <p:nvPr/>
        </p:nvSpPr>
        <p:spPr bwMode="auto">
          <a:xfrm>
            <a:off x="2595877" y="2909994"/>
            <a:ext cx="6815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亿</a:t>
            </a:r>
          </a:p>
        </p:txBody>
      </p:sp>
      <p:sp>
        <p:nvSpPr>
          <p:cNvPr id="39" name="TextBox 31"/>
          <p:cNvSpPr txBox="1">
            <a:spLocks noChangeArrowheads="1"/>
          </p:cNvSpPr>
          <p:nvPr/>
        </p:nvSpPr>
        <p:spPr bwMode="auto">
          <a:xfrm>
            <a:off x="3813809" y="2909994"/>
            <a:ext cx="6794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万</a:t>
            </a:r>
          </a:p>
        </p:txBody>
      </p:sp>
      <p:sp>
        <p:nvSpPr>
          <p:cNvPr id="40" name="TextBox 31"/>
          <p:cNvSpPr txBox="1">
            <a:spLocks noChangeArrowheads="1"/>
          </p:cNvSpPr>
          <p:nvPr/>
        </p:nvSpPr>
        <p:spPr bwMode="auto">
          <a:xfrm>
            <a:off x="2595877" y="3459141"/>
            <a:ext cx="6794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亿</a:t>
            </a:r>
          </a:p>
        </p:txBody>
      </p:sp>
      <p:sp>
        <p:nvSpPr>
          <p:cNvPr id="41" name="TextBox 31"/>
          <p:cNvSpPr txBox="1">
            <a:spLocks noChangeArrowheads="1"/>
          </p:cNvSpPr>
          <p:nvPr/>
        </p:nvSpPr>
        <p:spPr bwMode="auto">
          <a:xfrm>
            <a:off x="3814867" y="3453985"/>
            <a:ext cx="6794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200"/>
            <a:r>
              <a:rPr lang="zh-CN" altLang="en-US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万</a:t>
            </a:r>
          </a:p>
        </p:txBody>
      </p:sp>
      <p:cxnSp>
        <p:nvCxnSpPr>
          <p:cNvPr id="6" name="直接连接符 5"/>
          <p:cNvCxnSpPr/>
          <p:nvPr/>
        </p:nvCxnSpPr>
        <p:spPr>
          <a:xfrm>
            <a:off x="7416799" y="2302948"/>
            <a:ext cx="0" cy="486833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接连接符 41"/>
          <p:cNvCxnSpPr/>
          <p:nvPr/>
        </p:nvCxnSpPr>
        <p:spPr>
          <a:xfrm>
            <a:off x="6737773" y="2290363"/>
            <a:ext cx="0" cy="486833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接连接符 42"/>
          <p:cNvCxnSpPr/>
          <p:nvPr/>
        </p:nvCxnSpPr>
        <p:spPr>
          <a:xfrm>
            <a:off x="7567506" y="2877396"/>
            <a:ext cx="0" cy="486833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接连接符 43"/>
          <p:cNvCxnSpPr/>
          <p:nvPr/>
        </p:nvCxnSpPr>
        <p:spPr>
          <a:xfrm>
            <a:off x="6896099" y="2884826"/>
            <a:ext cx="0" cy="486833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接连接符 44"/>
          <p:cNvCxnSpPr/>
          <p:nvPr/>
        </p:nvCxnSpPr>
        <p:spPr>
          <a:xfrm>
            <a:off x="7744882" y="3441400"/>
            <a:ext cx="0" cy="486833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连接符 45"/>
          <p:cNvCxnSpPr/>
          <p:nvPr/>
        </p:nvCxnSpPr>
        <p:spPr>
          <a:xfrm>
            <a:off x="7065855" y="3453985"/>
            <a:ext cx="0" cy="486833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03" name="圆角矩形 31"/>
          <p:cNvSpPr>
            <a:spLocks noChangeArrowheads="1"/>
          </p:cNvSpPr>
          <p:nvPr/>
        </p:nvSpPr>
        <p:spPr bwMode="auto">
          <a:xfrm>
            <a:off x="660400" y="1167131"/>
            <a:ext cx="2964602" cy="609600"/>
          </a:xfrm>
          <a:prstGeom prst="roundRect">
            <a:avLst>
              <a:gd name="adj" fmla="val 16667"/>
            </a:avLst>
          </a:prstGeom>
          <a:solidFill>
            <a:srgbClr val="BDECC9"/>
          </a:solidFill>
          <a:ln w="15875">
            <a:solidFill>
              <a:srgbClr val="2185BA"/>
            </a:solidFill>
            <a:round/>
          </a:ln>
        </p:spPr>
        <p:txBody>
          <a:bodyPr anchor="ctr"/>
          <a:lstStyle/>
          <a:p>
            <a:pPr algn="ctr" defTabSz="1219200"/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教材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P20  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做一做</a:t>
            </a:r>
          </a:p>
        </p:txBody>
      </p:sp>
      <p:sp>
        <p:nvSpPr>
          <p:cNvPr id="23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37" grpId="0"/>
      <p:bldP spid="38" grpId="0"/>
      <p:bldP spid="39" grpId="0"/>
      <p:bldP spid="40" grpId="0"/>
      <p:bldP spid="4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Box 7"/>
          <p:cNvSpPr txBox="1">
            <a:spLocks noChangeArrowheads="1"/>
          </p:cNvSpPr>
          <p:nvPr/>
        </p:nvSpPr>
        <p:spPr bwMode="auto">
          <a:xfrm>
            <a:off x="547547" y="1390169"/>
            <a:ext cx="11921067" cy="275152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marL="381000" indent="-381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508000" indent="-508000" defTabSz="1219200" eaLnBrk="1" hangingPunct="1">
              <a:lnSpc>
                <a:spcPct val="120000"/>
              </a:lnSpc>
              <a:defRPr/>
            </a:pPr>
            <a:r>
              <a:rPr lang="en-US" altLang="zh-CN" sz="2400" kern="0" dirty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2. </a:t>
            </a:r>
            <a:r>
              <a:rPr lang="zh-CN" altLang="en-US" sz="2400" kern="0" dirty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写出下面各组数。</a:t>
            </a:r>
          </a:p>
          <a:p>
            <a:pPr marL="508000" indent="-508000" defTabSz="1219200" eaLnBrk="1" hangingPunct="1">
              <a:lnSpc>
                <a:spcPct val="120000"/>
              </a:lnSpc>
              <a:defRPr/>
            </a:pPr>
            <a:r>
              <a:rPr lang="zh-CN" altLang="en-US" sz="2400" kern="0" dirty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   （</a:t>
            </a:r>
            <a:r>
              <a:rPr lang="en-US" altLang="zh-CN" sz="2400" kern="0" dirty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400" kern="0" dirty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） 三十                </a:t>
            </a:r>
            <a:endParaRPr lang="en-US" altLang="zh-CN" sz="2400" kern="0" dirty="0">
              <a:solidFill>
                <a:srgbClr val="000000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marL="508000" indent="-508000" defTabSz="1219200" eaLnBrk="1" hangingPunct="1">
              <a:lnSpc>
                <a:spcPct val="120000"/>
              </a:lnSpc>
              <a:defRPr/>
            </a:pPr>
            <a:r>
              <a:rPr lang="en-US" altLang="zh-CN" sz="2400" kern="0" dirty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            </a:t>
            </a:r>
          </a:p>
          <a:p>
            <a:pPr marL="508000" indent="-508000" defTabSz="1219200" eaLnBrk="1" hangingPunct="1">
              <a:lnSpc>
                <a:spcPct val="120000"/>
              </a:lnSpc>
              <a:defRPr/>
            </a:pPr>
            <a:r>
              <a:rPr lang="en-US" altLang="zh-CN" sz="2400" kern="0" dirty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             </a:t>
            </a:r>
            <a:r>
              <a:rPr lang="zh-CN" altLang="en-US" sz="2400" kern="0" dirty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三十万               </a:t>
            </a:r>
            <a:endParaRPr lang="en-US" altLang="zh-CN" sz="2400" kern="0" dirty="0">
              <a:solidFill>
                <a:srgbClr val="000000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marL="508000" indent="-508000" defTabSz="1219200" eaLnBrk="1" hangingPunct="1">
              <a:lnSpc>
                <a:spcPct val="120000"/>
              </a:lnSpc>
              <a:defRPr/>
            </a:pPr>
            <a:r>
              <a:rPr lang="en-US" altLang="zh-CN" sz="2400" kern="0" dirty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            </a:t>
            </a:r>
          </a:p>
          <a:p>
            <a:pPr marL="508000" indent="-508000" defTabSz="1219200" eaLnBrk="1" hangingPunct="1">
              <a:lnSpc>
                <a:spcPct val="120000"/>
              </a:lnSpc>
              <a:defRPr/>
            </a:pPr>
            <a:r>
              <a:rPr lang="en-US" altLang="zh-CN" sz="2400" kern="0" dirty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             </a:t>
            </a:r>
            <a:r>
              <a:rPr lang="zh-CN" altLang="en-US" sz="2400" kern="0" dirty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三十亿</a:t>
            </a:r>
          </a:p>
        </p:txBody>
      </p:sp>
      <p:sp>
        <p:nvSpPr>
          <p:cNvPr id="52" name="TextBox 6"/>
          <p:cNvSpPr txBox="1">
            <a:spLocks noChangeArrowheads="1"/>
          </p:cNvSpPr>
          <p:nvPr/>
        </p:nvSpPr>
        <p:spPr bwMode="auto">
          <a:xfrm>
            <a:off x="4821096" y="1916987"/>
            <a:ext cx="3373967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9pPr>
          </a:lstStyle>
          <a:p>
            <a:pPr defTabSz="1219200">
              <a:defRPr/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写作：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30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3" name="TextBox 12"/>
          <p:cNvSpPr txBox="1">
            <a:spLocks noChangeArrowheads="1"/>
          </p:cNvSpPr>
          <p:nvPr/>
        </p:nvSpPr>
        <p:spPr bwMode="auto">
          <a:xfrm>
            <a:off x="4821095" y="2798506"/>
            <a:ext cx="3373967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9pPr>
          </a:lstStyle>
          <a:p>
            <a:pPr defTabSz="1219200">
              <a:defRPr/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写作：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300000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4" name="TextBox 13"/>
          <p:cNvSpPr txBox="1">
            <a:spLocks noChangeArrowheads="1"/>
          </p:cNvSpPr>
          <p:nvPr/>
        </p:nvSpPr>
        <p:spPr bwMode="auto">
          <a:xfrm>
            <a:off x="4821095" y="3800182"/>
            <a:ext cx="4610100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9pPr>
          </a:lstStyle>
          <a:p>
            <a:pPr defTabSz="1219200">
              <a:defRPr/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写作：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3000000000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cxnSp>
        <p:nvCxnSpPr>
          <p:cNvPr id="61" name="直接连接符 60"/>
          <p:cNvCxnSpPr/>
          <p:nvPr/>
        </p:nvCxnSpPr>
        <p:spPr>
          <a:xfrm>
            <a:off x="6842274" y="3800182"/>
            <a:ext cx="0" cy="484717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接连接符 61"/>
          <p:cNvCxnSpPr/>
          <p:nvPr/>
        </p:nvCxnSpPr>
        <p:spPr>
          <a:xfrm>
            <a:off x="6163198" y="2779625"/>
            <a:ext cx="0" cy="484717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接连接符 62"/>
          <p:cNvCxnSpPr/>
          <p:nvPr/>
        </p:nvCxnSpPr>
        <p:spPr>
          <a:xfrm>
            <a:off x="6163198" y="3800182"/>
            <a:ext cx="0" cy="484717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2" grpId="0"/>
      <p:bldP spid="53" grpId="0"/>
      <p:bldP spid="5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Box 7"/>
          <p:cNvSpPr txBox="1">
            <a:spLocks noChangeArrowheads="1"/>
          </p:cNvSpPr>
          <p:nvPr/>
        </p:nvSpPr>
        <p:spPr bwMode="auto">
          <a:xfrm>
            <a:off x="660400" y="1285754"/>
            <a:ext cx="11921067" cy="319472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marL="381000" indent="-381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508000" indent="-508000" defTabSz="1219200" eaLnBrk="1" hangingPunct="1">
              <a:lnSpc>
                <a:spcPct val="120000"/>
              </a:lnSpc>
              <a:defRPr/>
            </a:pPr>
            <a:r>
              <a:rPr lang="en-US" altLang="zh-CN" sz="2400" kern="0" dirty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2. </a:t>
            </a:r>
            <a:r>
              <a:rPr lang="zh-CN" altLang="en-US" sz="2400" kern="0" dirty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写出下面各组数。</a:t>
            </a:r>
            <a:endParaRPr lang="en-US" altLang="zh-CN" sz="2400" kern="0" dirty="0">
              <a:solidFill>
                <a:srgbClr val="000000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marL="508000" indent="-508000" defTabSz="1219200" eaLnBrk="1" hangingPunct="1">
              <a:lnSpc>
                <a:spcPct val="120000"/>
              </a:lnSpc>
              <a:defRPr/>
            </a:pPr>
            <a:endParaRPr lang="zh-CN" altLang="en-US" sz="2400" kern="0" dirty="0">
              <a:solidFill>
                <a:srgbClr val="000000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marL="508000" indent="-508000" defTabSz="1219200" eaLnBrk="1" hangingPunct="1">
              <a:lnSpc>
                <a:spcPct val="120000"/>
              </a:lnSpc>
              <a:defRPr/>
            </a:pPr>
            <a:r>
              <a:rPr lang="zh-CN" altLang="en-US" sz="2400" kern="0" dirty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   （</a:t>
            </a:r>
            <a:r>
              <a:rPr lang="en-US" altLang="zh-CN" sz="2400" kern="0" dirty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400" kern="0" dirty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）  一百零七        </a:t>
            </a:r>
            <a:endParaRPr lang="en-US" altLang="zh-CN" sz="2400" kern="0" dirty="0">
              <a:solidFill>
                <a:srgbClr val="000000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marL="508000" indent="-508000" defTabSz="1219200" eaLnBrk="1" hangingPunct="1">
              <a:lnSpc>
                <a:spcPct val="120000"/>
              </a:lnSpc>
              <a:defRPr/>
            </a:pPr>
            <a:r>
              <a:rPr lang="en-US" altLang="zh-CN" sz="2400" kern="0" dirty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   </a:t>
            </a:r>
          </a:p>
          <a:p>
            <a:pPr marL="508000" indent="-508000" defTabSz="1219200" eaLnBrk="1" hangingPunct="1">
              <a:lnSpc>
                <a:spcPct val="120000"/>
              </a:lnSpc>
              <a:defRPr/>
            </a:pPr>
            <a:r>
              <a:rPr lang="en-US" altLang="zh-CN" sz="2400" kern="0" dirty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             </a:t>
            </a:r>
            <a:r>
              <a:rPr lang="zh-CN" altLang="en-US" sz="2400" kern="0" dirty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一百零七万       </a:t>
            </a:r>
            <a:endParaRPr lang="en-US" altLang="zh-CN" sz="2400" kern="0" dirty="0">
              <a:solidFill>
                <a:srgbClr val="000000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marL="508000" indent="-508000" defTabSz="1219200" eaLnBrk="1" hangingPunct="1">
              <a:lnSpc>
                <a:spcPct val="120000"/>
              </a:lnSpc>
              <a:defRPr/>
            </a:pPr>
            <a:endParaRPr lang="en-US" altLang="zh-CN" sz="2400" kern="0" dirty="0">
              <a:solidFill>
                <a:srgbClr val="000000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marL="508000" indent="-508000" defTabSz="1219200" eaLnBrk="1" hangingPunct="1">
              <a:lnSpc>
                <a:spcPct val="120000"/>
              </a:lnSpc>
              <a:defRPr/>
            </a:pPr>
            <a:r>
              <a:rPr lang="en-US" altLang="zh-CN" sz="2400" kern="0" dirty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             </a:t>
            </a:r>
            <a:r>
              <a:rPr lang="zh-CN" altLang="en-US" sz="2400" kern="0" dirty="0">
                <a:solidFill>
                  <a:srgbClr val="00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一百零七亿</a:t>
            </a:r>
          </a:p>
        </p:txBody>
      </p:sp>
      <p:sp>
        <p:nvSpPr>
          <p:cNvPr id="23" name="TextBox 6"/>
          <p:cNvSpPr txBox="1">
            <a:spLocks noChangeArrowheads="1"/>
          </p:cNvSpPr>
          <p:nvPr/>
        </p:nvSpPr>
        <p:spPr bwMode="auto">
          <a:xfrm>
            <a:off x="5510703" y="2138736"/>
            <a:ext cx="3373967" cy="83099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9pPr>
          </a:lstStyle>
          <a:p>
            <a:pPr defTabSz="1219200">
              <a:defRPr/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写作：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107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defTabSz="1219200">
              <a:defRPr/>
            </a:pP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4" name="TextBox 12"/>
          <p:cNvSpPr txBox="1">
            <a:spLocks noChangeArrowheads="1"/>
          </p:cNvSpPr>
          <p:nvPr/>
        </p:nvSpPr>
        <p:spPr bwMode="auto">
          <a:xfrm>
            <a:off x="5510703" y="3137108"/>
            <a:ext cx="3373967" cy="83099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9pPr>
          </a:lstStyle>
          <a:p>
            <a:pPr defTabSz="1219200">
              <a:defRPr/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写作：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1070000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defTabSz="1219200">
              <a:defRPr/>
            </a:pP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5" name="TextBox 13"/>
          <p:cNvSpPr txBox="1">
            <a:spLocks noChangeArrowheads="1"/>
          </p:cNvSpPr>
          <p:nvPr/>
        </p:nvSpPr>
        <p:spPr bwMode="auto">
          <a:xfrm>
            <a:off x="5510703" y="4044162"/>
            <a:ext cx="4610100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</a:defRPr>
            </a:lvl9pPr>
          </a:lstStyle>
          <a:p>
            <a:pPr defTabSz="1219200">
              <a:defRPr/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写作：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10700000000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cxnSp>
        <p:nvCxnSpPr>
          <p:cNvPr id="26" name="直接连接符 25"/>
          <p:cNvCxnSpPr/>
          <p:nvPr/>
        </p:nvCxnSpPr>
        <p:spPr>
          <a:xfrm>
            <a:off x="7704372" y="4044162"/>
            <a:ext cx="0" cy="484717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/>
        </p:nvCxnSpPr>
        <p:spPr>
          <a:xfrm>
            <a:off x="7025164" y="3137108"/>
            <a:ext cx="0" cy="484717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27"/>
          <p:cNvCxnSpPr/>
          <p:nvPr/>
        </p:nvCxnSpPr>
        <p:spPr>
          <a:xfrm>
            <a:off x="7025164" y="3995758"/>
            <a:ext cx="0" cy="484717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23" grpId="0"/>
      <p:bldP spid="24" grpId="0"/>
      <p:bldP spid="2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null,&quot;Name&quot;:&quot;正常&quot;,&quot;HeaderHeight&quot;:14.0,&quot;FooterHeight&quot;:9.0,&quot;SideMargin&quot;:5.5,&quot;TopMargin&quot;:0.0,&quot;BottomMargin&quot;:0.0,&quot;IntervalMargin&quot;:1.5,&quot;SettingType&quot;:&quot;System&quot;}"/>
</p:tagLst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753</Words>
  <Application>Microsoft Office PowerPoint</Application>
  <PresentationFormat>宽屏</PresentationFormat>
  <Paragraphs>203</Paragraphs>
  <Slides>14</Slides>
  <Notes>14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3" baseType="lpstr">
      <vt:lpstr>FandolFang R</vt:lpstr>
      <vt:lpstr>黑体</vt:lpstr>
      <vt:lpstr>思源黑体 CN Medium</vt:lpstr>
      <vt:lpstr>思源黑体 CN Regular</vt:lpstr>
      <vt:lpstr>宋体</vt:lpstr>
      <vt:lpstr>Arial</vt:lpstr>
      <vt:lpstr>Calibri</vt:lpstr>
      <vt:lpstr>Times New Roman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4</cp:revision>
  <dcterms:created xsi:type="dcterms:W3CDTF">2020-07-02T02:19:00Z</dcterms:created>
  <dcterms:modified xsi:type="dcterms:W3CDTF">2023-01-16T16:47:18Z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2052-11.1.0.10495</vt:lpwstr>
  </property>
  <property fmtid="{D5CDD505-2E9C-101B-9397-08002B2CF9AE}" pid="3" name="ICV">
    <vt:lpwstr>AF9BF87B9D8D401AB3246CD499A2EF88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