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3" r:id="rId2"/>
  </p:sldMasterIdLst>
  <p:notesMasterIdLst>
    <p:notesMasterId r:id="rId34"/>
  </p:notesMasterIdLst>
  <p:handoutMasterIdLst>
    <p:handoutMasterId r:id="rId35"/>
  </p:handoutMasterIdLst>
  <p:sldIdLst>
    <p:sldId id="293" r:id="rId3"/>
    <p:sldId id="291" r:id="rId4"/>
    <p:sldId id="260" r:id="rId5"/>
    <p:sldId id="261" r:id="rId6"/>
    <p:sldId id="271" r:id="rId7"/>
    <p:sldId id="262" r:id="rId8"/>
    <p:sldId id="263" r:id="rId9"/>
    <p:sldId id="264" r:id="rId10"/>
    <p:sldId id="267" r:id="rId11"/>
    <p:sldId id="265" r:id="rId12"/>
    <p:sldId id="266" r:id="rId13"/>
    <p:sldId id="268" r:id="rId14"/>
    <p:sldId id="279" r:id="rId15"/>
    <p:sldId id="286" r:id="rId16"/>
    <p:sldId id="269" r:id="rId17"/>
    <p:sldId id="270" r:id="rId18"/>
    <p:sldId id="272" r:id="rId19"/>
    <p:sldId id="274" r:id="rId20"/>
    <p:sldId id="273" r:id="rId21"/>
    <p:sldId id="275" r:id="rId22"/>
    <p:sldId id="277" r:id="rId23"/>
    <p:sldId id="282" r:id="rId24"/>
    <p:sldId id="278" r:id="rId25"/>
    <p:sldId id="284" r:id="rId26"/>
    <p:sldId id="280" r:id="rId27"/>
    <p:sldId id="283" r:id="rId28"/>
    <p:sldId id="281" r:id="rId29"/>
    <p:sldId id="276" r:id="rId30"/>
    <p:sldId id="292" r:id="rId31"/>
    <p:sldId id="285" r:id="rId32"/>
    <p:sldId id="287" r:id="rId3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34500"/>
    <a:srgbClr val="B47730"/>
    <a:srgbClr val="FCAF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720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-2442" y="-1146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26155C-7C28-47E0-81CD-EDADED5CE4CD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D2B05D-94AF-4999-ACB1-C89D7F27719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hangye/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90525-4228-4CD8-89BF-527176D758A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8F73B-E822-4596-8176-243F5A6754F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90525-4228-4CD8-89BF-527176D758A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8F73B-E822-4596-8176-243F5A6754F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90525-4228-4CD8-89BF-527176D758A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8F73B-E822-4596-8176-243F5A6754F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90525-4228-4CD8-89BF-527176D758A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8F73B-E822-4596-8176-243F5A6754F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90525-4228-4CD8-89BF-527176D758A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8F73B-E822-4596-8176-243F5A6754F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2192000" cy="68580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90525-4228-4CD8-89BF-527176D758A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8F73B-E822-4596-8176-243F5A6754F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90525-4228-4CD8-89BF-527176D758A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8F73B-E822-4596-8176-243F5A6754F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90525-4228-4CD8-89BF-527176D758A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8F73B-E822-4596-8176-243F5A6754F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90525-4228-4CD8-89BF-527176D758A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8F73B-E822-4596-8176-243F5A6754F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90525-4228-4CD8-89BF-527176D758A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8F73B-E822-4596-8176-243F5A6754F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90525-4228-4CD8-89BF-527176D758A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8F73B-E822-4596-8176-243F5A6754F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2067361" y="6739570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 www.2ppt.com/hangye/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90525-4228-4CD8-89BF-527176D758A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8F73B-E822-4596-8176-243F5A6754F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90525-4228-4CD8-89BF-527176D758A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8F73B-E822-4596-8176-243F5A6754F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C90525-4228-4CD8-89BF-527176D758A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48F73B-E822-4596-8176-243F5A6754F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66" y="-23813"/>
            <a:ext cx="12184892" cy="688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本框 4"/>
          <p:cNvSpPr txBox="1"/>
          <p:nvPr/>
        </p:nvSpPr>
        <p:spPr>
          <a:xfrm>
            <a:off x="358321" y="731610"/>
            <a:ext cx="8077200" cy="14459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zh-CN"/>
            </a:defPPr>
            <a:lvl1pPr indent="0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  <a:defRPr sz="1600" b="1" spc="300">
                <a:ln w="3175">
                  <a:noFill/>
                </a:ln>
                <a:gradFill flip="none" rotWithShape="1">
                  <a:gsLst>
                    <a:gs pos="35000">
                      <a:srgbClr val="986528"/>
                    </a:gs>
                    <a:gs pos="12000">
                      <a:srgbClr val="D7C088"/>
                    </a:gs>
                    <a:gs pos="73000">
                      <a:srgbClr val="D6B885"/>
                    </a:gs>
                    <a:gs pos="61000">
                      <a:srgbClr val="FCFDF6"/>
                    </a:gs>
                    <a:gs pos="48000">
                      <a:srgbClr val="FAE8A4"/>
                    </a:gs>
                    <a:gs pos="90000">
                      <a:srgbClr val="AF8D5D"/>
                    </a:gs>
                  </a:gsLst>
                  <a:lin ang="8100000" scaled="1"/>
                  <a:tileRect/>
                </a:gradFill>
                <a:effectLst>
                  <a:outerShdw blurRad="190500" dist="88900" dir="5400000" sx="102000" sy="102000" algn="t" rotWithShape="0">
                    <a:prstClr val="black">
                      <a:alpha val="3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zh-CN" altLang="en-US" sz="8000" dirty="0" smtClean="0">
                <a:solidFill>
                  <a:srgbClr val="934500"/>
                </a:solidFill>
                <a:latin typeface="+mn-lt"/>
                <a:ea typeface="+mn-ea"/>
                <a:cs typeface="+mn-ea"/>
                <a:sym typeface="+mn-lt"/>
              </a:rPr>
              <a:t>岁月</a:t>
            </a:r>
            <a:r>
              <a:rPr lang="zh-CN" altLang="en-US" sz="4800" dirty="0" smtClean="0">
                <a:solidFill>
                  <a:srgbClr val="934500"/>
                </a:solidFill>
                <a:latin typeface="+mn-lt"/>
                <a:ea typeface="+mn-ea"/>
                <a:cs typeface="+mn-ea"/>
                <a:sym typeface="+mn-lt"/>
              </a:rPr>
              <a:t>鎏金</a:t>
            </a:r>
            <a:r>
              <a:rPr lang="zh-CN" altLang="en-US" sz="8000" dirty="0" smtClean="0">
                <a:solidFill>
                  <a:srgbClr val="934500"/>
                </a:solidFill>
                <a:latin typeface="+mn-lt"/>
                <a:ea typeface="+mn-ea"/>
                <a:cs typeface="+mn-ea"/>
                <a:sym typeface="+mn-lt"/>
              </a:rPr>
              <a:t> 财富</a:t>
            </a:r>
            <a:r>
              <a:rPr lang="zh-CN" altLang="en-US" sz="4800" dirty="0" smtClean="0">
                <a:solidFill>
                  <a:srgbClr val="934500"/>
                </a:solidFill>
                <a:latin typeface="+mn-lt"/>
                <a:ea typeface="+mn-ea"/>
                <a:cs typeface="+mn-ea"/>
                <a:sym typeface="+mn-lt"/>
              </a:rPr>
              <a:t>传承</a:t>
            </a:r>
            <a:endParaRPr lang="zh-CN" altLang="en-US" sz="4800" dirty="0">
              <a:solidFill>
                <a:srgbClr val="9345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6969273" y="2128753"/>
            <a:ext cx="521510" cy="530678"/>
            <a:chOff x="4698191" y="6075135"/>
            <a:chExt cx="521510" cy="530678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698191" y="6075135"/>
              <a:ext cx="521510" cy="530678"/>
            </a:xfrm>
            <a:prstGeom prst="rect">
              <a:avLst/>
            </a:prstGeom>
          </p:spPr>
        </p:pic>
        <p:sp>
          <p:nvSpPr>
            <p:cNvPr id="7" name="文本框 6"/>
            <p:cNvSpPr txBox="1"/>
            <p:nvPr/>
          </p:nvSpPr>
          <p:spPr>
            <a:xfrm>
              <a:off x="4789275" y="6080164"/>
              <a:ext cx="33585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chemeClr val="bg1"/>
                  </a:solidFill>
                  <a:cs typeface="+mn-ea"/>
                  <a:sym typeface="+mn-lt"/>
                </a:rPr>
                <a:t>签名</a:t>
              </a:r>
            </a:p>
          </p:txBody>
        </p:sp>
      </p:grpSp>
      <p:sp>
        <p:nvSpPr>
          <p:cNvPr id="9" name="文本框 36"/>
          <p:cNvSpPr txBox="1">
            <a:spLocks noChangeArrowheads="1"/>
          </p:cNvSpPr>
          <p:nvPr/>
        </p:nvSpPr>
        <p:spPr bwMode="auto">
          <a:xfrm>
            <a:off x="392825" y="2102302"/>
            <a:ext cx="6629432" cy="5282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zh-CN"/>
            </a:defPPr>
            <a:lvl1pPr indent="0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  <a:defRPr sz="2400" b="1" spc="300">
                <a:ln w="3175">
                  <a:noFill/>
                </a:ln>
                <a:gradFill flip="none" rotWithShape="1">
                  <a:gsLst>
                    <a:gs pos="59000">
                      <a:srgbClr val="EDAD40"/>
                    </a:gs>
                    <a:gs pos="37000">
                      <a:srgbClr val="FFF67C"/>
                    </a:gs>
                    <a:gs pos="12000">
                      <a:prstClr val="white"/>
                    </a:gs>
                    <a:gs pos="79000">
                      <a:srgbClr val="FEF77D"/>
                    </a:gs>
                  </a:gsLst>
                  <a:lin ang="5400000" scaled="0"/>
                  <a:tileRect/>
                </a:gradFill>
                <a:effectLst>
                  <a:outerShdw blurRad="190500" dist="88900" dir="5400000" sx="102000" sy="102000" algn="t" rotWithShape="0">
                    <a:prstClr val="black">
                      <a:alpha val="3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en-US" altLang="zh-CN" sz="1800" dirty="0">
                <a:solidFill>
                  <a:srgbClr val="934500"/>
                </a:solidFill>
                <a:latin typeface="+mn-lt"/>
                <a:ea typeface="+mn-ea"/>
                <a:cs typeface="+mn-ea"/>
                <a:sym typeface="+mn-lt"/>
              </a:rPr>
              <a:t>THE PROFESSIONNAL BUSINESS TEMPALTE</a:t>
            </a:r>
            <a:endParaRPr lang="zh-CN" altLang="en-US" sz="1800" dirty="0">
              <a:solidFill>
                <a:srgbClr val="9345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" name="文本框 92"/>
          <p:cNvSpPr txBox="1">
            <a:spLocks noChangeArrowheads="1"/>
          </p:cNvSpPr>
          <p:nvPr/>
        </p:nvSpPr>
        <p:spPr bwMode="auto">
          <a:xfrm>
            <a:off x="429078" y="2415106"/>
            <a:ext cx="3533322" cy="5279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zh-CN"/>
            </a:defPPr>
            <a:lvl1pPr indent="0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  <a:defRPr sz="8000" b="1" spc="300">
                <a:ln w="3175">
                  <a:noFill/>
                </a:ln>
                <a:gradFill flip="none" rotWithShape="1">
                  <a:gsLst>
                    <a:gs pos="59000">
                      <a:srgbClr val="EDAD40"/>
                    </a:gs>
                    <a:gs pos="37000">
                      <a:srgbClr val="FFF67C"/>
                    </a:gs>
                    <a:gs pos="12000">
                      <a:prstClr val="white"/>
                    </a:gs>
                    <a:gs pos="79000">
                      <a:srgbClr val="FEF77D"/>
                    </a:gs>
                  </a:gsLst>
                  <a:lin ang="5400000" scaled="0"/>
                  <a:tileRect/>
                </a:gradFill>
                <a:effectLst>
                  <a:outerShdw blurRad="190500" dist="88900" dir="5400000" sx="102000" sy="102000" algn="t" rotWithShape="0">
                    <a:prstClr val="black">
                      <a:alpha val="3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zh-CN" altLang="en-US" sz="3200" b="0" dirty="0" smtClean="0">
                <a:solidFill>
                  <a:srgbClr val="934500"/>
                </a:solidFill>
                <a:latin typeface="+mn-lt"/>
                <a:ea typeface="+mn-ea"/>
                <a:cs typeface="+mn-ea"/>
                <a:sym typeface="+mn-lt"/>
              </a:rPr>
              <a:t>金融理财类模板</a:t>
            </a:r>
            <a:endParaRPr lang="zh-CN" altLang="en-US" sz="3200" b="0" dirty="0">
              <a:solidFill>
                <a:srgbClr val="9345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random/>
      </p:transition>
    </mc:Choice>
    <mc:Fallback xmlns="">
      <p:transition spd="slow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withEffect">
                                  <p:stCondLst>
                                    <p:cond delay="100"/>
                                  </p:stCondLst>
                                  <p:iterate type="lt">
                                    <p:tmPct val="17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8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7" presetClass="entr" presetSubtype="0" fill="hold" grpId="0" nodeType="withEffect">
                                  <p:stCondLst>
                                    <p:cond delay="1900"/>
                                  </p:stCondLst>
                                  <p:iterate type="lt">
                                    <p:tmPct val="6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34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Box 61"/>
          <p:cNvSpPr txBox="1"/>
          <p:nvPr/>
        </p:nvSpPr>
        <p:spPr>
          <a:xfrm>
            <a:off x="202746" y="6763687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模板</a:t>
            </a:r>
            <a:r>
              <a:rPr kumimoji="0" lang="en-US" altLang="zh-CN" sz="1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http:// www.PPT818.com/hangye/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44" name="五边形 43"/>
          <p:cNvSpPr/>
          <p:nvPr/>
        </p:nvSpPr>
        <p:spPr>
          <a:xfrm>
            <a:off x="-19050" y="285751"/>
            <a:ext cx="443593" cy="371928"/>
          </a:xfrm>
          <a:prstGeom prst="homePlate">
            <a:avLst/>
          </a:prstGeom>
          <a:solidFill>
            <a:srgbClr val="934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45" name="TextBox 15"/>
          <p:cNvSpPr txBox="1">
            <a:spLocks noChangeArrowheads="1"/>
          </p:cNvSpPr>
          <p:nvPr/>
        </p:nvSpPr>
        <p:spPr bwMode="auto">
          <a:xfrm>
            <a:off x="854399" y="245869"/>
            <a:ext cx="33203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+mn-lt"/>
                <a:ea typeface="+mn-ea"/>
                <a:cs typeface="+mn-ea"/>
                <a:sym typeface="+mn-lt"/>
              </a:rPr>
              <a:t>单击此处</a:t>
            </a:r>
            <a:r>
              <a:rPr lang="zh-CN" altLang="en-US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+mn-lt"/>
                <a:ea typeface="+mn-ea"/>
                <a:cs typeface="+mn-ea"/>
                <a:sym typeface="+mn-lt"/>
              </a:rPr>
              <a:t>添加</a:t>
            </a:r>
            <a:r>
              <a:rPr lang="zh-CN" altLang="en-US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+mn-lt"/>
                <a:ea typeface="+mn-ea"/>
                <a:cs typeface="+mn-ea"/>
                <a:sym typeface="+mn-lt"/>
              </a:rPr>
              <a:t>标题</a:t>
            </a:r>
            <a:endParaRPr lang="zh-CN" altLang="en-US" sz="2400" b="1" dirty="0">
              <a:solidFill>
                <a:prstClr val="black">
                  <a:lumMod val="85000"/>
                  <a:lumOff val="15000"/>
                </a:prst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6" name="燕尾形 45"/>
          <p:cNvSpPr/>
          <p:nvPr/>
        </p:nvSpPr>
        <p:spPr>
          <a:xfrm>
            <a:off x="317370" y="303019"/>
            <a:ext cx="319315" cy="354659"/>
          </a:xfrm>
          <a:prstGeom prst="chevron">
            <a:avLst/>
          </a:prstGeom>
          <a:solidFill>
            <a:srgbClr val="B477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47" name="燕尾形 46"/>
          <p:cNvSpPr/>
          <p:nvPr/>
        </p:nvSpPr>
        <p:spPr>
          <a:xfrm>
            <a:off x="535084" y="303019"/>
            <a:ext cx="319315" cy="354659"/>
          </a:xfrm>
          <a:prstGeom prst="chevron">
            <a:avLst/>
          </a:prstGeom>
          <a:solidFill>
            <a:srgbClr val="FCAF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grpSp>
        <p:nvGrpSpPr>
          <p:cNvPr id="48" name="组合 47"/>
          <p:cNvGrpSpPr/>
          <p:nvPr/>
        </p:nvGrpSpPr>
        <p:grpSpPr>
          <a:xfrm>
            <a:off x="0" y="6743701"/>
            <a:ext cx="12192000" cy="128587"/>
            <a:chOff x="0" y="6672263"/>
            <a:chExt cx="10844214" cy="185737"/>
          </a:xfrm>
        </p:grpSpPr>
        <p:sp>
          <p:nvSpPr>
            <p:cNvPr id="49" name="矩形 48"/>
            <p:cNvSpPr/>
            <p:nvPr/>
          </p:nvSpPr>
          <p:spPr>
            <a:xfrm>
              <a:off x="0" y="6672263"/>
              <a:ext cx="3614738" cy="185737"/>
            </a:xfrm>
            <a:prstGeom prst="rect">
              <a:avLst/>
            </a:prstGeom>
            <a:solidFill>
              <a:srgbClr val="9345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3614738" y="6672263"/>
              <a:ext cx="3614738" cy="185737"/>
            </a:xfrm>
            <a:prstGeom prst="rect">
              <a:avLst/>
            </a:prstGeom>
            <a:solidFill>
              <a:srgbClr val="B477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51" name="矩形 50"/>
            <p:cNvSpPr/>
            <p:nvPr/>
          </p:nvSpPr>
          <p:spPr>
            <a:xfrm>
              <a:off x="7229476" y="6672263"/>
              <a:ext cx="3614738" cy="185737"/>
            </a:xfrm>
            <a:prstGeom prst="rect">
              <a:avLst/>
            </a:prstGeom>
            <a:solidFill>
              <a:srgbClr val="FCAF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cxnSp>
        <p:nvCxnSpPr>
          <p:cNvPr id="52" name="直接连接符 51"/>
          <p:cNvCxnSpPr/>
          <p:nvPr/>
        </p:nvCxnSpPr>
        <p:spPr>
          <a:xfrm>
            <a:off x="3457575" y="528638"/>
            <a:ext cx="8010525" cy="0"/>
          </a:xfrm>
          <a:prstGeom prst="line">
            <a:avLst/>
          </a:prstGeom>
          <a:ln>
            <a:solidFill>
              <a:srgbClr val="B477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矩形 52"/>
          <p:cNvSpPr/>
          <p:nvPr/>
        </p:nvSpPr>
        <p:spPr>
          <a:xfrm>
            <a:off x="12096750" y="164681"/>
            <a:ext cx="114300" cy="63133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2" name="Arc 237"/>
          <p:cNvSpPr/>
          <p:nvPr/>
        </p:nvSpPr>
        <p:spPr>
          <a:xfrm rot="11954329">
            <a:off x="3975959" y="1818618"/>
            <a:ext cx="4549522" cy="4549526"/>
          </a:xfrm>
          <a:prstGeom prst="arc">
            <a:avLst>
              <a:gd name="adj1" fmla="val 11549422"/>
              <a:gd name="adj2" fmla="val 18526912"/>
            </a:avLst>
          </a:prstGeom>
          <a:noFill/>
          <a:ln w="28575" cap="flat" cmpd="sng" algn="ctr">
            <a:solidFill>
              <a:srgbClr val="969696"/>
            </a:solidFill>
            <a:prstDash val="sysDot"/>
            <a:tailEnd type="triangle"/>
          </a:ln>
          <a:effectLst/>
        </p:spPr>
        <p:txBody>
          <a:bodyPr rtlCol="0" anchor="ctr"/>
          <a:lstStyle/>
          <a:p>
            <a:pPr algn="ctr" defTabSz="1373505">
              <a:defRPr/>
            </a:pPr>
            <a:endParaRPr lang="en-US" sz="3545" kern="0" dirty="0">
              <a:solidFill>
                <a:srgbClr val="262626"/>
              </a:solidFill>
              <a:cs typeface="+mn-ea"/>
              <a:sym typeface="+mn-lt"/>
            </a:endParaRPr>
          </a:p>
        </p:txBody>
      </p:sp>
      <p:sp>
        <p:nvSpPr>
          <p:cNvPr id="13" name="Freeform 5"/>
          <p:cNvSpPr/>
          <p:nvPr/>
        </p:nvSpPr>
        <p:spPr bwMode="auto">
          <a:xfrm>
            <a:off x="5530673" y="4097837"/>
            <a:ext cx="518464" cy="514666"/>
          </a:xfrm>
          <a:custGeom>
            <a:avLst/>
            <a:gdLst/>
            <a:ahLst/>
            <a:cxnLst>
              <a:cxn ang="0">
                <a:pos x="2" y="468"/>
              </a:cxn>
              <a:cxn ang="0">
                <a:pos x="452" y="180"/>
              </a:cxn>
              <a:cxn ang="0">
                <a:pos x="374" y="101"/>
              </a:cxn>
              <a:cxn ang="0">
                <a:pos x="373" y="101"/>
              </a:cxn>
              <a:cxn ang="0">
                <a:pos x="295" y="22"/>
              </a:cxn>
              <a:cxn ang="0">
                <a:pos x="1" y="468"/>
              </a:cxn>
              <a:cxn ang="0">
                <a:pos x="0" y="468"/>
              </a:cxn>
              <a:cxn ang="0">
                <a:pos x="1" y="468"/>
              </a:cxn>
              <a:cxn ang="0">
                <a:pos x="1" y="469"/>
              </a:cxn>
              <a:cxn ang="0">
                <a:pos x="2" y="468"/>
              </a:cxn>
            </a:cxnLst>
            <a:rect l="0" t="0" r="r" b="b"/>
            <a:pathLst>
              <a:path w="470" h="469">
                <a:moveTo>
                  <a:pt x="2" y="468"/>
                </a:moveTo>
                <a:cubicBezTo>
                  <a:pt x="470" y="426"/>
                  <a:pt x="452" y="180"/>
                  <a:pt x="452" y="180"/>
                </a:cubicBezTo>
                <a:cubicBezTo>
                  <a:pt x="374" y="101"/>
                  <a:pt x="374" y="101"/>
                  <a:pt x="374" y="101"/>
                </a:cubicBezTo>
                <a:cubicBezTo>
                  <a:pt x="373" y="101"/>
                  <a:pt x="373" y="101"/>
                  <a:pt x="373" y="101"/>
                </a:cubicBezTo>
                <a:cubicBezTo>
                  <a:pt x="295" y="22"/>
                  <a:pt x="295" y="22"/>
                  <a:pt x="295" y="22"/>
                </a:cubicBezTo>
                <a:cubicBezTo>
                  <a:pt x="295" y="22"/>
                  <a:pt x="50" y="0"/>
                  <a:pt x="1" y="468"/>
                </a:cubicBezTo>
                <a:cubicBezTo>
                  <a:pt x="0" y="468"/>
                  <a:pt x="0" y="468"/>
                  <a:pt x="0" y="468"/>
                </a:cubicBezTo>
                <a:cubicBezTo>
                  <a:pt x="1" y="468"/>
                  <a:pt x="1" y="468"/>
                  <a:pt x="1" y="468"/>
                </a:cubicBezTo>
                <a:cubicBezTo>
                  <a:pt x="1" y="469"/>
                  <a:pt x="1" y="469"/>
                  <a:pt x="1" y="469"/>
                </a:cubicBezTo>
                <a:lnTo>
                  <a:pt x="2" y="468"/>
                </a:lnTo>
                <a:close/>
              </a:path>
            </a:pathLst>
          </a:custGeom>
          <a:solidFill>
            <a:srgbClr val="F19B14"/>
          </a:solidFill>
          <a:ln w="9525">
            <a:noFill/>
            <a:round/>
          </a:ln>
        </p:spPr>
        <p:txBody>
          <a:bodyPr vert="horz" wrap="square" lIns="121682" tIns="60841" rIns="121682" bIns="60841" numCol="1" anchor="t" anchorCtr="0" compatLnSpc="1"/>
          <a:lstStyle/>
          <a:p>
            <a:pPr defTabSz="1373505">
              <a:defRPr/>
            </a:pPr>
            <a:endParaRPr lang="en-US" sz="3545" kern="0">
              <a:solidFill>
                <a:srgbClr val="262626"/>
              </a:solidFill>
              <a:cs typeface="+mn-ea"/>
              <a:sym typeface="+mn-lt"/>
            </a:endParaRPr>
          </a:p>
        </p:txBody>
      </p:sp>
      <p:sp>
        <p:nvSpPr>
          <p:cNvPr id="14" name="Freeform 6"/>
          <p:cNvSpPr/>
          <p:nvPr/>
        </p:nvSpPr>
        <p:spPr bwMode="auto">
          <a:xfrm>
            <a:off x="5794651" y="3966796"/>
            <a:ext cx="410213" cy="410213"/>
          </a:xfrm>
          <a:custGeom>
            <a:avLst/>
            <a:gdLst/>
            <a:ahLst/>
            <a:cxnLst>
              <a:cxn ang="0">
                <a:pos x="0" y="54"/>
              </a:cxn>
              <a:cxn ang="0">
                <a:pos x="164" y="216"/>
              </a:cxn>
              <a:cxn ang="0">
                <a:pos x="216" y="163"/>
              </a:cxn>
              <a:cxn ang="0">
                <a:pos x="52" y="0"/>
              </a:cxn>
              <a:cxn ang="0">
                <a:pos x="0" y="54"/>
              </a:cxn>
            </a:cxnLst>
            <a:rect l="0" t="0" r="r" b="b"/>
            <a:pathLst>
              <a:path w="216" h="216">
                <a:moveTo>
                  <a:pt x="0" y="54"/>
                </a:moveTo>
                <a:lnTo>
                  <a:pt x="164" y="216"/>
                </a:lnTo>
                <a:lnTo>
                  <a:pt x="216" y="163"/>
                </a:lnTo>
                <a:lnTo>
                  <a:pt x="52" y="0"/>
                </a:lnTo>
                <a:lnTo>
                  <a:pt x="0" y="54"/>
                </a:lnTo>
                <a:close/>
              </a:path>
            </a:pathLst>
          </a:custGeom>
          <a:solidFill>
            <a:srgbClr val="BE382C"/>
          </a:solidFill>
          <a:ln w="9525">
            <a:noFill/>
            <a:round/>
          </a:ln>
        </p:spPr>
        <p:txBody>
          <a:bodyPr vert="horz" wrap="square" lIns="121682" tIns="60841" rIns="121682" bIns="60841" numCol="1" anchor="t" anchorCtr="0" compatLnSpc="1"/>
          <a:lstStyle/>
          <a:p>
            <a:pPr defTabSz="1373505">
              <a:defRPr/>
            </a:pPr>
            <a:endParaRPr lang="en-US" sz="3545" kern="0">
              <a:solidFill>
                <a:srgbClr val="262626"/>
              </a:solidFill>
              <a:cs typeface="+mn-ea"/>
              <a:sym typeface="+mn-lt"/>
            </a:endParaRPr>
          </a:p>
        </p:txBody>
      </p:sp>
      <p:sp>
        <p:nvSpPr>
          <p:cNvPr id="15" name="Freeform 7"/>
          <p:cNvSpPr/>
          <p:nvPr/>
        </p:nvSpPr>
        <p:spPr bwMode="auto">
          <a:xfrm>
            <a:off x="5794651" y="3966796"/>
            <a:ext cx="410213" cy="410213"/>
          </a:xfrm>
          <a:custGeom>
            <a:avLst/>
            <a:gdLst/>
            <a:ahLst/>
            <a:cxnLst>
              <a:cxn ang="0">
                <a:pos x="0" y="54"/>
              </a:cxn>
              <a:cxn ang="0">
                <a:pos x="164" y="216"/>
              </a:cxn>
              <a:cxn ang="0">
                <a:pos x="216" y="163"/>
              </a:cxn>
              <a:cxn ang="0">
                <a:pos x="52" y="0"/>
              </a:cxn>
              <a:cxn ang="0">
                <a:pos x="0" y="54"/>
              </a:cxn>
            </a:cxnLst>
            <a:rect l="0" t="0" r="r" b="b"/>
            <a:pathLst>
              <a:path w="216" h="216">
                <a:moveTo>
                  <a:pt x="0" y="54"/>
                </a:moveTo>
                <a:lnTo>
                  <a:pt x="164" y="216"/>
                </a:lnTo>
                <a:lnTo>
                  <a:pt x="216" y="163"/>
                </a:lnTo>
                <a:lnTo>
                  <a:pt x="52" y="0"/>
                </a:lnTo>
                <a:lnTo>
                  <a:pt x="0" y="54"/>
                </a:lnTo>
              </a:path>
            </a:pathLst>
          </a:custGeom>
          <a:noFill/>
          <a:ln w="9525">
            <a:noFill/>
            <a:round/>
          </a:ln>
        </p:spPr>
        <p:txBody>
          <a:bodyPr vert="horz" wrap="square" lIns="121682" tIns="60841" rIns="121682" bIns="60841" numCol="1" anchor="t" anchorCtr="0" compatLnSpc="1"/>
          <a:lstStyle/>
          <a:p>
            <a:pPr defTabSz="1373505">
              <a:defRPr/>
            </a:pPr>
            <a:endParaRPr lang="en-US" sz="3545" kern="0">
              <a:solidFill>
                <a:srgbClr val="262626"/>
              </a:solidFill>
              <a:cs typeface="+mn-ea"/>
              <a:sym typeface="+mn-lt"/>
            </a:endParaRPr>
          </a:p>
        </p:txBody>
      </p:sp>
      <p:sp>
        <p:nvSpPr>
          <p:cNvPr id="16" name="Freeform 8"/>
          <p:cNvSpPr/>
          <p:nvPr/>
        </p:nvSpPr>
        <p:spPr bwMode="auto">
          <a:xfrm>
            <a:off x="5238206" y="3383763"/>
            <a:ext cx="1536399" cy="1526903"/>
          </a:xfrm>
          <a:custGeom>
            <a:avLst/>
            <a:gdLst/>
            <a:ahLst/>
            <a:cxnLst>
              <a:cxn ang="0">
                <a:pos x="1114" y="270"/>
              </a:cxn>
              <a:cxn ang="0">
                <a:pos x="140" y="268"/>
              </a:cxn>
              <a:cxn ang="0">
                <a:pos x="0" y="479"/>
              </a:cxn>
              <a:cxn ang="0">
                <a:pos x="766" y="624"/>
              </a:cxn>
              <a:cxn ang="0">
                <a:pos x="922" y="1388"/>
              </a:cxn>
              <a:cxn ang="0">
                <a:pos x="1130" y="1245"/>
              </a:cxn>
              <a:cxn ang="0">
                <a:pos x="1114" y="270"/>
              </a:cxn>
            </a:cxnLst>
            <a:rect l="0" t="0" r="r" b="b"/>
            <a:pathLst>
              <a:path w="1395" h="1388">
                <a:moveTo>
                  <a:pt x="1114" y="270"/>
                </a:moveTo>
                <a:cubicBezTo>
                  <a:pt x="841" y="1"/>
                  <a:pt x="405" y="0"/>
                  <a:pt x="140" y="268"/>
                </a:cubicBezTo>
                <a:cubicBezTo>
                  <a:pt x="79" y="331"/>
                  <a:pt x="32" y="402"/>
                  <a:pt x="0" y="479"/>
                </a:cubicBezTo>
                <a:cubicBezTo>
                  <a:pt x="251" y="369"/>
                  <a:pt x="556" y="417"/>
                  <a:pt x="766" y="624"/>
                </a:cubicBezTo>
                <a:cubicBezTo>
                  <a:pt x="976" y="831"/>
                  <a:pt x="1028" y="1136"/>
                  <a:pt x="922" y="1388"/>
                </a:cubicBezTo>
                <a:cubicBezTo>
                  <a:pt x="998" y="1355"/>
                  <a:pt x="1069" y="1307"/>
                  <a:pt x="1130" y="1245"/>
                </a:cubicBezTo>
                <a:cubicBezTo>
                  <a:pt x="1395" y="976"/>
                  <a:pt x="1388" y="540"/>
                  <a:pt x="1114" y="270"/>
                </a:cubicBezTo>
              </a:path>
            </a:pathLst>
          </a:custGeom>
          <a:solidFill>
            <a:srgbClr val="237DB9">
              <a:lumMod val="50000"/>
            </a:srgbClr>
          </a:solidFill>
          <a:ln w="9525">
            <a:noFill/>
            <a:round/>
          </a:ln>
        </p:spPr>
        <p:txBody>
          <a:bodyPr vert="horz" wrap="square" lIns="121682" tIns="60841" rIns="121682" bIns="60841" numCol="1" anchor="t" anchorCtr="0" compatLnSpc="1"/>
          <a:lstStyle/>
          <a:p>
            <a:pPr defTabSz="1373505">
              <a:defRPr/>
            </a:pPr>
            <a:endParaRPr lang="en-US" sz="3545" kern="0">
              <a:solidFill>
                <a:srgbClr val="262626"/>
              </a:solidFill>
              <a:cs typeface="+mn-ea"/>
              <a:sym typeface="+mn-lt"/>
            </a:endParaRPr>
          </a:p>
        </p:txBody>
      </p:sp>
      <p:sp>
        <p:nvSpPr>
          <p:cNvPr id="17" name="Freeform 10"/>
          <p:cNvSpPr/>
          <p:nvPr/>
        </p:nvSpPr>
        <p:spPr bwMode="auto">
          <a:xfrm>
            <a:off x="5792753" y="2563337"/>
            <a:ext cx="1781387" cy="1796580"/>
          </a:xfrm>
          <a:custGeom>
            <a:avLst/>
            <a:gdLst/>
            <a:ahLst/>
            <a:cxnLst>
              <a:cxn ang="0">
                <a:pos x="462" y="557"/>
              </a:cxn>
              <a:cxn ang="0">
                <a:pos x="0" y="1288"/>
              </a:cxn>
              <a:cxn ang="0">
                <a:pos x="201" y="1433"/>
              </a:cxn>
              <a:cxn ang="0">
                <a:pos x="349" y="1632"/>
              </a:cxn>
              <a:cxn ang="0">
                <a:pos x="1073" y="1160"/>
              </a:cxn>
              <a:cxn ang="0">
                <a:pos x="1589" y="24"/>
              </a:cxn>
              <a:cxn ang="0">
                <a:pos x="462" y="557"/>
              </a:cxn>
            </a:cxnLst>
            <a:rect l="0" t="0" r="r" b="b"/>
            <a:pathLst>
              <a:path w="1618" h="1632">
                <a:moveTo>
                  <a:pt x="462" y="557"/>
                </a:moveTo>
                <a:cubicBezTo>
                  <a:pt x="236" y="786"/>
                  <a:pt x="78" y="1044"/>
                  <a:pt x="0" y="1288"/>
                </a:cubicBezTo>
                <a:cubicBezTo>
                  <a:pt x="72" y="1325"/>
                  <a:pt x="140" y="1373"/>
                  <a:pt x="201" y="1433"/>
                </a:cubicBezTo>
                <a:cubicBezTo>
                  <a:pt x="262" y="1493"/>
                  <a:pt x="311" y="1560"/>
                  <a:pt x="349" y="1632"/>
                </a:cubicBezTo>
                <a:cubicBezTo>
                  <a:pt x="591" y="1550"/>
                  <a:pt x="847" y="1389"/>
                  <a:pt x="1073" y="1160"/>
                </a:cubicBezTo>
                <a:cubicBezTo>
                  <a:pt x="1432" y="796"/>
                  <a:pt x="1618" y="358"/>
                  <a:pt x="1589" y="24"/>
                </a:cubicBezTo>
                <a:cubicBezTo>
                  <a:pt x="1255" y="0"/>
                  <a:pt x="820" y="193"/>
                  <a:pt x="462" y="557"/>
                </a:cubicBezTo>
              </a:path>
            </a:pathLst>
          </a:custGeom>
          <a:solidFill>
            <a:srgbClr val="262626">
              <a:lumMod val="10000"/>
              <a:lumOff val="90000"/>
            </a:srgbClr>
          </a:solidFill>
          <a:ln w="9525">
            <a:noFill/>
            <a:round/>
          </a:ln>
        </p:spPr>
        <p:txBody>
          <a:bodyPr vert="horz" wrap="square" lIns="121682" tIns="60841" rIns="121682" bIns="60841" numCol="1" anchor="t" anchorCtr="0" compatLnSpc="1"/>
          <a:lstStyle/>
          <a:p>
            <a:pPr defTabSz="1373505">
              <a:defRPr/>
            </a:pPr>
            <a:endParaRPr lang="en-US" sz="3545" kern="0">
              <a:solidFill>
                <a:srgbClr val="262626"/>
              </a:solidFill>
              <a:cs typeface="+mn-ea"/>
              <a:sym typeface="+mn-lt"/>
            </a:endParaRPr>
          </a:p>
        </p:txBody>
      </p:sp>
      <p:sp>
        <p:nvSpPr>
          <p:cNvPr id="18" name="Freeform 11"/>
          <p:cNvSpPr/>
          <p:nvPr/>
        </p:nvSpPr>
        <p:spPr bwMode="auto">
          <a:xfrm>
            <a:off x="6001658" y="2586127"/>
            <a:ext cx="1572482" cy="1773791"/>
          </a:xfrm>
          <a:custGeom>
            <a:avLst/>
            <a:gdLst/>
            <a:ahLst/>
            <a:cxnLst>
              <a:cxn ang="0">
                <a:pos x="1399" y="2"/>
              </a:cxn>
              <a:cxn ang="0">
                <a:pos x="0" y="1401"/>
              </a:cxn>
              <a:cxn ang="0">
                <a:pos x="11" y="1411"/>
              </a:cxn>
              <a:cxn ang="0">
                <a:pos x="159" y="1610"/>
              </a:cxn>
              <a:cxn ang="0">
                <a:pos x="883" y="1138"/>
              </a:cxn>
              <a:cxn ang="0">
                <a:pos x="1399" y="2"/>
              </a:cxn>
            </a:cxnLst>
            <a:rect l="0" t="0" r="r" b="b"/>
            <a:pathLst>
              <a:path w="1428" h="1610">
                <a:moveTo>
                  <a:pt x="1399" y="2"/>
                </a:moveTo>
                <a:cubicBezTo>
                  <a:pt x="1361" y="0"/>
                  <a:pt x="0" y="1401"/>
                  <a:pt x="0" y="1401"/>
                </a:cubicBezTo>
                <a:cubicBezTo>
                  <a:pt x="4" y="1405"/>
                  <a:pt x="7" y="1408"/>
                  <a:pt x="11" y="1411"/>
                </a:cubicBezTo>
                <a:cubicBezTo>
                  <a:pt x="72" y="1471"/>
                  <a:pt x="121" y="1538"/>
                  <a:pt x="159" y="1610"/>
                </a:cubicBezTo>
                <a:cubicBezTo>
                  <a:pt x="401" y="1528"/>
                  <a:pt x="657" y="1367"/>
                  <a:pt x="883" y="1138"/>
                </a:cubicBezTo>
                <a:cubicBezTo>
                  <a:pt x="1242" y="774"/>
                  <a:pt x="1428" y="336"/>
                  <a:pt x="1399" y="2"/>
                </a:cubicBezTo>
              </a:path>
            </a:pathLst>
          </a:custGeom>
          <a:solidFill>
            <a:srgbClr val="CFCFCF"/>
          </a:solidFill>
          <a:ln w="9525">
            <a:noFill/>
            <a:round/>
          </a:ln>
        </p:spPr>
        <p:txBody>
          <a:bodyPr vert="horz" wrap="square" lIns="121682" tIns="60841" rIns="121682" bIns="60841" numCol="1" anchor="t" anchorCtr="0" compatLnSpc="1"/>
          <a:lstStyle/>
          <a:p>
            <a:pPr defTabSz="1373505">
              <a:defRPr/>
            </a:pPr>
            <a:endParaRPr lang="en-US" sz="3545" kern="0">
              <a:solidFill>
                <a:srgbClr val="262626"/>
              </a:solidFill>
              <a:cs typeface="+mn-ea"/>
              <a:sym typeface="+mn-lt"/>
            </a:endParaRPr>
          </a:p>
        </p:txBody>
      </p:sp>
      <p:sp>
        <p:nvSpPr>
          <p:cNvPr id="19" name="Freeform 12"/>
          <p:cNvSpPr/>
          <p:nvPr/>
        </p:nvSpPr>
        <p:spPr bwMode="auto">
          <a:xfrm>
            <a:off x="5745274" y="3649641"/>
            <a:ext cx="753957" cy="763452"/>
          </a:xfrm>
          <a:custGeom>
            <a:avLst/>
            <a:gdLst/>
            <a:ahLst/>
            <a:cxnLst>
              <a:cxn ang="0">
                <a:pos x="276" y="282"/>
              </a:cxn>
              <a:cxn ang="0">
                <a:pos x="0" y="694"/>
              </a:cxn>
              <a:cxn ang="0">
                <a:pos x="407" y="411"/>
              </a:cxn>
              <a:cxn ang="0">
                <a:pos x="684" y="0"/>
              </a:cxn>
              <a:cxn ang="0">
                <a:pos x="276" y="282"/>
              </a:cxn>
            </a:cxnLst>
            <a:rect l="0" t="0" r="r" b="b"/>
            <a:pathLst>
              <a:path w="684" h="694">
                <a:moveTo>
                  <a:pt x="276" y="282"/>
                </a:moveTo>
                <a:cubicBezTo>
                  <a:pt x="127" y="433"/>
                  <a:pt x="24" y="591"/>
                  <a:pt x="0" y="694"/>
                </a:cubicBezTo>
                <a:cubicBezTo>
                  <a:pt x="102" y="668"/>
                  <a:pt x="258" y="563"/>
                  <a:pt x="407" y="411"/>
                </a:cubicBezTo>
                <a:cubicBezTo>
                  <a:pt x="556" y="260"/>
                  <a:pt x="659" y="103"/>
                  <a:pt x="684" y="0"/>
                </a:cubicBezTo>
                <a:cubicBezTo>
                  <a:pt x="581" y="26"/>
                  <a:pt x="425" y="131"/>
                  <a:pt x="276" y="282"/>
                </a:cubicBezTo>
              </a:path>
            </a:pathLst>
          </a:custGeom>
          <a:solidFill>
            <a:srgbClr val="237DB9"/>
          </a:solidFill>
          <a:ln w="9525">
            <a:noFill/>
            <a:round/>
          </a:ln>
        </p:spPr>
        <p:txBody>
          <a:bodyPr vert="horz" wrap="square" lIns="121682" tIns="60841" rIns="121682" bIns="60841" numCol="1" anchor="t" anchorCtr="0" compatLnSpc="1"/>
          <a:lstStyle/>
          <a:p>
            <a:pPr defTabSz="1373505">
              <a:defRPr/>
            </a:pPr>
            <a:endParaRPr lang="en-US" sz="3545" kern="0">
              <a:solidFill>
                <a:srgbClr val="262626"/>
              </a:solidFill>
              <a:cs typeface="+mn-ea"/>
              <a:sym typeface="+mn-lt"/>
            </a:endParaRPr>
          </a:p>
        </p:txBody>
      </p:sp>
      <p:sp>
        <p:nvSpPr>
          <p:cNvPr id="20" name="Freeform 13"/>
          <p:cNvSpPr/>
          <p:nvPr/>
        </p:nvSpPr>
        <p:spPr bwMode="auto">
          <a:xfrm>
            <a:off x="5745274" y="3649641"/>
            <a:ext cx="753957" cy="763452"/>
          </a:xfrm>
          <a:custGeom>
            <a:avLst/>
            <a:gdLst/>
            <a:ahLst/>
            <a:cxnLst>
              <a:cxn ang="0">
                <a:pos x="1" y="689"/>
              </a:cxn>
              <a:cxn ang="0">
                <a:pos x="0" y="694"/>
              </a:cxn>
              <a:cxn ang="0">
                <a:pos x="407" y="411"/>
              </a:cxn>
              <a:cxn ang="0">
                <a:pos x="684" y="0"/>
              </a:cxn>
              <a:cxn ang="0">
                <a:pos x="679" y="1"/>
              </a:cxn>
              <a:cxn ang="0">
                <a:pos x="1" y="689"/>
              </a:cxn>
            </a:cxnLst>
            <a:rect l="0" t="0" r="r" b="b"/>
            <a:pathLst>
              <a:path w="684" h="694">
                <a:moveTo>
                  <a:pt x="1" y="689"/>
                </a:moveTo>
                <a:cubicBezTo>
                  <a:pt x="1" y="690"/>
                  <a:pt x="0" y="692"/>
                  <a:pt x="0" y="694"/>
                </a:cubicBezTo>
                <a:cubicBezTo>
                  <a:pt x="102" y="668"/>
                  <a:pt x="258" y="563"/>
                  <a:pt x="407" y="411"/>
                </a:cubicBezTo>
                <a:cubicBezTo>
                  <a:pt x="556" y="260"/>
                  <a:pt x="659" y="103"/>
                  <a:pt x="684" y="0"/>
                </a:cubicBezTo>
                <a:cubicBezTo>
                  <a:pt x="682" y="0"/>
                  <a:pt x="680" y="1"/>
                  <a:pt x="679" y="1"/>
                </a:cubicBezTo>
                <a:cubicBezTo>
                  <a:pt x="1" y="689"/>
                  <a:pt x="1" y="689"/>
                  <a:pt x="1" y="689"/>
                </a:cubicBezTo>
              </a:path>
            </a:pathLst>
          </a:custGeom>
          <a:solidFill>
            <a:srgbClr val="237DB9">
              <a:lumMod val="75000"/>
            </a:srgbClr>
          </a:solidFill>
          <a:ln w="9525">
            <a:noFill/>
            <a:round/>
          </a:ln>
        </p:spPr>
        <p:txBody>
          <a:bodyPr vert="horz" wrap="square" lIns="121682" tIns="60841" rIns="121682" bIns="60841" numCol="1" anchor="t" anchorCtr="0" compatLnSpc="1"/>
          <a:lstStyle/>
          <a:p>
            <a:pPr defTabSz="1373505">
              <a:defRPr/>
            </a:pPr>
            <a:endParaRPr lang="en-US" sz="3545" kern="0">
              <a:solidFill>
                <a:srgbClr val="262626"/>
              </a:solidFill>
              <a:cs typeface="+mn-ea"/>
              <a:sym typeface="+mn-lt"/>
            </a:endParaRPr>
          </a:p>
        </p:txBody>
      </p:sp>
      <p:sp>
        <p:nvSpPr>
          <p:cNvPr id="21" name="Freeform 16"/>
          <p:cNvSpPr/>
          <p:nvPr/>
        </p:nvSpPr>
        <p:spPr bwMode="auto">
          <a:xfrm>
            <a:off x="6545760" y="3114086"/>
            <a:ext cx="457692" cy="436801"/>
          </a:xfrm>
          <a:custGeom>
            <a:avLst/>
            <a:gdLst/>
            <a:ahLst/>
            <a:cxnLst>
              <a:cxn ang="0">
                <a:pos x="340" y="57"/>
              </a:cxn>
              <a:cxn ang="0">
                <a:pos x="338" y="55"/>
              </a:cxn>
              <a:cxn ang="0">
                <a:pos x="204" y="0"/>
              </a:cxn>
              <a:cxn ang="0">
                <a:pos x="71" y="55"/>
              </a:cxn>
              <a:cxn ang="0">
                <a:pos x="74" y="320"/>
              </a:cxn>
              <a:cxn ang="0">
                <a:pos x="75" y="322"/>
              </a:cxn>
              <a:cxn ang="0">
                <a:pos x="342" y="322"/>
              </a:cxn>
              <a:cxn ang="0">
                <a:pos x="340" y="57"/>
              </a:cxn>
            </a:cxnLst>
            <a:rect l="0" t="0" r="r" b="b"/>
            <a:pathLst>
              <a:path w="414" h="396">
                <a:moveTo>
                  <a:pt x="340" y="57"/>
                </a:moveTo>
                <a:cubicBezTo>
                  <a:pt x="338" y="55"/>
                  <a:pt x="338" y="55"/>
                  <a:pt x="338" y="55"/>
                </a:cubicBezTo>
                <a:cubicBezTo>
                  <a:pt x="302" y="20"/>
                  <a:pt x="254" y="0"/>
                  <a:pt x="204" y="0"/>
                </a:cubicBezTo>
                <a:cubicBezTo>
                  <a:pt x="153" y="0"/>
                  <a:pt x="106" y="19"/>
                  <a:pt x="71" y="55"/>
                </a:cubicBezTo>
                <a:cubicBezTo>
                  <a:pt x="0" y="127"/>
                  <a:pt x="1" y="246"/>
                  <a:pt x="74" y="320"/>
                </a:cubicBezTo>
                <a:cubicBezTo>
                  <a:pt x="75" y="322"/>
                  <a:pt x="75" y="322"/>
                  <a:pt x="75" y="322"/>
                </a:cubicBezTo>
                <a:cubicBezTo>
                  <a:pt x="150" y="395"/>
                  <a:pt x="270" y="396"/>
                  <a:pt x="342" y="322"/>
                </a:cubicBezTo>
                <a:cubicBezTo>
                  <a:pt x="414" y="250"/>
                  <a:pt x="413" y="131"/>
                  <a:pt x="340" y="57"/>
                </a:cubicBezTo>
              </a:path>
            </a:pathLst>
          </a:custGeom>
          <a:solidFill>
            <a:srgbClr val="F19B14"/>
          </a:solidFill>
          <a:ln w="57150">
            <a:solidFill>
              <a:srgbClr val="237DB9"/>
            </a:solidFill>
            <a:round/>
          </a:ln>
        </p:spPr>
        <p:txBody>
          <a:bodyPr vert="horz" wrap="square" lIns="121682" tIns="60841" rIns="121682" bIns="60841" numCol="1" anchor="t" anchorCtr="0" compatLnSpc="1"/>
          <a:lstStyle/>
          <a:p>
            <a:pPr defTabSz="1373505">
              <a:defRPr/>
            </a:pPr>
            <a:endParaRPr lang="en-US" sz="3545" kern="0">
              <a:solidFill>
                <a:srgbClr val="262626"/>
              </a:solidFill>
              <a:cs typeface="+mn-ea"/>
              <a:sym typeface="+mn-lt"/>
            </a:endParaRPr>
          </a:p>
        </p:txBody>
      </p:sp>
      <p:sp>
        <p:nvSpPr>
          <p:cNvPr id="22" name="Freeform 23"/>
          <p:cNvSpPr/>
          <p:nvPr/>
        </p:nvSpPr>
        <p:spPr bwMode="auto">
          <a:xfrm>
            <a:off x="6848671" y="2730461"/>
            <a:ext cx="560245" cy="560245"/>
          </a:xfrm>
          <a:custGeom>
            <a:avLst/>
            <a:gdLst/>
            <a:ahLst/>
            <a:cxnLst>
              <a:cxn ang="0">
                <a:pos x="57" y="0"/>
              </a:cxn>
              <a:cxn ang="0">
                <a:pos x="2" y="28"/>
              </a:cxn>
              <a:cxn ang="0">
                <a:pos x="479" y="509"/>
              </a:cxn>
              <a:cxn ang="0">
                <a:pos x="509" y="446"/>
              </a:cxn>
              <a:cxn ang="0">
                <a:pos x="57" y="0"/>
              </a:cxn>
            </a:cxnLst>
            <a:rect l="0" t="0" r="r" b="b"/>
            <a:pathLst>
              <a:path w="509" h="509">
                <a:moveTo>
                  <a:pt x="57" y="0"/>
                </a:moveTo>
                <a:cubicBezTo>
                  <a:pt x="24" y="15"/>
                  <a:pt x="2" y="28"/>
                  <a:pt x="2" y="28"/>
                </a:cubicBezTo>
                <a:cubicBezTo>
                  <a:pt x="0" y="28"/>
                  <a:pt x="288" y="254"/>
                  <a:pt x="479" y="509"/>
                </a:cubicBezTo>
                <a:cubicBezTo>
                  <a:pt x="479" y="509"/>
                  <a:pt x="503" y="462"/>
                  <a:pt x="509" y="446"/>
                </a:cubicBezTo>
                <a:cubicBezTo>
                  <a:pt x="505" y="287"/>
                  <a:pt x="274" y="7"/>
                  <a:pt x="57" y="0"/>
                </a:cubicBezTo>
              </a:path>
            </a:pathLst>
          </a:custGeom>
          <a:solidFill>
            <a:srgbClr val="237DB9">
              <a:lumMod val="50000"/>
            </a:srgbClr>
          </a:solidFill>
          <a:ln w="9525">
            <a:noFill/>
            <a:round/>
          </a:ln>
        </p:spPr>
        <p:txBody>
          <a:bodyPr vert="horz" wrap="square" lIns="121682" tIns="60841" rIns="121682" bIns="60841" numCol="1" anchor="t" anchorCtr="0" compatLnSpc="1"/>
          <a:lstStyle/>
          <a:p>
            <a:pPr defTabSz="1373505">
              <a:defRPr/>
            </a:pPr>
            <a:endParaRPr lang="en-US" sz="3545" kern="0">
              <a:solidFill>
                <a:srgbClr val="262626"/>
              </a:solidFill>
              <a:cs typeface="+mn-ea"/>
              <a:sym typeface="+mn-lt"/>
            </a:endParaRPr>
          </a:p>
        </p:txBody>
      </p:sp>
      <p:sp>
        <p:nvSpPr>
          <p:cNvPr id="23" name="Freeform 31"/>
          <p:cNvSpPr/>
          <p:nvPr/>
        </p:nvSpPr>
        <p:spPr bwMode="auto">
          <a:xfrm>
            <a:off x="7543754" y="2599420"/>
            <a:ext cx="1900" cy="19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C6C6C6"/>
          </a:solidFill>
          <a:ln w="9525">
            <a:noFill/>
            <a:round/>
          </a:ln>
        </p:spPr>
        <p:txBody>
          <a:bodyPr vert="horz" wrap="square" lIns="121682" tIns="60841" rIns="121682" bIns="60841" numCol="1" anchor="t" anchorCtr="0" compatLnSpc="1"/>
          <a:lstStyle/>
          <a:p>
            <a:pPr defTabSz="1373505">
              <a:defRPr/>
            </a:pPr>
            <a:endParaRPr lang="en-US" sz="3545" kern="0">
              <a:solidFill>
                <a:srgbClr val="262626"/>
              </a:solidFill>
              <a:cs typeface="+mn-ea"/>
              <a:sym typeface="+mn-lt"/>
            </a:endParaRPr>
          </a:p>
        </p:txBody>
      </p:sp>
      <p:sp>
        <p:nvSpPr>
          <p:cNvPr id="24" name="Oval 32"/>
          <p:cNvSpPr>
            <a:spLocks noChangeArrowheads="1"/>
          </p:cNvSpPr>
          <p:nvPr/>
        </p:nvSpPr>
        <p:spPr bwMode="auto">
          <a:xfrm>
            <a:off x="7543754" y="2601320"/>
            <a:ext cx="1900" cy="1900"/>
          </a:xfrm>
          <a:prstGeom prst="ellipse">
            <a:avLst/>
          </a:prstGeom>
          <a:solidFill>
            <a:srgbClr val="C6C6C6"/>
          </a:solidFill>
          <a:ln w="9525">
            <a:noFill/>
            <a:round/>
          </a:ln>
        </p:spPr>
        <p:txBody>
          <a:bodyPr vert="horz" wrap="square" lIns="121682" tIns="60841" rIns="121682" bIns="60841" numCol="1" anchor="t" anchorCtr="0" compatLnSpc="1"/>
          <a:lstStyle/>
          <a:p>
            <a:pPr defTabSz="1373505">
              <a:defRPr/>
            </a:pPr>
            <a:endParaRPr lang="en-US" sz="3545" kern="0">
              <a:solidFill>
                <a:srgbClr val="262626"/>
              </a:solidFill>
              <a:cs typeface="+mn-ea"/>
              <a:sym typeface="+mn-lt"/>
            </a:endParaRPr>
          </a:p>
        </p:txBody>
      </p:sp>
      <p:sp>
        <p:nvSpPr>
          <p:cNvPr id="25" name="Freeform 33"/>
          <p:cNvSpPr/>
          <p:nvPr/>
        </p:nvSpPr>
        <p:spPr bwMode="auto">
          <a:xfrm>
            <a:off x="7543754" y="2601320"/>
            <a:ext cx="1900" cy="19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F2F2F2"/>
          </a:solidFill>
          <a:ln w="9525">
            <a:noFill/>
            <a:round/>
          </a:ln>
        </p:spPr>
        <p:txBody>
          <a:bodyPr vert="horz" wrap="square" lIns="121682" tIns="60841" rIns="121682" bIns="60841" numCol="1" anchor="t" anchorCtr="0" compatLnSpc="1"/>
          <a:lstStyle/>
          <a:p>
            <a:pPr defTabSz="1373505">
              <a:defRPr/>
            </a:pPr>
            <a:endParaRPr lang="en-US" sz="3545" kern="0">
              <a:solidFill>
                <a:srgbClr val="262626"/>
              </a:solidFill>
              <a:cs typeface="+mn-ea"/>
              <a:sym typeface="+mn-lt"/>
            </a:endParaRPr>
          </a:p>
        </p:txBody>
      </p:sp>
      <p:sp>
        <p:nvSpPr>
          <p:cNvPr id="26" name="Oval 34"/>
          <p:cNvSpPr>
            <a:spLocks noChangeArrowheads="1"/>
          </p:cNvSpPr>
          <p:nvPr/>
        </p:nvSpPr>
        <p:spPr bwMode="auto">
          <a:xfrm>
            <a:off x="7543754" y="2601320"/>
            <a:ext cx="1900" cy="1900"/>
          </a:xfrm>
          <a:prstGeom prst="ellipse">
            <a:avLst/>
          </a:prstGeom>
          <a:solidFill>
            <a:srgbClr val="C6C6C6"/>
          </a:solidFill>
          <a:ln w="9525">
            <a:noFill/>
            <a:round/>
          </a:ln>
        </p:spPr>
        <p:txBody>
          <a:bodyPr vert="horz" wrap="square" lIns="121682" tIns="60841" rIns="121682" bIns="60841" numCol="1" anchor="t" anchorCtr="0" compatLnSpc="1"/>
          <a:lstStyle/>
          <a:p>
            <a:pPr defTabSz="1373505">
              <a:defRPr/>
            </a:pPr>
            <a:endParaRPr lang="en-US" sz="3545" kern="0">
              <a:solidFill>
                <a:srgbClr val="262626"/>
              </a:solidFill>
              <a:cs typeface="+mn-ea"/>
              <a:sym typeface="+mn-lt"/>
            </a:endParaRPr>
          </a:p>
        </p:txBody>
      </p:sp>
      <p:sp>
        <p:nvSpPr>
          <p:cNvPr id="27" name="Freeform 35"/>
          <p:cNvSpPr/>
          <p:nvPr/>
        </p:nvSpPr>
        <p:spPr bwMode="auto">
          <a:xfrm>
            <a:off x="7543754" y="2601320"/>
            <a:ext cx="1900" cy="19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F2F2F2"/>
          </a:solidFill>
          <a:ln w="9525">
            <a:noFill/>
            <a:round/>
          </a:ln>
        </p:spPr>
        <p:txBody>
          <a:bodyPr vert="horz" wrap="square" lIns="121682" tIns="60841" rIns="121682" bIns="60841" numCol="1" anchor="t" anchorCtr="0" compatLnSpc="1"/>
          <a:lstStyle/>
          <a:p>
            <a:pPr defTabSz="1373505">
              <a:defRPr/>
            </a:pPr>
            <a:endParaRPr lang="en-US" sz="3545" kern="0">
              <a:solidFill>
                <a:srgbClr val="262626"/>
              </a:solidFill>
              <a:cs typeface="+mn-ea"/>
              <a:sym typeface="+mn-lt"/>
            </a:endParaRPr>
          </a:p>
        </p:txBody>
      </p:sp>
      <p:sp>
        <p:nvSpPr>
          <p:cNvPr id="28" name="Freeform 36"/>
          <p:cNvSpPr/>
          <p:nvPr/>
        </p:nvSpPr>
        <p:spPr bwMode="auto">
          <a:xfrm>
            <a:off x="7543754" y="2603218"/>
            <a:ext cx="1900" cy="19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C6C6C6"/>
          </a:solidFill>
          <a:ln w="9525">
            <a:noFill/>
            <a:round/>
          </a:ln>
        </p:spPr>
        <p:txBody>
          <a:bodyPr vert="horz" wrap="square" lIns="121682" tIns="60841" rIns="121682" bIns="60841" numCol="1" anchor="t" anchorCtr="0" compatLnSpc="1"/>
          <a:lstStyle/>
          <a:p>
            <a:pPr defTabSz="1373505">
              <a:defRPr/>
            </a:pPr>
            <a:endParaRPr lang="en-US" sz="3545" kern="0">
              <a:solidFill>
                <a:srgbClr val="262626"/>
              </a:solidFill>
              <a:cs typeface="+mn-ea"/>
              <a:sym typeface="+mn-lt"/>
            </a:endParaRPr>
          </a:p>
        </p:txBody>
      </p:sp>
      <p:sp>
        <p:nvSpPr>
          <p:cNvPr id="29" name="Freeform 37"/>
          <p:cNvSpPr>
            <a:spLocks noEditPoints="1"/>
          </p:cNvSpPr>
          <p:nvPr/>
        </p:nvSpPr>
        <p:spPr bwMode="auto">
          <a:xfrm>
            <a:off x="7541854" y="2603218"/>
            <a:ext cx="5698" cy="138637"/>
          </a:xfrm>
          <a:custGeom>
            <a:avLst/>
            <a:gdLst/>
            <a:ahLst/>
            <a:cxnLst>
              <a:cxn ang="0">
                <a:pos x="1" y="0"/>
              </a:cxn>
              <a:cxn ang="0">
                <a:pos x="3" y="62"/>
              </a:cxn>
              <a:cxn ang="0">
                <a:pos x="0" y="126"/>
              </a:cxn>
              <a:cxn ang="0">
                <a:pos x="1" y="0"/>
              </a:cxn>
              <a:cxn ang="0">
                <a:pos x="1" y="0"/>
              </a:cxn>
              <a:cxn ang="0">
                <a:pos x="1" y="0"/>
              </a:cxn>
              <a:cxn ang="0">
                <a:pos x="1" y="0"/>
              </a:cxn>
              <a:cxn ang="0">
                <a:pos x="1" y="0"/>
              </a:cxn>
              <a:cxn ang="0">
                <a:pos x="1" y="0"/>
              </a:cxn>
            </a:cxnLst>
            <a:rect l="0" t="0" r="r" b="b"/>
            <a:pathLst>
              <a:path w="4" h="126">
                <a:moveTo>
                  <a:pt x="1" y="0"/>
                </a:moveTo>
                <a:cubicBezTo>
                  <a:pt x="2" y="20"/>
                  <a:pt x="3" y="41"/>
                  <a:pt x="3" y="62"/>
                </a:cubicBezTo>
                <a:cubicBezTo>
                  <a:pt x="3" y="83"/>
                  <a:pt x="2" y="104"/>
                  <a:pt x="0" y="126"/>
                </a:cubicBezTo>
                <a:cubicBezTo>
                  <a:pt x="4" y="83"/>
                  <a:pt x="4" y="41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</a:path>
            </a:pathLst>
          </a:custGeom>
          <a:solidFill>
            <a:srgbClr val="F2F2F2"/>
          </a:solidFill>
          <a:ln w="9525">
            <a:noFill/>
            <a:round/>
          </a:ln>
        </p:spPr>
        <p:txBody>
          <a:bodyPr vert="horz" wrap="square" lIns="121682" tIns="60841" rIns="121682" bIns="60841" numCol="1" anchor="t" anchorCtr="0" compatLnSpc="1"/>
          <a:lstStyle/>
          <a:p>
            <a:pPr defTabSz="1373505">
              <a:defRPr/>
            </a:pPr>
            <a:endParaRPr lang="en-US" sz="3545" kern="0">
              <a:solidFill>
                <a:srgbClr val="262626"/>
              </a:solidFill>
              <a:cs typeface="+mn-ea"/>
              <a:sym typeface="+mn-lt"/>
            </a:endParaRPr>
          </a:p>
        </p:txBody>
      </p:sp>
      <p:sp>
        <p:nvSpPr>
          <p:cNvPr id="30" name="Freeform 38"/>
          <p:cNvSpPr/>
          <p:nvPr/>
        </p:nvSpPr>
        <p:spPr bwMode="auto">
          <a:xfrm>
            <a:off x="7541854" y="2589925"/>
            <a:ext cx="3798" cy="81663"/>
          </a:xfrm>
          <a:custGeom>
            <a:avLst/>
            <a:gdLst/>
            <a:ahLst/>
            <a:cxnLst>
              <a:cxn ang="0">
                <a:pos x="1" y="0"/>
              </a:cxn>
              <a:cxn ang="0">
                <a:pos x="0" y="0"/>
              </a:cxn>
              <a:cxn ang="0">
                <a:pos x="1" y="1"/>
              </a:cxn>
              <a:cxn ang="0">
                <a:pos x="4" y="74"/>
              </a:cxn>
              <a:cxn ang="0">
                <a:pos x="2" y="12"/>
              </a:cxn>
              <a:cxn ang="0">
                <a:pos x="2" y="12"/>
              </a:cxn>
              <a:cxn ang="0">
                <a:pos x="2" y="12"/>
              </a:cxn>
              <a:cxn ang="0">
                <a:pos x="2" y="12"/>
              </a:cxn>
              <a:cxn ang="0">
                <a:pos x="2" y="12"/>
              </a:cxn>
              <a:cxn ang="0">
                <a:pos x="2" y="11"/>
              </a:cxn>
              <a:cxn ang="0">
                <a:pos x="2" y="11"/>
              </a:cxn>
              <a:cxn ang="0">
                <a:pos x="2" y="11"/>
              </a:cxn>
              <a:cxn ang="0">
                <a:pos x="2" y="11"/>
              </a:cxn>
              <a:cxn ang="0">
                <a:pos x="2" y="11"/>
              </a:cxn>
              <a:cxn ang="0">
                <a:pos x="2" y="11"/>
              </a:cxn>
              <a:cxn ang="0">
                <a:pos x="2" y="11"/>
              </a:cxn>
              <a:cxn ang="0">
                <a:pos x="2" y="11"/>
              </a:cxn>
              <a:cxn ang="0">
                <a:pos x="2" y="11"/>
              </a:cxn>
              <a:cxn ang="0">
                <a:pos x="2" y="11"/>
              </a:cxn>
              <a:cxn ang="0">
                <a:pos x="2" y="11"/>
              </a:cxn>
              <a:cxn ang="0">
                <a:pos x="2" y="11"/>
              </a:cxn>
              <a:cxn ang="0">
                <a:pos x="2" y="10"/>
              </a:cxn>
              <a:cxn ang="0">
                <a:pos x="2" y="10"/>
              </a:cxn>
              <a:cxn ang="0">
                <a:pos x="2" y="10"/>
              </a:cxn>
              <a:cxn ang="0">
                <a:pos x="2" y="10"/>
              </a:cxn>
              <a:cxn ang="0">
                <a:pos x="1" y="0"/>
              </a:cxn>
              <a:cxn ang="0">
                <a:pos x="1" y="0"/>
              </a:cxn>
            </a:cxnLst>
            <a:rect l="0" t="0" r="r" b="b"/>
            <a:pathLst>
              <a:path w="4" h="74">
                <a:moveTo>
                  <a:pt x="1" y="0"/>
                </a:moveTo>
                <a:cubicBezTo>
                  <a:pt x="1" y="0"/>
                  <a:pt x="0" y="0"/>
                  <a:pt x="0" y="0"/>
                </a:cubicBezTo>
                <a:cubicBezTo>
                  <a:pt x="0" y="0"/>
                  <a:pt x="1" y="1"/>
                  <a:pt x="1" y="1"/>
                </a:cubicBezTo>
                <a:cubicBezTo>
                  <a:pt x="3" y="25"/>
                  <a:pt x="4" y="49"/>
                  <a:pt x="4" y="74"/>
                </a:cubicBezTo>
                <a:cubicBezTo>
                  <a:pt x="4" y="53"/>
                  <a:pt x="3" y="32"/>
                  <a:pt x="2" y="12"/>
                </a:cubicBezTo>
                <a:cubicBezTo>
                  <a:pt x="2" y="12"/>
                  <a:pt x="2" y="12"/>
                  <a:pt x="2" y="12"/>
                </a:cubicBezTo>
                <a:cubicBezTo>
                  <a:pt x="2" y="12"/>
                  <a:pt x="2" y="12"/>
                  <a:pt x="2" y="12"/>
                </a:cubicBezTo>
                <a:cubicBezTo>
                  <a:pt x="2" y="12"/>
                  <a:pt x="2" y="12"/>
                  <a:pt x="2" y="12"/>
                </a:cubicBez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7"/>
                  <a:pt x="1" y="4"/>
                  <a:pt x="1" y="0"/>
                </a:cubicBezTo>
                <a:cubicBezTo>
                  <a:pt x="1" y="0"/>
                  <a:pt x="1" y="0"/>
                  <a:pt x="1" y="0"/>
                </a:cubicBezTo>
              </a:path>
            </a:pathLst>
          </a:custGeom>
          <a:solidFill>
            <a:srgbClr val="B7352B"/>
          </a:solidFill>
          <a:ln w="9525">
            <a:noFill/>
            <a:round/>
          </a:ln>
        </p:spPr>
        <p:txBody>
          <a:bodyPr vert="horz" wrap="square" lIns="121682" tIns="60841" rIns="121682" bIns="60841" numCol="1" anchor="t" anchorCtr="0" compatLnSpc="1"/>
          <a:lstStyle/>
          <a:p>
            <a:pPr defTabSz="1373505">
              <a:defRPr/>
            </a:pPr>
            <a:endParaRPr lang="en-US" sz="3545" kern="0">
              <a:solidFill>
                <a:srgbClr val="262626"/>
              </a:solidFill>
              <a:cs typeface="+mn-ea"/>
              <a:sym typeface="+mn-lt"/>
            </a:endParaRPr>
          </a:p>
        </p:txBody>
      </p:sp>
      <p:sp>
        <p:nvSpPr>
          <p:cNvPr id="31" name="Freeform 40"/>
          <p:cNvSpPr/>
          <p:nvPr/>
        </p:nvSpPr>
        <p:spPr bwMode="auto">
          <a:xfrm>
            <a:off x="7541854" y="2741856"/>
            <a:ext cx="1900" cy="19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F2F2F2"/>
          </a:solidFill>
          <a:ln w="9525">
            <a:noFill/>
            <a:round/>
          </a:ln>
        </p:spPr>
        <p:txBody>
          <a:bodyPr vert="horz" wrap="square" lIns="121682" tIns="60841" rIns="121682" bIns="60841" numCol="1" anchor="t" anchorCtr="0" compatLnSpc="1"/>
          <a:lstStyle/>
          <a:p>
            <a:pPr defTabSz="1373505">
              <a:defRPr/>
            </a:pPr>
            <a:endParaRPr lang="en-US" sz="3545" kern="0">
              <a:solidFill>
                <a:srgbClr val="262626"/>
              </a:solidFill>
              <a:cs typeface="+mn-ea"/>
              <a:sym typeface="+mn-lt"/>
            </a:endParaRPr>
          </a:p>
        </p:txBody>
      </p:sp>
      <p:sp>
        <p:nvSpPr>
          <p:cNvPr id="32" name="Freeform 41"/>
          <p:cNvSpPr>
            <a:spLocks noEditPoints="1"/>
          </p:cNvSpPr>
          <p:nvPr/>
        </p:nvSpPr>
        <p:spPr bwMode="auto">
          <a:xfrm>
            <a:off x="6176378" y="3290705"/>
            <a:ext cx="1198354" cy="1069213"/>
          </a:xfrm>
          <a:custGeom>
            <a:avLst/>
            <a:gdLst/>
            <a:ahLst/>
            <a:cxnLst>
              <a:cxn ang="0">
                <a:pos x="72" y="943"/>
              </a:cxn>
              <a:cxn ang="0">
                <a:pos x="0" y="970"/>
              </a:cxn>
              <a:cxn ang="0">
                <a:pos x="0" y="970"/>
              </a:cxn>
              <a:cxn ang="0">
                <a:pos x="72" y="943"/>
              </a:cxn>
              <a:cxn ang="0">
                <a:pos x="72" y="943"/>
              </a:cxn>
              <a:cxn ang="0">
                <a:pos x="1088" y="0"/>
              </a:cxn>
              <a:cxn ang="0">
                <a:pos x="724" y="498"/>
              </a:cxn>
              <a:cxn ang="0">
                <a:pos x="1088" y="0"/>
              </a:cxn>
              <a:cxn ang="0">
                <a:pos x="1088" y="0"/>
              </a:cxn>
            </a:cxnLst>
            <a:rect l="0" t="0" r="r" b="b"/>
            <a:pathLst>
              <a:path w="1088" h="970">
                <a:moveTo>
                  <a:pt x="72" y="943"/>
                </a:moveTo>
                <a:cubicBezTo>
                  <a:pt x="48" y="953"/>
                  <a:pt x="24" y="962"/>
                  <a:pt x="0" y="970"/>
                </a:cubicBezTo>
                <a:cubicBezTo>
                  <a:pt x="0" y="970"/>
                  <a:pt x="0" y="970"/>
                  <a:pt x="0" y="970"/>
                </a:cubicBezTo>
                <a:cubicBezTo>
                  <a:pt x="24" y="962"/>
                  <a:pt x="48" y="953"/>
                  <a:pt x="72" y="943"/>
                </a:cubicBezTo>
                <a:cubicBezTo>
                  <a:pt x="72" y="943"/>
                  <a:pt x="72" y="943"/>
                  <a:pt x="72" y="943"/>
                </a:cubicBezTo>
                <a:moveTo>
                  <a:pt x="1088" y="0"/>
                </a:moveTo>
                <a:cubicBezTo>
                  <a:pt x="1001" y="170"/>
                  <a:pt x="879" y="341"/>
                  <a:pt x="724" y="498"/>
                </a:cubicBezTo>
                <a:cubicBezTo>
                  <a:pt x="879" y="341"/>
                  <a:pt x="1001" y="170"/>
                  <a:pt x="1088" y="0"/>
                </a:cubicBezTo>
                <a:cubicBezTo>
                  <a:pt x="1088" y="0"/>
                  <a:pt x="1088" y="0"/>
                  <a:pt x="1088" y="0"/>
                </a:cubicBezTo>
              </a:path>
            </a:pathLst>
          </a:custGeom>
          <a:solidFill>
            <a:srgbClr val="C6C6C6"/>
          </a:solidFill>
          <a:ln w="9525">
            <a:noFill/>
            <a:round/>
          </a:ln>
        </p:spPr>
        <p:txBody>
          <a:bodyPr vert="horz" wrap="square" lIns="121682" tIns="60841" rIns="121682" bIns="60841" numCol="1" anchor="t" anchorCtr="0" compatLnSpc="1"/>
          <a:lstStyle/>
          <a:p>
            <a:pPr defTabSz="1373505">
              <a:defRPr/>
            </a:pPr>
            <a:endParaRPr lang="en-US" sz="3545" kern="0">
              <a:solidFill>
                <a:srgbClr val="262626"/>
              </a:solidFill>
              <a:cs typeface="+mn-ea"/>
              <a:sym typeface="+mn-lt"/>
            </a:endParaRPr>
          </a:p>
        </p:txBody>
      </p:sp>
      <p:sp>
        <p:nvSpPr>
          <p:cNvPr id="33" name="Freeform 42"/>
          <p:cNvSpPr/>
          <p:nvPr/>
        </p:nvSpPr>
        <p:spPr bwMode="auto">
          <a:xfrm>
            <a:off x="6256141" y="4124425"/>
            <a:ext cx="379827" cy="205106"/>
          </a:xfrm>
          <a:custGeom>
            <a:avLst/>
            <a:gdLst/>
            <a:ahLst/>
            <a:cxnLst>
              <a:cxn ang="0">
                <a:pos x="344" y="0"/>
              </a:cxn>
              <a:cxn ang="0">
                <a:pos x="0" y="186"/>
              </a:cxn>
              <a:cxn ang="0">
                <a:pos x="0" y="186"/>
              </a:cxn>
              <a:cxn ang="0">
                <a:pos x="344" y="0"/>
              </a:cxn>
            </a:cxnLst>
            <a:rect l="0" t="0" r="r" b="b"/>
            <a:pathLst>
              <a:path w="344" h="186">
                <a:moveTo>
                  <a:pt x="344" y="0"/>
                </a:moveTo>
                <a:cubicBezTo>
                  <a:pt x="230" y="79"/>
                  <a:pt x="114" y="141"/>
                  <a:pt x="0" y="186"/>
                </a:cubicBezTo>
                <a:cubicBezTo>
                  <a:pt x="0" y="186"/>
                  <a:pt x="0" y="186"/>
                  <a:pt x="0" y="186"/>
                </a:cubicBezTo>
                <a:cubicBezTo>
                  <a:pt x="114" y="141"/>
                  <a:pt x="230" y="79"/>
                  <a:pt x="344" y="0"/>
                </a:cubicBezTo>
              </a:path>
            </a:pathLst>
          </a:custGeom>
          <a:solidFill>
            <a:srgbClr val="264561"/>
          </a:solidFill>
          <a:ln w="9525">
            <a:noFill/>
            <a:round/>
          </a:ln>
        </p:spPr>
        <p:txBody>
          <a:bodyPr vert="horz" wrap="square" lIns="121682" tIns="60841" rIns="121682" bIns="60841" numCol="1" anchor="t" anchorCtr="0" compatLnSpc="1"/>
          <a:lstStyle/>
          <a:p>
            <a:pPr defTabSz="1373505">
              <a:defRPr/>
            </a:pPr>
            <a:endParaRPr lang="en-US" sz="3545" kern="0">
              <a:solidFill>
                <a:srgbClr val="262626"/>
              </a:solidFill>
              <a:cs typeface="+mn-ea"/>
              <a:sym typeface="+mn-lt"/>
            </a:endParaRPr>
          </a:p>
        </p:txBody>
      </p:sp>
      <p:sp>
        <p:nvSpPr>
          <p:cNvPr id="34" name="Freeform 14"/>
          <p:cNvSpPr/>
          <p:nvPr/>
        </p:nvSpPr>
        <p:spPr bwMode="auto">
          <a:xfrm>
            <a:off x="6909441" y="2580431"/>
            <a:ext cx="647605" cy="645705"/>
          </a:xfrm>
          <a:custGeom>
            <a:avLst/>
            <a:gdLst/>
            <a:ahLst/>
            <a:cxnLst>
              <a:cxn ang="0">
                <a:pos x="0" y="142"/>
              </a:cxn>
              <a:cxn ang="0">
                <a:pos x="233" y="357"/>
              </a:cxn>
              <a:cxn ang="0">
                <a:pos x="452" y="587"/>
              </a:cxn>
              <a:cxn ang="0">
                <a:pos x="573" y="12"/>
              </a:cxn>
              <a:cxn ang="0">
                <a:pos x="0" y="142"/>
              </a:cxn>
            </a:cxnLst>
            <a:rect l="0" t="0" r="r" b="b"/>
            <a:pathLst>
              <a:path w="588" h="587">
                <a:moveTo>
                  <a:pt x="0" y="142"/>
                </a:moveTo>
                <a:cubicBezTo>
                  <a:pt x="79" y="210"/>
                  <a:pt x="157" y="281"/>
                  <a:pt x="233" y="357"/>
                </a:cubicBezTo>
                <a:cubicBezTo>
                  <a:pt x="310" y="433"/>
                  <a:pt x="383" y="510"/>
                  <a:pt x="452" y="587"/>
                </a:cubicBezTo>
                <a:cubicBezTo>
                  <a:pt x="546" y="384"/>
                  <a:pt x="588" y="184"/>
                  <a:pt x="573" y="12"/>
                </a:cubicBezTo>
                <a:cubicBezTo>
                  <a:pt x="401" y="0"/>
                  <a:pt x="202" y="45"/>
                  <a:pt x="0" y="142"/>
                </a:cubicBezTo>
              </a:path>
            </a:pathLst>
          </a:custGeom>
          <a:gradFill>
            <a:gsLst>
              <a:gs pos="51000">
                <a:srgbClr val="F19B14"/>
              </a:gs>
              <a:gs pos="50000">
                <a:srgbClr val="F19B14">
                  <a:lumMod val="75000"/>
                </a:srgbClr>
              </a:gs>
            </a:gsLst>
            <a:lin ang="3000000" scaled="0"/>
          </a:gradFill>
          <a:ln w="9525">
            <a:noFill/>
            <a:round/>
          </a:ln>
        </p:spPr>
        <p:txBody>
          <a:bodyPr vert="horz" wrap="square" lIns="121682" tIns="60841" rIns="121682" bIns="60841" numCol="1" anchor="t" anchorCtr="0" compatLnSpc="1"/>
          <a:lstStyle/>
          <a:p>
            <a:pPr defTabSz="1373505">
              <a:defRPr/>
            </a:pPr>
            <a:endParaRPr lang="en-US" sz="3545" kern="0">
              <a:solidFill>
                <a:srgbClr val="262626"/>
              </a:solidFill>
              <a:cs typeface="+mn-ea"/>
              <a:sym typeface="+mn-lt"/>
            </a:endParaRPr>
          </a:p>
        </p:txBody>
      </p:sp>
      <p:sp>
        <p:nvSpPr>
          <p:cNvPr id="35" name="Arc 249"/>
          <p:cNvSpPr/>
          <p:nvPr/>
        </p:nvSpPr>
        <p:spPr>
          <a:xfrm rot="16019950">
            <a:off x="3737730" y="2161695"/>
            <a:ext cx="3650456" cy="3229998"/>
          </a:xfrm>
          <a:prstGeom prst="arc">
            <a:avLst>
              <a:gd name="adj1" fmla="val 16200000"/>
              <a:gd name="adj2" fmla="val 19414057"/>
            </a:avLst>
          </a:prstGeom>
          <a:noFill/>
          <a:ln w="28575" cap="flat" cmpd="sng" algn="ctr">
            <a:solidFill>
              <a:srgbClr val="969696"/>
            </a:solidFill>
            <a:prstDash val="sysDot"/>
            <a:headEnd type="none" w="med" len="med"/>
            <a:tailEnd type="triangle" w="med" len="med"/>
          </a:ln>
          <a:effectLst/>
        </p:spPr>
        <p:txBody>
          <a:bodyPr rtlCol="0" anchor="ctr"/>
          <a:lstStyle/>
          <a:p>
            <a:pPr algn="ctr" defTabSz="1373505">
              <a:defRPr/>
            </a:pPr>
            <a:endParaRPr lang="en-US" sz="3545" kern="0">
              <a:solidFill>
                <a:srgbClr val="262626"/>
              </a:solidFill>
              <a:cs typeface="+mn-ea"/>
              <a:sym typeface="+mn-lt"/>
            </a:endParaRPr>
          </a:p>
        </p:txBody>
      </p:sp>
      <p:sp>
        <p:nvSpPr>
          <p:cNvPr id="36" name="Freeform 7"/>
          <p:cNvSpPr>
            <a:spLocks noEditPoints="1"/>
          </p:cNvSpPr>
          <p:nvPr/>
        </p:nvSpPr>
        <p:spPr bwMode="auto">
          <a:xfrm>
            <a:off x="3219500" y="4039384"/>
            <a:ext cx="897497" cy="1082136"/>
          </a:xfrm>
          <a:custGeom>
            <a:avLst/>
            <a:gdLst/>
            <a:ahLst/>
            <a:cxnLst>
              <a:cxn ang="0">
                <a:pos x="128" y="28"/>
              </a:cxn>
              <a:cxn ang="0">
                <a:pos x="94" y="16"/>
              </a:cxn>
              <a:cxn ang="0">
                <a:pos x="39" y="70"/>
              </a:cxn>
              <a:cxn ang="0">
                <a:pos x="40" y="80"/>
              </a:cxn>
              <a:cxn ang="0">
                <a:pos x="0" y="136"/>
              </a:cxn>
              <a:cxn ang="0">
                <a:pos x="59" y="195"/>
              </a:cxn>
              <a:cxn ang="0">
                <a:pos x="67" y="194"/>
              </a:cxn>
              <a:cxn ang="0">
                <a:pos x="162" y="194"/>
              </a:cxn>
              <a:cxn ang="0">
                <a:pos x="162" y="0"/>
              </a:cxn>
              <a:cxn ang="0">
                <a:pos x="128" y="28"/>
              </a:cxn>
              <a:cxn ang="0">
                <a:pos x="134" y="107"/>
              </a:cxn>
              <a:cxn ang="0">
                <a:pos x="134" y="106"/>
              </a:cxn>
              <a:cxn ang="0">
                <a:pos x="134" y="107"/>
              </a:cxn>
            </a:cxnLst>
            <a:rect l="0" t="0" r="r" b="b"/>
            <a:pathLst>
              <a:path w="162" h="195">
                <a:moveTo>
                  <a:pt x="128" y="28"/>
                </a:moveTo>
                <a:cubicBezTo>
                  <a:pt x="119" y="20"/>
                  <a:pt x="107" y="16"/>
                  <a:pt x="94" y="16"/>
                </a:cubicBezTo>
                <a:cubicBezTo>
                  <a:pt x="64" y="16"/>
                  <a:pt x="39" y="40"/>
                  <a:pt x="39" y="70"/>
                </a:cubicBezTo>
                <a:cubicBezTo>
                  <a:pt x="39" y="73"/>
                  <a:pt x="40" y="77"/>
                  <a:pt x="40" y="80"/>
                </a:cubicBezTo>
                <a:cubicBezTo>
                  <a:pt x="17" y="88"/>
                  <a:pt x="0" y="110"/>
                  <a:pt x="0" y="136"/>
                </a:cubicBezTo>
                <a:cubicBezTo>
                  <a:pt x="0" y="169"/>
                  <a:pt x="26" y="195"/>
                  <a:pt x="59" y="195"/>
                </a:cubicBezTo>
                <a:cubicBezTo>
                  <a:pt x="61" y="195"/>
                  <a:pt x="64" y="195"/>
                  <a:pt x="67" y="194"/>
                </a:cubicBezTo>
                <a:cubicBezTo>
                  <a:pt x="162" y="194"/>
                  <a:pt x="162" y="194"/>
                  <a:pt x="162" y="194"/>
                </a:cubicBezTo>
                <a:cubicBezTo>
                  <a:pt x="162" y="0"/>
                  <a:pt x="162" y="0"/>
                  <a:pt x="162" y="0"/>
                </a:cubicBezTo>
                <a:cubicBezTo>
                  <a:pt x="148" y="5"/>
                  <a:pt x="136" y="15"/>
                  <a:pt x="128" y="28"/>
                </a:cubicBezTo>
                <a:close/>
                <a:moveTo>
                  <a:pt x="134" y="107"/>
                </a:moveTo>
                <a:cubicBezTo>
                  <a:pt x="134" y="107"/>
                  <a:pt x="134" y="107"/>
                  <a:pt x="134" y="106"/>
                </a:cubicBezTo>
                <a:cubicBezTo>
                  <a:pt x="134" y="107"/>
                  <a:pt x="134" y="107"/>
                  <a:pt x="134" y="107"/>
                </a:cubicBezTo>
                <a:close/>
              </a:path>
            </a:pathLst>
          </a:custGeom>
          <a:solidFill>
            <a:srgbClr val="B47730">
              <a:alpha val="67000"/>
            </a:srgbClr>
          </a:solidFill>
          <a:ln w="9525">
            <a:noFill/>
            <a:round/>
          </a:ln>
        </p:spPr>
        <p:txBody>
          <a:bodyPr vert="horz" wrap="square" lIns="121682" tIns="60841" rIns="121682" bIns="60841" numCol="1" anchor="t" anchorCtr="0" compatLnSpc="1"/>
          <a:lstStyle/>
          <a:p>
            <a:pPr defTabSz="1373505">
              <a:defRPr/>
            </a:pPr>
            <a:endParaRPr lang="en-US" sz="3545" kern="0" dirty="0">
              <a:solidFill>
                <a:srgbClr val="F19B14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37" name="Freeform 8"/>
          <p:cNvSpPr/>
          <p:nvPr/>
        </p:nvSpPr>
        <p:spPr bwMode="auto">
          <a:xfrm>
            <a:off x="4116997" y="4018348"/>
            <a:ext cx="857764" cy="1103171"/>
          </a:xfrm>
          <a:custGeom>
            <a:avLst/>
            <a:gdLst/>
            <a:ahLst/>
            <a:cxnLst>
              <a:cxn ang="0">
                <a:pos x="90" y="65"/>
              </a:cxn>
              <a:cxn ang="0">
                <a:pos x="23" y="0"/>
              </a:cxn>
              <a:cxn ang="0">
                <a:pos x="1" y="4"/>
              </a:cxn>
              <a:cxn ang="0">
                <a:pos x="0" y="4"/>
              </a:cxn>
              <a:cxn ang="0">
                <a:pos x="0" y="198"/>
              </a:cxn>
              <a:cxn ang="0">
                <a:pos x="1" y="198"/>
              </a:cxn>
              <a:cxn ang="0">
                <a:pos x="81" y="198"/>
              </a:cxn>
              <a:cxn ang="0">
                <a:pos x="88" y="199"/>
              </a:cxn>
              <a:cxn ang="0">
                <a:pos x="155" y="132"/>
              </a:cxn>
              <a:cxn ang="0">
                <a:pos x="90" y="65"/>
              </a:cxn>
            </a:cxnLst>
            <a:rect l="0" t="0" r="r" b="b"/>
            <a:pathLst>
              <a:path w="155" h="199">
                <a:moveTo>
                  <a:pt x="90" y="65"/>
                </a:moveTo>
                <a:cubicBezTo>
                  <a:pt x="89" y="29"/>
                  <a:pt x="60" y="0"/>
                  <a:pt x="23" y="0"/>
                </a:cubicBezTo>
                <a:cubicBezTo>
                  <a:pt x="15" y="0"/>
                  <a:pt x="8" y="1"/>
                  <a:pt x="1" y="4"/>
                </a:cubicBezTo>
                <a:cubicBezTo>
                  <a:pt x="0" y="4"/>
                  <a:pt x="0" y="4"/>
                  <a:pt x="0" y="4"/>
                </a:cubicBezTo>
                <a:cubicBezTo>
                  <a:pt x="0" y="198"/>
                  <a:pt x="0" y="198"/>
                  <a:pt x="0" y="198"/>
                </a:cubicBezTo>
                <a:cubicBezTo>
                  <a:pt x="1" y="198"/>
                  <a:pt x="1" y="198"/>
                  <a:pt x="1" y="198"/>
                </a:cubicBezTo>
                <a:cubicBezTo>
                  <a:pt x="81" y="198"/>
                  <a:pt x="81" y="198"/>
                  <a:pt x="81" y="198"/>
                </a:cubicBezTo>
                <a:cubicBezTo>
                  <a:pt x="83" y="199"/>
                  <a:pt x="85" y="199"/>
                  <a:pt x="88" y="199"/>
                </a:cubicBezTo>
                <a:cubicBezTo>
                  <a:pt x="125" y="199"/>
                  <a:pt x="155" y="169"/>
                  <a:pt x="155" y="132"/>
                </a:cubicBezTo>
                <a:cubicBezTo>
                  <a:pt x="155" y="95"/>
                  <a:pt x="126" y="66"/>
                  <a:pt x="90" y="65"/>
                </a:cubicBezTo>
                <a:close/>
              </a:path>
            </a:pathLst>
          </a:custGeom>
          <a:solidFill>
            <a:srgbClr val="B47730"/>
          </a:solidFill>
          <a:ln w="9525">
            <a:noFill/>
            <a:round/>
          </a:ln>
        </p:spPr>
        <p:txBody>
          <a:bodyPr vert="horz" wrap="square" lIns="121682" tIns="60841" rIns="121682" bIns="60841" numCol="1" anchor="t" anchorCtr="0" compatLnSpc="1"/>
          <a:lstStyle/>
          <a:p>
            <a:pPr defTabSz="1373505">
              <a:defRPr/>
            </a:pPr>
            <a:endParaRPr lang="en-US" sz="3545" kern="0" dirty="0">
              <a:solidFill>
                <a:srgbClr val="F19B14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38" name="Freeform 135"/>
          <p:cNvSpPr>
            <a:spLocks noEditPoints="1"/>
          </p:cNvSpPr>
          <p:nvPr/>
        </p:nvSpPr>
        <p:spPr bwMode="auto">
          <a:xfrm>
            <a:off x="3814563" y="4382558"/>
            <a:ext cx="565134" cy="529365"/>
          </a:xfrm>
          <a:custGeom>
            <a:avLst/>
            <a:gdLst/>
            <a:ahLst/>
            <a:cxnLst>
              <a:cxn ang="0">
                <a:pos x="13" y="39"/>
              </a:cxn>
              <a:cxn ang="0">
                <a:pos x="8" y="39"/>
              </a:cxn>
              <a:cxn ang="0">
                <a:pos x="0" y="33"/>
              </a:cxn>
              <a:cxn ang="0">
                <a:pos x="5" y="19"/>
              </a:cxn>
              <a:cxn ang="0">
                <a:pos x="15" y="22"/>
              </a:cxn>
              <a:cxn ang="0">
                <a:pos x="20" y="21"/>
              </a:cxn>
              <a:cxn ang="0">
                <a:pos x="20" y="24"/>
              </a:cxn>
              <a:cxn ang="0">
                <a:pos x="23" y="34"/>
              </a:cxn>
              <a:cxn ang="0">
                <a:pos x="13" y="39"/>
              </a:cxn>
              <a:cxn ang="0">
                <a:pos x="15" y="19"/>
              </a:cxn>
              <a:cxn ang="0">
                <a:pos x="5" y="9"/>
              </a:cxn>
              <a:cxn ang="0">
                <a:pos x="15" y="0"/>
              </a:cxn>
              <a:cxn ang="0">
                <a:pos x="25" y="9"/>
              </a:cxn>
              <a:cxn ang="0">
                <a:pos x="15" y="19"/>
              </a:cxn>
              <a:cxn ang="0">
                <a:pos x="53" y="68"/>
              </a:cxn>
              <a:cxn ang="0">
                <a:pos x="20" y="68"/>
              </a:cxn>
              <a:cxn ang="0">
                <a:pos x="10" y="58"/>
              </a:cxn>
              <a:cxn ang="0">
                <a:pos x="23" y="36"/>
              </a:cxn>
              <a:cxn ang="0">
                <a:pos x="37" y="41"/>
              </a:cxn>
              <a:cxn ang="0">
                <a:pos x="50" y="36"/>
              </a:cxn>
              <a:cxn ang="0">
                <a:pos x="64" y="58"/>
              </a:cxn>
              <a:cxn ang="0">
                <a:pos x="53" y="68"/>
              </a:cxn>
              <a:cxn ang="0">
                <a:pos x="37" y="39"/>
              </a:cxn>
              <a:cxn ang="0">
                <a:pos x="22" y="24"/>
              </a:cxn>
              <a:cxn ang="0">
                <a:pos x="37" y="9"/>
              </a:cxn>
              <a:cxn ang="0">
                <a:pos x="51" y="24"/>
              </a:cxn>
              <a:cxn ang="0">
                <a:pos x="37" y="39"/>
              </a:cxn>
              <a:cxn ang="0">
                <a:pos x="59" y="19"/>
              </a:cxn>
              <a:cxn ang="0">
                <a:pos x="49" y="9"/>
              </a:cxn>
              <a:cxn ang="0">
                <a:pos x="59" y="0"/>
              </a:cxn>
              <a:cxn ang="0">
                <a:pos x="68" y="9"/>
              </a:cxn>
              <a:cxn ang="0">
                <a:pos x="59" y="19"/>
              </a:cxn>
              <a:cxn ang="0">
                <a:pos x="66" y="39"/>
              </a:cxn>
              <a:cxn ang="0">
                <a:pos x="61" y="39"/>
              </a:cxn>
              <a:cxn ang="0">
                <a:pos x="51" y="34"/>
              </a:cxn>
              <a:cxn ang="0">
                <a:pos x="54" y="24"/>
              </a:cxn>
              <a:cxn ang="0">
                <a:pos x="54" y="21"/>
              </a:cxn>
              <a:cxn ang="0">
                <a:pos x="59" y="22"/>
              </a:cxn>
              <a:cxn ang="0">
                <a:pos x="69" y="19"/>
              </a:cxn>
              <a:cxn ang="0">
                <a:pos x="73" y="33"/>
              </a:cxn>
              <a:cxn ang="0">
                <a:pos x="66" y="39"/>
              </a:cxn>
            </a:cxnLst>
            <a:rect l="0" t="0" r="r" b="b"/>
            <a:pathLst>
              <a:path w="73" h="68">
                <a:moveTo>
                  <a:pt x="13" y="39"/>
                </a:moveTo>
                <a:cubicBezTo>
                  <a:pt x="8" y="39"/>
                  <a:pt x="8" y="39"/>
                  <a:pt x="8" y="39"/>
                </a:cubicBezTo>
                <a:cubicBezTo>
                  <a:pt x="4" y="39"/>
                  <a:pt x="0" y="37"/>
                  <a:pt x="0" y="33"/>
                </a:cubicBezTo>
                <a:cubicBezTo>
                  <a:pt x="0" y="29"/>
                  <a:pt x="0" y="19"/>
                  <a:pt x="5" y="19"/>
                </a:cubicBezTo>
                <a:cubicBezTo>
                  <a:pt x="6" y="19"/>
                  <a:pt x="10" y="22"/>
                  <a:pt x="15" y="22"/>
                </a:cubicBezTo>
                <a:cubicBezTo>
                  <a:pt x="17" y="22"/>
                  <a:pt x="18" y="22"/>
                  <a:pt x="20" y="21"/>
                </a:cubicBezTo>
                <a:cubicBezTo>
                  <a:pt x="20" y="22"/>
                  <a:pt x="20" y="23"/>
                  <a:pt x="20" y="24"/>
                </a:cubicBezTo>
                <a:cubicBezTo>
                  <a:pt x="20" y="27"/>
                  <a:pt x="21" y="31"/>
                  <a:pt x="23" y="34"/>
                </a:cubicBezTo>
                <a:cubicBezTo>
                  <a:pt x="19" y="34"/>
                  <a:pt x="15" y="36"/>
                  <a:pt x="13" y="39"/>
                </a:cubicBezTo>
                <a:close/>
                <a:moveTo>
                  <a:pt x="15" y="19"/>
                </a:moveTo>
                <a:cubicBezTo>
                  <a:pt x="10" y="19"/>
                  <a:pt x="5" y="15"/>
                  <a:pt x="5" y="9"/>
                </a:cubicBezTo>
                <a:cubicBezTo>
                  <a:pt x="5" y="4"/>
                  <a:pt x="10" y="0"/>
                  <a:pt x="15" y="0"/>
                </a:cubicBezTo>
                <a:cubicBezTo>
                  <a:pt x="20" y="0"/>
                  <a:pt x="25" y="4"/>
                  <a:pt x="25" y="9"/>
                </a:cubicBezTo>
                <a:cubicBezTo>
                  <a:pt x="25" y="15"/>
                  <a:pt x="20" y="19"/>
                  <a:pt x="15" y="19"/>
                </a:cubicBezTo>
                <a:close/>
                <a:moveTo>
                  <a:pt x="53" y="68"/>
                </a:moveTo>
                <a:cubicBezTo>
                  <a:pt x="20" y="68"/>
                  <a:pt x="20" y="68"/>
                  <a:pt x="20" y="68"/>
                </a:cubicBezTo>
                <a:cubicBezTo>
                  <a:pt x="14" y="68"/>
                  <a:pt x="10" y="64"/>
                  <a:pt x="10" y="58"/>
                </a:cubicBezTo>
                <a:cubicBezTo>
                  <a:pt x="10" y="49"/>
                  <a:pt x="12" y="36"/>
                  <a:pt x="23" y="36"/>
                </a:cubicBezTo>
                <a:cubicBezTo>
                  <a:pt x="25" y="36"/>
                  <a:pt x="29" y="41"/>
                  <a:pt x="37" y="41"/>
                </a:cubicBezTo>
                <a:cubicBezTo>
                  <a:pt x="44" y="41"/>
                  <a:pt x="49" y="36"/>
                  <a:pt x="50" y="36"/>
                </a:cubicBezTo>
                <a:cubicBezTo>
                  <a:pt x="62" y="36"/>
                  <a:pt x="64" y="49"/>
                  <a:pt x="64" y="58"/>
                </a:cubicBezTo>
                <a:cubicBezTo>
                  <a:pt x="64" y="64"/>
                  <a:pt x="60" y="68"/>
                  <a:pt x="53" y="68"/>
                </a:cubicBezTo>
                <a:close/>
                <a:moveTo>
                  <a:pt x="37" y="39"/>
                </a:moveTo>
                <a:cubicBezTo>
                  <a:pt x="29" y="39"/>
                  <a:pt x="22" y="32"/>
                  <a:pt x="22" y="24"/>
                </a:cubicBezTo>
                <a:cubicBezTo>
                  <a:pt x="22" y="16"/>
                  <a:pt x="29" y="9"/>
                  <a:pt x="37" y="9"/>
                </a:cubicBezTo>
                <a:cubicBezTo>
                  <a:pt x="45" y="9"/>
                  <a:pt x="51" y="16"/>
                  <a:pt x="51" y="24"/>
                </a:cubicBezTo>
                <a:cubicBezTo>
                  <a:pt x="51" y="32"/>
                  <a:pt x="45" y="39"/>
                  <a:pt x="37" y="39"/>
                </a:cubicBezTo>
                <a:close/>
                <a:moveTo>
                  <a:pt x="59" y="19"/>
                </a:moveTo>
                <a:cubicBezTo>
                  <a:pt x="53" y="19"/>
                  <a:pt x="49" y="15"/>
                  <a:pt x="49" y="9"/>
                </a:cubicBezTo>
                <a:cubicBezTo>
                  <a:pt x="49" y="4"/>
                  <a:pt x="53" y="0"/>
                  <a:pt x="59" y="0"/>
                </a:cubicBezTo>
                <a:cubicBezTo>
                  <a:pt x="64" y="0"/>
                  <a:pt x="68" y="4"/>
                  <a:pt x="68" y="9"/>
                </a:cubicBezTo>
                <a:cubicBezTo>
                  <a:pt x="68" y="15"/>
                  <a:pt x="64" y="19"/>
                  <a:pt x="59" y="19"/>
                </a:cubicBezTo>
                <a:close/>
                <a:moveTo>
                  <a:pt x="66" y="39"/>
                </a:moveTo>
                <a:cubicBezTo>
                  <a:pt x="61" y="39"/>
                  <a:pt x="61" y="39"/>
                  <a:pt x="61" y="39"/>
                </a:cubicBezTo>
                <a:cubicBezTo>
                  <a:pt x="58" y="36"/>
                  <a:pt x="55" y="34"/>
                  <a:pt x="51" y="34"/>
                </a:cubicBezTo>
                <a:cubicBezTo>
                  <a:pt x="53" y="31"/>
                  <a:pt x="54" y="27"/>
                  <a:pt x="54" y="24"/>
                </a:cubicBezTo>
                <a:cubicBezTo>
                  <a:pt x="54" y="23"/>
                  <a:pt x="54" y="22"/>
                  <a:pt x="54" y="21"/>
                </a:cubicBezTo>
                <a:cubicBezTo>
                  <a:pt x="55" y="22"/>
                  <a:pt x="57" y="22"/>
                  <a:pt x="59" y="22"/>
                </a:cubicBezTo>
                <a:cubicBezTo>
                  <a:pt x="64" y="22"/>
                  <a:pt x="68" y="19"/>
                  <a:pt x="69" y="19"/>
                </a:cubicBezTo>
                <a:cubicBezTo>
                  <a:pt x="73" y="19"/>
                  <a:pt x="73" y="29"/>
                  <a:pt x="73" y="33"/>
                </a:cubicBezTo>
                <a:cubicBezTo>
                  <a:pt x="73" y="37"/>
                  <a:pt x="70" y="39"/>
                  <a:pt x="66" y="39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682" tIns="60841" rIns="121682" bIns="60841" numCol="1" anchor="t" anchorCtr="0" compatLnSpc="1"/>
          <a:lstStyle/>
          <a:p>
            <a:pPr defTabSz="1373505">
              <a:defRPr/>
            </a:pPr>
            <a:endParaRPr lang="en-US" sz="3545" kern="0" dirty="0">
              <a:solidFill>
                <a:srgbClr val="262626"/>
              </a:solidFill>
              <a:cs typeface="+mn-ea"/>
              <a:sym typeface="+mn-lt"/>
            </a:endParaRPr>
          </a:p>
        </p:txBody>
      </p:sp>
      <p:sp>
        <p:nvSpPr>
          <p:cNvPr id="39" name="Freeform 7"/>
          <p:cNvSpPr>
            <a:spLocks noEditPoints="1"/>
          </p:cNvSpPr>
          <p:nvPr/>
        </p:nvSpPr>
        <p:spPr bwMode="auto">
          <a:xfrm>
            <a:off x="4469214" y="1446851"/>
            <a:ext cx="897497" cy="1082136"/>
          </a:xfrm>
          <a:custGeom>
            <a:avLst/>
            <a:gdLst/>
            <a:ahLst/>
            <a:cxnLst>
              <a:cxn ang="0">
                <a:pos x="128" y="28"/>
              </a:cxn>
              <a:cxn ang="0">
                <a:pos x="94" y="16"/>
              </a:cxn>
              <a:cxn ang="0">
                <a:pos x="39" y="70"/>
              </a:cxn>
              <a:cxn ang="0">
                <a:pos x="40" y="80"/>
              </a:cxn>
              <a:cxn ang="0">
                <a:pos x="0" y="136"/>
              </a:cxn>
              <a:cxn ang="0">
                <a:pos x="59" y="195"/>
              </a:cxn>
              <a:cxn ang="0">
                <a:pos x="67" y="194"/>
              </a:cxn>
              <a:cxn ang="0">
                <a:pos x="162" y="194"/>
              </a:cxn>
              <a:cxn ang="0">
                <a:pos x="162" y="0"/>
              </a:cxn>
              <a:cxn ang="0">
                <a:pos x="128" y="28"/>
              </a:cxn>
              <a:cxn ang="0">
                <a:pos x="134" y="107"/>
              </a:cxn>
              <a:cxn ang="0">
                <a:pos x="134" y="106"/>
              </a:cxn>
              <a:cxn ang="0">
                <a:pos x="134" y="107"/>
              </a:cxn>
            </a:cxnLst>
            <a:rect l="0" t="0" r="r" b="b"/>
            <a:pathLst>
              <a:path w="162" h="195">
                <a:moveTo>
                  <a:pt x="128" y="28"/>
                </a:moveTo>
                <a:cubicBezTo>
                  <a:pt x="119" y="20"/>
                  <a:pt x="107" y="16"/>
                  <a:pt x="94" y="16"/>
                </a:cubicBezTo>
                <a:cubicBezTo>
                  <a:pt x="64" y="16"/>
                  <a:pt x="39" y="40"/>
                  <a:pt x="39" y="70"/>
                </a:cubicBezTo>
                <a:cubicBezTo>
                  <a:pt x="39" y="73"/>
                  <a:pt x="40" y="77"/>
                  <a:pt x="40" y="80"/>
                </a:cubicBezTo>
                <a:cubicBezTo>
                  <a:pt x="17" y="88"/>
                  <a:pt x="0" y="110"/>
                  <a:pt x="0" y="136"/>
                </a:cubicBezTo>
                <a:cubicBezTo>
                  <a:pt x="0" y="169"/>
                  <a:pt x="26" y="195"/>
                  <a:pt x="59" y="195"/>
                </a:cubicBezTo>
                <a:cubicBezTo>
                  <a:pt x="61" y="195"/>
                  <a:pt x="64" y="195"/>
                  <a:pt x="67" y="194"/>
                </a:cubicBezTo>
                <a:cubicBezTo>
                  <a:pt x="162" y="194"/>
                  <a:pt x="162" y="194"/>
                  <a:pt x="162" y="194"/>
                </a:cubicBezTo>
                <a:cubicBezTo>
                  <a:pt x="162" y="0"/>
                  <a:pt x="162" y="0"/>
                  <a:pt x="162" y="0"/>
                </a:cubicBezTo>
                <a:cubicBezTo>
                  <a:pt x="148" y="5"/>
                  <a:pt x="136" y="15"/>
                  <a:pt x="128" y="28"/>
                </a:cubicBezTo>
                <a:close/>
                <a:moveTo>
                  <a:pt x="134" y="107"/>
                </a:moveTo>
                <a:cubicBezTo>
                  <a:pt x="134" y="107"/>
                  <a:pt x="134" y="107"/>
                  <a:pt x="134" y="106"/>
                </a:cubicBezTo>
                <a:cubicBezTo>
                  <a:pt x="134" y="107"/>
                  <a:pt x="134" y="107"/>
                  <a:pt x="134" y="107"/>
                </a:cubicBezTo>
                <a:close/>
              </a:path>
            </a:pathLst>
          </a:custGeom>
          <a:solidFill>
            <a:srgbClr val="934500">
              <a:alpha val="82000"/>
            </a:srgbClr>
          </a:solidFill>
          <a:ln w="9525">
            <a:noFill/>
            <a:round/>
          </a:ln>
        </p:spPr>
        <p:txBody>
          <a:bodyPr vert="horz" wrap="square" lIns="121682" tIns="60841" rIns="121682" bIns="60841" numCol="1" anchor="t" anchorCtr="0" compatLnSpc="1"/>
          <a:lstStyle/>
          <a:p>
            <a:pPr defTabSz="1373505">
              <a:defRPr/>
            </a:pPr>
            <a:endParaRPr lang="en-US" sz="3545" kern="0" dirty="0">
              <a:solidFill>
                <a:srgbClr val="F19B14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40" name="Freeform 8"/>
          <p:cNvSpPr/>
          <p:nvPr/>
        </p:nvSpPr>
        <p:spPr bwMode="auto">
          <a:xfrm>
            <a:off x="5366711" y="1425815"/>
            <a:ext cx="857764" cy="1103171"/>
          </a:xfrm>
          <a:custGeom>
            <a:avLst/>
            <a:gdLst/>
            <a:ahLst/>
            <a:cxnLst>
              <a:cxn ang="0">
                <a:pos x="90" y="65"/>
              </a:cxn>
              <a:cxn ang="0">
                <a:pos x="23" y="0"/>
              </a:cxn>
              <a:cxn ang="0">
                <a:pos x="1" y="4"/>
              </a:cxn>
              <a:cxn ang="0">
                <a:pos x="0" y="4"/>
              </a:cxn>
              <a:cxn ang="0">
                <a:pos x="0" y="198"/>
              </a:cxn>
              <a:cxn ang="0">
                <a:pos x="1" y="198"/>
              </a:cxn>
              <a:cxn ang="0">
                <a:pos x="81" y="198"/>
              </a:cxn>
              <a:cxn ang="0">
                <a:pos x="88" y="199"/>
              </a:cxn>
              <a:cxn ang="0">
                <a:pos x="155" y="132"/>
              </a:cxn>
              <a:cxn ang="0">
                <a:pos x="90" y="65"/>
              </a:cxn>
            </a:cxnLst>
            <a:rect l="0" t="0" r="r" b="b"/>
            <a:pathLst>
              <a:path w="155" h="199">
                <a:moveTo>
                  <a:pt x="90" y="65"/>
                </a:moveTo>
                <a:cubicBezTo>
                  <a:pt x="89" y="29"/>
                  <a:pt x="60" y="0"/>
                  <a:pt x="23" y="0"/>
                </a:cubicBezTo>
                <a:cubicBezTo>
                  <a:pt x="15" y="0"/>
                  <a:pt x="8" y="1"/>
                  <a:pt x="1" y="4"/>
                </a:cubicBezTo>
                <a:cubicBezTo>
                  <a:pt x="0" y="4"/>
                  <a:pt x="0" y="4"/>
                  <a:pt x="0" y="4"/>
                </a:cubicBezTo>
                <a:cubicBezTo>
                  <a:pt x="0" y="198"/>
                  <a:pt x="0" y="198"/>
                  <a:pt x="0" y="198"/>
                </a:cubicBezTo>
                <a:cubicBezTo>
                  <a:pt x="1" y="198"/>
                  <a:pt x="1" y="198"/>
                  <a:pt x="1" y="198"/>
                </a:cubicBezTo>
                <a:cubicBezTo>
                  <a:pt x="81" y="198"/>
                  <a:pt x="81" y="198"/>
                  <a:pt x="81" y="198"/>
                </a:cubicBezTo>
                <a:cubicBezTo>
                  <a:pt x="83" y="199"/>
                  <a:pt x="85" y="199"/>
                  <a:pt x="88" y="199"/>
                </a:cubicBezTo>
                <a:cubicBezTo>
                  <a:pt x="125" y="199"/>
                  <a:pt x="155" y="169"/>
                  <a:pt x="155" y="132"/>
                </a:cubicBezTo>
                <a:cubicBezTo>
                  <a:pt x="155" y="95"/>
                  <a:pt x="126" y="66"/>
                  <a:pt x="90" y="65"/>
                </a:cubicBezTo>
                <a:close/>
              </a:path>
            </a:pathLst>
          </a:custGeom>
          <a:solidFill>
            <a:srgbClr val="934500"/>
          </a:solidFill>
          <a:ln w="9525">
            <a:noFill/>
            <a:round/>
          </a:ln>
        </p:spPr>
        <p:txBody>
          <a:bodyPr vert="horz" wrap="square" lIns="121682" tIns="60841" rIns="121682" bIns="60841" numCol="1" anchor="t" anchorCtr="0" compatLnSpc="1"/>
          <a:lstStyle/>
          <a:p>
            <a:pPr defTabSz="1373505">
              <a:defRPr/>
            </a:pPr>
            <a:endParaRPr lang="en-US" sz="3545" kern="0" dirty="0">
              <a:solidFill>
                <a:srgbClr val="F19B14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41" name="Freeform 23"/>
          <p:cNvSpPr>
            <a:spLocks noEditPoints="1"/>
          </p:cNvSpPr>
          <p:nvPr/>
        </p:nvSpPr>
        <p:spPr bwMode="auto">
          <a:xfrm>
            <a:off x="5112602" y="1754896"/>
            <a:ext cx="468487" cy="442990"/>
          </a:xfrm>
          <a:custGeom>
            <a:avLst/>
            <a:gdLst/>
            <a:ahLst/>
            <a:cxnLst>
              <a:cxn ang="0">
                <a:pos x="68" y="14"/>
              </a:cxn>
              <a:cxn ang="0">
                <a:pos x="68" y="18"/>
              </a:cxn>
              <a:cxn ang="0">
                <a:pos x="64" y="18"/>
              </a:cxn>
              <a:cxn ang="0">
                <a:pos x="61" y="21"/>
              </a:cxn>
              <a:cxn ang="0">
                <a:pos x="7" y="21"/>
              </a:cxn>
              <a:cxn ang="0">
                <a:pos x="4" y="18"/>
              </a:cxn>
              <a:cxn ang="0">
                <a:pos x="0" y="18"/>
              </a:cxn>
              <a:cxn ang="0">
                <a:pos x="0" y="14"/>
              </a:cxn>
              <a:cxn ang="0">
                <a:pos x="34" y="0"/>
              </a:cxn>
              <a:cxn ang="0">
                <a:pos x="68" y="14"/>
              </a:cxn>
              <a:cxn ang="0">
                <a:pos x="68" y="60"/>
              </a:cxn>
              <a:cxn ang="0">
                <a:pos x="68" y="64"/>
              </a:cxn>
              <a:cxn ang="0">
                <a:pos x="0" y="64"/>
              </a:cxn>
              <a:cxn ang="0">
                <a:pos x="0" y="60"/>
              </a:cxn>
              <a:cxn ang="0">
                <a:pos x="2" y="57"/>
              </a:cxn>
              <a:cxn ang="0">
                <a:pos x="66" y="57"/>
              </a:cxn>
              <a:cxn ang="0">
                <a:pos x="68" y="60"/>
              </a:cxn>
              <a:cxn ang="0">
                <a:pos x="18" y="23"/>
              </a:cxn>
              <a:cxn ang="0">
                <a:pos x="18" y="50"/>
              </a:cxn>
              <a:cxn ang="0">
                <a:pos x="23" y="50"/>
              </a:cxn>
              <a:cxn ang="0">
                <a:pos x="23" y="23"/>
              </a:cxn>
              <a:cxn ang="0">
                <a:pos x="32" y="23"/>
              </a:cxn>
              <a:cxn ang="0">
                <a:pos x="32" y="50"/>
              </a:cxn>
              <a:cxn ang="0">
                <a:pos x="36" y="50"/>
              </a:cxn>
              <a:cxn ang="0">
                <a:pos x="36" y="23"/>
              </a:cxn>
              <a:cxn ang="0">
                <a:pos x="45" y="23"/>
              </a:cxn>
              <a:cxn ang="0">
                <a:pos x="45" y="50"/>
              </a:cxn>
              <a:cxn ang="0">
                <a:pos x="50" y="50"/>
              </a:cxn>
              <a:cxn ang="0">
                <a:pos x="50" y="23"/>
              </a:cxn>
              <a:cxn ang="0">
                <a:pos x="59" y="23"/>
              </a:cxn>
              <a:cxn ang="0">
                <a:pos x="59" y="50"/>
              </a:cxn>
              <a:cxn ang="0">
                <a:pos x="61" y="50"/>
              </a:cxn>
              <a:cxn ang="0">
                <a:pos x="64" y="53"/>
              </a:cxn>
              <a:cxn ang="0">
                <a:pos x="64" y="55"/>
              </a:cxn>
              <a:cxn ang="0">
                <a:pos x="4" y="55"/>
              </a:cxn>
              <a:cxn ang="0">
                <a:pos x="4" y="53"/>
              </a:cxn>
              <a:cxn ang="0">
                <a:pos x="7" y="50"/>
              </a:cxn>
              <a:cxn ang="0">
                <a:pos x="9" y="50"/>
              </a:cxn>
              <a:cxn ang="0">
                <a:pos x="9" y="23"/>
              </a:cxn>
              <a:cxn ang="0">
                <a:pos x="18" y="23"/>
              </a:cxn>
            </a:cxnLst>
            <a:rect l="0" t="0" r="r" b="b"/>
            <a:pathLst>
              <a:path w="68" h="64">
                <a:moveTo>
                  <a:pt x="68" y="14"/>
                </a:moveTo>
                <a:cubicBezTo>
                  <a:pt x="68" y="18"/>
                  <a:pt x="68" y="18"/>
                  <a:pt x="68" y="18"/>
                </a:cubicBezTo>
                <a:cubicBezTo>
                  <a:pt x="64" y="18"/>
                  <a:pt x="64" y="18"/>
                  <a:pt x="64" y="18"/>
                </a:cubicBezTo>
                <a:cubicBezTo>
                  <a:pt x="64" y="20"/>
                  <a:pt x="63" y="21"/>
                  <a:pt x="61" y="21"/>
                </a:cubicBezTo>
                <a:cubicBezTo>
                  <a:pt x="7" y="21"/>
                  <a:pt x="7" y="21"/>
                  <a:pt x="7" y="21"/>
                </a:cubicBezTo>
                <a:cubicBezTo>
                  <a:pt x="5" y="21"/>
                  <a:pt x="4" y="20"/>
                  <a:pt x="4" y="18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14"/>
                  <a:pt x="0" y="14"/>
                  <a:pt x="0" y="14"/>
                </a:cubicBezTo>
                <a:cubicBezTo>
                  <a:pt x="34" y="0"/>
                  <a:pt x="34" y="0"/>
                  <a:pt x="34" y="0"/>
                </a:cubicBezTo>
                <a:lnTo>
                  <a:pt x="68" y="14"/>
                </a:lnTo>
                <a:close/>
                <a:moveTo>
                  <a:pt x="68" y="60"/>
                </a:moveTo>
                <a:cubicBezTo>
                  <a:pt x="68" y="64"/>
                  <a:pt x="68" y="64"/>
                  <a:pt x="68" y="64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58"/>
                  <a:pt x="1" y="57"/>
                  <a:pt x="2" y="57"/>
                </a:cubicBezTo>
                <a:cubicBezTo>
                  <a:pt x="66" y="57"/>
                  <a:pt x="66" y="57"/>
                  <a:pt x="66" y="57"/>
                </a:cubicBezTo>
                <a:cubicBezTo>
                  <a:pt x="67" y="57"/>
                  <a:pt x="68" y="58"/>
                  <a:pt x="68" y="60"/>
                </a:cubicBezTo>
                <a:close/>
                <a:moveTo>
                  <a:pt x="18" y="23"/>
                </a:moveTo>
                <a:cubicBezTo>
                  <a:pt x="18" y="50"/>
                  <a:pt x="18" y="50"/>
                  <a:pt x="18" y="50"/>
                </a:cubicBezTo>
                <a:cubicBezTo>
                  <a:pt x="23" y="50"/>
                  <a:pt x="23" y="50"/>
                  <a:pt x="23" y="50"/>
                </a:cubicBezTo>
                <a:cubicBezTo>
                  <a:pt x="23" y="23"/>
                  <a:pt x="23" y="23"/>
                  <a:pt x="23" y="23"/>
                </a:cubicBezTo>
                <a:cubicBezTo>
                  <a:pt x="32" y="23"/>
                  <a:pt x="32" y="23"/>
                  <a:pt x="32" y="23"/>
                </a:cubicBezTo>
                <a:cubicBezTo>
                  <a:pt x="32" y="50"/>
                  <a:pt x="32" y="50"/>
                  <a:pt x="32" y="50"/>
                </a:cubicBezTo>
                <a:cubicBezTo>
                  <a:pt x="36" y="50"/>
                  <a:pt x="36" y="50"/>
                  <a:pt x="36" y="50"/>
                </a:cubicBezTo>
                <a:cubicBezTo>
                  <a:pt x="36" y="23"/>
                  <a:pt x="36" y="23"/>
                  <a:pt x="36" y="2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50"/>
                  <a:pt x="45" y="50"/>
                  <a:pt x="45" y="50"/>
                </a:cubicBezTo>
                <a:cubicBezTo>
                  <a:pt x="50" y="50"/>
                  <a:pt x="50" y="50"/>
                  <a:pt x="50" y="50"/>
                </a:cubicBezTo>
                <a:cubicBezTo>
                  <a:pt x="50" y="23"/>
                  <a:pt x="50" y="23"/>
                  <a:pt x="50" y="23"/>
                </a:cubicBezTo>
                <a:cubicBezTo>
                  <a:pt x="59" y="23"/>
                  <a:pt x="59" y="23"/>
                  <a:pt x="59" y="23"/>
                </a:cubicBezTo>
                <a:cubicBezTo>
                  <a:pt x="59" y="50"/>
                  <a:pt x="59" y="50"/>
                  <a:pt x="59" y="50"/>
                </a:cubicBezTo>
                <a:cubicBezTo>
                  <a:pt x="61" y="50"/>
                  <a:pt x="61" y="50"/>
                  <a:pt x="61" y="50"/>
                </a:cubicBezTo>
                <a:cubicBezTo>
                  <a:pt x="63" y="50"/>
                  <a:pt x="64" y="51"/>
                  <a:pt x="64" y="53"/>
                </a:cubicBezTo>
                <a:cubicBezTo>
                  <a:pt x="64" y="55"/>
                  <a:pt x="64" y="55"/>
                  <a:pt x="64" y="55"/>
                </a:cubicBezTo>
                <a:cubicBezTo>
                  <a:pt x="4" y="55"/>
                  <a:pt x="4" y="55"/>
                  <a:pt x="4" y="55"/>
                </a:cubicBezTo>
                <a:cubicBezTo>
                  <a:pt x="4" y="53"/>
                  <a:pt x="4" y="53"/>
                  <a:pt x="4" y="53"/>
                </a:cubicBezTo>
                <a:cubicBezTo>
                  <a:pt x="4" y="51"/>
                  <a:pt x="5" y="50"/>
                  <a:pt x="7" y="50"/>
                </a:cubicBezTo>
                <a:cubicBezTo>
                  <a:pt x="9" y="50"/>
                  <a:pt x="9" y="50"/>
                  <a:pt x="9" y="50"/>
                </a:cubicBezTo>
                <a:cubicBezTo>
                  <a:pt x="9" y="23"/>
                  <a:pt x="9" y="23"/>
                  <a:pt x="9" y="23"/>
                </a:cubicBezTo>
                <a:lnTo>
                  <a:pt x="18" y="2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682" tIns="60841" rIns="121682" bIns="60841" numCol="1" anchor="t" anchorCtr="0" compatLnSpc="1"/>
          <a:lstStyle/>
          <a:p>
            <a:pPr defTabSz="1373505">
              <a:defRPr/>
            </a:pPr>
            <a:endParaRPr lang="en-US" sz="3545" kern="0" dirty="0">
              <a:solidFill>
                <a:srgbClr val="262626"/>
              </a:solidFill>
              <a:cs typeface="+mn-ea"/>
              <a:sym typeface="+mn-lt"/>
            </a:endParaRPr>
          </a:p>
        </p:txBody>
      </p:sp>
      <p:sp>
        <p:nvSpPr>
          <p:cNvPr id="42" name="Freeform 7"/>
          <p:cNvSpPr>
            <a:spLocks noEditPoints="1"/>
          </p:cNvSpPr>
          <p:nvPr/>
        </p:nvSpPr>
        <p:spPr bwMode="auto">
          <a:xfrm>
            <a:off x="7446931" y="4052675"/>
            <a:ext cx="897497" cy="1082136"/>
          </a:xfrm>
          <a:custGeom>
            <a:avLst/>
            <a:gdLst/>
            <a:ahLst/>
            <a:cxnLst>
              <a:cxn ang="0">
                <a:pos x="128" y="28"/>
              </a:cxn>
              <a:cxn ang="0">
                <a:pos x="94" y="16"/>
              </a:cxn>
              <a:cxn ang="0">
                <a:pos x="39" y="70"/>
              </a:cxn>
              <a:cxn ang="0">
                <a:pos x="40" y="80"/>
              </a:cxn>
              <a:cxn ang="0">
                <a:pos x="0" y="136"/>
              </a:cxn>
              <a:cxn ang="0">
                <a:pos x="59" y="195"/>
              </a:cxn>
              <a:cxn ang="0">
                <a:pos x="67" y="194"/>
              </a:cxn>
              <a:cxn ang="0">
                <a:pos x="162" y="194"/>
              </a:cxn>
              <a:cxn ang="0">
                <a:pos x="162" y="0"/>
              </a:cxn>
              <a:cxn ang="0">
                <a:pos x="128" y="28"/>
              </a:cxn>
              <a:cxn ang="0">
                <a:pos x="134" y="107"/>
              </a:cxn>
              <a:cxn ang="0">
                <a:pos x="134" y="106"/>
              </a:cxn>
              <a:cxn ang="0">
                <a:pos x="134" y="107"/>
              </a:cxn>
            </a:cxnLst>
            <a:rect l="0" t="0" r="r" b="b"/>
            <a:pathLst>
              <a:path w="162" h="195">
                <a:moveTo>
                  <a:pt x="128" y="28"/>
                </a:moveTo>
                <a:cubicBezTo>
                  <a:pt x="119" y="20"/>
                  <a:pt x="107" y="16"/>
                  <a:pt x="94" y="16"/>
                </a:cubicBezTo>
                <a:cubicBezTo>
                  <a:pt x="64" y="16"/>
                  <a:pt x="39" y="40"/>
                  <a:pt x="39" y="70"/>
                </a:cubicBezTo>
                <a:cubicBezTo>
                  <a:pt x="39" y="73"/>
                  <a:pt x="40" y="77"/>
                  <a:pt x="40" y="80"/>
                </a:cubicBezTo>
                <a:cubicBezTo>
                  <a:pt x="17" y="88"/>
                  <a:pt x="0" y="110"/>
                  <a:pt x="0" y="136"/>
                </a:cubicBezTo>
                <a:cubicBezTo>
                  <a:pt x="0" y="169"/>
                  <a:pt x="26" y="195"/>
                  <a:pt x="59" y="195"/>
                </a:cubicBezTo>
                <a:cubicBezTo>
                  <a:pt x="61" y="195"/>
                  <a:pt x="64" y="195"/>
                  <a:pt x="67" y="194"/>
                </a:cubicBezTo>
                <a:cubicBezTo>
                  <a:pt x="162" y="194"/>
                  <a:pt x="162" y="194"/>
                  <a:pt x="162" y="194"/>
                </a:cubicBezTo>
                <a:cubicBezTo>
                  <a:pt x="162" y="0"/>
                  <a:pt x="162" y="0"/>
                  <a:pt x="162" y="0"/>
                </a:cubicBezTo>
                <a:cubicBezTo>
                  <a:pt x="148" y="5"/>
                  <a:pt x="136" y="15"/>
                  <a:pt x="128" y="28"/>
                </a:cubicBezTo>
                <a:close/>
                <a:moveTo>
                  <a:pt x="134" y="107"/>
                </a:moveTo>
                <a:cubicBezTo>
                  <a:pt x="134" y="107"/>
                  <a:pt x="134" y="107"/>
                  <a:pt x="134" y="106"/>
                </a:cubicBezTo>
                <a:cubicBezTo>
                  <a:pt x="134" y="107"/>
                  <a:pt x="134" y="107"/>
                  <a:pt x="134" y="107"/>
                </a:cubicBezTo>
                <a:close/>
              </a:path>
            </a:pathLst>
          </a:custGeom>
          <a:solidFill>
            <a:srgbClr val="FCAF26">
              <a:alpha val="80000"/>
            </a:srgbClr>
          </a:solidFill>
          <a:ln w="9525">
            <a:noFill/>
            <a:round/>
          </a:ln>
        </p:spPr>
        <p:txBody>
          <a:bodyPr vert="horz" wrap="square" lIns="121682" tIns="60841" rIns="121682" bIns="60841" numCol="1" anchor="t" anchorCtr="0" compatLnSpc="1"/>
          <a:lstStyle/>
          <a:p>
            <a:pPr defTabSz="1373505">
              <a:defRPr/>
            </a:pPr>
            <a:endParaRPr lang="en-US" sz="3545" kern="0" dirty="0">
              <a:solidFill>
                <a:srgbClr val="F19B14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43" name="Freeform 8"/>
          <p:cNvSpPr/>
          <p:nvPr/>
        </p:nvSpPr>
        <p:spPr bwMode="auto">
          <a:xfrm>
            <a:off x="8344428" y="4031639"/>
            <a:ext cx="857764" cy="1103171"/>
          </a:xfrm>
          <a:custGeom>
            <a:avLst/>
            <a:gdLst/>
            <a:ahLst/>
            <a:cxnLst>
              <a:cxn ang="0">
                <a:pos x="90" y="65"/>
              </a:cxn>
              <a:cxn ang="0">
                <a:pos x="23" y="0"/>
              </a:cxn>
              <a:cxn ang="0">
                <a:pos x="1" y="4"/>
              </a:cxn>
              <a:cxn ang="0">
                <a:pos x="0" y="4"/>
              </a:cxn>
              <a:cxn ang="0">
                <a:pos x="0" y="198"/>
              </a:cxn>
              <a:cxn ang="0">
                <a:pos x="1" y="198"/>
              </a:cxn>
              <a:cxn ang="0">
                <a:pos x="81" y="198"/>
              </a:cxn>
              <a:cxn ang="0">
                <a:pos x="88" y="199"/>
              </a:cxn>
              <a:cxn ang="0">
                <a:pos x="155" y="132"/>
              </a:cxn>
              <a:cxn ang="0">
                <a:pos x="90" y="65"/>
              </a:cxn>
            </a:cxnLst>
            <a:rect l="0" t="0" r="r" b="b"/>
            <a:pathLst>
              <a:path w="155" h="199">
                <a:moveTo>
                  <a:pt x="90" y="65"/>
                </a:moveTo>
                <a:cubicBezTo>
                  <a:pt x="89" y="29"/>
                  <a:pt x="60" y="0"/>
                  <a:pt x="23" y="0"/>
                </a:cubicBezTo>
                <a:cubicBezTo>
                  <a:pt x="15" y="0"/>
                  <a:pt x="8" y="1"/>
                  <a:pt x="1" y="4"/>
                </a:cubicBezTo>
                <a:cubicBezTo>
                  <a:pt x="0" y="4"/>
                  <a:pt x="0" y="4"/>
                  <a:pt x="0" y="4"/>
                </a:cubicBezTo>
                <a:cubicBezTo>
                  <a:pt x="0" y="198"/>
                  <a:pt x="0" y="198"/>
                  <a:pt x="0" y="198"/>
                </a:cubicBezTo>
                <a:cubicBezTo>
                  <a:pt x="1" y="198"/>
                  <a:pt x="1" y="198"/>
                  <a:pt x="1" y="198"/>
                </a:cubicBezTo>
                <a:cubicBezTo>
                  <a:pt x="81" y="198"/>
                  <a:pt x="81" y="198"/>
                  <a:pt x="81" y="198"/>
                </a:cubicBezTo>
                <a:cubicBezTo>
                  <a:pt x="83" y="199"/>
                  <a:pt x="85" y="199"/>
                  <a:pt x="88" y="199"/>
                </a:cubicBezTo>
                <a:cubicBezTo>
                  <a:pt x="125" y="199"/>
                  <a:pt x="155" y="169"/>
                  <a:pt x="155" y="132"/>
                </a:cubicBezTo>
                <a:cubicBezTo>
                  <a:pt x="155" y="95"/>
                  <a:pt x="126" y="66"/>
                  <a:pt x="90" y="65"/>
                </a:cubicBezTo>
                <a:close/>
              </a:path>
            </a:pathLst>
          </a:custGeom>
          <a:solidFill>
            <a:srgbClr val="FCAF26"/>
          </a:solidFill>
          <a:ln w="9525">
            <a:noFill/>
            <a:round/>
          </a:ln>
        </p:spPr>
        <p:txBody>
          <a:bodyPr vert="horz" wrap="square" lIns="121682" tIns="60841" rIns="121682" bIns="60841" numCol="1" anchor="t" anchorCtr="0" compatLnSpc="1"/>
          <a:lstStyle/>
          <a:p>
            <a:pPr defTabSz="1373505">
              <a:defRPr/>
            </a:pPr>
            <a:endParaRPr lang="en-US" sz="3545" kern="0" dirty="0">
              <a:solidFill>
                <a:srgbClr val="F19B14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54" name="Freeform 62"/>
          <p:cNvSpPr>
            <a:spLocks noChangeAspect="1" noEditPoints="1"/>
          </p:cNvSpPr>
          <p:nvPr/>
        </p:nvSpPr>
        <p:spPr bwMode="auto">
          <a:xfrm>
            <a:off x="8012006" y="4331258"/>
            <a:ext cx="625110" cy="630108"/>
          </a:xfrm>
          <a:custGeom>
            <a:avLst/>
            <a:gdLst/>
            <a:ahLst/>
            <a:cxnLst>
              <a:cxn ang="0">
                <a:pos x="58" y="33"/>
              </a:cxn>
              <a:cxn ang="0">
                <a:pos x="57" y="34"/>
              </a:cxn>
              <a:cxn ang="0">
                <a:pos x="50" y="35"/>
              </a:cxn>
              <a:cxn ang="0">
                <a:pos x="49" y="39"/>
              </a:cxn>
              <a:cxn ang="0">
                <a:pos x="53" y="44"/>
              </a:cxn>
              <a:cxn ang="0">
                <a:pos x="53" y="45"/>
              </a:cxn>
              <a:cxn ang="0">
                <a:pos x="53" y="46"/>
              </a:cxn>
              <a:cxn ang="0">
                <a:pos x="45" y="53"/>
              </a:cxn>
              <a:cxn ang="0">
                <a:pos x="44" y="52"/>
              </a:cxn>
              <a:cxn ang="0">
                <a:pos x="39" y="48"/>
              </a:cxn>
              <a:cxn ang="0">
                <a:pos x="36" y="50"/>
              </a:cxn>
              <a:cxn ang="0">
                <a:pos x="34" y="57"/>
              </a:cxn>
              <a:cxn ang="0">
                <a:pos x="33" y="58"/>
              </a:cxn>
              <a:cxn ang="0">
                <a:pos x="25" y="58"/>
              </a:cxn>
              <a:cxn ang="0">
                <a:pos x="23" y="57"/>
              </a:cxn>
              <a:cxn ang="0">
                <a:pos x="22" y="50"/>
              </a:cxn>
              <a:cxn ang="0">
                <a:pos x="19" y="48"/>
              </a:cxn>
              <a:cxn ang="0">
                <a:pos x="14" y="52"/>
              </a:cxn>
              <a:cxn ang="0">
                <a:pos x="13" y="53"/>
              </a:cxn>
              <a:cxn ang="0">
                <a:pos x="12" y="52"/>
              </a:cxn>
              <a:cxn ang="0">
                <a:pos x="5" y="46"/>
              </a:cxn>
              <a:cxn ang="0">
                <a:pos x="5" y="45"/>
              </a:cxn>
              <a:cxn ang="0">
                <a:pos x="5" y="44"/>
              </a:cxn>
              <a:cxn ang="0">
                <a:pos x="9" y="39"/>
              </a:cxn>
              <a:cxn ang="0">
                <a:pos x="8" y="35"/>
              </a:cxn>
              <a:cxn ang="0">
                <a:pos x="1" y="34"/>
              </a:cxn>
              <a:cxn ang="0">
                <a:pos x="0" y="33"/>
              </a:cxn>
              <a:cxn ang="0">
                <a:pos x="0" y="24"/>
              </a:cxn>
              <a:cxn ang="0">
                <a:pos x="1" y="23"/>
              </a:cxn>
              <a:cxn ang="0">
                <a:pos x="8" y="22"/>
              </a:cxn>
              <a:cxn ang="0">
                <a:pos x="9" y="18"/>
              </a:cxn>
              <a:cxn ang="0">
                <a:pos x="5" y="13"/>
              </a:cxn>
              <a:cxn ang="0">
                <a:pos x="5" y="12"/>
              </a:cxn>
              <a:cxn ang="0">
                <a:pos x="5" y="11"/>
              </a:cxn>
              <a:cxn ang="0">
                <a:pos x="13" y="5"/>
              </a:cxn>
              <a:cxn ang="0">
                <a:pos x="14" y="5"/>
              </a:cxn>
              <a:cxn ang="0">
                <a:pos x="19" y="9"/>
              </a:cxn>
              <a:cxn ang="0">
                <a:pos x="22" y="8"/>
              </a:cxn>
              <a:cxn ang="0">
                <a:pos x="23" y="1"/>
              </a:cxn>
              <a:cxn ang="0">
                <a:pos x="25" y="0"/>
              </a:cxn>
              <a:cxn ang="0">
                <a:pos x="33" y="0"/>
              </a:cxn>
              <a:cxn ang="0">
                <a:pos x="34" y="1"/>
              </a:cxn>
              <a:cxn ang="0">
                <a:pos x="36" y="8"/>
              </a:cxn>
              <a:cxn ang="0">
                <a:pos x="39" y="9"/>
              </a:cxn>
              <a:cxn ang="0">
                <a:pos x="44" y="5"/>
              </a:cxn>
              <a:cxn ang="0">
                <a:pos x="45" y="5"/>
              </a:cxn>
              <a:cxn ang="0">
                <a:pos x="46" y="5"/>
              </a:cxn>
              <a:cxn ang="0">
                <a:pos x="52" y="12"/>
              </a:cxn>
              <a:cxn ang="0">
                <a:pos x="53" y="12"/>
              </a:cxn>
              <a:cxn ang="0">
                <a:pos x="52" y="13"/>
              </a:cxn>
              <a:cxn ang="0">
                <a:pos x="48" y="18"/>
              </a:cxn>
              <a:cxn ang="0">
                <a:pos x="50" y="22"/>
              </a:cxn>
              <a:cxn ang="0">
                <a:pos x="57" y="23"/>
              </a:cxn>
              <a:cxn ang="0">
                <a:pos x="58" y="25"/>
              </a:cxn>
              <a:cxn ang="0">
                <a:pos x="58" y="33"/>
              </a:cxn>
              <a:cxn ang="0">
                <a:pos x="29" y="19"/>
              </a:cxn>
              <a:cxn ang="0">
                <a:pos x="19" y="29"/>
              </a:cxn>
              <a:cxn ang="0">
                <a:pos x="29" y="38"/>
              </a:cxn>
              <a:cxn ang="0">
                <a:pos x="39" y="29"/>
              </a:cxn>
              <a:cxn ang="0">
                <a:pos x="29" y="19"/>
              </a:cxn>
            </a:cxnLst>
            <a:rect l="0" t="0" r="r" b="b"/>
            <a:pathLst>
              <a:path w="58" h="58">
                <a:moveTo>
                  <a:pt x="58" y="33"/>
                </a:moveTo>
                <a:cubicBezTo>
                  <a:pt x="58" y="34"/>
                  <a:pt x="58" y="34"/>
                  <a:pt x="57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7"/>
                  <a:pt x="49" y="38"/>
                  <a:pt x="49" y="39"/>
                </a:cubicBezTo>
                <a:cubicBezTo>
                  <a:pt x="50" y="41"/>
                  <a:pt x="51" y="42"/>
                  <a:pt x="53" y="44"/>
                </a:cubicBezTo>
                <a:cubicBezTo>
                  <a:pt x="53" y="44"/>
                  <a:pt x="53" y="45"/>
                  <a:pt x="53" y="45"/>
                </a:cubicBezTo>
                <a:cubicBezTo>
                  <a:pt x="53" y="45"/>
                  <a:pt x="53" y="46"/>
                  <a:pt x="53" y="46"/>
                </a:cubicBezTo>
                <a:cubicBezTo>
                  <a:pt x="52" y="47"/>
                  <a:pt x="47" y="53"/>
                  <a:pt x="45" y="53"/>
                </a:cubicBezTo>
                <a:cubicBezTo>
                  <a:pt x="45" y="53"/>
                  <a:pt x="45" y="53"/>
                  <a:pt x="44" y="52"/>
                </a:cubicBezTo>
                <a:cubicBezTo>
                  <a:pt x="39" y="48"/>
                  <a:pt x="39" y="48"/>
                  <a:pt x="39" y="48"/>
                </a:cubicBezTo>
                <a:cubicBezTo>
                  <a:pt x="38" y="49"/>
                  <a:pt x="37" y="49"/>
                  <a:pt x="36" y="50"/>
                </a:cubicBezTo>
                <a:cubicBezTo>
                  <a:pt x="35" y="52"/>
                  <a:pt x="35" y="55"/>
                  <a:pt x="34" y="57"/>
                </a:cubicBezTo>
                <a:cubicBezTo>
                  <a:pt x="34" y="57"/>
                  <a:pt x="34" y="58"/>
                  <a:pt x="33" y="58"/>
                </a:cubicBezTo>
                <a:cubicBezTo>
                  <a:pt x="25" y="58"/>
                  <a:pt x="25" y="58"/>
                  <a:pt x="25" y="58"/>
                </a:cubicBezTo>
                <a:cubicBezTo>
                  <a:pt x="24" y="58"/>
                  <a:pt x="23" y="57"/>
                  <a:pt x="23" y="57"/>
                </a:cubicBezTo>
                <a:cubicBezTo>
                  <a:pt x="22" y="50"/>
                  <a:pt x="22" y="50"/>
                  <a:pt x="22" y="50"/>
                </a:cubicBezTo>
                <a:cubicBezTo>
                  <a:pt x="21" y="49"/>
                  <a:pt x="20" y="49"/>
                  <a:pt x="19" y="48"/>
                </a:cubicBezTo>
                <a:cubicBezTo>
                  <a:pt x="14" y="52"/>
                  <a:pt x="14" y="52"/>
                  <a:pt x="14" y="52"/>
                </a:cubicBezTo>
                <a:cubicBezTo>
                  <a:pt x="13" y="53"/>
                  <a:pt x="13" y="53"/>
                  <a:pt x="13" y="53"/>
                </a:cubicBezTo>
                <a:cubicBezTo>
                  <a:pt x="12" y="53"/>
                  <a:pt x="12" y="53"/>
                  <a:pt x="12" y="52"/>
                </a:cubicBezTo>
                <a:cubicBezTo>
                  <a:pt x="10" y="50"/>
                  <a:pt x="7" y="48"/>
                  <a:pt x="5" y="46"/>
                </a:cubicBezTo>
                <a:cubicBezTo>
                  <a:pt x="5" y="46"/>
                  <a:pt x="5" y="45"/>
                  <a:pt x="5" y="45"/>
                </a:cubicBezTo>
                <a:cubicBezTo>
                  <a:pt x="5" y="45"/>
                  <a:pt x="5" y="44"/>
                  <a:pt x="5" y="44"/>
                </a:cubicBezTo>
                <a:cubicBezTo>
                  <a:pt x="7" y="42"/>
                  <a:pt x="8" y="41"/>
                  <a:pt x="9" y="39"/>
                </a:cubicBezTo>
                <a:cubicBezTo>
                  <a:pt x="9" y="38"/>
                  <a:pt x="8" y="37"/>
                  <a:pt x="8" y="35"/>
                </a:cubicBezTo>
                <a:cubicBezTo>
                  <a:pt x="1" y="34"/>
                  <a:pt x="1" y="34"/>
                  <a:pt x="1" y="34"/>
                </a:cubicBezTo>
                <a:cubicBezTo>
                  <a:pt x="0" y="34"/>
                  <a:pt x="0" y="33"/>
                  <a:pt x="0" y="33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3"/>
                  <a:pt x="1" y="23"/>
                </a:cubicBezTo>
                <a:cubicBezTo>
                  <a:pt x="8" y="22"/>
                  <a:pt x="8" y="22"/>
                  <a:pt x="8" y="22"/>
                </a:cubicBezTo>
                <a:cubicBezTo>
                  <a:pt x="8" y="21"/>
                  <a:pt x="9" y="20"/>
                  <a:pt x="9" y="18"/>
                </a:cubicBezTo>
                <a:cubicBezTo>
                  <a:pt x="8" y="17"/>
                  <a:pt x="7" y="15"/>
                  <a:pt x="5" y="13"/>
                </a:cubicBezTo>
                <a:cubicBezTo>
                  <a:pt x="5" y="13"/>
                  <a:pt x="5" y="13"/>
                  <a:pt x="5" y="12"/>
                </a:cubicBezTo>
                <a:cubicBezTo>
                  <a:pt x="5" y="12"/>
                  <a:pt x="5" y="12"/>
                  <a:pt x="5" y="11"/>
                </a:cubicBezTo>
                <a:cubicBezTo>
                  <a:pt x="6" y="10"/>
                  <a:pt x="11" y="5"/>
                  <a:pt x="13" y="5"/>
                </a:cubicBezTo>
                <a:cubicBezTo>
                  <a:pt x="13" y="5"/>
                  <a:pt x="13" y="5"/>
                  <a:pt x="14" y="5"/>
                </a:cubicBezTo>
                <a:cubicBezTo>
                  <a:pt x="19" y="9"/>
                  <a:pt x="19" y="9"/>
                  <a:pt x="19" y="9"/>
                </a:cubicBezTo>
                <a:cubicBezTo>
                  <a:pt x="20" y="9"/>
                  <a:pt x="21" y="8"/>
                  <a:pt x="22" y="8"/>
                </a:cubicBezTo>
                <a:cubicBezTo>
                  <a:pt x="22" y="5"/>
                  <a:pt x="23" y="3"/>
                  <a:pt x="23" y="1"/>
                </a:cubicBezTo>
                <a:cubicBezTo>
                  <a:pt x="23" y="0"/>
                  <a:pt x="24" y="0"/>
                  <a:pt x="25" y="0"/>
                </a:cubicBezTo>
                <a:cubicBezTo>
                  <a:pt x="33" y="0"/>
                  <a:pt x="33" y="0"/>
                  <a:pt x="33" y="0"/>
                </a:cubicBezTo>
                <a:cubicBezTo>
                  <a:pt x="34" y="0"/>
                  <a:pt x="34" y="0"/>
                  <a:pt x="34" y="1"/>
                </a:cubicBezTo>
                <a:cubicBezTo>
                  <a:pt x="36" y="8"/>
                  <a:pt x="36" y="8"/>
                  <a:pt x="36" y="8"/>
                </a:cubicBezTo>
                <a:cubicBezTo>
                  <a:pt x="37" y="8"/>
                  <a:pt x="38" y="9"/>
                  <a:pt x="39" y="9"/>
                </a:cubicBezTo>
                <a:cubicBezTo>
                  <a:pt x="44" y="5"/>
                  <a:pt x="44" y="5"/>
                  <a:pt x="44" y="5"/>
                </a:cubicBezTo>
                <a:cubicBezTo>
                  <a:pt x="45" y="5"/>
                  <a:pt x="45" y="5"/>
                  <a:pt x="45" y="5"/>
                </a:cubicBezTo>
                <a:cubicBezTo>
                  <a:pt x="46" y="5"/>
                  <a:pt x="46" y="5"/>
                  <a:pt x="46" y="5"/>
                </a:cubicBezTo>
                <a:cubicBezTo>
                  <a:pt x="48" y="7"/>
                  <a:pt x="51" y="9"/>
                  <a:pt x="52" y="12"/>
                </a:cubicBezTo>
                <a:cubicBezTo>
                  <a:pt x="53" y="12"/>
                  <a:pt x="53" y="12"/>
                  <a:pt x="53" y="12"/>
                </a:cubicBezTo>
                <a:cubicBezTo>
                  <a:pt x="53" y="13"/>
                  <a:pt x="53" y="13"/>
                  <a:pt x="52" y="13"/>
                </a:cubicBezTo>
                <a:cubicBezTo>
                  <a:pt x="51" y="15"/>
                  <a:pt x="50" y="17"/>
                  <a:pt x="48" y="18"/>
                </a:cubicBezTo>
                <a:cubicBezTo>
                  <a:pt x="49" y="20"/>
                  <a:pt x="50" y="21"/>
                  <a:pt x="50" y="22"/>
                </a:cubicBezTo>
                <a:cubicBezTo>
                  <a:pt x="57" y="23"/>
                  <a:pt x="57" y="23"/>
                  <a:pt x="57" y="23"/>
                </a:cubicBezTo>
                <a:cubicBezTo>
                  <a:pt x="58" y="23"/>
                  <a:pt x="58" y="24"/>
                  <a:pt x="58" y="25"/>
                </a:cubicBezTo>
                <a:lnTo>
                  <a:pt x="58" y="33"/>
                </a:lnTo>
                <a:close/>
                <a:moveTo>
                  <a:pt x="29" y="19"/>
                </a:moveTo>
                <a:cubicBezTo>
                  <a:pt x="24" y="19"/>
                  <a:pt x="19" y="23"/>
                  <a:pt x="19" y="29"/>
                </a:cubicBezTo>
                <a:cubicBezTo>
                  <a:pt x="19" y="34"/>
                  <a:pt x="24" y="38"/>
                  <a:pt x="29" y="38"/>
                </a:cubicBezTo>
                <a:cubicBezTo>
                  <a:pt x="34" y="38"/>
                  <a:pt x="39" y="34"/>
                  <a:pt x="39" y="29"/>
                </a:cubicBezTo>
                <a:cubicBezTo>
                  <a:pt x="39" y="23"/>
                  <a:pt x="34" y="19"/>
                  <a:pt x="29" y="19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682" tIns="60841" rIns="121682" bIns="60841" numCol="1" anchor="t" anchorCtr="0" compatLnSpc="1"/>
          <a:lstStyle/>
          <a:p>
            <a:pPr defTabSz="1373505">
              <a:defRPr/>
            </a:pPr>
            <a:endParaRPr lang="en-US" sz="3545" kern="0" dirty="0">
              <a:solidFill>
                <a:srgbClr val="262626"/>
              </a:solidFill>
              <a:cs typeface="+mn-ea"/>
              <a:sym typeface="+mn-lt"/>
            </a:endParaRPr>
          </a:p>
        </p:txBody>
      </p:sp>
      <p:sp>
        <p:nvSpPr>
          <p:cNvPr id="55" name="TextBox 13"/>
          <p:cNvSpPr txBox="1"/>
          <p:nvPr/>
        </p:nvSpPr>
        <p:spPr>
          <a:xfrm>
            <a:off x="8344428" y="5290282"/>
            <a:ext cx="2752879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prstClr val="black"/>
                </a:solidFill>
                <a:cs typeface="+mn-ea"/>
                <a:sym typeface="+mn-lt"/>
              </a:rPr>
              <a:t>单击编辑标题</a:t>
            </a:r>
            <a:endParaRPr lang="en-US" sz="1600" b="1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56" name="TextBox 13"/>
          <p:cNvSpPr txBox="1"/>
          <p:nvPr/>
        </p:nvSpPr>
        <p:spPr>
          <a:xfrm>
            <a:off x="8344428" y="5693400"/>
            <a:ext cx="233399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000000"/>
                </a:solidFill>
                <a:cs typeface="+mn-ea"/>
                <a:sym typeface="+mn-lt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57" name="TextBox 13"/>
          <p:cNvSpPr txBox="1"/>
          <p:nvPr/>
        </p:nvSpPr>
        <p:spPr>
          <a:xfrm>
            <a:off x="2366896" y="1584572"/>
            <a:ext cx="1952995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000000"/>
                </a:solidFill>
                <a:cs typeface="+mn-ea"/>
                <a:sym typeface="+mn-lt"/>
              </a:rPr>
              <a:t>单击编辑标题</a:t>
            </a:r>
            <a:endParaRPr lang="en-US" sz="1600" b="1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58" name="TextBox 13"/>
          <p:cNvSpPr txBox="1"/>
          <p:nvPr/>
        </p:nvSpPr>
        <p:spPr>
          <a:xfrm>
            <a:off x="1985892" y="1870477"/>
            <a:ext cx="233399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000000"/>
                </a:solidFill>
                <a:cs typeface="+mn-ea"/>
                <a:sym typeface="+mn-lt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59" name="TextBox 13"/>
          <p:cNvSpPr txBox="1"/>
          <p:nvPr/>
        </p:nvSpPr>
        <p:spPr>
          <a:xfrm>
            <a:off x="1977923" y="5407495"/>
            <a:ext cx="1952995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000000"/>
                </a:solidFill>
                <a:cs typeface="+mn-ea"/>
                <a:sym typeface="+mn-lt"/>
              </a:rPr>
              <a:t>单击编辑标题</a:t>
            </a:r>
            <a:endParaRPr lang="en-US" sz="1600" b="1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60" name="TextBox 13"/>
          <p:cNvSpPr txBox="1"/>
          <p:nvPr/>
        </p:nvSpPr>
        <p:spPr>
          <a:xfrm>
            <a:off x="1596919" y="5693400"/>
            <a:ext cx="233399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000000"/>
                </a:solidFill>
                <a:cs typeface="+mn-ea"/>
                <a:sym typeface="+mn-lt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000000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五边形 4"/>
          <p:cNvSpPr/>
          <p:nvPr/>
        </p:nvSpPr>
        <p:spPr>
          <a:xfrm>
            <a:off x="-19050" y="285751"/>
            <a:ext cx="443593" cy="371928"/>
          </a:xfrm>
          <a:prstGeom prst="homePlate">
            <a:avLst/>
          </a:prstGeom>
          <a:solidFill>
            <a:srgbClr val="934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6" name="TextBox 15"/>
          <p:cNvSpPr txBox="1">
            <a:spLocks noChangeArrowheads="1"/>
          </p:cNvSpPr>
          <p:nvPr/>
        </p:nvSpPr>
        <p:spPr bwMode="auto">
          <a:xfrm>
            <a:off x="854399" y="245869"/>
            <a:ext cx="33203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+mn-lt"/>
                <a:ea typeface="+mn-ea"/>
                <a:cs typeface="+mn-ea"/>
                <a:sym typeface="+mn-lt"/>
              </a:rPr>
              <a:t>单击此处</a:t>
            </a:r>
            <a:r>
              <a:rPr lang="zh-CN" altLang="en-US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+mn-lt"/>
                <a:ea typeface="+mn-ea"/>
                <a:cs typeface="+mn-ea"/>
                <a:sym typeface="+mn-lt"/>
              </a:rPr>
              <a:t>添加</a:t>
            </a:r>
            <a:r>
              <a:rPr lang="zh-CN" altLang="en-US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+mn-lt"/>
                <a:ea typeface="+mn-ea"/>
                <a:cs typeface="+mn-ea"/>
                <a:sym typeface="+mn-lt"/>
              </a:rPr>
              <a:t>标题</a:t>
            </a:r>
            <a:endParaRPr lang="zh-CN" altLang="en-US" sz="2400" b="1" dirty="0">
              <a:solidFill>
                <a:prstClr val="black">
                  <a:lumMod val="85000"/>
                  <a:lumOff val="15000"/>
                </a:prst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燕尾形 6"/>
          <p:cNvSpPr/>
          <p:nvPr/>
        </p:nvSpPr>
        <p:spPr>
          <a:xfrm>
            <a:off x="317370" y="303019"/>
            <a:ext cx="319315" cy="354659"/>
          </a:xfrm>
          <a:prstGeom prst="chevron">
            <a:avLst/>
          </a:prstGeom>
          <a:solidFill>
            <a:srgbClr val="B477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8" name="燕尾形 7"/>
          <p:cNvSpPr/>
          <p:nvPr/>
        </p:nvSpPr>
        <p:spPr>
          <a:xfrm>
            <a:off x="535084" y="303019"/>
            <a:ext cx="319315" cy="354659"/>
          </a:xfrm>
          <a:prstGeom prst="chevron">
            <a:avLst/>
          </a:prstGeom>
          <a:solidFill>
            <a:srgbClr val="FCAF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grpSp>
        <p:nvGrpSpPr>
          <p:cNvPr id="309" name="组合 308"/>
          <p:cNvGrpSpPr/>
          <p:nvPr/>
        </p:nvGrpSpPr>
        <p:grpSpPr>
          <a:xfrm>
            <a:off x="0" y="6743701"/>
            <a:ext cx="12192000" cy="128587"/>
            <a:chOff x="0" y="6672263"/>
            <a:chExt cx="10844214" cy="185737"/>
          </a:xfrm>
        </p:grpSpPr>
        <p:sp>
          <p:nvSpPr>
            <p:cNvPr id="306" name="矩形 305"/>
            <p:cNvSpPr/>
            <p:nvPr/>
          </p:nvSpPr>
          <p:spPr>
            <a:xfrm>
              <a:off x="0" y="6672263"/>
              <a:ext cx="3614738" cy="185737"/>
            </a:xfrm>
            <a:prstGeom prst="rect">
              <a:avLst/>
            </a:prstGeom>
            <a:solidFill>
              <a:srgbClr val="9345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307" name="矩形 306"/>
            <p:cNvSpPr/>
            <p:nvPr/>
          </p:nvSpPr>
          <p:spPr>
            <a:xfrm>
              <a:off x="3614738" y="6672263"/>
              <a:ext cx="3614738" cy="185737"/>
            </a:xfrm>
            <a:prstGeom prst="rect">
              <a:avLst/>
            </a:prstGeom>
            <a:solidFill>
              <a:srgbClr val="B477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308" name="矩形 307"/>
            <p:cNvSpPr/>
            <p:nvPr/>
          </p:nvSpPr>
          <p:spPr>
            <a:xfrm>
              <a:off x="7229476" y="6672263"/>
              <a:ext cx="3614738" cy="185737"/>
            </a:xfrm>
            <a:prstGeom prst="rect">
              <a:avLst/>
            </a:prstGeom>
            <a:solidFill>
              <a:srgbClr val="FCAF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cxnSp>
        <p:nvCxnSpPr>
          <p:cNvPr id="311" name="直接连接符 310"/>
          <p:cNvCxnSpPr/>
          <p:nvPr/>
        </p:nvCxnSpPr>
        <p:spPr>
          <a:xfrm>
            <a:off x="3457575" y="528638"/>
            <a:ext cx="8010525" cy="0"/>
          </a:xfrm>
          <a:prstGeom prst="line">
            <a:avLst/>
          </a:prstGeom>
          <a:ln>
            <a:solidFill>
              <a:srgbClr val="B477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91"/>
          <p:cNvCxnSpPr/>
          <p:nvPr/>
        </p:nvCxnSpPr>
        <p:spPr>
          <a:xfrm rot="5400000" flipH="1" flipV="1">
            <a:off x="3016752" y="3534642"/>
            <a:ext cx="16565" cy="2070011"/>
          </a:xfrm>
          <a:prstGeom prst="bentConnector3">
            <a:avLst>
              <a:gd name="adj1" fmla="val 1800000"/>
            </a:avLst>
          </a:prstGeom>
          <a:ln w="9525">
            <a:solidFill>
              <a:srgbClr val="ADBA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92"/>
          <p:cNvCxnSpPr/>
          <p:nvPr/>
        </p:nvCxnSpPr>
        <p:spPr>
          <a:xfrm rot="16200000" flipH="1">
            <a:off x="5078482" y="4363441"/>
            <a:ext cx="16565" cy="2070011"/>
          </a:xfrm>
          <a:prstGeom prst="bentConnector3">
            <a:avLst>
              <a:gd name="adj1" fmla="val 1800000"/>
            </a:avLst>
          </a:prstGeom>
          <a:ln w="9525">
            <a:solidFill>
              <a:srgbClr val="ADBA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lbow Connector 93"/>
          <p:cNvCxnSpPr/>
          <p:nvPr/>
        </p:nvCxnSpPr>
        <p:spPr>
          <a:xfrm rot="5400000" flipH="1" flipV="1">
            <a:off x="7148496" y="3534642"/>
            <a:ext cx="16565" cy="2070011"/>
          </a:xfrm>
          <a:prstGeom prst="bentConnector3">
            <a:avLst>
              <a:gd name="adj1" fmla="val 1800000"/>
            </a:avLst>
          </a:prstGeom>
          <a:ln w="9525">
            <a:solidFill>
              <a:srgbClr val="ADBA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94"/>
          <p:cNvCxnSpPr/>
          <p:nvPr/>
        </p:nvCxnSpPr>
        <p:spPr>
          <a:xfrm rot="16200000" flipH="1">
            <a:off x="5075741" y="2018111"/>
            <a:ext cx="22048" cy="2070011"/>
          </a:xfrm>
          <a:prstGeom prst="bentConnector3">
            <a:avLst>
              <a:gd name="adj1" fmla="val 1800000"/>
            </a:avLst>
          </a:prstGeom>
          <a:ln w="9525">
            <a:solidFill>
              <a:srgbClr val="ADBA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95"/>
          <p:cNvCxnSpPr/>
          <p:nvPr/>
        </p:nvCxnSpPr>
        <p:spPr>
          <a:xfrm rot="5400000" flipH="1" flipV="1">
            <a:off x="7147666" y="1180846"/>
            <a:ext cx="18224" cy="2070011"/>
          </a:xfrm>
          <a:prstGeom prst="bentConnector3">
            <a:avLst>
              <a:gd name="adj1" fmla="val 1800000"/>
            </a:avLst>
          </a:prstGeom>
          <a:ln w="9525">
            <a:solidFill>
              <a:srgbClr val="ADBA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96"/>
          <p:cNvCxnSpPr/>
          <p:nvPr/>
        </p:nvCxnSpPr>
        <p:spPr>
          <a:xfrm rot="16200000" flipH="1">
            <a:off x="9215766" y="2018114"/>
            <a:ext cx="22048" cy="2070011"/>
          </a:xfrm>
          <a:prstGeom prst="bentConnector3">
            <a:avLst>
              <a:gd name="adj1" fmla="val 1800000"/>
            </a:avLst>
          </a:prstGeom>
          <a:ln w="9525">
            <a:solidFill>
              <a:srgbClr val="ADBA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lbow Connector 97"/>
          <p:cNvCxnSpPr>
            <a:stCxn id="31" idx="6"/>
            <a:endCxn id="39" idx="2"/>
          </p:cNvCxnSpPr>
          <p:nvPr/>
        </p:nvCxnSpPr>
        <p:spPr>
          <a:xfrm flipH="1">
            <a:off x="1571043" y="2628870"/>
            <a:ext cx="9097920" cy="2362261"/>
          </a:xfrm>
          <a:prstGeom prst="bentConnector5">
            <a:avLst>
              <a:gd name="adj1" fmla="val -3277"/>
              <a:gd name="adj2" fmla="val 50000"/>
              <a:gd name="adj3" fmla="val 103277"/>
            </a:avLst>
          </a:prstGeom>
          <a:ln w="9525">
            <a:solidFill>
              <a:srgbClr val="ADBA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98"/>
          <p:cNvCxnSpPr/>
          <p:nvPr/>
        </p:nvCxnSpPr>
        <p:spPr>
          <a:xfrm rot="5400000" flipH="1" flipV="1">
            <a:off x="3007637" y="1180846"/>
            <a:ext cx="18224" cy="2070011"/>
          </a:xfrm>
          <a:prstGeom prst="bentConnector3">
            <a:avLst>
              <a:gd name="adj1" fmla="val 1800000"/>
            </a:avLst>
          </a:prstGeom>
          <a:ln w="9525">
            <a:solidFill>
              <a:srgbClr val="ADBA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99"/>
          <p:cNvCxnSpPr/>
          <p:nvPr/>
        </p:nvCxnSpPr>
        <p:spPr>
          <a:xfrm rot="16200000" flipH="1">
            <a:off x="9214974" y="4363442"/>
            <a:ext cx="16565" cy="2070011"/>
          </a:xfrm>
          <a:prstGeom prst="bentConnector3">
            <a:avLst>
              <a:gd name="adj1" fmla="val 1800000"/>
            </a:avLst>
          </a:prstGeom>
          <a:ln w="9525">
            <a:solidFill>
              <a:srgbClr val="ADBA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132"/>
          <p:cNvSpPr/>
          <p:nvPr/>
        </p:nvSpPr>
        <p:spPr>
          <a:xfrm>
            <a:off x="1553450" y="2218168"/>
            <a:ext cx="821405" cy="821405"/>
          </a:xfrm>
          <a:prstGeom prst="ellipse">
            <a:avLst/>
          </a:prstGeom>
          <a:solidFill>
            <a:srgbClr val="B477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735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2" name="Freeform 6"/>
          <p:cNvSpPr>
            <a:spLocks noEditPoints="1"/>
          </p:cNvSpPr>
          <p:nvPr/>
        </p:nvSpPr>
        <p:spPr bwMode="auto">
          <a:xfrm>
            <a:off x="1770541" y="2412971"/>
            <a:ext cx="395817" cy="431800"/>
          </a:xfrm>
          <a:custGeom>
            <a:avLst/>
            <a:gdLst>
              <a:gd name="T0" fmla="*/ 70 w 140"/>
              <a:gd name="T1" fmla="*/ 153 h 153"/>
              <a:gd name="T2" fmla="*/ 0 w 140"/>
              <a:gd name="T3" fmla="*/ 82 h 153"/>
              <a:gd name="T4" fmla="*/ 28 w 140"/>
              <a:gd name="T5" fmla="*/ 26 h 153"/>
              <a:gd name="T6" fmla="*/ 44 w 140"/>
              <a:gd name="T7" fmla="*/ 28 h 153"/>
              <a:gd name="T8" fmla="*/ 42 w 140"/>
              <a:gd name="T9" fmla="*/ 45 h 153"/>
              <a:gd name="T10" fmla="*/ 23 w 140"/>
              <a:gd name="T11" fmla="*/ 82 h 153"/>
              <a:gd name="T12" fmla="*/ 70 w 140"/>
              <a:gd name="T13" fmla="*/ 129 h 153"/>
              <a:gd name="T14" fmla="*/ 117 w 140"/>
              <a:gd name="T15" fmla="*/ 82 h 153"/>
              <a:gd name="T16" fmla="*/ 98 w 140"/>
              <a:gd name="T17" fmla="*/ 45 h 153"/>
              <a:gd name="T18" fmla="*/ 96 w 140"/>
              <a:gd name="T19" fmla="*/ 28 h 153"/>
              <a:gd name="T20" fmla="*/ 112 w 140"/>
              <a:gd name="T21" fmla="*/ 26 h 153"/>
              <a:gd name="T22" fmla="*/ 140 w 140"/>
              <a:gd name="T23" fmla="*/ 82 h 153"/>
              <a:gd name="T24" fmla="*/ 70 w 140"/>
              <a:gd name="T25" fmla="*/ 153 h 153"/>
              <a:gd name="T26" fmla="*/ 82 w 140"/>
              <a:gd name="T27" fmla="*/ 71 h 153"/>
              <a:gd name="T28" fmla="*/ 70 w 140"/>
              <a:gd name="T29" fmla="*/ 82 h 153"/>
              <a:gd name="T30" fmla="*/ 58 w 140"/>
              <a:gd name="T31" fmla="*/ 71 h 153"/>
              <a:gd name="T32" fmla="*/ 58 w 140"/>
              <a:gd name="T33" fmla="*/ 12 h 153"/>
              <a:gd name="T34" fmla="*/ 70 w 140"/>
              <a:gd name="T35" fmla="*/ 0 h 153"/>
              <a:gd name="T36" fmla="*/ 82 w 140"/>
              <a:gd name="T37" fmla="*/ 12 h 153"/>
              <a:gd name="T38" fmla="*/ 82 w 140"/>
              <a:gd name="T39" fmla="*/ 71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40" h="153">
                <a:moveTo>
                  <a:pt x="70" y="153"/>
                </a:moveTo>
                <a:cubicBezTo>
                  <a:pt x="31" y="153"/>
                  <a:pt x="0" y="121"/>
                  <a:pt x="0" y="82"/>
                </a:cubicBezTo>
                <a:cubicBezTo>
                  <a:pt x="0" y="60"/>
                  <a:pt x="10" y="40"/>
                  <a:pt x="28" y="26"/>
                </a:cubicBezTo>
                <a:cubicBezTo>
                  <a:pt x="33" y="22"/>
                  <a:pt x="40" y="23"/>
                  <a:pt x="44" y="28"/>
                </a:cubicBezTo>
                <a:cubicBezTo>
                  <a:pt x="48" y="34"/>
                  <a:pt x="47" y="41"/>
                  <a:pt x="42" y="45"/>
                </a:cubicBezTo>
                <a:cubicBezTo>
                  <a:pt x="30" y="54"/>
                  <a:pt x="23" y="67"/>
                  <a:pt x="23" y="82"/>
                </a:cubicBezTo>
                <a:cubicBezTo>
                  <a:pt x="23" y="108"/>
                  <a:pt x="44" y="129"/>
                  <a:pt x="70" y="129"/>
                </a:cubicBezTo>
                <a:cubicBezTo>
                  <a:pt x="96" y="129"/>
                  <a:pt x="117" y="108"/>
                  <a:pt x="117" y="82"/>
                </a:cubicBezTo>
                <a:cubicBezTo>
                  <a:pt x="117" y="67"/>
                  <a:pt x="110" y="54"/>
                  <a:pt x="98" y="45"/>
                </a:cubicBezTo>
                <a:cubicBezTo>
                  <a:pt x="93" y="41"/>
                  <a:pt x="92" y="34"/>
                  <a:pt x="96" y="28"/>
                </a:cubicBezTo>
                <a:cubicBezTo>
                  <a:pt x="100" y="23"/>
                  <a:pt x="107" y="22"/>
                  <a:pt x="112" y="26"/>
                </a:cubicBezTo>
                <a:cubicBezTo>
                  <a:pt x="130" y="40"/>
                  <a:pt x="140" y="60"/>
                  <a:pt x="140" y="82"/>
                </a:cubicBezTo>
                <a:cubicBezTo>
                  <a:pt x="140" y="121"/>
                  <a:pt x="109" y="153"/>
                  <a:pt x="70" y="153"/>
                </a:cubicBezTo>
                <a:close/>
                <a:moveTo>
                  <a:pt x="82" y="71"/>
                </a:moveTo>
                <a:cubicBezTo>
                  <a:pt x="82" y="77"/>
                  <a:pt x="77" y="82"/>
                  <a:pt x="70" y="82"/>
                </a:cubicBezTo>
                <a:cubicBezTo>
                  <a:pt x="64" y="82"/>
                  <a:pt x="58" y="77"/>
                  <a:pt x="58" y="71"/>
                </a:cubicBezTo>
                <a:cubicBezTo>
                  <a:pt x="58" y="12"/>
                  <a:pt x="58" y="12"/>
                  <a:pt x="58" y="12"/>
                </a:cubicBezTo>
                <a:cubicBezTo>
                  <a:pt x="58" y="6"/>
                  <a:pt x="64" y="0"/>
                  <a:pt x="70" y="0"/>
                </a:cubicBezTo>
                <a:cubicBezTo>
                  <a:pt x="77" y="0"/>
                  <a:pt x="82" y="6"/>
                  <a:pt x="82" y="12"/>
                </a:cubicBezTo>
                <a:lnTo>
                  <a:pt x="82" y="7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735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3" name="Oval 102"/>
          <p:cNvSpPr/>
          <p:nvPr/>
        </p:nvSpPr>
        <p:spPr>
          <a:xfrm>
            <a:off x="5693480" y="4580429"/>
            <a:ext cx="821405" cy="821405"/>
          </a:xfrm>
          <a:prstGeom prst="ellipse">
            <a:avLst/>
          </a:prstGeom>
          <a:solidFill>
            <a:srgbClr val="FCAF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735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4" name="Freeform 7"/>
          <p:cNvSpPr>
            <a:spLocks noEditPoints="1"/>
          </p:cNvSpPr>
          <p:nvPr/>
        </p:nvSpPr>
        <p:spPr bwMode="auto">
          <a:xfrm>
            <a:off x="5902213" y="4803153"/>
            <a:ext cx="395817" cy="397933"/>
          </a:xfrm>
          <a:custGeom>
            <a:avLst/>
            <a:gdLst>
              <a:gd name="T0" fmla="*/ 140 w 140"/>
              <a:gd name="T1" fmla="*/ 81 h 141"/>
              <a:gd name="T2" fmla="*/ 138 w 140"/>
              <a:gd name="T3" fmla="*/ 84 h 141"/>
              <a:gd name="T4" fmla="*/ 121 w 140"/>
              <a:gd name="T5" fmla="*/ 87 h 141"/>
              <a:gd name="T6" fmla="*/ 117 w 140"/>
              <a:gd name="T7" fmla="*/ 95 h 141"/>
              <a:gd name="T8" fmla="*/ 127 w 140"/>
              <a:gd name="T9" fmla="*/ 108 h 141"/>
              <a:gd name="T10" fmla="*/ 128 w 140"/>
              <a:gd name="T11" fmla="*/ 110 h 141"/>
              <a:gd name="T12" fmla="*/ 127 w 140"/>
              <a:gd name="T13" fmla="*/ 112 h 141"/>
              <a:gd name="T14" fmla="*/ 109 w 140"/>
              <a:gd name="T15" fmla="*/ 128 h 141"/>
              <a:gd name="T16" fmla="*/ 107 w 140"/>
              <a:gd name="T17" fmla="*/ 128 h 141"/>
              <a:gd name="T18" fmla="*/ 94 w 140"/>
              <a:gd name="T19" fmla="*/ 118 h 141"/>
              <a:gd name="T20" fmla="*/ 86 w 140"/>
              <a:gd name="T21" fmla="*/ 121 h 141"/>
              <a:gd name="T22" fmla="*/ 83 w 140"/>
              <a:gd name="T23" fmla="*/ 138 h 141"/>
              <a:gd name="T24" fmla="*/ 80 w 140"/>
              <a:gd name="T25" fmla="*/ 141 h 141"/>
              <a:gd name="T26" fmla="*/ 60 w 140"/>
              <a:gd name="T27" fmla="*/ 141 h 141"/>
              <a:gd name="T28" fmla="*/ 57 w 140"/>
              <a:gd name="T29" fmla="*/ 138 h 141"/>
              <a:gd name="T30" fmla="*/ 54 w 140"/>
              <a:gd name="T31" fmla="*/ 121 h 141"/>
              <a:gd name="T32" fmla="*/ 46 w 140"/>
              <a:gd name="T33" fmla="*/ 118 h 141"/>
              <a:gd name="T34" fmla="*/ 33 w 140"/>
              <a:gd name="T35" fmla="*/ 128 h 141"/>
              <a:gd name="T36" fmla="*/ 31 w 140"/>
              <a:gd name="T37" fmla="*/ 128 h 141"/>
              <a:gd name="T38" fmla="*/ 28 w 140"/>
              <a:gd name="T39" fmla="*/ 127 h 141"/>
              <a:gd name="T40" fmla="*/ 13 w 140"/>
              <a:gd name="T41" fmla="*/ 112 h 141"/>
              <a:gd name="T42" fmla="*/ 13 w 140"/>
              <a:gd name="T43" fmla="*/ 110 h 141"/>
              <a:gd name="T44" fmla="*/ 13 w 140"/>
              <a:gd name="T45" fmla="*/ 108 h 141"/>
              <a:gd name="T46" fmla="*/ 23 w 140"/>
              <a:gd name="T47" fmla="*/ 95 h 141"/>
              <a:gd name="T48" fmla="*/ 19 w 140"/>
              <a:gd name="T49" fmla="*/ 86 h 141"/>
              <a:gd name="T50" fmla="*/ 2 w 140"/>
              <a:gd name="T51" fmla="*/ 84 h 141"/>
              <a:gd name="T52" fmla="*/ 0 w 140"/>
              <a:gd name="T53" fmla="*/ 80 h 141"/>
              <a:gd name="T54" fmla="*/ 0 w 140"/>
              <a:gd name="T55" fmla="*/ 60 h 141"/>
              <a:gd name="T56" fmla="*/ 2 w 140"/>
              <a:gd name="T57" fmla="*/ 57 h 141"/>
              <a:gd name="T58" fmla="*/ 19 w 140"/>
              <a:gd name="T59" fmla="*/ 54 h 141"/>
              <a:gd name="T60" fmla="*/ 23 w 140"/>
              <a:gd name="T61" fmla="*/ 46 h 141"/>
              <a:gd name="T62" fmla="*/ 13 w 140"/>
              <a:gd name="T63" fmla="*/ 33 h 141"/>
              <a:gd name="T64" fmla="*/ 12 w 140"/>
              <a:gd name="T65" fmla="*/ 31 h 141"/>
              <a:gd name="T66" fmla="*/ 13 w 140"/>
              <a:gd name="T67" fmla="*/ 29 h 141"/>
              <a:gd name="T68" fmla="*/ 31 w 140"/>
              <a:gd name="T69" fmla="*/ 12 h 141"/>
              <a:gd name="T70" fmla="*/ 33 w 140"/>
              <a:gd name="T71" fmla="*/ 13 h 141"/>
              <a:gd name="T72" fmla="*/ 46 w 140"/>
              <a:gd name="T73" fmla="*/ 23 h 141"/>
              <a:gd name="T74" fmla="*/ 54 w 140"/>
              <a:gd name="T75" fmla="*/ 20 h 141"/>
              <a:gd name="T76" fmla="*/ 57 w 140"/>
              <a:gd name="T77" fmla="*/ 3 h 141"/>
              <a:gd name="T78" fmla="*/ 60 w 140"/>
              <a:gd name="T79" fmla="*/ 0 h 141"/>
              <a:gd name="T80" fmla="*/ 80 w 140"/>
              <a:gd name="T81" fmla="*/ 0 h 141"/>
              <a:gd name="T82" fmla="*/ 83 w 140"/>
              <a:gd name="T83" fmla="*/ 3 h 141"/>
              <a:gd name="T84" fmla="*/ 86 w 140"/>
              <a:gd name="T85" fmla="*/ 20 h 141"/>
              <a:gd name="T86" fmla="*/ 94 w 140"/>
              <a:gd name="T87" fmla="*/ 23 h 141"/>
              <a:gd name="T88" fmla="*/ 107 w 140"/>
              <a:gd name="T89" fmla="*/ 13 h 141"/>
              <a:gd name="T90" fmla="*/ 109 w 140"/>
              <a:gd name="T91" fmla="*/ 12 h 141"/>
              <a:gd name="T92" fmla="*/ 112 w 140"/>
              <a:gd name="T93" fmla="*/ 13 h 141"/>
              <a:gd name="T94" fmla="*/ 127 w 140"/>
              <a:gd name="T95" fmla="*/ 29 h 141"/>
              <a:gd name="T96" fmla="*/ 127 w 140"/>
              <a:gd name="T97" fmla="*/ 31 h 141"/>
              <a:gd name="T98" fmla="*/ 127 w 140"/>
              <a:gd name="T99" fmla="*/ 33 h 141"/>
              <a:gd name="T100" fmla="*/ 117 w 140"/>
              <a:gd name="T101" fmla="*/ 46 h 141"/>
              <a:gd name="T102" fmla="*/ 121 w 140"/>
              <a:gd name="T103" fmla="*/ 55 h 141"/>
              <a:gd name="T104" fmla="*/ 138 w 140"/>
              <a:gd name="T105" fmla="*/ 57 h 141"/>
              <a:gd name="T106" fmla="*/ 140 w 140"/>
              <a:gd name="T107" fmla="*/ 60 h 141"/>
              <a:gd name="T108" fmla="*/ 140 w 140"/>
              <a:gd name="T109" fmla="*/ 81 h 141"/>
              <a:gd name="T110" fmla="*/ 70 w 140"/>
              <a:gd name="T111" fmla="*/ 47 h 141"/>
              <a:gd name="T112" fmla="*/ 47 w 140"/>
              <a:gd name="T113" fmla="*/ 70 h 141"/>
              <a:gd name="T114" fmla="*/ 70 w 140"/>
              <a:gd name="T115" fmla="*/ 94 h 141"/>
              <a:gd name="T116" fmla="*/ 93 w 140"/>
              <a:gd name="T117" fmla="*/ 70 h 141"/>
              <a:gd name="T118" fmla="*/ 70 w 140"/>
              <a:gd name="T119" fmla="*/ 47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40" h="141">
                <a:moveTo>
                  <a:pt x="140" y="81"/>
                </a:moveTo>
                <a:cubicBezTo>
                  <a:pt x="140" y="82"/>
                  <a:pt x="139" y="84"/>
                  <a:pt x="138" y="84"/>
                </a:cubicBezTo>
                <a:cubicBezTo>
                  <a:pt x="121" y="87"/>
                  <a:pt x="121" y="87"/>
                  <a:pt x="121" y="87"/>
                </a:cubicBezTo>
                <a:cubicBezTo>
                  <a:pt x="120" y="90"/>
                  <a:pt x="119" y="92"/>
                  <a:pt x="117" y="95"/>
                </a:cubicBezTo>
                <a:cubicBezTo>
                  <a:pt x="120" y="99"/>
                  <a:pt x="124" y="103"/>
                  <a:pt x="127" y="108"/>
                </a:cubicBezTo>
                <a:cubicBezTo>
                  <a:pt x="128" y="108"/>
                  <a:pt x="128" y="109"/>
                  <a:pt x="128" y="110"/>
                </a:cubicBezTo>
                <a:cubicBezTo>
                  <a:pt x="128" y="111"/>
                  <a:pt x="128" y="111"/>
                  <a:pt x="127" y="112"/>
                </a:cubicBezTo>
                <a:cubicBezTo>
                  <a:pt x="125" y="115"/>
                  <a:pt x="113" y="128"/>
                  <a:pt x="109" y="128"/>
                </a:cubicBezTo>
                <a:cubicBezTo>
                  <a:pt x="109" y="128"/>
                  <a:pt x="108" y="128"/>
                  <a:pt x="107" y="128"/>
                </a:cubicBezTo>
                <a:cubicBezTo>
                  <a:pt x="94" y="118"/>
                  <a:pt x="94" y="118"/>
                  <a:pt x="94" y="118"/>
                </a:cubicBezTo>
                <a:cubicBezTo>
                  <a:pt x="92" y="119"/>
                  <a:pt x="89" y="120"/>
                  <a:pt x="86" y="121"/>
                </a:cubicBezTo>
                <a:cubicBezTo>
                  <a:pt x="85" y="127"/>
                  <a:pt x="85" y="133"/>
                  <a:pt x="83" y="138"/>
                </a:cubicBezTo>
                <a:cubicBezTo>
                  <a:pt x="83" y="140"/>
                  <a:pt x="82" y="141"/>
                  <a:pt x="80" y="141"/>
                </a:cubicBezTo>
                <a:cubicBezTo>
                  <a:pt x="60" y="141"/>
                  <a:pt x="60" y="141"/>
                  <a:pt x="60" y="141"/>
                </a:cubicBezTo>
                <a:cubicBezTo>
                  <a:pt x="58" y="141"/>
                  <a:pt x="57" y="140"/>
                  <a:pt x="57" y="138"/>
                </a:cubicBezTo>
                <a:cubicBezTo>
                  <a:pt x="54" y="121"/>
                  <a:pt x="54" y="121"/>
                  <a:pt x="54" y="121"/>
                </a:cubicBezTo>
                <a:cubicBezTo>
                  <a:pt x="51" y="120"/>
                  <a:pt x="48" y="119"/>
                  <a:pt x="46" y="118"/>
                </a:cubicBezTo>
                <a:cubicBezTo>
                  <a:pt x="33" y="128"/>
                  <a:pt x="33" y="128"/>
                  <a:pt x="33" y="128"/>
                </a:cubicBezTo>
                <a:cubicBezTo>
                  <a:pt x="32" y="128"/>
                  <a:pt x="31" y="128"/>
                  <a:pt x="31" y="128"/>
                </a:cubicBezTo>
                <a:cubicBezTo>
                  <a:pt x="30" y="128"/>
                  <a:pt x="29" y="128"/>
                  <a:pt x="28" y="127"/>
                </a:cubicBezTo>
                <a:cubicBezTo>
                  <a:pt x="23" y="123"/>
                  <a:pt x="17" y="117"/>
                  <a:pt x="13" y="112"/>
                </a:cubicBezTo>
                <a:cubicBezTo>
                  <a:pt x="13" y="111"/>
                  <a:pt x="13" y="111"/>
                  <a:pt x="13" y="110"/>
                </a:cubicBezTo>
                <a:cubicBezTo>
                  <a:pt x="13" y="109"/>
                  <a:pt x="13" y="108"/>
                  <a:pt x="13" y="108"/>
                </a:cubicBezTo>
                <a:cubicBezTo>
                  <a:pt x="16" y="104"/>
                  <a:pt x="20" y="100"/>
                  <a:pt x="23" y="95"/>
                </a:cubicBezTo>
                <a:cubicBezTo>
                  <a:pt x="21" y="92"/>
                  <a:pt x="20" y="89"/>
                  <a:pt x="19" y="86"/>
                </a:cubicBezTo>
                <a:cubicBezTo>
                  <a:pt x="2" y="84"/>
                  <a:pt x="2" y="84"/>
                  <a:pt x="2" y="84"/>
                </a:cubicBezTo>
                <a:cubicBezTo>
                  <a:pt x="1" y="83"/>
                  <a:pt x="0" y="82"/>
                  <a:pt x="0" y="80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59"/>
                  <a:pt x="1" y="57"/>
                  <a:pt x="2" y="57"/>
                </a:cubicBezTo>
                <a:cubicBezTo>
                  <a:pt x="19" y="54"/>
                  <a:pt x="19" y="54"/>
                  <a:pt x="19" y="54"/>
                </a:cubicBezTo>
                <a:cubicBezTo>
                  <a:pt x="20" y="51"/>
                  <a:pt x="21" y="49"/>
                  <a:pt x="23" y="46"/>
                </a:cubicBezTo>
                <a:cubicBezTo>
                  <a:pt x="20" y="41"/>
                  <a:pt x="16" y="37"/>
                  <a:pt x="13" y="33"/>
                </a:cubicBezTo>
                <a:cubicBezTo>
                  <a:pt x="12" y="33"/>
                  <a:pt x="12" y="32"/>
                  <a:pt x="12" y="31"/>
                </a:cubicBezTo>
                <a:cubicBezTo>
                  <a:pt x="12" y="30"/>
                  <a:pt x="12" y="30"/>
                  <a:pt x="13" y="29"/>
                </a:cubicBezTo>
                <a:cubicBezTo>
                  <a:pt x="15" y="26"/>
                  <a:pt x="27" y="12"/>
                  <a:pt x="31" y="12"/>
                </a:cubicBezTo>
                <a:cubicBezTo>
                  <a:pt x="31" y="12"/>
                  <a:pt x="32" y="13"/>
                  <a:pt x="33" y="13"/>
                </a:cubicBezTo>
                <a:cubicBezTo>
                  <a:pt x="46" y="23"/>
                  <a:pt x="46" y="23"/>
                  <a:pt x="46" y="23"/>
                </a:cubicBezTo>
                <a:cubicBezTo>
                  <a:pt x="48" y="22"/>
                  <a:pt x="51" y="21"/>
                  <a:pt x="54" y="20"/>
                </a:cubicBezTo>
                <a:cubicBezTo>
                  <a:pt x="55" y="14"/>
                  <a:pt x="55" y="8"/>
                  <a:pt x="57" y="3"/>
                </a:cubicBezTo>
                <a:cubicBezTo>
                  <a:pt x="57" y="1"/>
                  <a:pt x="58" y="0"/>
                  <a:pt x="60" y="0"/>
                </a:cubicBezTo>
                <a:cubicBezTo>
                  <a:pt x="80" y="0"/>
                  <a:pt x="80" y="0"/>
                  <a:pt x="80" y="0"/>
                </a:cubicBezTo>
                <a:cubicBezTo>
                  <a:pt x="82" y="0"/>
                  <a:pt x="83" y="1"/>
                  <a:pt x="83" y="3"/>
                </a:cubicBezTo>
                <a:cubicBezTo>
                  <a:pt x="86" y="20"/>
                  <a:pt x="86" y="20"/>
                  <a:pt x="86" y="20"/>
                </a:cubicBezTo>
                <a:cubicBezTo>
                  <a:pt x="89" y="21"/>
                  <a:pt x="92" y="22"/>
                  <a:pt x="94" y="23"/>
                </a:cubicBezTo>
                <a:cubicBezTo>
                  <a:pt x="107" y="13"/>
                  <a:pt x="107" y="13"/>
                  <a:pt x="107" y="13"/>
                </a:cubicBezTo>
                <a:cubicBezTo>
                  <a:pt x="108" y="13"/>
                  <a:pt x="109" y="12"/>
                  <a:pt x="109" y="12"/>
                </a:cubicBezTo>
                <a:cubicBezTo>
                  <a:pt x="110" y="12"/>
                  <a:pt x="111" y="13"/>
                  <a:pt x="112" y="13"/>
                </a:cubicBezTo>
                <a:cubicBezTo>
                  <a:pt x="117" y="18"/>
                  <a:pt x="123" y="24"/>
                  <a:pt x="127" y="29"/>
                </a:cubicBezTo>
                <a:cubicBezTo>
                  <a:pt x="127" y="30"/>
                  <a:pt x="127" y="30"/>
                  <a:pt x="127" y="31"/>
                </a:cubicBezTo>
                <a:cubicBezTo>
                  <a:pt x="127" y="32"/>
                  <a:pt x="127" y="32"/>
                  <a:pt x="127" y="33"/>
                </a:cubicBezTo>
                <a:cubicBezTo>
                  <a:pt x="124" y="37"/>
                  <a:pt x="120" y="41"/>
                  <a:pt x="117" y="46"/>
                </a:cubicBezTo>
                <a:cubicBezTo>
                  <a:pt x="119" y="49"/>
                  <a:pt x="120" y="52"/>
                  <a:pt x="121" y="55"/>
                </a:cubicBezTo>
                <a:cubicBezTo>
                  <a:pt x="138" y="57"/>
                  <a:pt x="138" y="57"/>
                  <a:pt x="138" y="57"/>
                </a:cubicBezTo>
                <a:cubicBezTo>
                  <a:pt x="139" y="57"/>
                  <a:pt x="140" y="59"/>
                  <a:pt x="140" y="60"/>
                </a:cubicBezTo>
                <a:lnTo>
                  <a:pt x="140" y="81"/>
                </a:lnTo>
                <a:close/>
                <a:moveTo>
                  <a:pt x="70" y="47"/>
                </a:moveTo>
                <a:cubicBezTo>
                  <a:pt x="57" y="47"/>
                  <a:pt x="47" y="58"/>
                  <a:pt x="47" y="70"/>
                </a:cubicBezTo>
                <a:cubicBezTo>
                  <a:pt x="47" y="83"/>
                  <a:pt x="57" y="94"/>
                  <a:pt x="70" y="94"/>
                </a:cubicBezTo>
                <a:cubicBezTo>
                  <a:pt x="83" y="94"/>
                  <a:pt x="93" y="83"/>
                  <a:pt x="93" y="70"/>
                </a:cubicBezTo>
                <a:cubicBezTo>
                  <a:pt x="93" y="58"/>
                  <a:pt x="83" y="47"/>
                  <a:pt x="70" y="4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735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5" name="Oval 103"/>
          <p:cNvSpPr/>
          <p:nvPr/>
        </p:nvSpPr>
        <p:spPr>
          <a:xfrm>
            <a:off x="7788590" y="4580429"/>
            <a:ext cx="821405" cy="821405"/>
          </a:xfrm>
          <a:prstGeom prst="ellipse">
            <a:avLst/>
          </a:prstGeom>
          <a:solidFill>
            <a:srgbClr val="B477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735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6" name="Freeform 8"/>
          <p:cNvSpPr>
            <a:spLocks noEditPoints="1"/>
          </p:cNvSpPr>
          <p:nvPr/>
        </p:nvSpPr>
        <p:spPr bwMode="auto">
          <a:xfrm>
            <a:off x="7956995" y="4725368"/>
            <a:ext cx="497417" cy="463550"/>
          </a:xfrm>
          <a:custGeom>
            <a:avLst/>
            <a:gdLst>
              <a:gd name="T0" fmla="*/ 176 w 176"/>
              <a:gd name="T1" fmla="*/ 36 h 164"/>
              <a:gd name="T2" fmla="*/ 176 w 176"/>
              <a:gd name="T3" fmla="*/ 47 h 164"/>
              <a:gd name="T4" fmla="*/ 164 w 176"/>
              <a:gd name="T5" fmla="*/ 47 h 164"/>
              <a:gd name="T6" fmla="*/ 158 w 176"/>
              <a:gd name="T7" fmla="*/ 53 h 164"/>
              <a:gd name="T8" fmla="*/ 18 w 176"/>
              <a:gd name="T9" fmla="*/ 53 h 164"/>
              <a:gd name="T10" fmla="*/ 12 w 176"/>
              <a:gd name="T11" fmla="*/ 47 h 164"/>
              <a:gd name="T12" fmla="*/ 0 w 176"/>
              <a:gd name="T13" fmla="*/ 47 h 164"/>
              <a:gd name="T14" fmla="*/ 0 w 176"/>
              <a:gd name="T15" fmla="*/ 36 h 164"/>
              <a:gd name="T16" fmla="*/ 88 w 176"/>
              <a:gd name="T17" fmla="*/ 0 h 164"/>
              <a:gd name="T18" fmla="*/ 176 w 176"/>
              <a:gd name="T19" fmla="*/ 36 h 164"/>
              <a:gd name="T20" fmla="*/ 176 w 176"/>
              <a:gd name="T21" fmla="*/ 153 h 164"/>
              <a:gd name="T22" fmla="*/ 176 w 176"/>
              <a:gd name="T23" fmla="*/ 164 h 164"/>
              <a:gd name="T24" fmla="*/ 0 w 176"/>
              <a:gd name="T25" fmla="*/ 164 h 164"/>
              <a:gd name="T26" fmla="*/ 0 w 176"/>
              <a:gd name="T27" fmla="*/ 153 h 164"/>
              <a:gd name="T28" fmla="*/ 7 w 176"/>
              <a:gd name="T29" fmla="*/ 147 h 164"/>
              <a:gd name="T30" fmla="*/ 170 w 176"/>
              <a:gd name="T31" fmla="*/ 147 h 164"/>
              <a:gd name="T32" fmla="*/ 176 w 176"/>
              <a:gd name="T33" fmla="*/ 153 h 164"/>
              <a:gd name="T34" fmla="*/ 47 w 176"/>
              <a:gd name="T35" fmla="*/ 59 h 164"/>
              <a:gd name="T36" fmla="*/ 47 w 176"/>
              <a:gd name="T37" fmla="*/ 129 h 164"/>
              <a:gd name="T38" fmla="*/ 59 w 176"/>
              <a:gd name="T39" fmla="*/ 129 h 164"/>
              <a:gd name="T40" fmla="*/ 59 w 176"/>
              <a:gd name="T41" fmla="*/ 59 h 164"/>
              <a:gd name="T42" fmla="*/ 82 w 176"/>
              <a:gd name="T43" fmla="*/ 59 h 164"/>
              <a:gd name="T44" fmla="*/ 82 w 176"/>
              <a:gd name="T45" fmla="*/ 129 h 164"/>
              <a:gd name="T46" fmla="*/ 94 w 176"/>
              <a:gd name="T47" fmla="*/ 129 h 164"/>
              <a:gd name="T48" fmla="*/ 94 w 176"/>
              <a:gd name="T49" fmla="*/ 59 h 164"/>
              <a:gd name="T50" fmla="*/ 117 w 176"/>
              <a:gd name="T51" fmla="*/ 59 h 164"/>
              <a:gd name="T52" fmla="*/ 117 w 176"/>
              <a:gd name="T53" fmla="*/ 129 h 164"/>
              <a:gd name="T54" fmla="*/ 129 w 176"/>
              <a:gd name="T55" fmla="*/ 129 h 164"/>
              <a:gd name="T56" fmla="*/ 129 w 176"/>
              <a:gd name="T57" fmla="*/ 59 h 164"/>
              <a:gd name="T58" fmla="*/ 153 w 176"/>
              <a:gd name="T59" fmla="*/ 59 h 164"/>
              <a:gd name="T60" fmla="*/ 153 w 176"/>
              <a:gd name="T61" fmla="*/ 129 h 164"/>
              <a:gd name="T62" fmla="*/ 158 w 176"/>
              <a:gd name="T63" fmla="*/ 129 h 164"/>
              <a:gd name="T64" fmla="*/ 164 w 176"/>
              <a:gd name="T65" fmla="*/ 135 h 164"/>
              <a:gd name="T66" fmla="*/ 164 w 176"/>
              <a:gd name="T67" fmla="*/ 141 h 164"/>
              <a:gd name="T68" fmla="*/ 12 w 176"/>
              <a:gd name="T69" fmla="*/ 141 h 164"/>
              <a:gd name="T70" fmla="*/ 12 w 176"/>
              <a:gd name="T71" fmla="*/ 135 h 164"/>
              <a:gd name="T72" fmla="*/ 18 w 176"/>
              <a:gd name="T73" fmla="*/ 129 h 164"/>
              <a:gd name="T74" fmla="*/ 24 w 176"/>
              <a:gd name="T75" fmla="*/ 129 h 164"/>
              <a:gd name="T76" fmla="*/ 24 w 176"/>
              <a:gd name="T77" fmla="*/ 59 h 164"/>
              <a:gd name="T78" fmla="*/ 47 w 176"/>
              <a:gd name="T79" fmla="*/ 59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76" h="164">
                <a:moveTo>
                  <a:pt x="176" y="36"/>
                </a:moveTo>
                <a:cubicBezTo>
                  <a:pt x="176" y="47"/>
                  <a:pt x="176" y="47"/>
                  <a:pt x="176" y="47"/>
                </a:cubicBezTo>
                <a:cubicBezTo>
                  <a:pt x="164" y="47"/>
                  <a:pt x="164" y="47"/>
                  <a:pt x="164" y="47"/>
                </a:cubicBezTo>
                <a:cubicBezTo>
                  <a:pt x="164" y="50"/>
                  <a:pt x="161" y="53"/>
                  <a:pt x="158" y="53"/>
                </a:cubicBezTo>
                <a:cubicBezTo>
                  <a:pt x="18" y="53"/>
                  <a:pt x="18" y="53"/>
                  <a:pt x="18" y="53"/>
                </a:cubicBezTo>
                <a:cubicBezTo>
                  <a:pt x="15" y="53"/>
                  <a:pt x="12" y="50"/>
                  <a:pt x="12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36"/>
                  <a:pt x="0" y="36"/>
                  <a:pt x="0" y="36"/>
                </a:cubicBezTo>
                <a:cubicBezTo>
                  <a:pt x="88" y="0"/>
                  <a:pt x="88" y="0"/>
                  <a:pt x="88" y="0"/>
                </a:cubicBezTo>
                <a:lnTo>
                  <a:pt x="176" y="36"/>
                </a:lnTo>
                <a:close/>
                <a:moveTo>
                  <a:pt x="176" y="153"/>
                </a:moveTo>
                <a:cubicBezTo>
                  <a:pt x="176" y="164"/>
                  <a:pt x="176" y="164"/>
                  <a:pt x="176" y="164"/>
                </a:cubicBezTo>
                <a:cubicBezTo>
                  <a:pt x="0" y="164"/>
                  <a:pt x="0" y="164"/>
                  <a:pt x="0" y="164"/>
                </a:cubicBezTo>
                <a:cubicBezTo>
                  <a:pt x="0" y="153"/>
                  <a:pt x="0" y="153"/>
                  <a:pt x="0" y="153"/>
                </a:cubicBezTo>
                <a:cubicBezTo>
                  <a:pt x="0" y="150"/>
                  <a:pt x="3" y="147"/>
                  <a:pt x="7" y="147"/>
                </a:cubicBezTo>
                <a:cubicBezTo>
                  <a:pt x="170" y="147"/>
                  <a:pt x="170" y="147"/>
                  <a:pt x="170" y="147"/>
                </a:cubicBezTo>
                <a:cubicBezTo>
                  <a:pt x="173" y="147"/>
                  <a:pt x="176" y="150"/>
                  <a:pt x="176" y="153"/>
                </a:cubicBezTo>
                <a:close/>
                <a:moveTo>
                  <a:pt x="47" y="59"/>
                </a:moveTo>
                <a:cubicBezTo>
                  <a:pt x="47" y="129"/>
                  <a:pt x="47" y="129"/>
                  <a:pt x="47" y="129"/>
                </a:cubicBezTo>
                <a:cubicBezTo>
                  <a:pt x="59" y="129"/>
                  <a:pt x="59" y="129"/>
                  <a:pt x="59" y="129"/>
                </a:cubicBezTo>
                <a:cubicBezTo>
                  <a:pt x="59" y="59"/>
                  <a:pt x="59" y="59"/>
                  <a:pt x="59" y="59"/>
                </a:cubicBezTo>
                <a:cubicBezTo>
                  <a:pt x="82" y="59"/>
                  <a:pt x="82" y="59"/>
                  <a:pt x="82" y="59"/>
                </a:cubicBezTo>
                <a:cubicBezTo>
                  <a:pt x="82" y="129"/>
                  <a:pt x="82" y="129"/>
                  <a:pt x="82" y="129"/>
                </a:cubicBezTo>
                <a:cubicBezTo>
                  <a:pt x="94" y="129"/>
                  <a:pt x="94" y="129"/>
                  <a:pt x="94" y="129"/>
                </a:cubicBezTo>
                <a:cubicBezTo>
                  <a:pt x="94" y="59"/>
                  <a:pt x="94" y="59"/>
                  <a:pt x="94" y="59"/>
                </a:cubicBezTo>
                <a:cubicBezTo>
                  <a:pt x="117" y="59"/>
                  <a:pt x="117" y="59"/>
                  <a:pt x="117" y="59"/>
                </a:cubicBezTo>
                <a:cubicBezTo>
                  <a:pt x="117" y="129"/>
                  <a:pt x="117" y="129"/>
                  <a:pt x="117" y="129"/>
                </a:cubicBezTo>
                <a:cubicBezTo>
                  <a:pt x="129" y="129"/>
                  <a:pt x="129" y="129"/>
                  <a:pt x="129" y="129"/>
                </a:cubicBezTo>
                <a:cubicBezTo>
                  <a:pt x="129" y="59"/>
                  <a:pt x="129" y="59"/>
                  <a:pt x="129" y="59"/>
                </a:cubicBezTo>
                <a:cubicBezTo>
                  <a:pt x="153" y="59"/>
                  <a:pt x="153" y="59"/>
                  <a:pt x="153" y="59"/>
                </a:cubicBezTo>
                <a:cubicBezTo>
                  <a:pt x="153" y="129"/>
                  <a:pt x="153" y="129"/>
                  <a:pt x="153" y="129"/>
                </a:cubicBezTo>
                <a:cubicBezTo>
                  <a:pt x="158" y="129"/>
                  <a:pt x="158" y="129"/>
                  <a:pt x="158" y="129"/>
                </a:cubicBezTo>
                <a:cubicBezTo>
                  <a:pt x="161" y="129"/>
                  <a:pt x="164" y="132"/>
                  <a:pt x="164" y="135"/>
                </a:cubicBezTo>
                <a:cubicBezTo>
                  <a:pt x="164" y="141"/>
                  <a:pt x="164" y="141"/>
                  <a:pt x="164" y="141"/>
                </a:cubicBezTo>
                <a:cubicBezTo>
                  <a:pt x="12" y="141"/>
                  <a:pt x="12" y="141"/>
                  <a:pt x="12" y="141"/>
                </a:cubicBezTo>
                <a:cubicBezTo>
                  <a:pt x="12" y="135"/>
                  <a:pt x="12" y="135"/>
                  <a:pt x="12" y="135"/>
                </a:cubicBezTo>
                <a:cubicBezTo>
                  <a:pt x="12" y="132"/>
                  <a:pt x="15" y="129"/>
                  <a:pt x="18" y="129"/>
                </a:cubicBezTo>
                <a:cubicBezTo>
                  <a:pt x="24" y="129"/>
                  <a:pt x="24" y="129"/>
                  <a:pt x="24" y="129"/>
                </a:cubicBezTo>
                <a:cubicBezTo>
                  <a:pt x="24" y="59"/>
                  <a:pt x="24" y="59"/>
                  <a:pt x="24" y="59"/>
                </a:cubicBezTo>
                <a:lnTo>
                  <a:pt x="47" y="5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735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7" name="Oval 101"/>
          <p:cNvSpPr/>
          <p:nvPr/>
        </p:nvSpPr>
        <p:spPr>
          <a:xfrm>
            <a:off x="3641054" y="4580429"/>
            <a:ext cx="821405" cy="821405"/>
          </a:xfrm>
          <a:prstGeom prst="ellipse">
            <a:avLst/>
          </a:prstGeom>
          <a:solidFill>
            <a:srgbClr val="B477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735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8" name="Freeform 9"/>
          <p:cNvSpPr>
            <a:spLocks noEditPoints="1"/>
          </p:cNvSpPr>
          <p:nvPr/>
        </p:nvSpPr>
        <p:spPr bwMode="auto">
          <a:xfrm>
            <a:off x="3848373" y="4772440"/>
            <a:ext cx="423333" cy="421217"/>
          </a:xfrm>
          <a:custGeom>
            <a:avLst/>
            <a:gdLst>
              <a:gd name="T0" fmla="*/ 146 w 150"/>
              <a:gd name="T1" fmla="*/ 30 h 149"/>
              <a:gd name="T2" fmla="*/ 28 w 150"/>
              <a:gd name="T3" fmla="*/ 148 h 149"/>
              <a:gd name="T4" fmla="*/ 24 w 150"/>
              <a:gd name="T5" fmla="*/ 149 h 149"/>
              <a:gd name="T6" fmla="*/ 20 w 150"/>
              <a:gd name="T7" fmla="*/ 148 h 149"/>
              <a:gd name="T8" fmla="*/ 2 w 150"/>
              <a:gd name="T9" fmla="*/ 130 h 149"/>
              <a:gd name="T10" fmla="*/ 0 w 150"/>
              <a:gd name="T11" fmla="*/ 125 h 149"/>
              <a:gd name="T12" fmla="*/ 2 w 150"/>
              <a:gd name="T13" fmla="*/ 121 h 149"/>
              <a:gd name="T14" fmla="*/ 119 w 150"/>
              <a:gd name="T15" fmla="*/ 4 h 149"/>
              <a:gd name="T16" fmla="*/ 123 w 150"/>
              <a:gd name="T17" fmla="*/ 2 h 149"/>
              <a:gd name="T18" fmla="*/ 128 w 150"/>
              <a:gd name="T19" fmla="*/ 4 h 149"/>
              <a:gd name="T20" fmla="*/ 146 w 150"/>
              <a:gd name="T21" fmla="*/ 22 h 149"/>
              <a:gd name="T22" fmla="*/ 147 w 150"/>
              <a:gd name="T23" fmla="*/ 26 h 149"/>
              <a:gd name="T24" fmla="*/ 146 w 150"/>
              <a:gd name="T25" fmla="*/ 30 h 149"/>
              <a:gd name="T26" fmla="*/ 33 w 150"/>
              <a:gd name="T27" fmla="*/ 11 h 149"/>
              <a:gd name="T28" fmla="*/ 24 w 150"/>
              <a:gd name="T29" fmla="*/ 14 h 149"/>
              <a:gd name="T30" fmla="*/ 21 w 150"/>
              <a:gd name="T31" fmla="*/ 23 h 149"/>
              <a:gd name="T32" fmla="*/ 18 w 150"/>
              <a:gd name="T33" fmla="*/ 14 h 149"/>
              <a:gd name="T34" fmla="*/ 9 w 150"/>
              <a:gd name="T35" fmla="*/ 11 h 149"/>
              <a:gd name="T36" fmla="*/ 18 w 150"/>
              <a:gd name="T37" fmla="*/ 8 h 149"/>
              <a:gd name="T38" fmla="*/ 21 w 150"/>
              <a:gd name="T39" fmla="*/ 0 h 149"/>
              <a:gd name="T40" fmla="*/ 24 w 150"/>
              <a:gd name="T41" fmla="*/ 8 h 149"/>
              <a:gd name="T42" fmla="*/ 33 w 150"/>
              <a:gd name="T43" fmla="*/ 11 h 149"/>
              <a:gd name="T44" fmla="*/ 74 w 150"/>
              <a:gd name="T45" fmla="*/ 29 h 149"/>
              <a:gd name="T46" fmla="*/ 56 w 150"/>
              <a:gd name="T47" fmla="*/ 34 h 149"/>
              <a:gd name="T48" fmla="*/ 50 w 150"/>
              <a:gd name="T49" fmla="*/ 52 h 149"/>
              <a:gd name="T50" fmla="*/ 45 w 150"/>
              <a:gd name="T51" fmla="*/ 34 h 149"/>
              <a:gd name="T52" fmla="*/ 27 w 150"/>
              <a:gd name="T53" fmla="*/ 29 h 149"/>
              <a:gd name="T54" fmla="*/ 45 w 150"/>
              <a:gd name="T55" fmla="*/ 23 h 149"/>
              <a:gd name="T56" fmla="*/ 50 w 150"/>
              <a:gd name="T57" fmla="*/ 5 h 149"/>
              <a:gd name="T58" fmla="*/ 56 w 150"/>
              <a:gd name="T59" fmla="*/ 23 h 149"/>
              <a:gd name="T60" fmla="*/ 74 w 150"/>
              <a:gd name="T61" fmla="*/ 29 h 149"/>
              <a:gd name="T62" fmla="*/ 91 w 150"/>
              <a:gd name="T63" fmla="*/ 11 h 149"/>
              <a:gd name="T64" fmla="*/ 82 w 150"/>
              <a:gd name="T65" fmla="*/ 14 h 149"/>
              <a:gd name="T66" fmla="*/ 80 w 150"/>
              <a:gd name="T67" fmla="*/ 23 h 149"/>
              <a:gd name="T68" fmla="*/ 77 w 150"/>
              <a:gd name="T69" fmla="*/ 14 h 149"/>
              <a:gd name="T70" fmla="*/ 68 w 150"/>
              <a:gd name="T71" fmla="*/ 11 h 149"/>
              <a:gd name="T72" fmla="*/ 77 w 150"/>
              <a:gd name="T73" fmla="*/ 8 h 149"/>
              <a:gd name="T74" fmla="*/ 80 w 150"/>
              <a:gd name="T75" fmla="*/ 0 h 149"/>
              <a:gd name="T76" fmla="*/ 82 w 150"/>
              <a:gd name="T77" fmla="*/ 8 h 149"/>
              <a:gd name="T78" fmla="*/ 91 w 150"/>
              <a:gd name="T79" fmla="*/ 11 h 149"/>
              <a:gd name="T80" fmla="*/ 133 w 150"/>
              <a:gd name="T81" fmla="*/ 26 h 149"/>
              <a:gd name="T82" fmla="*/ 123 w 150"/>
              <a:gd name="T83" fmla="*/ 16 h 149"/>
              <a:gd name="T84" fmla="*/ 97 w 150"/>
              <a:gd name="T85" fmla="*/ 43 h 149"/>
              <a:gd name="T86" fmla="*/ 106 w 150"/>
              <a:gd name="T87" fmla="*/ 53 h 149"/>
              <a:gd name="T88" fmla="*/ 133 w 150"/>
              <a:gd name="T89" fmla="*/ 26 h 149"/>
              <a:gd name="T90" fmla="*/ 150 w 150"/>
              <a:gd name="T91" fmla="*/ 70 h 149"/>
              <a:gd name="T92" fmla="*/ 141 w 150"/>
              <a:gd name="T93" fmla="*/ 73 h 149"/>
              <a:gd name="T94" fmla="*/ 138 w 150"/>
              <a:gd name="T95" fmla="*/ 82 h 149"/>
              <a:gd name="T96" fmla="*/ 135 w 150"/>
              <a:gd name="T97" fmla="*/ 73 h 149"/>
              <a:gd name="T98" fmla="*/ 126 w 150"/>
              <a:gd name="T99" fmla="*/ 70 h 149"/>
              <a:gd name="T100" fmla="*/ 135 w 150"/>
              <a:gd name="T101" fmla="*/ 67 h 149"/>
              <a:gd name="T102" fmla="*/ 138 w 150"/>
              <a:gd name="T103" fmla="*/ 58 h 149"/>
              <a:gd name="T104" fmla="*/ 141 w 150"/>
              <a:gd name="T105" fmla="*/ 67 h 149"/>
              <a:gd name="T106" fmla="*/ 150 w 150"/>
              <a:gd name="T107" fmla="*/ 70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50" h="149">
                <a:moveTo>
                  <a:pt x="146" y="30"/>
                </a:moveTo>
                <a:cubicBezTo>
                  <a:pt x="28" y="148"/>
                  <a:pt x="28" y="148"/>
                  <a:pt x="28" y="148"/>
                </a:cubicBezTo>
                <a:cubicBezTo>
                  <a:pt x="27" y="149"/>
                  <a:pt x="25" y="149"/>
                  <a:pt x="24" y="149"/>
                </a:cubicBezTo>
                <a:cubicBezTo>
                  <a:pt x="22" y="149"/>
                  <a:pt x="21" y="149"/>
                  <a:pt x="20" y="148"/>
                </a:cubicBezTo>
                <a:cubicBezTo>
                  <a:pt x="2" y="130"/>
                  <a:pt x="2" y="130"/>
                  <a:pt x="2" y="130"/>
                </a:cubicBezTo>
                <a:cubicBezTo>
                  <a:pt x="1" y="128"/>
                  <a:pt x="0" y="127"/>
                  <a:pt x="0" y="125"/>
                </a:cubicBezTo>
                <a:cubicBezTo>
                  <a:pt x="0" y="124"/>
                  <a:pt x="1" y="122"/>
                  <a:pt x="2" y="121"/>
                </a:cubicBezTo>
                <a:cubicBezTo>
                  <a:pt x="119" y="4"/>
                  <a:pt x="119" y="4"/>
                  <a:pt x="119" y="4"/>
                </a:cubicBezTo>
                <a:cubicBezTo>
                  <a:pt x="120" y="3"/>
                  <a:pt x="122" y="2"/>
                  <a:pt x="123" y="2"/>
                </a:cubicBezTo>
                <a:cubicBezTo>
                  <a:pt x="125" y="2"/>
                  <a:pt x="126" y="3"/>
                  <a:pt x="128" y="4"/>
                </a:cubicBezTo>
                <a:cubicBezTo>
                  <a:pt x="146" y="22"/>
                  <a:pt x="146" y="22"/>
                  <a:pt x="146" y="22"/>
                </a:cubicBezTo>
                <a:cubicBezTo>
                  <a:pt x="147" y="23"/>
                  <a:pt x="147" y="24"/>
                  <a:pt x="147" y="26"/>
                </a:cubicBezTo>
                <a:cubicBezTo>
                  <a:pt x="147" y="27"/>
                  <a:pt x="147" y="29"/>
                  <a:pt x="146" y="30"/>
                </a:cubicBezTo>
                <a:close/>
                <a:moveTo>
                  <a:pt x="33" y="11"/>
                </a:moveTo>
                <a:cubicBezTo>
                  <a:pt x="24" y="14"/>
                  <a:pt x="24" y="14"/>
                  <a:pt x="24" y="14"/>
                </a:cubicBezTo>
                <a:cubicBezTo>
                  <a:pt x="21" y="23"/>
                  <a:pt x="21" y="23"/>
                  <a:pt x="21" y="23"/>
                </a:cubicBezTo>
                <a:cubicBezTo>
                  <a:pt x="18" y="14"/>
                  <a:pt x="18" y="14"/>
                  <a:pt x="18" y="14"/>
                </a:cubicBezTo>
                <a:cubicBezTo>
                  <a:pt x="9" y="11"/>
                  <a:pt x="9" y="11"/>
                  <a:pt x="9" y="11"/>
                </a:cubicBezTo>
                <a:cubicBezTo>
                  <a:pt x="18" y="8"/>
                  <a:pt x="18" y="8"/>
                  <a:pt x="18" y="8"/>
                </a:cubicBezTo>
                <a:cubicBezTo>
                  <a:pt x="21" y="0"/>
                  <a:pt x="21" y="0"/>
                  <a:pt x="21" y="0"/>
                </a:cubicBezTo>
                <a:cubicBezTo>
                  <a:pt x="24" y="8"/>
                  <a:pt x="24" y="8"/>
                  <a:pt x="24" y="8"/>
                </a:cubicBezTo>
                <a:lnTo>
                  <a:pt x="33" y="11"/>
                </a:lnTo>
                <a:close/>
                <a:moveTo>
                  <a:pt x="74" y="29"/>
                </a:moveTo>
                <a:cubicBezTo>
                  <a:pt x="56" y="34"/>
                  <a:pt x="56" y="34"/>
                  <a:pt x="56" y="34"/>
                </a:cubicBezTo>
                <a:cubicBezTo>
                  <a:pt x="50" y="52"/>
                  <a:pt x="50" y="52"/>
                  <a:pt x="50" y="52"/>
                </a:cubicBezTo>
                <a:cubicBezTo>
                  <a:pt x="45" y="34"/>
                  <a:pt x="45" y="34"/>
                  <a:pt x="45" y="34"/>
                </a:cubicBezTo>
                <a:cubicBezTo>
                  <a:pt x="27" y="29"/>
                  <a:pt x="27" y="29"/>
                  <a:pt x="27" y="29"/>
                </a:cubicBezTo>
                <a:cubicBezTo>
                  <a:pt x="45" y="23"/>
                  <a:pt x="45" y="23"/>
                  <a:pt x="45" y="23"/>
                </a:cubicBezTo>
                <a:cubicBezTo>
                  <a:pt x="50" y="5"/>
                  <a:pt x="50" y="5"/>
                  <a:pt x="50" y="5"/>
                </a:cubicBezTo>
                <a:cubicBezTo>
                  <a:pt x="56" y="23"/>
                  <a:pt x="56" y="23"/>
                  <a:pt x="56" y="23"/>
                </a:cubicBezTo>
                <a:lnTo>
                  <a:pt x="74" y="29"/>
                </a:lnTo>
                <a:close/>
                <a:moveTo>
                  <a:pt x="91" y="11"/>
                </a:moveTo>
                <a:cubicBezTo>
                  <a:pt x="82" y="14"/>
                  <a:pt x="82" y="14"/>
                  <a:pt x="82" y="14"/>
                </a:cubicBezTo>
                <a:cubicBezTo>
                  <a:pt x="80" y="23"/>
                  <a:pt x="80" y="23"/>
                  <a:pt x="80" y="23"/>
                </a:cubicBezTo>
                <a:cubicBezTo>
                  <a:pt x="77" y="14"/>
                  <a:pt x="77" y="14"/>
                  <a:pt x="77" y="14"/>
                </a:cubicBezTo>
                <a:cubicBezTo>
                  <a:pt x="68" y="11"/>
                  <a:pt x="68" y="11"/>
                  <a:pt x="68" y="11"/>
                </a:cubicBezTo>
                <a:cubicBezTo>
                  <a:pt x="77" y="8"/>
                  <a:pt x="77" y="8"/>
                  <a:pt x="77" y="8"/>
                </a:cubicBezTo>
                <a:cubicBezTo>
                  <a:pt x="80" y="0"/>
                  <a:pt x="80" y="0"/>
                  <a:pt x="80" y="0"/>
                </a:cubicBezTo>
                <a:cubicBezTo>
                  <a:pt x="82" y="8"/>
                  <a:pt x="82" y="8"/>
                  <a:pt x="82" y="8"/>
                </a:cubicBezTo>
                <a:lnTo>
                  <a:pt x="91" y="11"/>
                </a:lnTo>
                <a:close/>
                <a:moveTo>
                  <a:pt x="133" y="26"/>
                </a:moveTo>
                <a:cubicBezTo>
                  <a:pt x="123" y="16"/>
                  <a:pt x="123" y="16"/>
                  <a:pt x="123" y="16"/>
                </a:cubicBezTo>
                <a:cubicBezTo>
                  <a:pt x="97" y="43"/>
                  <a:pt x="97" y="43"/>
                  <a:pt x="97" y="43"/>
                </a:cubicBezTo>
                <a:cubicBezTo>
                  <a:pt x="106" y="53"/>
                  <a:pt x="106" y="53"/>
                  <a:pt x="106" y="53"/>
                </a:cubicBezTo>
                <a:lnTo>
                  <a:pt x="133" y="26"/>
                </a:lnTo>
                <a:close/>
                <a:moveTo>
                  <a:pt x="150" y="70"/>
                </a:moveTo>
                <a:cubicBezTo>
                  <a:pt x="141" y="73"/>
                  <a:pt x="141" y="73"/>
                  <a:pt x="141" y="73"/>
                </a:cubicBezTo>
                <a:cubicBezTo>
                  <a:pt x="138" y="82"/>
                  <a:pt x="138" y="82"/>
                  <a:pt x="138" y="82"/>
                </a:cubicBezTo>
                <a:cubicBezTo>
                  <a:pt x="135" y="73"/>
                  <a:pt x="135" y="73"/>
                  <a:pt x="135" y="73"/>
                </a:cubicBezTo>
                <a:cubicBezTo>
                  <a:pt x="126" y="70"/>
                  <a:pt x="126" y="70"/>
                  <a:pt x="126" y="70"/>
                </a:cubicBezTo>
                <a:cubicBezTo>
                  <a:pt x="135" y="67"/>
                  <a:pt x="135" y="67"/>
                  <a:pt x="135" y="67"/>
                </a:cubicBezTo>
                <a:cubicBezTo>
                  <a:pt x="138" y="58"/>
                  <a:pt x="138" y="58"/>
                  <a:pt x="138" y="58"/>
                </a:cubicBezTo>
                <a:cubicBezTo>
                  <a:pt x="141" y="67"/>
                  <a:pt x="141" y="67"/>
                  <a:pt x="141" y="67"/>
                </a:cubicBezTo>
                <a:lnTo>
                  <a:pt x="150" y="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735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9" name="Oval 104"/>
          <p:cNvSpPr/>
          <p:nvPr/>
        </p:nvSpPr>
        <p:spPr>
          <a:xfrm>
            <a:off x="3641054" y="2218168"/>
            <a:ext cx="821405" cy="821405"/>
          </a:xfrm>
          <a:prstGeom prst="ellipse">
            <a:avLst/>
          </a:prstGeom>
          <a:solidFill>
            <a:srgbClr val="FCAF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735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30" name="Freeform 10"/>
          <p:cNvSpPr>
            <a:spLocks noEditPoints="1"/>
          </p:cNvSpPr>
          <p:nvPr/>
        </p:nvSpPr>
        <p:spPr bwMode="auto">
          <a:xfrm>
            <a:off x="3825065" y="2411300"/>
            <a:ext cx="431800" cy="397933"/>
          </a:xfrm>
          <a:custGeom>
            <a:avLst/>
            <a:gdLst>
              <a:gd name="T0" fmla="*/ 26 w 153"/>
              <a:gd name="T1" fmla="*/ 94 h 141"/>
              <a:gd name="T2" fmla="*/ 0 w 153"/>
              <a:gd name="T3" fmla="*/ 63 h 141"/>
              <a:gd name="T4" fmla="*/ 15 w 153"/>
              <a:gd name="T5" fmla="*/ 45 h 141"/>
              <a:gd name="T6" fmla="*/ 40 w 153"/>
              <a:gd name="T7" fmla="*/ 76 h 141"/>
              <a:gd name="T8" fmla="*/ 26 w 153"/>
              <a:gd name="T9" fmla="*/ 94 h 141"/>
              <a:gd name="T10" fmla="*/ 129 w 153"/>
              <a:gd name="T11" fmla="*/ 127 h 141"/>
              <a:gd name="T12" fmla="*/ 110 w 153"/>
              <a:gd name="T13" fmla="*/ 141 h 141"/>
              <a:gd name="T14" fmla="*/ 76 w 153"/>
              <a:gd name="T15" fmla="*/ 132 h 141"/>
              <a:gd name="T16" fmla="*/ 41 w 153"/>
              <a:gd name="T17" fmla="*/ 141 h 141"/>
              <a:gd name="T18" fmla="*/ 24 w 153"/>
              <a:gd name="T19" fmla="*/ 127 h 141"/>
              <a:gd name="T20" fmla="*/ 76 w 153"/>
              <a:gd name="T21" fmla="*/ 73 h 141"/>
              <a:gd name="T22" fmla="*/ 129 w 153"/>
              <a:gd name="T23" fmla="*/ 127 h 141"/>
              <a:gd name="T24" fmla="*/ 55 w 153"/>
              <a:gd name="T25" fmla="*/ 54 h 141"/>
              <a:gd name="T26" fmla="*/ 31 w 153"/>
              <a:gd name="T27" fmla="*/ 23 h 141"/>
              <a:gd name="T28" fmla="*/ 48 w 153"/>
              <a:gd name="T29" fmla="*/ 0 h 141"/>
              <a:gd name="T30" fmla="*/ 72 w 153"/>
              <a:gd name="T31" fmla="*/ 32 h 141"/>
              <a:gd name="T32" fmla="*/ 55 w 153"/>
              <a:gd name="T33" fmla="*/ 54 h 141"/>
              <a:gd name="T34" fmla="*/ 81 w 153"/>
              <a:gd name="T35" fmla="*/ 32 h 141"/>
              <a:gd name="T36" fmla="*/ 105 w 153"/>
              <a:gd name="T37" fmla="*/ 0 h 141"/>
              <a:gd name="T38" fmla="*/ 122 w 153"/>
              <a:gd name="T39" fmla="*/ 23 h 141"/>
              <a:gd name="T40" fmla="*/ 98 w 153"/>
              <a:gd name="T41" fmla="*/ 54 h 141"/>
              <a:gd name="T42" fmla="*/ 81 w 153"/>
              <a:gd name="T43" fmla="*/ 32 h 141"/>
              <a:gd name="T44" fmla="*/ 153 w 153"/>
              <a:gd name="T45" fmla="*/ 63 h 141"/>
              <a:gd name="T46" fmla="*/ 127 w 153"/>
              <a:gd name="T47" fmla="*/ 94 h 141"/>
              <a:gd name="T48" fmla="*/ 113 w 153"/>
              <a:gd name="T49" fmla="*/ 76 h 141"/>
              <a:gd name="T50" fmla="*/ 138 w 153"/>
              <a:gd name="T51" fmla="*/ 45 h 141"/>
              <a:gd name="T52" fmla="*/ 153 w 153"/>
              <a:gd name="T53" fmla="*/ 63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3" h="141">
                <a:moveTo>
                  <a:pt x="26" y="94"/>
                </a:moveTo>
                <a:cubicBezTo>
                  <a:pt x="11" y="94"/>
                  <a:pt x="0" y="76"/>
                  <a:pt x="0" y="63"/>
                </a:cubicBezTo>
                <a:cubicBezTo>
                  <a:pt x="0" y="54"/>
                  <a:pt x="5" y="45"/>
                  <a:pt x="15" y="45"/>
                </a:cubicBezTo>
                <a:cubicBezTo>
                  <a:pt x="30" y="45"/>
                  <a:pt x="40" y="63"/>
                  <a:pt x="40" y="76"/>
                </a:cubicBezTo>
                <a:cubicBezTo>
                  <a:pt x="40" y="85"/>
                  <a:pt x="36" y="94"/>
                  <a:pt x="26" y="94"/>
                </a:cubicBezTo>
                <a:close/>
                <a:moveTo>
                  <a:pt x="129" y="127"/>
                </a:moveTo>
                <a:cubicBezTo>
                  <a:pt x="129" y="139"/>
                  <a:pt x="120" y="141"/>
                  <a:pt x="110" y="141"/>
                </a:cubicBezTo>
                <a:cubicBezTo>
                  <a:pt x="98" y="141"/>
                  <a:pt x="88" y="132"/>
                  <a:pt x="76" y="132"/>
                </a:cubicBezTo>
                <a:cubicBezTo>
                  <a:pt x="64" y="132"/>
                  <a:pt x="54" y="141"/>
                  <a:pt x="41" y="141"/>
                </a:cubicBezTo>
                <a:cubicBezTo>
                  <a:pt x="32" y="141"/>
                  <a:pt x="24" y="138"/>
                  <a:pt x="24" y="127"/>
                </a:cubicBezTo>
                <a:cubicBezTo>
                  <a:pt x="24" y="106"/>
                  <a:pt x="54" y="73"/>
                  <a:pt x="76" y="73"/>
                </a:cubicBezTo>
                <a:cubicBezTo>
                  <a:pt x="99" y="73"/>
                  <a:pt x="129" y="106"/>
                  <a:pt x="129" y="127"/>
                </a:cubicBezTo>
                <a:close/>
                <a:moveTo>
                  <a:pt x="55" y="54"/>
                </a:moveTo>
                <a:cubicBezTo>
                  <a:pt x="40" y="54"/>
                  <a:pt x="31" y="35"/>
                  <a:pt x="31" y="23"/>
                </a:cubicBezTo>
                <a:cubicBezTo>
                  <a:pt x="31" y="12"/>
                  <a:pt x="36" y="0"/>
                  <a:pt x="48" y="0"/>
                </a:cubicBezTo>
                <a:cubicBezTo>
                  <a:pt x="63" y="0"/>
                  <a:pt x="72" y="19"/>
                  <a:pt x="72" y="32"/>
                </a:cubicBezTo>
                <a:cubicBezTo>
                  <a:pt x="72" y="42"/>
                  <a:pt x="66" y="54"/>
                  <a:pt x="55" y="54"/>
                </a:cubicBezTo>
                <a:close/>
                <a:moveTo>
                  <a:pt x="81" y="32"/>
                </a:moveTo>
                <a:cubicBezTo>
                  <a:pt x="81" y="19"/>
                  <a:pt x="90" y="0"/>
                  <a:pt x="105" y="0"/>
                </a:cubicBezTo>
                <a:cubicBezTo>
                  <a:pt x="117" y="0"/>
                  <a:pt x="122" y="12"/>
                  <a:pt x="122" y="23"/>
                </a:cubicBezTo>
                <a:cubicBezTo>
                  <a:pt x="122" y="35"/>
                  <a:pt x="113" y="54"/>
                  <a:pt x="98" y="54"/>
                </a:cubicBezTo>
                <a:cubicBezTo>
                  <a:pt x="87" y="54"/>
                  <a:pt x="81" y="42"/>
                  <a:pt x="81" y="32"/>
                </a:cubicBezTo>
                <a:close/>
                <a:moveTo>
                  <a:pt x="153" y="63"/>
                </a:moveTo>
                <a:cubicBezTo>
                  <a:pt x="153" y="76"/>
                  <a:pt x="142" y="94"/>
                  <a:pt x="127" y="94"/>
                </a:cubicBezTo>
                <a:cubicBezTo>
                  <a:pt x="117" y="94"/>
                  <a:pt x="113" y="85"/>
                  <a:pt x="113" y="76"/>
                </a:cubicBezTo>
                <a:cubicBezTo>
                  <a:pt x="113" y="63"/>
                  <a:pt x="123" y="45"/>
                  <a:pt x="138" y="45"/>
                </a:cubicBezTo>
                <a:cubicBezTo>
                  <a:pt x="148" y="45"/>
                  <a:pt x="153" y="54"/>
                  <a:pt x="153" y="6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735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31" name="Oval 107"/>
          <p:cNvSpPr/>
          <p:nvPr/>
        </p:nvSpPr>
        <p:spPr>
          <a:xfrm>
            <a:off x="9847560" y="2218168"/>
            <a:ext cx="821405" cy="821405"/>
          </a:xfrm>
          <a:prstGeom prst="ellipse">
            <a:avLst/>
          </a:prstGeom>
          <a:solidFill>
            <a:srgbClr val="B477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735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32" name="Freeform 11"/>
          <p:cNvSpPr>
            <a:spLocks noEditPoints="1"/>
          </p:cNvSpPr>
          <p:nvPr/>
        </p:nvSpPr>
        <p:spPr bwMode="auto">
          <a:xfrm>
            <a:off x="10009957" y="2421276"/>
            <a:ext cx="461433" cy="503766"/>
          </a:xfrm>
          <a:custGeom>
            <a:avLst/>
            <a:gdLst>
              <a:gd name="T0" fmla="*/ 127 w 164"/>
              <a:gd name="T1" fmla="*/ 107 h 178"/>
              <a:gd name="T2" fmla="*/ 84 w 164"/>
              <a:gd name="T3" fmla="*/ 147 h 178"/>
              <a:gd name="T4" fmla="*/ 84 w 164"/>
              <a:gd name="T5" fmla="*/ 117 h 178"/>
              <a:gd name="T6" fmla="*/ 80 w 164"/>
              <a:gd name="T7" fmla="*/ 116 h 178"/>
              <a:gd name="T8" fmla="*/ 80 w 164"/>
              <a:gd name="T9" fmla="*/ 147 h 178"/>
              <a:gd name="T10" fmla="*/ 37 w 164"/>
              <a:gd name="T11" fmla="*/ 107 h 178"/>
              <a:gd name="T12" fmla="*/ 3 w 164"/>
              <a:gd name="T13" fmla="*/ 84 h 178"/>
              <a:gd name="T14" fmla="*/ 8 w 164"/>
              <a:gd name="T15" fmla="*/ 79 h 178"/>
              <a:gd name="T16" fmla="*/ 10 w 164"/>
              <a:gd name="T17" fmla="*/ 80 h 178"/>
              <a:gd name="T18" fmla="*/ 10 w 164"/>
              <a:gd name="T19" fmla="*/ 16 h 178"/>
              <a:gd name="T20" fmla="*/ 25 w 164"/>
              <a:gd name="T21" fmla="*/ 0 h 178"/>
              <a:gd name="T22" fmla="*/ 140 w 164"/>
              <a:gd name="T23" fmla="*/ 0 h 178"/>
              <a:gd name="T24" fmla="*/ 154 w 164"/>
              <a:gd name="T25" fmla="*/ 16 h 178"/>
              <a:gd name="T26" fmla="*/ 154 w 164"/>
              <a:gd name="T27" fmla="*/ 80 h 178"/>
              <a:gd name="T28" fmla="*/ 156 w 164"/>
              <a:gd name="T29" fmla="*/ 79 h 178"/>
              <a:gd name="T30" fmla="*/ 161 w 164"/>
              <a:gd name="T31" fmla="*/ 84 h 178"/>
              <a:gd name="T32" fmla="*/ 127 w 164"/>
              <a:gd name="T33" fmla="*/ 107 h 178"/>
              <a:gd name="T34" fmla="*/ 146 w 164"/>
              <a:gd name="T35" fmla="*/ 24 h 178"/>
              <a:gd name="T36" fmla="*/ 133 w 164"/>
              <a:gd name="T37" fmla="*/ 9 h 178"/>
              <a:gd name="T38" fmla="*/ 32 w 164"/>
              <a:gd name="T39" fmla="*/ 9 h 178"/>
              <a:gd name="T40" fmla="*/ 19 w 164"/>
              <a:gd name="T41" fmla="*/ 24 h 178"/>
              <a:gd name="T42" fmla="*/ 19 w 164"/>
              <a:gd name="T43" fmla="*/ 85 h 178"/>
              <a:gd name="T44" fmla="*/ 69 w 164"/>
              <a:gd name="T45" fmla="*/ 94 h 178"/>
              <a:gd name="T46" fmla="*/ 78 w 164"/>
              <a:gd name="T47" fmla="*/ 97 h 178"/>
              <a:gd name="T48" fmla="*/ 79 w 164"/>
              <a:gd name="T49" fmla="*/ 97 h 178"/>
              <a:gd name="T50" fmla="*/ 84 w 164"/>
              <a:gd name="T51" fmla="*/ 102 h 178"/>
              <a:gd name="T52" fmla="*/ 95 w 164"/>
              <a:gd name="T53" fmla="*/ 94 h 178"/>
              <a:gd name="T54" fmla="*/ 146 w 164"/>
              <a:gd name="T55" fmla="*/ 85 h 178"/>
              <a:gd name="T56" fmla="*/ 146 w 164"/>
              <a:gd name="T57" fmla="*/ 24 h 178"/>
              <a:gd name="T58" fmla="*/ 60 w 164"/>
              <a:gd name="T59" fmla="*/ 87 h 178"/>
              <a:gd name="T60" fmla="*/ 40 w 164"/>
              <a:gd name="T61" fmla="*/ 68 h 178"/>
              <a:gd name="T62" fmla="*/ 60 w 164"/>
              <a:gd name="T63" fmla="*/ 50 h 178"/>
              <a:gd name="T64" fmla="*/ 80 w 164"/>
              <a:gd name="T65" fmla="*/ 68 h 178"/>
              <a:gd name="T66" fmla="*/ 60 w 164"/>
              <a:gd name="T67" fmla="*/ 87 h 178"/>
              <a:gd name="T68" fmla="*/ 106 w 164"/>
              <a:gd name="T69" fmla="*/ 87 h 178"/>
              <a:gd name="T70" fmla="*/ 86 w 164"/>
              <a:gd name="T71" fmla="*/ 68 h 178"/>
              <a:gd name="T72" fmla="*/ 106 w 164"/>
              <a:gd name="T73" fmla="*/ 50 h 178"/>
              <a:gd name="T74" fmla="*/ 126 w 164"/>
              <a:gd name="T75" fmla="*/ 68 h 178"/>
              <a:gd name="T76" fmla="*/ 106 w 164"/>
              <a:gd name="T77" fmla="*/ 87 h 1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64" h="178">
                <a:moveTo>
                  <a:pt x="127" y="107"/>
                </a:moveTo>
                <a:cubicBezTo>
                  <a:pt x="145" y="169"/>
                  <a:pt x="83" y="178"/>
                  <a:pt x="84" y="147"/>
                </a:cubicBezTo>
                <a:cubicBezTo>
                  <a:pt x="84" y="148"/>
                  <a:pt x="84" y="130"/>
                  <a:pt x="84" y="117"/>
                </a:cubicBezTo>
                <a:cubicBezTo>
                  <a:pt x="83" y="117"/>
                  <a:pt x="81" y="116"/>
                  <a:pt x="80" y="116"/>
                </a:cubicBezTo>
                <a:cubicBezTo>
                  <a:pt x="80" y="129"/>
                  <a:pt x="80" y="148"/>
                  <a:pt x="80" y="147"/>
                </a:cubicBezTo>
                <a:cubicBezTo>
                  <a:pt x="81" y="178"/>
                  <a:pt x="19" y="169"/>
                  <a:pt x="37" y="107"/>
                </a:cubicBezTo>
                <a:cubicBezTo>
                  <a:pt x="20" y="100"/>
                  <a:pt x="8" y="91"/>
                  <a:pt x="3" y="84"/>
                </a:cubicBezTo>
                <a:cubicBezTo>
                  <a:pt x="0" y="80"/>
                  <a:pt x="3" y="75"/>
                  <a:pt x="8" y="79"/>
                </a:cubicBezTo>
                <a:cubicBezTo>
                  <a:pt x="8" y="79"/>
                  <a:pt x="9" y="79"/>
                  <a:pt x="10" y="80"/>
                </a:cubicBezTo>
                <a:cubicBezTo>
                  <a:pt x="10" y="16"/>
                  <a:pt x="10" y="16"/>
                  <a:pt x="10" y="16"/>
                </a:cubicBezTo>
                <a:cubicBezTo>
                  <a:pt x="10" y="8"/>
                  <a:pt x="16" y="0"/>
                  <a:pt x="25" y="0"/>
                </a:cubicBezTo>
                <a:cubicBezTo>
                  <a:pt x="140" y="0"/>
                  <a:pt x="140" y="0"/>
                  <a:pt x="140" y="0"/>
                </a:cubicBezTo>
                <a:cubicBezTo>
                  <a:pt x="148" y="0"/>
                  <a:pt x="154" y="8"/>
                  <a:pt x="154" y="16"/>
                </a:cubicBezTo>
                <a:cubicBezTo>
                  <a:pt x="154" y="80"/>
                  <a:pt x="154" y="80"/>
                  <a:pt x="154" y="80"/>
                </a:cubicBezTo>
                <a:cubicBezTo>
                  <a:pt x="155" y="79"/>
                  <a:pt x="156" y="79"/>
                  <a:pt x="156" y="79"/>
                </a:cubicBezTo>
                <a:cubicBezTo>
                  <a:pt x="161" y="75"/>
                  <a:pt x="164" y="80"/>
                  <a:pt x="161" y="84"/>
                </a:cubicBezTo>
                <a:cubicBezTo>
                  <a:pt x="155" y="91"/>
                  <a:pt x="144" y="100"/>
                  <a:pt x="127" y="107"/>
                </a:cubicBezTo>
                <a:close/>
                <a:moveTo>
                  <a:pt x="146" y="24"/>
                </a:moveTo>
                <a:cubicBezTo>
                  <a:pt x="146" y="13"/>
                  <a:pt x="143" y="9"/>
                  <a:pt x="133" y="9"/>
                </a:cubicBezTo>
                <a:cubicBezTo>
                  <a:pt x="32" y="9"/>
                  <a:pt x="32" y="9"/>
                  <a:pt x="32" y="9"/>
                </a:cubicBezTo>
                <a:cubicBezTo>
                  <a:pt x="21" y="9"/>
                  <a:pt x="19" y="12"/>
                  <a:pt x="19" y="24"/>
                </a:cubicBezTo>
                <a:cubicBezTo>
                  <a:pt x="19" y="85"/>
                  <a:pt x="19" y="85"/>
                  <a:pt x="19" y="85"/>
                </a:cubicBezTo>
                <a:cubicBezTo>
                  <a:pt x="40" y="97"/>
                  <a:pt x="59" y="95"/>
                  <a:pt x="69" y="94"/>
                </a:cubicBezTo>
                <a:cubicBezTo>
                  <a:pt x="73" y="94"/>
                  <a:pt x="76" y="95"/>
                  <a:pt x="78" y="97"/>
                </a:cubicBezTo>
                <a:cubicBezTo>
                  <a:pt x="78" y="97"/>
                  <a:pt x="78" y="97"/>
                  <a:pt x="79" y="97"/>
                </a:cubicBezTo>
                <a:cubicBezTo>
                  <a:pt x="81" y="99"/>
                  <a:pt x="82" y="101"/>
                  <a:pt x="84" y="102"/>
                </a:cubicBezTo>
                <a:cubicBezTo>
                  <a:pt x="85" y="97"/>
                  <a:pt x="87" y="94"/>
                  <a:pt x="95" y="94"/>
                </a:cubicBezTo>
                <a:cubicBezTo>
                  <a:pt x="105" y="95"/>
                  <a:pt x="124" y="97"/>
                  <a:pt x="146" y="85"/>
                </a:cubicBezTo>
                <a:lnTo>
                  <a:pt x="146" y="24"/>
                </a:lnTo>
                <a:close/>
                <a:moveTo>
                  <a:pt x="60" y="87"/>
                </a:moveTo>
                <a:cubicBezTo>
                  <a:pt x="49" y="87"/>
                  <a:pt x="40" y="78"/>
                  <a:pt x="40" y="68"/>
                </a:cubicBezTo>
                <a:cubicBezTo>
                  <a:pt x="40" y="58"/>
                  <a:pt x="49" y="50"/>
                  <a:pt x="60" y="50"/>
                </a:cubicBezTo>
                <a:cubicBezTo>
                  <a:pt x="71" y="50"/>
                  <a:pt x="80" y="58"/>
                  <a:pt x="80" y="68"/>
                </a:cubicBezTo>
                <a:cubicBezTo>
                  <a:pt x="80" y="78"/>
                  <a:pt x="71" y="87"/>
                  <a:pt x="60" y="87"/>
                </a:cubicBezTo>
                <a:close/>
                <a:moveTo>
                  <a:pt x="106" y="87"/>
                </a:moveTo>
                <a:cubicBezTo>
                  <a:pt x="95" y="87"/>
                  <a:pt x="86" y="78"/>
                  <a:pt x="86" y="68"/>
                </a:cubicBezTo>
                <a:cubicBezTo>
                  <a:pt x="86" y="58"/>
                  <a:pt x="95" y="50"/>
                  <a:pt x="106" y="50"/>
                </a:cubicBezTo>
                <a:cubicBezTo>
                  <a:pt x="117" y="50"/>
                  <a:pt x="126" y="58"/>
                  <a:pt x="126" y="68"/>
                </a:cubicBezTo>
                <a:cubicBezTo>
                  <a:pt x="126" y="78"/>
                  <a:pt x="117" y="87"/>
                  <a:pt x="106" y="8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735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33" name="Oval 105"/>
          <p:cNvSpPr/>
          <p:nvPr/>
        </p:nvSpPr>
        <p:spPr>
          <a:xfrm>
            <a:off x="5693480" y="2218168"/>
            <a:ext cx="821405" cy="821405"/>
          </a:xfrm>
          <a:prstGeom prst="ellipse">
            <a:avLst/>
          </a:prstGeom>
          <a:solidFill>
            <a:srgbClr val="B477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735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34" name="Freeform 12"/>
          <p:cNvSpPr>
            <a:spLocks noEditPoints="1"/>
          </p:cNvSpPr>
          <p:nvPr/>
        </p:nvSpPr>
        <p:spPr bwMode="auto">
          <a:xfrm>
            <a:off x="5898492" y="2405056"/>
            <a:ext cx="463550" cy="397933"/>
          </a:xfrm>
          <a:custGeom>
            <a:avLst/>
            <a:gdLst>
              <a:gd name="T0" fmla="*/ 26 w 164"/>
              <a:gd name="T1" fmla="*/ 141 h 141"/>
              <a:gd name="T2" fmla="*/ 20 w 164"/>
              <a:gd name="T3" fmla="*/ 141 h 141"/>
              <a:gd name="T4" fmla="*/ 0 w 164"/>
              <a:gd name="T5" fmla="*/ 120 h 141"/>
              <a:gd name="T6" fmla="*/ 0 w 164"/>
              <a:gd name="T7" fmla="*/ 44 h 141"/>
              <a:gd name="T8" fmla="*/ 20 w 164"/>
              <a:gd name="T9" fmla="*/ 24 h 141"/>
              <a:gd name="T10" fmla="*/ 26 w 164"/>
              <a:gd name="T11" fmla="*/ 24 h 141"/>
              <a:gd name="T12" fmla="*/ 26 w 164"/>
              <a:gd name="T13" fmla="*/ 141 h 141"/>
              <a:gd name="T14" fmla="*/ 128 w 164"/>
              <a:gd name="T15" fmla="*/ 141 h 141"/>
              <a:gd name="T16" fmla="*/ 35 w 164"/>
              <a:gd name="T17" fmla="*/ 141 h 141"/>
              <a:gd name="T18" fmla="*/ 35 w 164"/>
              <a:gd name="T19" fmla="*/ 24 h 141"/>
              <a:gd name="T20" fmla="*/ 46 w 164"/>
              <a:gd name="T21" fmla="*/ 24 h 141"/>
              <a:gd name="T22" fmla="*/ 46 w 164"/>
              <a:gd name="T23" fmla="*/ 9 h 141"/>
              <a:gd name="T24" fmla="*/ 55 w 164"/>
              <a:gd name="T25" fmla="*/ 0 h 141"/>
              <a:gd name="T26" fmla="*/ 108 w 164"/>
              <a:gd name="T27" fmla="*/ 0 h 141"/>
              <a:gd name="T28" fmla="*/ 117 w 164"/>
              <a:gd name="T29" fmla="*/ 9 h 141"/>
              <a:gd name="T30" fmla="*/ 117 w 164"/>
              <a:gd name="T31" fmla="*/ 24 h 141"/>
              <a:gd name="T32" fmla="*/ 128 w 164"/>
              <a:gd name="T33" fmla="*/ 24 h 141"/>
              <a:gd name="T34" fmla="*/ 128 w 164"/>
              <a:gd name="T35" fmla="*/ 141 h 141"/>
              <a:gd name="T36" fmla="*/ 105 w 164"/>
              <a:gd name="T37" fmla="*/ 24 h 141"/>
              <a:gd name="T38" fmla="*/ 105 w 164"/>
              <a:gd name="T39" fmla="*/ 12 h 141"/>
              <a:gd name="T40" fmla="*/ 58 w 164"/>
              <a:gd name="T41" fmla="*/ 12 h 141"/>
              <a:gd name="T42" fmla="*/ 58 w 164"/>
              <a:gd name="T43" fmla="*/ 24 h 141"/>
              <a:gd name="T44" fmla="*/ 105 w 164"/>
              <a:gd name="T45" fmla="*/ 24 h 141"/>
              <a:gd name="T46" fmla="*/ 164 w 164"/>
              <a:gd name="T47" fmla="*/ 120 h 141"/>
              <a:gd name="T48" fmla="*/ 143 w 164"/>
              <a:gd name="T49" fmla="*/ 141 h 141"/>
              <a:gd name="T50" fmla="*/ 137 w 164"/>
              <a:gd name="T51" fmla="*/ 141 h 141"/>
              <a:gd name="T52" fmla="*/ 137 w 164"/>
              <a:gd name="T53" fmla="*/ 24 h 141"/>
              <a:gd name="T54" fmla="*/ 143 w 164"/>
              <a:gd name="T55" fmla="*/ 24 h 141"/>
              <a:gd name="T56" fmla="*/ 164 w 164"/>
              <a:gd name="T57" fmla="*/ 44 h 141"/>
              <a:gd name="T58" fmla="*/ 164 w 164"/>
              <a:gd name="T59" fmla="*/ 120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64" h="141">
                <a:moveTo>
                  <a:pt x="26" y="141"/>
                </a:moveTo>
                <a:cubicBezTo>
                  <a:pt x="20" y="141"/>
                  <a:pt x="20" y="141"/>
                  <a:pt x="20" y="141"/>
                </a:cubicBezTo>
                <a:cubicBezTo>
                  <a:pt x="9" y="141"/>
                  <a:pt x="0" y="131"/>
                  <a:pt x="0" y="120"/>
                </a:cubicBezTo>
                <a:cubicBezTo>
                  <a:pt x="0" y="44"/>
                  <a:pt x="0" y="44"/>
                  <a:pt x="0" y="44"/>
                </a:cubicBezTo>
                <a:cubicBezTo>
                  <a:pt x="0" y="33"/>
                  <a:pt x="9" y="24"/>
                  <a:pt x="20" y="24"/>
                </a:cubicBezTo>
                <a:cubicBezTo>
                  <a:pt x="26" y="24"/>
                  <a:pt x="26" y="24"/>
                  <a:pt x="26" y="24"/>
                </a:cubicBezTo>
                <a:lnTo>
                  <a:pt x="26" y="141"/>
                </a:lnTo>
                <a:close/>
                <a:moveTo>
                  <a:pt x="128" y="141"/>
                </a:moveTo>
                <a:cubicBezTo>
                  <a:pt x="35" y="141"/>
                  <a:pt x="35" y="141"/>
                  <a:pt x="35" y="141"/>
                </a:cubicBezTo>
                <a:cubicBezTo>
                  <a:pt x="35" y="24"/>
                  <a:pt x="35" y="24"/>
                  <a:pt x="35" y="24"/>
                </a:cubicBezTo>
                <a:cubicBezTo>
                  <a:pt x="46" y="24"/>
                  <a:pt x="46" y="24"/>
                  <a:pt x="46" y="24"/>
                </a:cubicBezTo>
                <a:cubicBezTo>
                  <a:pt x="46" y="9"/>
                  <a:pt x="46" y="9"/>
                  <a:pt x="46" y="9"/>
                </a:cubicBezTo>
                <a:cubicBezTo>
                  <a:pt x="46" y="4"/>
                  <a:pt x="50" y="0"/>
                  <a:pt x="55" y="0"/>
                </a:cubicBezTo>
                <a:cubicBezTo>
                  <a:pt x="108" y="0"/>
                  <a:pt x="108" y="0"/>
                  <a:pt x="108" y="0"/>
                </a:cubicBezTo>
                <a:cubicBezTo>
                  <a:pt x="113" y="0"/>
                  <a:pt x="117" y="4"/>
                  <a:pt x="117" y="9"/>
                </a:cubicBezTo>
                <a:cubicBezTo>
                  <a:pt x="117" y="24"/>
                  <a:pt x="117" y="24"/>
                  <a:pt x="117" y="24"/>
                </a:cubicBezTo>
                <a:cubicBezTo>
                  <a:pt x="128" y="24"/>
                  <a:pt x="128" y="24"/>
                  <a:pt x="128" y="24"/>
                </a:cubicBezTo>
                <a:lnTo>
                  <a:pt x="128" y="141"/>
                </a:lnTo>
                <a:close/>
                <a:moveTo>
                  <a:pt x="105" y="24"/>
                </a:moveTo>
                <a:cubicBezTo>
                  <a:pt x="105" y="12"/>
                  <a:pt x="105" y="12"/>
                  <a:pt x="105" y="12"/>
                </a:cubicBezTo>
                <a:cubicBezTo>
                  <a:pt x="58" y="12"/>
                  <a:pt x="58" y="12"/>
                  <a:pt x="58" y="12"/>
                </a:cubicBezTo>
                <a:cubicBezTo>
                  <a:pt x="58" y="24"/>
                  <a:pt x="58" y="24"/>
                  <a:pt x="58" y="24"/>
                </a:cubicBezTo>
                <a:lnTo>
                  <a:pt x="105" y="24"/>
                </a:lnTo>
                <a:close/>
                <a:moveTo>
                  <a:pt x="164" y="120"/>
                </a:moveTo>
                <a:cubicBezTo>
                  <a:pt x="164" y="131"/>
                  <a:pt x="154" y="141"/>
                  <a:pt x="143" y="141"/>
                </a:cubicBezTo>
                <a:cubicBezTo>
                  <a:pt x="137" y="141"/>
                  <a:pt x="137" y="141"/>
                  <a:pt x="137" y="141"/>
                </a:cubicBezTo>
                <a:cubicBezTo>
                  <a:pt x="137" y="24"/>
                  <a:pt x="137" y="24"/>
                  <a:pt x="137" y="24"/>
                </a:cubicBezTo>
                <a:cubicBezTo>
                  <a:pt x="143" y="24"/>
                  <a:pt x="143" y="24"/>
                  <a:pt x="143" y="24"/>
                </a:cubicBezTo>
                <a:cubicBezTo>
                  <a:pt x="154" y="24"/>
                  <a:pt x="164" y="33"/>
                  <a:pt x="164" y="44"/>
                </a:cubicBezTo>
                <a:lnTo>
                  <a:pt x="164" y="12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735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35" name="Oval 133"/>
          <p:cNvSpPr/>
          <p:nvPr/>
        </p:nvSpPr>
        <p:spPr>
          <a:xfrm>
            <a:off x="9829972" y="4580430"/>
            <a:ext cx="821405" cy="821405"/>
          </a:xfrm>
          <a:prstGeom prst="ellipse">
            <a:avLst/>
          </a:prstGeom>
          <a:solidFill>
            <a:srgbClr val="FCAF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735">
              <a:solidFill>
                <a:srgbClr val="445469"/>
              </a:solidFill>
              <a:cs typeface="+mn-ea"/>
              <a:sym typeface="+mn-lt"/>
            </a:endParaRPr>
          </a:p>
        </p:txBody>
      </p:sp>
      <p:sp>
        <p:nvSpPr>
          <p:cNvPr id="36" name="Freeform 13"/>
          <p:cNvSpPr>
            <a:spLocks noEditPoints="1"/>
          </p:cNvSpPr>
          <p:nvPr/>
        </p:nvSpPr>
        <p:spPr bwMode="auto">
          <a:xfrm>
            <a:off x="10026889" y="4783229"/>
            <a:ext cx="427566" cy="397933"/>
          </a:xfrm>
          <a:custGeom>
            <a:avLst/>
            <a:gdLst>
              <a:gd name="T0" fmla="*/ 152 w 152"/>
              <a:gd name="T1" fmla="*/ 44 h 141"/>
              <a:gd name="T2" fmla="*/ 103 w 152"/>
              <a:gd name="T3" fmla="*/ 82 h 141"/>
              <a:gd name="T4" fmla="*/ 94 w 152"/>
              <a:gd name="T5" fmla="*/ 91 h 141"/>
              <a:gd name="T6" fmla="*/ 88 w 152"/>
              <a:gd name="T7" fmla="*/ 106 h 141"/>
              <a:gd name="T8" fmla="*/ 99 w 152"/>
              <a:gd name="T9" fmla="*/ 117 h 141"/>
              <a:gd name="T10" fmla="*/ 117 w 152"/>
              <a:gd name="T11" fmla="*/ 132 h 141"/>
              <a:gd name="T12" fmla="*/ 117 w 152"/>
              <a:gd name="T13" fmla="*/ 138 h 141"/>
              <a:gd name="T14" fmla="*/ 114 w 152"/>
              <a:gd name="T15" fmla="*/ 141 h 141"/>
              <a:gd name="T16" fmla="*/ 38 w 152"/>
              <a:gd name="T17" fmla="*/ 141 h 141"/>
              <a:gd name="T18" fmla="*/ 35 w 152"/>
              <a:gd name="T19" fmla="*/ 138 h 141"/>
              <a:gd name="T20" fmla="*/ 35 w 152"/>
              <a:gd name="T21" fmla="*/ 132 h 141"/>
              <a:gd name="T22" fmla="*/ 53 w 152"/>
              <a:gd name="T23" fmla="*/ 117 h 141"/>
              <a:gd name="T24" fmla="*/ 64 w 152"/>
              <a:gd name="T25" fmla="*/ 106 h 141"/>
              <a:gd name="T26" fmla="*/ 58 w 152"/>
              <a:gd name="T27" fmla="*/ 91 h 141"/>
              <a:gd name="T28" fmla="*/ 49 w 152"/>
              <a:gd name="T29" fmla="*/ 82 h 141"/>
              <a:gd name="T30" fmla="*/ 0 w 152"/>
              <a:gd name="T31" fmla="*/ 44 h 141"/>
              <a:gd name="T32" fmla="*/ 0 w 152"/>
              <a:gd name="T33" fmla="*/ 32 h 141"/>
              <a:gd name="T34" fmla="*/ 9 w 152"/>
              <a:gd name="T35" fmla="*/ 24 h 141"/>
              <a:gd name="T36" fmla="*/ 35 w 152"/>
              <a:gd name="T37" fmla="*/ 24 h 141"/>
              <a:gd name="T38" fmla="*/ 35 w 152"/>
              <a:gd name="T39" fmla="*/ 15 h 141"/>
              <a:gd name="T40" fmla="*/ 50 w 152"/>
              <a:gd name="T41" fmla="*/ 0 h 141"/>
              <a:gd name="T42" fmla="*/ 102 w 152"/>
              <a:gd name="T43" fmla="*/ 0 h 141"/>
              <a:gd name="T44" fmla="*/ 117 w 152"/>
              <a:gd name="T45" fmla="*/ 15 h 141"/>
              <a:gd name="T46" fmla="*/ 117 w 152"/>
              <a:gd name="T47" fmla="*/ 24 h 141"/>
              <a:gd name="T48" fmla="*/ 143 w 152"/>
              <a:gd name="T49" fmla="*/ 24 h 141"/>
              <a:gd name="T50" fmla="*/ 152 w 152"/>
              <a:gd name="T51" fmla="*/ 32 h 141"/>
              <a:gd name="T52" fmla="*/ 152 w 152"/>
              <a:gd name="T53" fmla="*/ 44 h 141"/>
              <a:gd name="T54" fmla="*/ 35 w 152"/>
              <a:gd name="T55" fmla="*/ 35 h 141"/>
              <a:gd name="T56" fmla="*/ 12 w 152"/>
              <a:gd name="T57" fmla="*/ 35 h 141"/>
              <a:gd name="T58" fmla="*/ 12 w 152"/>
              <a:gd name="T59" fmla="*/ 44 h 141"/>
              <a:gd name="T60" fmla="*/ 42 w 152"/>
              <a:gd name="T61" fmla="*/ 69 h 141"/>
              <a:gd name="T62" fmla="*/ 35 w 152"/>
              <a:gd name="T63" fmla="*/ 35 h 141"/>
              <a:gd name="T64" fmla="*/ 140 w 152"/>
              <a:gd name="T65" fmla="*/ 35 h 141"/>
              <a:gd name="T66" fmla="*/ 117 w 152"/>
              <a:gd name="T67" fmla="*/ 35 h 141"/>
              <a:gd name="T68" fmla="*/ 110 w 152"/>
              <a:gd name="T69" fmla="*/ 69 h 141"/>
              <a:gd name="T70" fmla="*/ 140 w 152"/>
              <a:gd name="T71" fmla="*/ 44 h 141"/>
              <a:gd name="T72" fmla="*/ 140 w 152"/>
              <a:gd name="T73" fmla="*/ 35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52" h="141">
                <a:moveTo>
                  <a:pt x="152" y="44"/>
                </a:moveTo>
                <a:cubicBezTo>
                  <a:pt x="152" y="61"/>
                  <a:pt x="131" y="81"/>
                  <a:pt x="103" y="82"/>
                </a:cubicBezTo>
                <a:cubicBezTo>
                  <a:pt x="99" y="87"/>
                  <a:pt x="95" y="89"/>
                  <a:pt x="94" y="91"/>
                </a:cubicBezTo>
                <a:cubicBezTo>
                  <a:pt x="89" y="95"/>
                  <a:pt x="88" y="100"/>
                  <a:pt x="88" y="106"/>
                </a:cubicBezTo>
                <a:cubicBezTo>
                  <a:pt x="88" y="111"/>
                  <a:pt x="91" y="117"/>
                  <a:pt x="99" y="117"/>
                </a:cubicBezTo>
                <a:cubicBezTo>
                  <a:pt x="108" y="117"/>
                  <a:pt x="117" y="123"/>
                  <a:pt x="117" y="132"/>
                </a:cubicBezTo>
                <a:cubicBezTo>
                  <a:pt x="117" y="138"/>
                  <a:pt x="117" y="138"/>
                  <a:pt x="117" y="138"/>
                </a:cubicBezTo>
                <a:cubicBezTo>
                  <a:pt x="117" y="139"/>
                  <a:pt x="116" y="141"/>
                  <a:pt x="114" y="141"/>
                </a:cubicBezTo>
                <a:cubicBezTo>
                  <a:pt x="38" y="141"/>
                  <a:pt x="38" y="141"/>
                  <a:pt x="38" y="141"/>
                </a:cubicBezTo>
                <a:cubicBezTo>
                  <a:pt x="36" y="141"/>
                  <a:pt x="35" y="139"/>
                  <a:pt x="35" y="138"/>
                </a:cubicBezTo>
                <a:cubicBezTo>
                  <a:pt x="35" y="132"/>
                  <a:pt x="35" y="132"/>
                  <a:pt x="35" y="132"/>
                </a:cubicBezTo>
                <a:cubicBezTo>
                  <a:pt x="35" y="123"/>
                  <a:pt x="44" y="117"/>
                  <a:pt x="53" y="117"/>
                </a:cubicBezTo>
                <a:cubicBezTo>
                  <a:pt x="61" y="117"/>
                  <a:pt x="64" y="111"/>
                  <a:pt x="64" y="106"/>
                </a:cubicBezTo>
                <a:cubicBezTo>
                  <a:pt x="64" y="100"/>
                  <a:pt x="63" y="95"/>
                  <a:pt x="58" y="91"/>
                </a:cubicBezTo>
                <a:cubicBezTo>
                  <a:pt x="56" y="89"/>
                  <a:pt x="53" y="87"/>
                  <a:pt x="49" y="82"/>
                </a:cubicBezTo>
                <a:cubicBezTo>
                  <a:pt x="21" y="81"/>
                  <a:pt x="0" y="61"/>
                  <a:pt x="0" y="44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27"/>
                  <a:pt x="4" y="24"/>
                  <a:pt x="9" y="24"/>
                </a:cubicBezTo>
                <a:cubicBezTo>
                  <a:pt x="35" y="24"/>
                  <a:pt x="35" y="24"/>
                  <a:pt x="35" y="24"/>
                </a:cubicBezTo>
                <a:cubicBezTo>
                  <a:pt x="35" y="15"/>
                  <a:pt x="35" y="15"/>
                  <a:pt x="35" y="15"/>
                </a:cubicBezTo>
                <a:cubicBezTo>
                  <a:pt x="35" y="7"/>
                  <a:pt x="42" y="0"/>
                  <a:pt x="50" y="0"/>
                </a:cubicBezTo>
                <a:cubicBezTo>
                  <a:pt x="102" y="0"/>
                  <a:pt x="102" y="0"/>
                  <a:pt x="102" y="0"/>
                </a:cubicBezTo>
                <a:cubicBezTo>
                  <a:pt x="110" y="0"/>
                  <a:pt x="117" y="7"/>
                  <a:pt x="117" y="15"/>
                </a:cubicBezTo>
                <a:cubicBezTo>
                  <a:pt x="117" y="24"/>
                  <a:pt x="117" y="24"/>
                  <a:pt x="117" y="24"/>
                </a:cubicBezTo>
                <a:cubicBezTo>
                  <a:pt x="143" y="24"/>
                  <a:pt x="143" y="24"/>
                  <a:pt x="143" y="24"/>
                </a:cubicBezTo>
                <a:cubicBezTo>
                  <a:pt x="148" y="24"/>
                  <a:pt x="152" y="27"/>
                  <a:pt x="152" y="32"/>
                </a:cubicBezTo>
                <a:lnTo>
                  <a:pt x="152" y="44"/>
                </a:lnTo>
                <a:close/>
                <a:moveTo>
                  <a:pt x="35" y="35"/>
                </a:moveTo>
                <a:cubicBezTo>
                  <a:pt x="12" y="35"/>
                  <a:pt x="12" y="35"/>
                  <a:pt x="12" y="35"/>
                </a:cubicBezTo>
                <a:cubicBezTo>
                  <a:pt x="12" y="44"/>
                  <a:pt x="12" y="44"/>
                  <a:pt x="12" y="44"/>
                </a:cubicBezTo>
                <a:cubicBezTo>
                  <a:pt x="12" y="53"/>
                  <a:pt x="24" y="65"/>
                  <a:pt x="42" y="69"/>
                </a:cubicBezTo>
                <a:cubicBezTo>
                  <a:pt x="38" y="61"/>
                  <a:pt x="35" y="50"/>
                  <a:pt x="35" y="35"/>
                </a:cubicBezTo>
                <a:close/>
                <a:moveTo>
                  <a:pt x="140" y="35"/>
                </a:moveTo>
                <a:cubicBezTo>
                  <a:pt x="117" y="35"/>
                  <a:pt x="117" y="35"/>
                  <a:pt x="117" y="35"/>
                </a:cubicBezTo>
                <a:cubicBezTo>
                  <a:pt x="117" y="50"/>
                  <a:pt x="114" y="61"/>
                  <a:pt x="110" y="69"/>
                </a:cubicBezTo>
                <a:cubicBezTo>
                  <a:pt x="128" y="65"/>
                  <a:pt x="140" y="53"/>
                  <a:pt x="140" y="44"/>
                </a:cubicBezTo>
                <a:lnTo>
                  <a:pt x="140" y="3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735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37" name="Oval 106"/>
          <p:cNvSpPr/>
          <p:nvPr/>
        </p:nvSpPr>
        <p:spPr>
          <a:xfrm>
            <a:off x="7788590" y="2218168"/>
            <a:ext cx="821405" cy="821405"/>
          </a:xfrm>
          <a:prstGeom prst="ellipse">
            <a:avLst/>
          </a:prstGeom>
          <a:solidFill>
            <a:srgbClr val="FCAF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735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38" name="Freeform 14"/>
          <p:cNvSpPr>
            <a:spLocks noEditPoints="1"/>
          </p:cNvSpPr>
          <p:nvPr/>
        </p:nvSpPr>
        <p:spPr bwMode="auto">
          <a:xfrm>
            <a:off x="7956995" y="2455536"/>
            <a:ext cx="448733" cy="364067"/>
          </a:xfrm>
          <a:custGeom>
            <a:avLst/>
            <a:gdLst>
              <a:gd name="T0" fmla="*/ 159 w 159"/>
              <a:gd name="T1" fmla="*/ 100 h 129"/>
              <a:gd name="T2" fmla="*/ 147 w 159"/>
              <a:gd name="T3" fmla="*/ 105 h 129"/>
              <a:gd name="T4" fmla="*/ 123 w 159"/>
              <a:gd name="T5" fmla="*/ 129 h 129"/>
              <a:gd name="T6" fmla="*/ 100 w 159"/>
              <a:gd name="T7" fmla="*/ 105 h 129"/>
              <a:gd name="T8" fmla="*/ 65 w 159"/>
              <a:gd name="T9" fmla="*/ 105 h 129"/>
              <a:gd name="T10" fmla="*/ 41 w 159"/>
              <a:gd name="T11" fmla="*/ 129 h 129"/>
              <a:gd name="T12" fmla="*/ 18 w 159"/>
              <a:gd name="T13" fmla="*/ 105 h 129"/>
              <a:gd name="T14" fmla="*/ 12 w 159"/>
              <a:gd name="T15" fmla="*/ 105 h 129"/>
              <a:gd name="T16" fmla="*/ 0 w 159"/>
              <a:gd name="T17" fmla="*/ 100 h 129"/>
              <a:gd name="T18" fmla="*/ 6 w 159"/>
              <a:gd name="T19" fmla="*/ 94 h 129"/>
              <a:gd name="T20" fmla="*/ 6 w 159"/>
              <a:gd name="T21" fmla="*/ 64 h 129"/>
              <a:gd name="T22" fmla="*/ 10 w 159"/>
              <a:gd name="T23" fmla="*/ 46 h 129"/>
              <a:gd name="T24" fmla="*/ 29 w 159"/>
              <a:gd name="T25" fmla="*/ 28 h 129"/>
              <a:gd name="T26" fmla="*/ 39 w 159"/>
              <a:gd name="T27" fmla="*/ 23 h 129"/>
              <a:gd name="T28" fmla="*/ 53 w 159"/>
              <a:gd name="T29" fmla="*/ 23 h 129"/>
              <a:gd name="T30" fmla="*/ 53 w 159"/>
              <a:gd name="T31" fmla="*/ 6 h 129"/>
              <a:gd name="T32" fmla="*/ 59 w 159"/>
              <a:gd name="T33" fmla="*/ 0 h 129"/>
              <a:gd name="T34" fmla="*/ 153 w 159"/>
              <a:gd name="T35" fmla="*/ 0 h 129"/>
              <a:gd name="T36" fmla="*/ 159 w 159"/>
              <a:gd name="T37" fmla="*/ 6 h 129"/>
              <a:gd name="T38" fmla="*/ 159 w 159"/>
              <a:gd name="T39" fmla="*/ 100 h 129"/>
              <a:gd name="T40" fmla="*/ 53 w 159"/>
              <a:gd name="T41" fmla="*/ 59 h 129"/>
              <a:gd name="T42" fmla="*/ 53 w 159"/>
              <a:gd name="T43" fmla="*/ 35 h 129"/>
              <a:gd name="T44" fmla="*/ 39 w 159"/>
              <a:gd name="T45" fmla="*/ 35 h 129"/>
              <a:gd name="T46" fmla="*/ 37 w 159"/>
              <a:gd name="T47" fmla="*/ 36 h 129"/>
              <a:gd name="T48" fmla="*/ 19 w 159"/>
              <a:gd name="T49" fmla="*/ 54 h 129"/>
              <a:gd name="T50" fmla="*/ 18 w 159"/>
              <a:gd name="T51" fmla="*/ 56 h 129"/>
              <a:gd name="T52" fmla="*/ 18 w 159"/>
              <a:gd name="T53" fmla="*/ 59 h 129"/>
              <a:gd name="T54" fmla="*/ 53 w 159"/>
              <a:gd name="T55" fmla="*/ 59 h 129"/>
              <a:gd name="T56" fmla="*/ 41 w 159"/>
              <a:gd name="T57" fmla="*/ 94 h 129"/>
              <a:gd name="T58" fmla="*/ 30 w 159"/>
              <a:gd name="T59" fmla="*/ 105 h 129"/>
              <a:gd name="T60" fmla="*/ 41 w 159"/>
              <a:gd name="T61" fmla="*/ 117 h 129"/>
              <a:gd name="T62" fmla="*/ 53 w 159"/>
              <a:gd name="T63" fmla="*/ 105 h 129"/>
              <a:gd name="T64" fmla="*/ 41 w 159"/>
              <a:gd name="T65" fmla="*/ 94 h 129"/>
              <a:gd name="T66" fmla="*/ 123 w 159"/>
              <a:gd name="T67" fmla="*/ 94 h 129"/>
              <a:gd name="T68" fmla="*/ 112 w 159"/>
              <a:gd name="T69" fmla="*/ 105 h 129"/>
              <a:gd name="T70" fmla="*/ 123 w 159"/>
              <a:gd name="T71" fmla="*/ 117 h 129"/>
              <a:gd name="T72" fmla="*/ 135 w 159"/>
              <a:gd name="T73" fmla="*/ 105 h 129"/>
              <a:gd name="T74" fmla="*/ 123 w 159"/>
              <a:gd name="T75" fmla="*/ 94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59" h="129">
                <a:moveTo>
                  <a:pt x="159" y="100"/>
                </a:moveTo>
                <a:cubicBezTo>
                  <a:pt x="159" y="106"/>
                  <a:pt x="151" y="105"/>
                  <a:pt x="147" y="105"/>
                </a:cubicBezTo>
                <a:cubicBezTo>
                  <a:pt x="147" y="118"/>
                  <a:pt x="136" y="129"/>
                  <a:pt x="123" y="129"/>
                </a:cubicBezTo>
                <a:cubicBezTo>
                  <a:pt x="111" y="129"/>
                  <a:pt x="100" y="118"/>
                  <a:pt x="100" y="105"/>
                </a:cubicBezTo>
                <a:cubicBezTo>
                  <a:pt x="65" y="105"/>
                  <a:pt x="65" y="105"/>
                  <a:pt x="65" y="105"/>
                </a:cubicBezTo>
                <a:cubicBezTo>
                  <a:pt x="65" y="118"/>
                  <a:pt x="54" y="129"/>
                  <a:pt x="41" y="129"/>
                </a:cubicBezTo>
                <a:cubicBezTo>
                  <a:pt x="29" y="129"/>
                  <a:pt x="18" y="118"/>
                  <a:pt x="18" y="105"/>
                </a:cubicBezTo>
                <a:cubicBezTo>
                  <a:pt x="12" y="105"/>
                  <a:pt x="12" y="105"/>
                  <a:pt x="12" y="105"/>
                </a:cubicBezTo>
                <a:cubicBezTo>
                  <a:pt x="8" y="105"/>
                  <a:pt x="0" y="106"/>
                  <a:pt x="0" y="100"/>
                </a:cubicBezTo>
                <a:cubicBezTo>
                  <a:pt x="0" y="96"/>
                  <a:pt x="3" y="94"/>
                  <a:pt x="6" y="94"/>
                </a:cubicBezTo>
                <a:cubicBezTo>
                  <a:pt x="6" y="64"/>
                  <a:pt x="6" y="64"/>
                  <a:pt x="6" y="64"/>
                </a:cubicBezTo>
                <a:cubicBezTo>
                  <a:pt x="6" y="58"/>
                  <a:pt x="5" y="51"/>
                  <a:pt x="10" y="46"/>
                </a:cubicBezTo>
                <a:cubicBezTo>
                  <a:pt x="29" y="28"/>
                  <a:pt x="29" y="28"/>
                  <a:pt x="29" y="28"/>
                </a:cubicBezTo>
                <a:cubicBezTo>
                  <a:pt x="31" y="25"/>
                  <a:pt x="35" y="23"/>
                  <a:pt x="39" y="23"/>
                </a:cubicBezTo>
                <a:cubicBezTo>
                  <a:pt x="53" y="23"/>
                  <a:pt x="53" y="23"/>
                  <a:pt x="53" y="23"/>
                </a:cubicBezTo>
                <a:cubicBezTo>
                  <a:pt x="53" y="6"/>
                  <a:pt x="53" y="6"/>
                  <a:pt x="53" y="6"/>
                </a:cubicBezTo>
                <a:cubicBezTo>
                  <a:pt x="53" y="3"/>
                  <a:pt x="56" y="0"/>
                  <a:pt x="59" y="0"/>
                </a:cubicBezTo>
                <a:cubicBezTo>
                  <a:pt x="153" y="0"/>
                  <a:pt x="153" y="0"/>
                  <a:pt x="153" y="0"/>
                </a:cubicBezTo>
                <a:cubicBezTo>
                  <a:pt x="156" y="0"/>
                  <a:pt x="159" y="3"/>
                  <a:pt x="159" y="6"/>
                </a:cubicBezTo>
                <a:lnTo>
                  <a:pt x="159" y="100"/>
                </a:lnTo>
                <a:close/>
                <a:moveTo>
                  <a:pt x="53" y="59"/>
                </a:moveTo>
                <a:cubicBezTo>
                  <a:pt x="53" y="35"/>
                  <a:pt x="53" y="35"/>
                  <a:pt x="53" y="35"/>
                </a:cubicBezTo>
                <a:cubicBezTo>
                  <a:pt x="39" y="35"/>
                  <a:pt x="39" y="35"/>
                  <a:pt x="39" y="35"/>
                </a:cubicBezTo>
                <a:cubicBezTo>
                  <a:pt x="38" y="35"/>
                  <a:pt x="37" y="36"/>
                  <a:pt x="37" y="36"/>
                </a:cubicBezTo>
                <a:cubicBezTo>
                  <a:pt x="19" y="54"/>
                  <a:pt x="19" y="54"/>
                  <a:pt x="19" y="54"/>
                </a:cubicBezTo>
                <a:cubicBezTo>
                  <a:pt x="19" y="54"/>
                  <a:pt x="18" y="55"/>
                  <a:pt x="18" y="56"/>
                </a:cubicBezTo>
                <a:cubicBezTo>
                  <a:pt x="18" y="59"/>
                  <a:pt x="18" y="59"/>
                  <a:pt x="18" y="59"/>
                </a:cubicBezTo>
                <a:lnTo>
                  <a:pt x="53" y="59"/>
                </a:lnTo>
                <a:close/>
                <a:moveTo>
                  <a:pt x="41" y="94"/>
                </a:moveTo>
                <a:cubicBezTo>
                  <a:pt x="35" y="94"/>
                  <a:pt x="30" y="99"/>
                  <a:pt x="30" y="105"/>
                </a:cubicBezTo>
                <a:cubicBezTo>
                  <a:pt x="30" y="112"/>
                  <a:pt x="35" y="117"/>
                  <a:pt x="41" y="117"/>
                </a:cubicBezTo>
                <a:cubicBezTo>
                  <a:pt x="48" y="117"/>
                  <a:pt x="53" y="112"/>
                  <a:pt x="53" y="105"/>
                </a:cubicBezTo>
                <a:cubicBezTo>
                  <a:pt x="53" y="99"/>
                  <a:pt x="48" y="94"/>
                  <a:pt x="41" y="94"/>
                </a:cubicBezTo>
                <a:close/>
                <a:moveTo>
                  <a:pt x="123" y="94"/>
                </a:moveTo>
                <a:cubicBezTo>
                  <a:pt x="117" y="94"/>
                  <a:pt x="112" y="99"/>
                  <a:pt x="112" y="105"/>
                </a:cubicBezTo>
                <a:cubicBezTo>
                  <a:pt x="112" y="112"/>
                  <a:pt x="117" y="117"/>
                  <a:pt x="123" y="117"/>
                </a:cubicBezTo>
                <a:cubicBezTo>
                  <a:pt x="130" y="117"/>
                  <a:pt x="135" y="112"/>
                  <a:pt x="135" y="105"/>
                </a:cubicBezTo>
                <a:cubicBezTo>
                  <a:pt x="135" y="99"/>
                  <a:pt x="130" y="94"/>
                  <a:pt x="123" y="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735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39" name="Oval 100"/>
          <p:cNvSpPr/>
          <p:nvPr/>
        </p:nvSpPr>
        <p:spPr>
          <a:xfrm>
            <a:off x="1571044" y="4580429"/>
            <a:ext cx="821405" cy="821405"/>
          </a:xfrm>
          <a:prstGeom prst="ellipse">
            <a:avLst/>
          </a:prstGeom>
          <a:solidFill>
            <a:srgbClr val="FCAF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735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40" name="Freeform 15"/>
          <p:cNvSpPr/>
          <p:nvPr/>
        </p:nvSpPr>
        <p:spPr bwMode="auto">
          <a:xfrm>
            <a:off x="1759752" y="4845672"/>
            <a:ext cx="495300" cy="296333"/>
          </a:xfrm>
          <a:custGeom>
            <a:avLst/>
            <a:gdLst>
              <a:gd name="T0" fmla="*/ 150 w 176"/>
              <a:gd name="T1" fmla="*/ 61 h 105"/>
              <a:gd name="T2" fmla="*/ 118 w 176"/>
              <a:gd name="T3" fmla="*/ 64 h 105"/>
              <a:gd name="T4" fmla="*/ 97 w 176"/>
              <a:gd name="T5" fmla="*/ 70 h 105"/>
              <a:gd name="T6" fmla="*/ 91 w 176"/>
              <a:gd name="T7" fmla="*/ 70 h 105"/>
              <a:gd name="T8" fmla="*/ 64 w 176"/>
              <a:gd name="T9" fmla="*/ 102 h 105"/>
              <a:gd name="T10" fmla="*/ 71 w 176"/>
              <a:gd name="T11" fmla="*/ 102 h 105"/>
              <a:gd name="T12" fmla="*/ 77 w 176"/>
              <a:gd name="T13" fmla="*/ 104 h 105"/>
              <a:gd name="T14" fmla="*/ 71 w 176"/>
              <a:gd name="T15" fmla="*/ 105 h 105"/>
              <a:gd name="T16" fmla="*/ 62 w 176"/>
              <a:gd name="T17" fmla="*/ 105 h 105"/>
              <a:gd name="T18" fmla="*/ 47 w 176"/>
              <a:gd name="T19" fmla="*/ 105 h 105"/>
              <a:gd name="T20" fmla="*/ 41 w 176"/>
              <a:gd name="T21" fmla="*/ 105 h 105"/>
              <a:gd name="T22" fmla="*/ 41 w 176"/>
              <a:gd name="T23" fmla="*/ 102 h 105"/>
              <a:gd name="T24" fmla="*/ 47 w 176"/>
              <a:gd name="T25" fmla="*/ 102 h 105"/>
              <a:gd name="T26" fmla="*/ 47 w 176"/>
              <a:gd name="T27" fmla="*/ 64 h 105"/>
              <a:gd name="T28" fmla="*/ 33 w 176"/>
              <a:gd name="T29" fmla="*/ 64 h 105"/>
              <a:gd name="T30" fmla="*/ 15 w 176"/>
              <a:gd name="T31" fmla="*/ 85 h 105"/>
              <a:gd name="T32" fmla="*/ 6 w 176"/>
              <a:gd name="T33" fmla="*/ 85 h 105"/>
              <a:gd name="T34" fmla="*/ 3 w 176"/>
              <a:gd name="T35" fmla="*/ 82 h 105"/>
              <a:gd name="T36" fmla="*/ 3 w 176"/>
              <a:gd name="T37" fmla="*/ 64 h 105"/>
              <a:gd name="T38" fmla="*/ 6 w 176"/>
              <a:gd name="T39" fmla="*/ 64 h 105"/>
              <a:gd name="T40" fmla="*/ 6 w 176"/>
              <a:gd name="T41" fmla="*/ 61 h 105"/>
              <a:gd name="T42" fmla="*/ 18 w 176"/>
              <a:gd name="T43" fmla="*/ 61 h 105"/>
              <a:gd name="T44" fmla="*/ 18 w 176"/>
              <a:gd name="T45" fmla="*/ 60 h 105"/>
              <a:gd name="T46" fmla="*/ 0 w 176"/>
              <a:gd name="T47" fmla="*/ 58 h 105"/>
              <a:gd name="T48" fmla="*/ 0 w 176"/>
              <a:gd name="T49" fmla="*/ 47 h 105"/>
              <a:gd name="T50" fmla="*/ 18 w 176"/>
              <a:gd name="T51" fmla="*/ 44 h 105"/>
              <a:gd name="T52" fmla="*/ 18 w 176"/>
              <a:gd name="T53" fmla="*/ 44 h 105"/>
              <a:gd name="T54" fmla="*/ 6 w 176"/>
              <a:gd name="T55" fmla="*/ 44 h 105"/>
              <a:gd name="T56" fmla="*/ 6 w 176"/>
              <a:gd name="T57" fmla="*/ 41 h 105"/>
              <a:gd name="T58" fmla="*/ 3 w 176"/>
              <a:gd name="T59" fmla="*/ 41 h 105"/>
              <a:gd name="T60" fmla="*/ 3 w 176"/>
              <a:gd name="T61" fmla="*/ 23 h 105"/>
              <a:gd name="T62" fmla="*/ 6 w 176"/>
              <a:gd name="T63" fmla="*/ 20 h 105"/>
              <a:gd name="T64" fmla="*/ 15 w 176"/>
              <a:gd name="T65" fmla="*/ 20 h 105"/>
              <a:gd name="T66" fmla="*/ 33 w 176"/>
              <a:gd name="T67" fmla="*/ 41 h 105"/>
              <a:gd name="T68" fmla="*/ 47 w 176"/>
              <a:gd name="T69" fmla="*/ 41 h 105"/>
              <a:gd name="T70" fmla="*/ 47 w 176"/>
              <a:gd name="T71" fmla="*/ 3 h 105"/>
              <a:gd name="T72" fmla="*/ 41 w 176"/>
              <a:gd name="T73" fmla="*/ 3 h 105"/>
              <a:gd name="T74" fmla="*/ 41 w 176"/>
              <a:gd name="T75" fmla="*/ 0 h 105"/>
              <a:gd name="T76" fmla="*/ 47 w 176"/>
              <a:gd name="T77" fmla="*/ 0 h 105"/>
              <a:gd name="T78" fmla="*/ 62 w 176"/>
              <a:gd name="T79" fmla="*/ 0 h 105"/>
              <a:gd name="T80" fmla="*/ 71 w 176"/>
              <a:gd name="T81" fmla="*/ 0 h 105"/>
              <a:gd name="T82" fmla="*/ 77 w 176"/>
              <a:gd name="T83" fmla="*/ 1 h 105"/>
              <a:gd name="T84" fmla="*/ 71 w 176"/>
              <a:gd name="T85" fmla="*/ 3 h 105"/>
              <a:gd name="T86" fmla="*/ 64 w 176"/>
              <a:gd name="T87" fmla="*/ 3 h 105"/>
              <a:gd name="T88" fmla="*/ 91 w 176"/>
              <a:gd name="T89" fmla="*/ 35 h 105"/>
              <a:gd name="T90" fmla="*/ 97 w 176"/>
              <a:gd name="T91" fmla="*/ 35 h 105"/>
              <a:gd name="T92" fmla="*/ 118 w 176"/>
              <a:gd name="T93" fmla="*/ 41 h 105"/>
              <a:gd name="T94" fmla="*/ 150 w 176"/>
              <a:gd name="T95" fmla="*/ 44 h 105"/>
              <a:gd name="T96" fmla="*/ 176 w 176"/>
              <a:gd name="T97" fmla="*/ 52 h 105"/>
              <a:gd name="T98" fmla="*/ 150 w 176"/>
              <a:gd name="T99" fmla="*/ 61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76" h="105">
                <a:moveTo>
                  <a:pt x="150" y="61"/>
                </a:moveTo>
                <a:cubicBezTo>
                  <a:pt x="118" y="64"/>
                  <a:pt x="118" y="64"/>
                  <a:pt x="118" y="64"/>
                </a:cubicBezTo>
                <a:cubicBezTo>
                  <a:pt x="97" y="70"/>
                  <a:pt x="97" y="70"/>
                  <a:pt x="97" y="70"/>
                </a:cubicBezTo>
                <a:cubicBezTo>
                  <a:pt x="91" y="70"/>
                  <a:pt x="91" y="70"/>
                  <a:pt x="91" y="70"/>
                </a:cubicBezTo>
                <a:cubicBezTo>
                  <a:pt x="64" y="102"/>
                  <a:pt x="64" y="102"/>
                  <a:pt x="64" y="102"/>
                </a:cubicBezTo>
                <a:cubicBezTo>
                  <a:pt x="71" y="102"/>
                  <a:pt x="71" y="102"/>
                  <a:pt x="71" y="102"/>
                </a:cubicBezTo>
                <a:cubicBezTo>
                  <a:pt x="74" y="102"/>
                  <a:pt x="77" y="103"/>
                  <a:pt x="77" y="104"/>
                </a:cubicBezTo>
                <a:cubicBezTo>
                  <a:pt x="77" y="105"/>
                  <a:pt x="74" y="105"/>
                  <a:pt x="71" y="105"/>
                </a:cubicBezTo>
                <a:cubicBezTo>
                  <a:pt x="62" y="105"/>
                  <a:pt x="62" y="105"/>
                  <a:pt x="62" y="105"/>
                </a:cubicBezTo>
                <a:cubicBezTo>
                  <a:pt x="47" y="105"/>
                  <a:pt x="47" y="105"/>
                  <a:pt x="47" y="105"/>
                </a:cubicBezTo>
                <a:cubicBezTo>
                  <a:pt x="41" y="105"/>
                  <a:pt x="41" y="105"/>
                  <a:pt x="41" y="105"/>
                </a:cubicBezTo>
                <a:cubicBezTo>
                  <a:pt x="41" y="102"/>
                  <a:pt x="41" y="102"/>
                  <a:pt x="41" y="102"/>
                </a:cubicBezTo>
                <a:cubicBezTo>
                  <a:pt x="47" y="102"/>
                  <a:pt x="47" y="102"/>
                  <a:pt x="47" y="102"/>
                </a:cubicBezTo>
                <a:cubicBezTo>
                  <a:pt x="47" y="64"/>
                  <a:pt x="47" y="64"/>
                  <a:pt x="47" y="64"/>
                </a:cubicBezTo>
                <a:cubicBezTo>
                  <a:pt x="33" y="64"/>
                  <a:pt x="33" y="64"/>
                  <a:pt x="33" y="64"/>
                </a:cubicBezTo>
                <a:cubicBezTo>
                  <a:pt x="15" y="85"/>
                  <a:pt x="15" y="85"/>
                  <a:pt x="15" y="85"/>
                </a:cubicBezTo>
                <a:cubicBezTo>
                  <a:pt x="6" y="85"/>
                  <a:pt x="6" y="85"/>
                  <a:pt x="6" y="85"/>
                </a:cubicBezTo>
                <a:cubicBezTo>
                  <a:pt x="3" y="82"/>
                  <a:pt x="3" y="82"/>
                  <a:pt x="3" y="82"/>
                </a:cubicBezTo>
                <a:cubicBezTo>
                  <a:pt x="3" y="64"/>
                  <a:pt x="3" y="64"/>
                  <a:pt x="3" y="64"/>
                </a:cubicBezTo>
                <a:cubicBezTo>
                  <a:pt x="6" y="64"/>
                  <a:pt x="6" y="64"/>
                  <a:pt x="6" y="64"/>
                </a:cubicBezTo>
                <a:cubicBezTo>
                  <a:pt x="6" y="61"/>
                  <a:pt x="6" y="61"/>
                  <a:pt x="6" y="61"/>
                </a:cubicBezTo>
                <a:cubicBezTo>
                  <a:pt x="18" y="61"/>
                  <a:pt x="18" y="61"/>
                  <a:pt x="18" y="61"/>
                </a:cubicBezTo>
                <a:cubicBezTo>
                  <a:pt x="18" y="60"/>
                  <a:pt x="18" y="60"/>
                  <a:pt x="18" y="60"/>
                </a:cubicBezTo>
                <a:cubicBezTo>
                  <a:pt x="0" y="58"/>
                  <a:pt x="0" y="58"/>
                  <a:pt x="0" y="58"/>
                </a:cubicBezTo>
                <a:cubicBezTo>
                  <a:pt x="0" y="47"/>
                  <a:pt x="0" y="47"/>
                  <a:pt x="0" y="47"/>
                </a:cubicBezTo>
                <a:cubicBezTo>
                  <a:pt x="18" y="44"/>
                  <a:pt x="18" y="44"/>
                  <a:pt x="18" y="44"/>
                </a:cubicBezTo>
                <a:cubicBezTo>
                  <a:pt x="18" y="44"/>
                  <a:pt x="18" y="44"/>
                  <a:pt x="18" y="44"/>
                </a:cubicBezTo>
                <a:cubicBezTo>
                  <a:pt x="6" y="44"/>
                  <a:pt x="6" y="44"/>
                  <a:pt x="6" y="44"/>
                </a:cubicBezTo>
                <a:cubicBezTo>
                  <a:pt x="6" y="41"/>
                  <a:pt x="6" y="41"/>
                  <a:pt x="6" y="41"/>
                </a:cubicBezTo>
                <a:cubicBezTo>
                  <a:pt x="3" y="41"/>
                  <a:pt x="3" y="41"/>
                  <a:pt x="3" y="41"/>
                </a:cubicBezTo>
                <a:cubicBezTo>
                  <a:pt x="3" y="23"/>
                  <a:pt x="3" y="23"/>
                  <a:pt x="3" y="23"/>
                </a:cubicBezTo>
                <a:cubicBezTo>
                  <a:pt x="6" y="20"/>
                  <a:pt x="6" y="20"/>
                  <a:pt x="6" y="20"/>
                </a:cubicBezTo>
                <a:cubicBezTo>
                  <a:pt x="15" y="20"/>
                  <a:pt x="15" y="20"/>
                  <a:pt x="15" y="20"/>
                </a:cubicBezTo>
                <a:cubicBezTo>
                  <a:pt x="33" y="41"/>
                  <a:pt x="33" y="41"/>
                  <a:pt x="33" y="41"/>
                </a:cubicBezTo>
                <a:cubicBezTo>
                  <a:pt x="47" y="41"/>
                  <a:pt x="47" y="41"/>
                  <a:pt x="47" y="41"/>
                </a:cubicBezTo>
                <a:cubicBezTo>
                  <a:pt x="47" y="3"/>
                  <a:pt x="47" y="3"/>
                  <a:pt x="47" y="3"/>
                </a:cubicBezTo>
                <a:cubicBezTo>
                  <a:pt x="41" y="3"/>
                  <a:pt x="41" y="3"/>
                  <a:pt x="41" y="3"/>
                </a:cubicBezTo>
                <a:cubicBezTo>
                  <a:pt x="41" y="0"/>
                  <a:pt x="41" y="0"/>
                  <a:pt x="41" y="0"/>
                </a:cubicBezTo>
                <a:cubicBezTo>
                  <a:pt x="47" y="0"/>
                  <a:pt x="47" y="0"/>
                  <a:pt x="47" y="0"/>
                </a:cubicBezTo>
                <a:cubicBezTo>
                  <a:pt x="62" y="0"/>
                  <a:pt x="62" y="0"/>
                  <a:pt x="62" y="0"/>
                </a:cubicBezTo>
                <a:cubicBezTo>
                  <a:pt x="71" y="0"/>
                  <a:pt x="71" y="0"/>
                  <a:pt x="71" y="0"/>
                </a:cubicBezTo>
                <a:cubicBezTo>
                  <a:pt x="74" y="0"/>
                  <a:pt x="77" y="0"/>
                  <a:pt x="77" y="1"/>
                </a:cubicBezTo>
                <a:cubicBezTo>
                  <a:pt x="77" y="2"/>
                  <a:pt x="74" y="3"/>
                  <a:pt x="71" y="3"/>
                </a:cubicBezTo>
                <a:cubicBezTo>
                  <a:pt x="64" y="3"/>
                  <a:pt x="64" y="3"/>
                  <a:pt x="64" y="3"/>
                </a:cubicBezTo>
                <a:cubicBezTo>
                  <a:pt x="91" y="35"/>
                  <a:pt x="91" y="35"/>
                  <a:pt x="91" y="35"/>
                </a:cubicBezTo>
                <a:cubicBezTo>
                  <a:pt x="97" y="35"/>
                  <a:pt x="97" y="35"/>
                  <a:pt x="97" y="35"/>
                </a:cubicBezTo>
                <a:cubicBezTo>
                  <a:pt x="118" y="41"/>
                  <a:pt x="118" y="41"/>
                  <a:pt x="118" y="41"/>
                </a:cubicBezTo>
                <a:cubicBezTo>
                  <a:pt x="150" y="44"/>
                  <a:pt x="150" y="44"/>
                  <a:pt x="150" y="44"/>
                </a:cubicBezTo>
                <a:cubicBezTo>
                  <a:pt x="176" y="50"/>
                  <a:pt x="176" y="52"/>
                  <a:pt x="176" y="52"/>
                </a:cubicBezTo>
                <a:cubicBezTo>
                  <a:pt x="176" y="52"/>
                  <a:pt x="176" y="55"/>
                  <a:pt x="150" y="6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735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41" name="TextBox 13"/>
          <p:cNvSpPr txBox="1"/>
          <p:nvPr/>
        </p:nvSpPr>
        <p:spPr>
          <a:xfrm>
            <a:off x="1842668" y="2261573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45469"/>
                </a:solidFill>
                <a:cs typeface="+mn-ea"/>
                <a:sym typeface="+mn-lt"/>
              </a:rPr>
              <a:t>关键词</a:t>
            </a:r>
            <a:endParaRPr lang="en-US" sz="1600" b="1" dirty="0">
              <a:solidFill>
                <a:srgbClr val="445469"/>
              </a:solidFill>
              <a:cs typeface="+mn-ea"/>
              <a:sym typeface="+mn-lt"/>
            </a:endParaRPr>
          </a:p>
        </p:txBody>
      </p:sp>
      <p:sp>
        <p:nvSpPr>
          <p:cNvPr id="42" name="TextBox 13"/>
          <p:cNvSpPr txBox="1"/>
          <p:nvPr/>
        </p:nvSpPr>
        <p:spPr>
          <a:xfrm>
            <a:off x="2469125" y="2565206"/>
            <a:ext cx="1104763" cy="73866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45469"/>
                </a:solidFill>
                <a:cs typeface="+mn-ea"/>
                <a:sym typeface="+mn-lt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cs typeface="+mn-ea"/>
              <a:sym typeface="+mn-lt"/>
            </a:endParaRPr>
          </a:p>
        </p:txBody>
      </p:sp>
      <p:sp>
        <p:nvSpPr>
          <p:cNvPr id="43" name="TextBox 13"/>
          <p:cNvSpPr txBox="1"/>
          <p:nvPr/>
        </p:nvSpPr>
        <p:spPr>
          <a:xfrm>
            <a:off x="4432471" y="2261573"/>
            <a:ext cx="1308586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45469"/>
                </a:solidFill>
                <a:cs typeface="+mn-ea"/>
                <a:sym typeface="+mn-lt"/>
              </a:rPr>
              <a:t>关键词</a:t>
            </a:r>
            <a:endParaRPr lang="en-US" sz="1600" b="1" dirty="0">
              <a:solidFill>
                <a:srgbClr val="445469"/>
              </a:solidFill>
              <a:cs typeface="+mn-ea"/>
              <a:sym typeface="+mn-lt"/>
            </a:endParaRPr>
          </a:p>
        </p:txBody>
      </p:sp>
      <p:sp>
        <p:nvSpPr>
          <p:cNvPr id="44" name="TextBox 13"/>
          <p:cNvSpPr txBox="1"/>
          <p:nvPr/>
        </p:nvSpPr>
        <p:spPr>
          <a:xfrm>
            <a:off x="4524871" y="2565206"/>
            <a:ext cx="1104763" cy="73866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45469"/>
                </a:solidFill>
                <a:cs typeface="+mn-ea"/>
                <a:sym typeface="+mn-lt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cs typeface="+mn-ea"/>
              <a:sym typeface="+mn-lt"/>
            </a:endParaRPr>
          </a:p>
        </p:txBody>
      </p:sp>
      <p:sp>
        <p:nvSpPr>
          <p:cNvPr id="45" name="TextBox 13"/>
          <p:cNvSpPr txBox="1"/>
          <p:nvPr/>
        </p:nvSpPr>
        <p:spPr>
          <a:xfrm>
            <a:off x="5969260" y="2261573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45469"/>
                </a:solidFill>
                <a:cs typeface="+mn-ea"/>
                <a:sym typeface="+mn-lt"/>
              </a:rPr>
              <a:t>关键词</a:t>
            </a:r>
            <a:endParaRPr lang="en-US" sz="1600" b="1" dirty="0">
              <a:solidFill>
                <a:srgbClr val="445469"/>
              </a:solidFill>
              <a:cs typeface="+mn-ea"/>
              <a:sym typeface="+mn-lt"/>
            </a:endParaRPr>
          </a:p>
        </p:txBody>
      </p:sp>
      <p:sp>
        <p:nvSpPr>
          <p:cNvPr id="46" name="TextBox 13"/>
          <p:cNvSpPr txBox="1"/>
          <p:nvPr/>
        </p:nvSpPr>
        <p:spPr>
          <a:xfrm>
            <a:off x="6595717" y="2565206"/>
            <a:ext cx="1104763" cy="73866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45469"/>
                </a:solidFill>
                <a:cs typeface="+mn-ea"/>
                <a:sym typeface="+mn-lt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cs typeface="+mn-ea"/>
              <a:sym typeface="+mn-lt"/>
            </a:endParaRPr>
          </a:p>
        </p:txBody>
      </p:sp>
      <p:sp>
        <p:nvSpPr>
          <p:cNvPr id="47" name="TextBox 13"/>
          <p:cNvSpPr txBox="1"/>
          <p:nvPr/>
        </p:nvSpPr>
        <p:spPr>
          <a:xfrm>
            <a:off x="8059738" y="2261573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45469"/>
                </a:solidFill>
                <a:cs typeface="+mn-ea"/>
                <a:sym typeface="+mn-lt"/>
              </a:rPr>
              <a:t>关键词</a:t>
            </a:r>
            <a:endParaRPr lang="en-US" sz="1600" b="1" dirty="0">
              <a:solidFill>
                <a:srgbClr val="445469"/>
              </a:solidFill>
              <a:cs typeface="+mn-ea"/>
              <a:sym typeface="+mn-lt"/>
            </a:endParaRPr>
          </a:p>
        </p:txBody>
      </p:sp>
      <p:sp>
        <p:nvSpPr>
          <p:cNvPr id="48" name="TextBox 13"/>
          <p:cNvSpPr txBox="1"/>
          <p:nvPr/>
        </p:nvSpPr>
        <p:spPr>
          <a:xfrm>
            <a:off x="8686195" y="2565206"/>
            <a:ext cx="1104763" cy="73866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45469"/>
                </a:solidFill>
                <a:cs typeface="+mn-ea"/>
                <a:sym typeface="+mn-lt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cs typeface="+mn-ea"/>
              <a:sym typeface="+mn-lt"/>
            </a:endParaRPr>
          </a:p>
        </p:txBody>
      </p:sp>
      <p:sp>
        <p:nvSpPr>
          <p:cNvPr id="49" name="TextBox 13"/>
          <p:cNvSpPr txBox="1"/>
          <p:nvPr/>
        </p:nvSpPr>
        <p:spPr>
          <a:xfrm>
            <a:off x="1842668" y="4469982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45469"/>
                </a:solidFill>
                <a:cs typeface="+mn-ea"/>
                <a:sym typeface="+mn-lt"/>
              </a:rPr>
              <a:t>关键词</a:t>
            </a:r>
            <a:endParaRPr lang="en-US" sz="1600" b="1" dirty="0">
              <a:solidFill>
                <a:srgbClr val="445469"/>
              </a:solidFill>
              <a:cs typeface="+mn-ea"/>
              <a:sym typeface="+mn-lt"/>
            </a:endParaRPr>
          </a:p>
        </p:txBody>
      </p:sp>
      <p:sp>
        <p:nvSpPr>
          <p:cNvPr id="50" name="TextBox 13"/>
          <p:cNvSpPr txBox="1"/>
          <p:nvPr/>
        </p:nvSpPr>
        <p:spPr>
          <a:xfrm>
            <a:off x="2469125" y="4773615"/>
            <a:ext cx="1104763" cy="73866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45469"/>
                </a:solidFill>
                <a:cs typeface="+mn-ea"/>
                <a:sym typeface="+mn-lt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cs typeface="+mn-ea"/>
              <a:sym typeface="+mn-lt"/>
            </a:endParaRPr>
          </a:p>
        </p:txBody>
      </p:sp>
      <p:sp>
        <p:nvSpPr>
          <p:cNvPr id="51" name="TextBox 13"/>
          <p:cNvSpPr txBox="1"/>
          <p:nvPr/>
        </p:nvSpPr>
        <p:spPr>
          <a:xfrm>
            <a:off x="3898414" y="4469982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45469"/>
                </a:solidFill>
                <a:cs typeface="+mn-ea"/>
                <a:sym typeface="+mn-lt"/>
              </a:rPr>
              <a:t>关键词</a:t>
            </a:r>
            <a:endParaRPr lang="en-US" sz="1600" b="1" dirty="0">
              <a:solidFill>
                <a:srgbClr val="445469"/>
              </a:solidFill>
              <a:cs typeface="+mn-ea"/>
              <a:sym typeface="+mn-lt"/>
            </a:endParaRPr>
          </a:p>
        </p:txBody>
      </p:sp>
      <p:sp>
        <p:nvSpPr>
          <p:cNvPr id="52" name="TextBox 13"/>
          <p:cNvSpPr txBox="1"/>
          <p:nvPr/>
        </p:nvSpPr>
        <p:spPr>
          <a:xfrm>
            <a:off x="4524871" y="4773615"/>
            <a:ext cx="1104763" cy="73866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45469"/>
                </a:solidFill>
                <a:cs typeface="+mn-ea"/>
                <a:sym typeface="+mn-lt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cs typeface="+mn-ea"/>
              <a:sym typeface="+mn-lt"/>
            </a:endParaRPr>
          </a:p>
        </p:txBody>
      </p:sp>
      <p:sp>
        <p:nvSpPr>
          <p:cNvPr id="53" name="TextBox 13"/>
          <p:cNvSpPr txBox="1"/>
          <p:nvPr/>
        </p:nvSpPr>
        <p:spPr>
          <a:xfrm>
            <a:off x="5969260" y="4469982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45469"/>
                </a:solidFill>
                <a:cs typeface="+mn-ea"/>
                <a:sym typeface="+mn-lt"/>
              </a:rPr>
              <a:t>关键词</a:t>
            </a:r>
            <a:endParaRPr lang="en-US" sz="1600" b="1" dirty="0">
              <a:solidFill>
                <a:srgbClr val="445469"/>
              </a:solidFill>
              <a:cs typeface="+mn-ea"/>
              <a:sym typeface="+mn-lt"/>
            </a:endParaRPr>
          </a:p>
        </p:txBody>
      </p:sp>
      <p:sp>
        <p:nvSpPr>
          <p:cNvPr id="54" name="TextBox 13"/>
          <p:cNvSpPr txBox="1"/>
          <p:nvPr/>
        </p:nvSpPr>
        <p:spPr>
          <a:xfrm>
            <a:off x="6595717" y="4773615"/>
            <a:ext cx="1104763" cy="73866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45469"/>
                </a:solidFill>
                <a:cs typeface="+mn-ea"/>
                <a:sym typeface="+mn-lt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cs typeface="+mn-ea"/>
              <a:sym typeface="+mn-lt"/>
            </a:endParaRPr>
          </a:p>
        </p:txBody>
      </p:sp>
      <p:sp>
        <p:nvSpPr>
          <p:cNvPr id="55" name="TextBox 13"/>
          <p:cNvSpPr txBox="1"/>
          <p:nvPr/>
        </p:nvSpPr>
        <p:spPr>
          <a:xfrm>
            <a:off x="8059738" y="4469982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45469"/>
                </a:solidFill>
                <a:cs typeface="+mn-ea"/>
                <a:sym typeface="+mn-lt"/>
              </a:rPr>
              <a:t>关键词</a:t>
            </a:r>
            <a:endParaRPr lang="en-US" sz="1600" b="1" dirty="0">
              <a:solidFill>
                <a:srgbClr val="445469"/>
              </a:solidFill>
              <a:cs typeface="+mn-ea"/>
              <a:sym typeface="+mn-lt"/>
            </a:endParaRPr>
          </a:p>
        </p:txBody>
      </p:sp>
      <p:sp>
        <p:nvSpPr>
          <p:cNvPr id="56" name="TextBox 13"/>
          <p:cNvSpPr txBox="1"/>
          <p:nvPr/>
        </p:nvSpPr>
        <p:spPr>
          <a:xfrm>
            <a:off x="8686195" y="4773615"/>
            <a:ext cx="1104763" cy="73866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45469"/>
                </a:solidFill>
                <a:cs typeface="+mn-ea"/>
                <a:sym typeface="+mn-lt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2096750" y="164681"/>
            <a:ext cx="114300" cy="63133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31"/>
          <p:cNvCxnSpPr/>
          <p:nvPr/>
        </p:nvCxnSpPr>
        <p:spPr>
          <a:xfrm flipV="1">
            <a:off x="3412716" y="2529226"/>
            <a:ext cx="1782451" cy="1849"/>
          </a:xfrm>
          <a:prstGeom prst="line">
            <a:avLst/>
          </a:prstGeom>
          <a:ln>
            <a:solidFill>
              <a:srgbClr val="ADBA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34"/>
          <p:cNvCxnSpPr/>
          <p:nvPr/>
        </p:nvCxnSpPr>
        <p:spPr>
          <a:xfrm flipV="1">
            <a:off x="3502176" y="4222691"/>
            <a:ext cx="1066770" cy="1849"/>
          </a:xfrm>
          <a:prstGeom prst="line">
            <a:avLst/>
          </a:prstGeom>
          <a:ln>
            <a:solidFill>
              <a:srgbClr val="ADBA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0"/>
          <p:cNvCxnSpPr/>
          <p:nvPr/>
        </p:nvCxnSpPr>
        <p:spPr>
          <a:xfrm>
            <a:off x="7296824" y="2192081"/>
            <a:ext cx="1341901" cy="0"/>
          </a:xfrm>
          <a:prstGeom prst="straightConnector1">
            <a:avLst/>
          </a:prstGeom>
          <a:ln>
            <a:solidFill>
              <a:srgbClr val="ADBAC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1"/>
          <p:cNvCxnSpPr/>
          <p:nvPr/>
        </p:nvCxnSpPr>
        <p:spPr>
          <a:xfrm>
            <a:off x="7560631" y="3643499"/>
            <a:ext cx="715681" cy="0"/>
          </a:xfrm>
          <a:prstGeom prst="straightConnector1">
            <a:avLst/>
          </a:prstGeom>
          <a:ln>
            <a:solidFill>
              <a:srgbClr val="ADBAC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3"/>
          <p:cNvCxnSpPr/>
          <p:nvPr/>
        </p:nvCxnSpPr>
        <p:spPr>
          <a:xfrm>
            <a:off x="7023871" y="5246753"/>
            <a:ext cx="1699742" cy="0"/>
          </a:xfrm>
          <a:prstGeom prst="straightConnector1">
            <a:avLst/>
          </a:prstGeom>
          <a:ln>
            <a:solidFill>
              <a:srgbClr val="ADBAC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 2"/>
          <p:cNvSpPr>
            <a:spLocks noEditPoints="1"/>
          </p:cNvSpPr>
          <p:nvPr/>
        </p:nvSpPr>
        <p:spPr bwMode="auto">
          <a:xfrm>
            <a:off x="4297456" y="3341652"/>
            <a:ext cx="1765778" cy="1765778"/>
          </a:xfrm>
          <a:custGeom>
            <a:avLst/>
            <a:gdLst>
              <a:gd name="T0" fmla="*/ 894 w 971"/>
              <a:gd name="T1" fmla="*/ 509 h 971"/>
              <a:gd name="T2" fmla="*/ 969 w 971"/>
              <a:gd name="T3" fmla="*/ 442 h 971"/>
              <a:gd name="T4" fmla="*/ 883 w 971"/>
              <a:gd name="T5" fmla="*/ 390 h 971"/>
              <a:gd name="T6" fmla="*/ 938 w 971"/>
              <a:gd name="T7" fmla="*/ 309 h 971"/>
              <a:gd name="T8" fmla="*/ 838 w 971"/>
              <a:gd name="T9" fmla="*/ 279 h 971"/>
              <a:gd name="T10" fmla="*/ 802 w 971"/>
              <a:gd name="T11" fmla="*/ 227 h 971"/>
              <a:gd name="T12" fmla="*/ 813 w 971"/>
              <a:gd name="T13" fmla="*/ 127 h 971"/>
              <a:gd name="T14" fmla="*/ 714 w 971"/>
              <a:gd name="T15" fmla="*/ 146 h 971"/>
              <a:gd name="T16" fmla="*/ 700 w 971"/>
              <a:gd name="T17" fmla="*/ 50 h 971"/>
              <a:gd name="T18" fmla="*/ 606 w 971"/>
              <a:gd name="T19" fmla="*/ 95 h 971"/>
              <a:gd name="T20" fmla="*/ 545 w 971"/>
              <a:gd name="T21" fmla="*/ 81 h 971"/>
              <a:gd name="T22" fmla="*/ 485 w 971"/>
              <a:gd name="T23" fmla="*/ 0 h 971"/>
              <a:gd name="T24" fmla="*/ 425 w 971"/>
              <a:gd name="T25" fmla="*/ 80 h 971"/>
              <a:gd name="T26" fmla="*/ 350 w 971"/>
              <a:gd name="T27" fmla="*/ 19 h 971"/>
              <a:gd name="T28" fmla="*/ 311 w 971"/>
              <a:gd name="T29" fmla="*/ 115 h 971"/>
              <a:gd name="T30" fmla="*/ 256 w 971"/>
              <a:gd name="T31" fmla="*/ 146 h 971"/>
              <a:gd name="T32" fmla="*/ 157 w 971"/>
              <a:gd name="T33" fmla="*/ 126 h 971"/>
              <a:gd name="T34" fmla="*/ 167 w 971"/>
              <a:gd name="T35" fmla="*/ 226 h 971"/>
              <a:gd name="T36" fmla="*/ 70 w 971"/>
              <a:gd name="T37" fmla="*/ 232 h 971"/>
              <a:gd name="T38" fmla="*/ 106 w 971"/>
              <a:gd name="T39" fmla="*/ 329 h 971"/>
              <a:gd name="T40" fmla="*/ 86 w 971"/>
              <a:gd name="T41" fmla="*/ 389 h 971"/>
              <a:gd name="T42" fmla="*/ 0 w 971"/>
              <a:gd name="T43" fmla="*/ 441 h 971"/>
              <a:gd name="T44" fmla="*/ 75 w 971"/>
              <a:gd name="T45" fmla="*/ 508 h 971"/>
              <a:gd name="T46" fmla="*/ 6 w 971"/>
              <a:gd name="T47" fmla="*/ 577 h 971"/>
              <a:gd name="T48" fmla="*/ 98 w 971"/>
              <a:gd name="T49" fmla="*/ 625 h 971"/>
              <a:gd name="T50" fmla="*/ 124 w 971"/>
              <a:gd name="T51" fmla="*/ 683 h 971"/>
              <a:gd name="T52" fmla="*/ 96 w 971"/>
              <a:gd name="T53" fmla="*/ 779 h 971"/>
              <a:gd name="T54" fmla="*/ 196 w 971"/>
              <a:gd name="T55" fmla="*/ 778 h 971"/>
              <a:gd name="T56" fmla="*/ 192 w 971"/>
              <a:gd name="T57" fmla="*/ 876 h 971"/>
              <a:gd name="T58" fmla="*/ 293 w 971"/>
              <a:gd name="T59" fmla="*/ 849 h 971"/>
              <a:gd name="T60" fmla="*/ 351 w 971"/>
              <a:gd name="T61" fmla="*/ 874 h 971"/>
              <a:gd name="T62" fmla="*/ 394 w 971"/>
              <a:gd name="T63" fmla="*/ 965 h 971"/>
              <a:gd name="T64" fmla="*/ 468 w 971"/>
              <a:gd name="T65" fmla="*/ 896 h 971"/>
              <a:gd name="T66" fmla="*/ 531 w 971"/>
              <a:gd name="T67" fmla="*/ 971 h 971"/>
              <a:gd name="T68" fmla="*/ 587 w 971"/>
              <a:gd name="T69" fmla="*/ 884 h 971"/>
              <a:gd name="T70" fmla="*/ 647 w 971"/>
              <a:gd name="T71" fmla="*/ 863 h 971"/>
              <a:gd name="T72" fmla="*/ 740 w 971"/>
              <a:gd name="T73" fmla="*/ 900 h 971"/>
              <a:gd name="T74" fmla="*/ 748 w 971"/>
              <a:gd name="T75" fmla="*/ 800 h 971"/>
              <a:gd name="T76" fmla="*/ 845 w 971"/>
              <a:gd name="T77" fmla="*/ 813 h 971"/>
              <a:gd name="T78" fmla="*/ 828 w 971"/>
              <a:gd name="T79" fmla="*/ 711 h 971"/>
              <a:gd name="T80" fmla="*/ 858 w 971"/>
              <a:gd name="T81" fmla="*/ 655 h 971"/>
              <a:gd name="T82" fmla="*/ 952 w 971"/>
              <a:gd name="T83" fmla="*/ 620 h 971"/>
              <a:gd name="T84" fmla="*/ 891 w 971"/>
              <a:gd name="T85" fmla="*/ 541 h 971"/>
              <a:gd name="T86" fmla="*/ 766 w 971"/>
              <a:gd name="T87" fmla="*/ 641 h 971"/>
              <a:gd name="T88" fmla="*/ 588 w 971"/>
              <a:gd name="T89" fmla="*/ 790 h 971"/>
              <a:gd name="T90" fmla="*/ 357 w 971"/>
              <a:gd name="T91" fmla="*/ 781 h 971"/>
              <a:gd name="T92" fmla="*/ 191 w 971"/>
              <a:gd name="T93" fmla="*/ 618 h 971"/>
              <a:gd name="T94" fmla="*/ 179 w 971"/>
              <a:gd name="T95" fmla="*/ 386 h 971"/>
              <a:gd name="T96" fmla="*/ 326 w 971"/>
              <a:gd name="T97" fmla="*/ 207 h 971"/>
              <a:gd name="T98" fmla="*/ 556 w 971"/>
              <a:gd name="T99" fmla="*/ 173 h 971"/>
              <a:gd name="T100" fmla="*/ 748 w 971"/>
              <a:gd name="T101" fmla="*/ 303 h 971"/>
              <a:gd name="T102" fmla="*/ 803 w 971"/>
              <a:gd name="T103" fmla="*/ 529 h 9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971" h="971">
                <a:moveTo>
                  <a:pt x="891" y="541"/>
                </a:moveTo>
                <a:cubicBezTo>
                  <a:pt x="893" y="530"/>
                  <a:pt x="893" y="520"/>
                  <a:pt x="894" y="509"/>
                </a:cubicBezTo>
                <a:cubicBezTo>
                  <a:pt x="920" y="502"/>
                  <a:pt x="946" y="494"/>
                  <a:pt x="971" y="485"/>
                </a:cubicBezTo>
                <a:cubicBezTo>
                  <a:pt x="971" y="470"/>
                  <a:pt x="970" y="456"/>
                  <a:pt x="969" y="442"/>
                </a:cubicBezTo>
                <a:cubicBezTo>
                  <a:pt x="942" y="433"/>
                  <a:pt x="916" y="426"/>
                  <a:pt x="889" y="421"/>
                </a:cubicBezTo>
                <a:cubicBezTo>
                  <a:pt x="888" y="411"/>
                  <a:pt x="885" y="400"/>
                  <a:pt x="883" y="390"/>
                </a:cubicBezTo>
                <a:cubicBezTo>
                  <a:pt x="880" y="380"/>
                  <a:pt x="878" y="370"/>
                  <a:pt x="874" y="360"/>
                </a:cubicBezTo>
                <a:cubicBezTo>
                  <a:pt x="896" y="344"/>
                  <a:pt x="917" y="327"/>
                  <a:pt x="938" y="309"/>
                </a:cubicBezTo>
                <a:cubicBezTo>
                  <a:pt x="932" y="296"/>
                  <a:pt x="927" y="283"/>
                  <a:pt x="920" y="270"/>
                </a:cubicBezTo>
                <a:cubicBezTo>
                  <a:pt x="893" y="271"/>
                  <a:pt x="865" y="274"/>
                  <a:pt x="838" y="279"/>
                </a:cubicBezTo>
                <a:cubicBezTo>
                  <a:pt x="833" y="270"/>
                  <a:pt x="828" y="261"/>
                  <a:pt x="821" y="252"/>
                </a:cubicBezTo>
                <a:cubicBezTo>
                  <a:pt x="816" y="244"/>
                  <a:pt x="809" y="235"/>
                  <a:pt x="802" y="227"/>
                </a:cubicBezTo>
                <a:cubicBezTo>
                  <a:pt x="817" y="205"/>
                  <a:pt x="831" y="181"/>
                  <a:pt x="843" y="157"/>
                </a:cubicBezTo>
                <a:cubicBezTo>
                  <a:pt x="833" y="147"/>
                  <a:pt x="823" y="137"/>
                  <a:pt x="813" y="127"/>
                </a:cubicBezTo>
                <a:cubicBezTo>
                  <a:pt x="787" y="139"/>
                  <a:pt x="763" y="151"/>
                  <a:pt x="740" y="165"/>
                </a:cubicBezTo>
                <a:cubicBezTo>
                  <a:pt x="731" y="159"/>
                  <a:pt x="723" y="153"/>
                  <a:pt x="714" y="146"/>
                </a:cubicBezTo>
                <a:cubicBezTo>
                  <a:pt x="705" y="141"/>
                  <a:pt x="696" y="135"/>
                  <a:pt x="687" y="130"/>
                </a:cubicBezTo>
                <a:cubicBezTo>
                  <a:pt x="693" y="104"/>
                  <a:pt x="697" y="77"/>
                  <a:pt x="700" y="50"/>
                </a:cubicBezTo>
                <a:cubicBezTo>
                  <a:pt x="687" y="44"/>
                  <a:pt x="674" y="38"/>
                  <a:pt x="661" y="33"/>
                </a:cubicBezTo>
                <a:cubicBezTo>
                  <a:pt x="641" y="52"/>
                  <a:pt x="623" y="73"/>
                  <a:pt x="606" y="95"/>
                </a:cubicBezTo>
                <a:cubicBezTo>
                  <a:pt x="596" y="92"/>
                  <a:pt x="586" y="89"/>
                  <a:pt x="576" y="86"/>
                </a:cubicBezTo>
                <a:cubicBezTo>
                  <a:pt x="566" y="84"/>
                  <a:pt x="555" y="82"/>
                  <a:pt x="545" y="81"/>
                </a:cubicBezTo>
                <a:cubicBezTo>
                  <a:pt x="541" y="54"/>
                  <a:pt x="535" y="28"/>
                  <a:pt x="528" y="2"/>
                </a:cubicBezTo>
                <a:cubicBezTo>
                  <a:pt x="513" y="0"/>
                  <a:pt x="499" y="0"/>
                  <a:pt x="485" y="0"/>
                </a:cubicBezTo>
                <a:cubicBezTo>
                  <a:pt x="474" y="25"/>
                  <a:pt x="464" y="51"/>
                  <a:pt x="457" y="77"/>
                </a:cubicBezTo>
                <a:cubicBezTo>
                  <a:pt x="446" y="78"/>
                  <a:pt x="436" y="79"/>
                  <a:pt x="425" y="80"/>
                </a:cubicBezTo>
                <a:cubicBezTo>
                  <a:pt x="415" y="82"/>
                  <a:pt x="404" y="84"/>
                  <a:pt x="394" y="86"/>
                </a:cubicBezTo>
                <a:cubicBezTo>
                  <a:pt x="381" y="63"/>
                  <a:pt x="366" y="41"/>
                  <a:pt x="350" y="19"/>
                </a:cubicBezTo>
                <a:cubicBezTo>
                  <a:pt x="336" y="23"/>
                  <a:pt x="322" y="27"/>
                  <a:pt x="309" y="32"/>
                </a:cubicBezTo>
                <a:cubicBezTo>
                  <a:pt x="308" y="60"/>
                  <a:pt x="309" y="88"/>
                  <a:pt x="311" y="115"/>
                </a:cubicBezTo>
                <a:cubicBezTo>
                  <a:pt x="301" y="119"/>
                  <a:pt x="292" y="124"/>
                  <a:pt x="283" y="129"/>
                </a:cubicBezTo>
                <a:cubicBezTo>
                  <a:pt x="273" y="134"/>
                  <a:pt x="264" y="140"/>
                  <a:pt x="256" y="146"/>
                </a:cubicBezTo>
                <a:cubicBezTo>
                  <a:pt x="235" y="129"/>
                  <a:pt x="213" y="113"/>
                  <a:pt x="190" y="99"/>
                </a:cubicBezTo>
                <a:cubicBezTo>
                  <a:pt x="178" y="108"/>
                  <a:pt x="167" y="117"/>
                  <a:pt x="157" y="126"/>
                </a:cubicBezTo>
                <a:cubicBezTo>
                  <a:pt x="166" y="153"/>
                  <a:pt x="176" y="178"/>
                  <a:pt x="188" y="203"/>
                </a:cubicBezTo>
                <a:cubicBezTo>
                  <a:pt x="181" y="210"/>
                  <a:pt x="174" y="218"/>
                  <a:pt x="167" y="226"/>
                </a:cubicBezTo>
                <a:cubicBezTo>
                  <a:pt x="161" y="235"/>
                  <a:pt x="154" y="243"/>
                  <a:pt x="148" y="252"/>
                </a:cubicBezTo>
                <a:cubicBezTo>
                  <a:pt x="122" y="243"/>
                  <a:pt x="97" y="237"/>
                  <a:pt x="70" y="232"/>
                </a:cubicBezTo>
                <a:cubicBezTo>
                  <a:pt x="62" y="244"/>
                  <a:pt x="55" y="256"/>
                  <a:pt x="49" y="269"/>
                </a:cubicBezTo>
                <a:cubicBezTo>
                  <a:pt x="67" y="290"/>
                  <a:pt x="86" y="310"/>
                  <a:pt x="106" y="329"/>
                </a:cubicBezTo>
                <a:cubicBezTo>
                  <a:pt x="102" y="339"/>
                  <a:pt x="98" y="348"/>
                  <a:pt x="95" y="358"/>
                </a:cubicBezTo>
                <a:cubicBezTo>
                  <a:pt x="91" y="369"/>
                  <a:pt x="88" y="379"/>
                  <a:pt x="86" y="389"/>
                </a:cubicBezTo>
                <a:cubicBezTo>
                  <a:pt x="59" y="391"/>
                  <a:pt x="32" y="394"/>
                  <a:pt x="6" y="399"/>
                </a:cubicBezTo>
                <a:cubicBezTo>
                  <a:pt x="3" y="413"/>
                  <a:pt x="1" y="427"/>
                  <a:pt x="0" y="441"/>
                </a:cubicBezTo>
                <a:cubicBezTo>
                  <a:pt x="24" y="454"/>
                  <a:pt x="49" y="466"/>
                  <a:pt x="74" y="476"/>
                </a:cubicBezTo>
                <a:cubicBezTo>
                  <a:pt x="74" y="487"/>
                  <a:pt x="74" y="497"/>
                  <a:pt x="75" y="508"/>
                </a:cubicBezTo>
                <a:cubicBezTo>
                  <a:pt x="75" y="518"/>
                  <a:pt x="76" y="529"/>
                  <a:pt x="78" y="539"/>
                </a:cubicBezTo>
                <a:cubicBezTo>
                  <a:pt x="53" y="551"/>
                  <a:pt x="30" y="563"/>
                  <a:pt x="6" y="577"/>
                </a:cubicBezTo>
                <a:cubicBezTo>
                  <a:pt x="9" y="591"/>
                  <a:pt x="12" y="605"/>
                  <a:pt x="16" y="619"/>
                </a:cubicBezTo>
                <a:cubicBezTo>
                  <a:pt x="44" y="623"/>
                  <a:pt x="71" y="625"/>
                  <a:pt x="98" y="625"/>
                </a:cubicBezTo>
                <a:cubicBezTo>
                  <a:pt x="102" y="635"/>
                  <a:pt x="106" y="645"/>
                  <a:pt x="110" y="654"/>
                </a:cubicBezTo>
                <a:cubicBezTo>
                  <a:pt x="114" y="664"/>
                  <a:pt x="119" y="674"/>
                  <a:pt x="124" y="683"/>
                </a:cubicBezTo>
                <a:cubicBezTo>
                  <a:pt x="106" y="702"/>
                  <a:pt x="88" y="723"/>
                  <a:pt x="71" y="744"/>
                </a:cubicBezTo>
                <a:cubicBezTo>
                  <a:pt x="79" y="756"/>
                  <a:pt x="87" y="768"/>
                  <a:pt x="96" y="779"/>
                </a:cubicBezTo>
                <a:cubicBezTo>
                  <a:pt x="123" y="773"/>
                  <a:pt x="149" y="765"/>
                  <a:pt x="174" y="755"/>
                </a:cubicBezTo>
                <a:cubicBezTo>
                  <a:pt x="181" y="763"/>
                  <a:pt x="189" y="771"/>
                  <a:pt x="196" y="778"/>
                </a:cubicBezTo>
                <a:cubicBezTo>
                  <a:pt x="204" y="786"/>
                  <a:pt x="211" y="793"/>
                  <a:pt x="220" y="800"/>
                </a:cubicBezTo>
                <a:cubicBezTo>
                  <a:pt x="209" y="824"/>
                  <a:pt x="200" y="850"/>
                  <a:pt x="192" y="876"/>
                </a:cubicBezTo>
                <a:cubicBezTo>
                  <a:pt x="204" y="884"/>
                  <a:pt x="216" y="892"/>
                  <a:pt x="228" y="900"/>
                </a:cubicBezTo>
                <a:cubicBezTo>
                  <a:pt x="251" y="884"/>
                  <a:pt x="272" y="867"/>
                  <a:pt x="293" y="849"/>
                </a:cubicBezTo>
                <a:cubicBezTo>
                  <a:pt x="302" y="854"/>
                  <a:pt x="311" y="858"/>
                  <a:pt x="321" y="863"/>
                </a:cubicBezTo>
                <a:cubicBezTo>
                  <a:pt x="331" y="867"/>
                  <a:pt x="341" y="871"/>
                  <a:pt x="351" y="874"/>
                </a:cubicBezTo>
                <a:cubicBezTo>
                  <a:pt x="350" y="901"/>
                  <a:pt x="351" y="928"/>
                  <a:pt x="353" y="955"/>
                </a:cubicBezTo>
                <a:cubicBezTo>
                  <a:pt x="366" y="959"/>
                  <a:pt x="380" y="962"/>
                  <a:pt x="394" y="965"/>
                </a:cubicBezTo>
                <a:cubicBezTo>
                  <a:pt x="410" y="942"/>
                  <a:pt x="424" y="918"/>
                  <a:pt x="436" y="894"/>
                </a:cubicBezTo>
                <a:cubicBezTo>
                  <a:pt x="447" y="895"/>
                  <a:pt x="457" y="896"/>
                  <a:pt x="468" y="896"/>
                </a:cubicBezTo>
                <a:cubicBezTo>
                  <a:pt x="479" y="897"/>
                  <a:pt x="489" y="897"/>
                  <a:pt x="500" y="896"/>
                </a:cubicBezTo>
                <a:cubicBezTo>
                  <a:pt x="509" y="921"/>
                  <a:pt x="519" y="947"/>
                  <a:pt x="531" y="971"/>
                </a:cubicBezTo>
                <a:cubicBezTo>
                  <a:pt x="545" y="969"/>
                  <a:pt x="559" y="967"/>
                  <a:pt x="573" y="965"/>
                </a:cubicBezTo>
                <a:cubicBezTo>
                  <a:pt x="580" y="937"/>
                  <a:pt x="584" y="911"/>
                  <a:pt x="587" y="884"/>
                </a:cubicBezTo>
                <a:cubicBezTo>
                  <a:pt x="597" y="881"/>
                  <a:pt x="607" y="878"/>
                  <a:pt x="617" y="875"/>
                </a:cubicBezTo>
                <a:cubicBezTo>
                  <a:pt x="627" y="871"/>
                  <a:pt x="637" y="867"/>
                  <a:pt x="647" y="863"/>
                </a:cubicBezTo>
                <a:cubicBezTo>
                  <a:pt x="664" y="883"/>
                  <a:pt x="683" y="903"/>
                  <a:pt x="703" y="921"/>
                </a:cubicBezTo>
                <a:cubicBezTo>
                  <a:pt x="716" y="915"/>
                  <a:pt x="728" y="908"/>
                  <a:pt x="740" y="900"/>
                </a:cubicBezTo>
                <a:cubicBezTo>
                  <a:pt x="736" y="873"/>
                  <a:pt x="731" y="846"/>
                  <a:pt x="723" y="820"/>
                </a:cubicBezTo>
                <a:cubicBezTo>
                  <a:pt x="732" y="814"/>
                  <a:pt x="740" y="807"/>
                  <a:pt x="748" y="800"/>
                </a:cubicBezTo>
                <a:cubicBezTo>
                  <a:pt x="757" y="794"/>
                  <a:pt x="764" y="786"/>
                  <a:pt x="772" y="779"/>
                </a:cubicBezTo>
                <a:cubicBezTo>
                  <a:pt x="795" y="792"/>
                  <a:pt x="820" y="803"/>
                  <a:pt x="845" y="813"/>
                </a:cubicBezTo>
                <a:cubicBezTo>
                  <a:pt x="855" y="802"/>
                  <a:pt x="864" y="791"/>
                  <a:pt x="872" y="780"/>
                </a:cubicBezTo>
                <a:cubicBezTo>
                  <a:pt x="859" y="756"/>
                  <a:pt x="844" y="733"/>
                  <a:pt x="828" y="711"/>
                </a:cubicBezTo>
                <a:cubicBezTo>
                  <a:pt x="834" y="702"/>
                  <a:pt x="839" y="693"/>
                  <a:pt x="844" y="684"/>
                </a:cubicBezTo>
                <a:cubicBezTo>
                  <a:pt x="849" y="674"/>
                  <a:pt x="854" y="665"/>
                  <a:pt x="858" y="655"/>
                </a:cubicBezTo>
                <a:cubicBezTo>
                  <a:pt x="885" y="659"/>
                  <a:pt x="911" y="660"/>
                  <a:pt x="939" y="661"/>
                </a:cubicBezTo>
                <a:cubicBezTo>
                  <a:pt x="944" y="647"/>
                  <a:pt x="948" y="634"/>
                  <a:pt x="952" y="620"/>
                </a:cubicBezTo>
                <a:cubicBezTo>
                  <a:pt x="931" y="602"/>
                  <a:pt x="908" y="586"/>
                  <a:pt x="886" y="572"/>
                </a:cubicBezTo>
                <a:cubicBezTo>
                  <a:pt x="888" y="561"/>
                  <a:pt x="890" y="551"/>
                  <a:pt x="891" y="541"/>
                </a:cubicBezTo>
                <a:close/>
                <a:moveTo>
                  <a:pt x="803" y="529"/>
                </a:moveTo>
                <a:cubicBezTo>
                  <a:pt x="798" y="568"/>
                  <a:pt x="785" y="606"/>
                  <a:pt x="766" y="641"/>
                </a:cubicBezTo>
                <a:cubicBezTo>
                  <a:pt x="747" y="676"/>
                  <a:pt x="721" y="707"/>
                  <a:pt x="691" y="732"/>
                </a:cubicBezTo>
                <a:cubicBezTo>
                  <a:pt x="661" y="758"/>
                  <a:pt x="626" y="778"/>
                  <a:pt x="588" y="790"/>
                </a:cubicBezTo>
                <a:cubicBezTo>
                  <a:pt x="551" y="803"/>
                  <a:pt x="511" y="809"/>
                  <a:pt x="472" y="807"/>
                </a:cubicBezTo>
                <a:cubicBezTo>
                  <a:pt x="432" y="806"/>
                  <a:pt x="393" y="797"/>
                  <a:pt x="357" y="781"/>
                </a:cubicBezTo>
                <a:cubicBezTo>
                  <a:pt x="320" y="765"/>
                  <a:pt x="287" y="743"/>
                  <a:pt x="259" y="715"/>
                </a:cubicBezTo>
                <a:cubicBezTo>
                  <a:pt x="230" y="687"/>
                  <a:pt x="207" y="654"/>
                  <a:pt x="191" y="618"/>
                </a:cubicBezTo>
                <a:cubicBezTo>
                  <a:pt x="175" y="582"/>
                  <a:pt x="166" y="543"/>
                  <a:pt x="164" y="503"/>
                </a:cubicBezTo>
                <a:cubicBezTo>
                  <a:pt x="161" y="464"/>
                  <a:pt x="167" y="424"/>
                  <a:pt x="179" y="386"/>
                </a:cubicBezTo>
                <a:cubicBezTo>
                  <a:pt x="191" y="349"/>
                  <a:pt x="211" y="313"/>
                  <a:pt x="236" y="283"/>
                </a:cubicBezTo>
                <a:cubicBezTo>
                  <a:pt x="261" y="252"/>
                  <a:pt x="292" y="226"/>
                  <a:pt x="326" y="207"/>
                </a:cubicBezTo>
                <a:cubicBezTo>
                  <a:pt x="361" y="187"/>
                  <a:pt x="399" y="174"/>
                  <a:pt x="438" y="168"/>
                </a:cubicBezTo>
                <a:cubicBezTo>
                  <a:pt x="477" y="163"/>
                  <a:pt x="517" y="164"/>
                  <a:pt x="556" y="173"/>
                </a:cubicBezTo>
                <a:cubicBezTo>
                  <a:pt x="594" y="182"/>
                  <a:pt x="632" y="198"/>
                  <a:pt x="664" y="220"/>
                </a:cubicBezTo>
                <a:cubicBezTo>
                  <a:pt x="697" y="242"/>
                  <a:pt x="726" y="271"/>
                  <a:pt x="748" y="303"/>
                </a:cubicBezTo>
                <a:cubicBezTo>
                  <a:pt x="771" y="336"/>
                  <a:pt x="787" y="372"/>
                  <a:pt x="797" y="411"/>
                </a:cubicBezTo>
                <a:cubicBezTo>
                  <a:pt x="806" y="450"/>
                  <a:pt x="808" y="490"/>
                  <a:pt x="803" y="529"/>
                </a:cubicBezTo>
                <a:close/>
              </a:path>
            </a:pathLst>
          </a:custGeom>
          <a:solidFill>
            <a:srgbClr val="B4773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8" name="Freeform 3"/>
          <p:cNvSpPr>
            <a:spLocks noEditPoints="1"/>
          </p:cNvSpPr>
          <p:nvPr/>
        </p:nvSpPr>
        <p:spPr bwMode="auto">
          <a:xfrm>
            <a:off x="6063234" y="2765295"/>
            <a:ext cx="1765778" cy="1765778"/>
          </a:xfrm>
          <a:custGeom>
            <a:avLst/>
            <a:gdLst>
              <a:gd name="T0" fmla="*/ 894 w 971"/>
              <a:gd name="T1" fmla="*/ 509 h 971"/>
              <a:gd name="T2" fmla="*/ 969 w 971"/>
              <a:gd name="T3" fmla="*/ 442 h 971"/>
              <a:gd name="T4" fmla="*/ 883 w 971"/>
              <a:gd name="T5" fmla="*/ 390 h 971"/>
              <a:gd name="T6" fmla="*/ 938 w 971"/>
              <a:gd name="T7" fmla="*/ 309 h 971"/>
              <a:gd name="T8" fmla="*/ 838 w 971"/>
              <a:gd name="T9" fmla="*/ 279 h 971"/>
              <a:gd name="T10" fmla="*/ 802 w 971"/>
              <a:gd name="T11" fmla="*/ 227 h 971"/>
              <a:gd name="T12" fmla="*/ 813 w 971"/>
              <a:gd name="T13" fmla="*/ 127 h 971"/>
              <a:gd name="T14" fmla="*/ 714 w 971"/>
              <a:gd name="T15" fmla="*/ 146 h 971"/>
              <a:gd name="T16" fmla="*/ 700 w 971"/>
              <a:gd name="T17" fmla="*/ 50 h 971"/>
              <a:gd name="T18" fmla="*/ 606 w 971"/>
              <a:gd name="T19" fmla="*/ 95 h 971"/>
              <a:gd name="T20" fmla="*/ 545 w 971"/>
              <a:gd name="T21" fmla="*/ 81 h 971"/>
              <a:gd name="T22" fmla="*/ 485 w 971"/>
              <a:gd name="T23" fmla="*/ 0 h 971"/>
              <a:gd name="T24" fmla="*/ 425 w 971"/>
              <a:gd name="T25" fmla="*/ 80 h 971"/>
              <a:gd name="T26" fmla="*/ 350 w 971"/>
              <a:gd name="T27" fmla="*/ 19 h 971"/>
              <a:gd name="T28" fmla="*/ 311 w 971"/>
              <a:gd name="T29" fmla="*/ 115 h 971"/>
              <a:gd name="T30" fmla="*/ 256 w 971"/>
              <a:gd name="T31" fmla="*/ 146 h 971"/>
              <a:gd name="T32" fmla="*/ 157 w 971"/>
              <a:gd name="T33" fmla="*/ 126 h 971"/>
              <a:gd name="T34" fmla="*/ 167 w 971"/>
              <a:gd name="T35" fmla="*/ 226 h 971"/>
              <a:gd name="T36" fmla="*/ 70 w 971"/>
              <a:gd name="T37" fmla="*/ 232 h 971"/>
              <a:gd name="T38" fmla="*/ 106 w 971"/>
              <a:gd name="T39" fmla="*/ 329 h 971"/>
              <a:gd name="T40" fmla="*/ 86 w 971"/>
              <a:gd name="T41" fmla="*/ 389 h 971"/>
              <a:gd name="T42" fmla="*/ 0 w 971"/>
              <a:gd name="T43" fmla="*/ 441 h 971"/>
              <a:gd name="T44" fmla="*/ 75 w 971"/>
              <a:gd name="T45" fmla="*/ 508 h 971"/>
              <a:gd name="T46" fmla="*/ 6 w 971"/>
              <a:gd name="T47" fmla="*/ 577 h 971"/>
              <a:gd name="T48" fmla="*/ 98 w 971"/>
              <a:gd name="T49" fmla="*/ 625 h 971"/>
              <a:gd name="T50" fmla="*/ 124 w 971"/>
              <a:gd name="T51" fmla="*/ 683 h 971"/>
              <a:gd name="T52" fmla="*/ 96 w 971"/>
              <a:gd name="T53" fmla="*/ 779 h 971"/>
              <a:gd name="T54" fmla="*/ 196 w 971"/>
              <a:gd name="T55" fmla="*/ 778 h 971"/>
              <a:gd name="T56" fmla="*/ 192 w 971"/>
              <a:gd name="T57" fmla="*/ 876 h 971"/>
              <a:gd name="T58" fmla="*/ 293 w 971"/>
              <a:gd name="T59" fmla="*/ 849 h 971"/>
              <a:gd name="T60" fmla="*/ 351 w 971"/>
              <a:gd name="T61" fmla="*/ 874 h 971"/>
              <a:gd name="T62" fmla="*/ 394 w 971"/>
              <a:gd name="T63" fmla="*/ 965 h 971"/>
              <a:gd name="T64" fmla="*/ 468 w 971"/>
              <a:gd name="T65" fmla="*/ 896 h 971"/>
              <a:gd name="T66" fmla="*/ 531 w 971"/>
              <a:gd name="T67" fmla="*/ 971 h 971"/>
              <a:gd name="T68" fmla="*/ 587 w 971"/>
              <a:gd name="T69" fmla="*/ 884 h 971"/>
              <a:gd name="T70" fmla="*/ 647 w 971"/>
              <a:gd name="T71" fmla="*/ 863 h 971"/>
              <a:gd name="T72" fmla="*/ 740 w 971"/>
              <a:gd name="T73" fmla="*/ 900 h 971"/>
              <a:gd name="T74" fmla="*/ 748 w 971"/>
              <a:gd name="T75" fmla="*/ 800 h 971"/>
              <a:gd name="T76" fmla="*/ 845 w 971"/>
              <a:gd name="T77" fmla="*/ 813 h 971"/>
              <a:gd name="T78" fmla="*/ 828 w 971"/>
              <a:gd name="T79" fmla="*/ 711 h 971"/>
              <a:gd name="T80" fmla="*/ 858 w 971"/>
              <a:gd name="T81" fmla="*/ 655 h 971"/>
              <a:gd name="T82" fmla="*/ 952 w 971"/>
              <a:gd name="T83" fmla="*/ 620 h 971"/>
              <a:gd name="T84" fmla="*/ 891 w 971"/>
              <a:gd name="T85" fmla="*/ 541 h 971"/>
              <a:gd name="T86" fmla="*/ 766 w 971"/>
              <a:gd name="T87" fmla="*/ 641 h 971"/>
              <a:gd name="T88" fmla="*/ 588 w 971"/>
              <a:gd name="T89" fmla="*/ 790 h 971"/>
              <a:gd name="T90" fmla="*/ 357 w 971"/>
              <a:gd name="T91" fmla="*/ 781 h 971"/>
              <a:gd name="T92" fmla="*/ 191 w 971"/>
              <a:gd name="T93" fmla="*/ 618 h 971"/>
              <a:gd name="T94" fmla="*/ 179 w 971"/>
              <a:gd name="T95" fmla="*/ 386 h 971"/>
              <a:gd name="T96" fmla="*/ 326 w 971"/>
              <a:gd name="T97" fmla="*/ 207 h 971"/>
              <a:gd name="T98" fmla="*/ 556 w 971"/>
              <a:gd name="T99" fmla="*/ 173 h 971"/>
              <a:gd name="T100" fmla="*/ 748 w 971"/>
              <a:gd name="T101" fmla="*/ 303 h 971"/>
              <a:gd name="T102" fmla="*/ 803 w 971"/>
              <a:gd name="T103" fmla="*/ 529 h 9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971" h="971">
                <a:moveTo>
                  <a:pt x="891" y="541"/>
                </a:moveTo>
                <a:cubicBezTo>
                  <a:pt x="893" y="530"/>
                  <a:pt x="893" y="520"/>
                  <a:pt x="894" y="509"/>
                </a:cubicBezTo>
                <a:cubicBezTo>
                  <a:pt x="920" y="502"/>
                  <a:pt x="946" y="494"/>
                  <a:pt x="971" y="485"/>
                </a:cubicBezTo>
                <a:cubicBezTo>
                  <a:pt x="971" y="470"/>
                  <a:pt x="970" y="456"/>
                  <a:pt x="969" y="442"/>
                </a:cubicBezTo>
                <a:cubicBezTo>
                  <a:pt x="942" y="433"/>
                  <a:pt x="916" y="426"/>
                  <a:pt x="889" y="421"/>
                </a:cubicBezTo>
                <a:cubicBezTo>
                  <a:pt x="888" y="411"/>
                  <a:pt x="885" y="400"/>
                  <a:pt x="883" y="390"/>
                </a:cubicBezTo>
                <a:cubicBezTo>
                  <a:pt x="880" y="380"/>
                  <a:pt x="878" y="370"/>
                  <a:pt x="874" y="360"/>
                </a:cubicBezTo>
                <a:cubicBezTo>
                  <a:pt x="896" y="344"/>
                  <a:pt x="917" y="327"/>
                  <a:pt x="938" y="309"/>
                </a:cubicBezTo>
                <a:cubicBezTo>
                  <a:pt x="932" y="296"/>
                  <a:pt x="927" y="283"/>
                  <a:pt x="920" y="270"/>
                </a:cubicBezTo>
                <a:cubicBezTo>
                  <a:pt x="893" y="271"/>
                  <a:pt x="865" y="274"/>
                  <a:pt x="838" y="279"/>
                </a:cubicBezTo>
                <a:cubicBezTo>
                  <a:pt x="833" y="270"/>
                  <a:pt x="828" y="261"/>
                  <a:pt x="821" y="252"/>
                </a:cubicBezTo>
                <a:cubicBezTo>
                  <a:pt x="816" y="244"/>
                  <a:pt x="809" y="235"/>
                  <a:pt x="802" y="227"/>
                </a:cubicBezTo>
                <a:cubicBezTo>
                  <a:pt x="817" y="205"/>
                  <a:pt x="831" y="181"/>
                  <a:pt x="843" y="157"/>
                </a:cubicBezTo>
                <a:cubicBezTo>
                  <a:pt x="833" y="147"/>
                  <a:pt x="823" y="137"/>
                  <a:pt x="813" y="127"/>
                </a:cubicBezTo>
                <a:cubicBezTo>
                  <a:pt x="787" y="139"/>
                  <a:pt x="763" y="151"/>
                  <a:pt x="740" y="165"/>
                </a:cubicBezTo>
                <a:cubicBezTo>
                  <a:pt x="731" y="159"/>
                  <a:pt x="723" y="153"/>
                  <a:pt x="714" y="146"/>
                </a:cubicBezTo>
                <a:cubicBezTo>
                  <a:pt x="705" y="141"/>
                  <a:pt x="696" y="135"/>
                  <a:pt x="687" y="130"/>
                </a:cubicBezTo>
                <a:cubicBezTo>
                  <a:pt x="693" y="104"/>
                  <a:pt x="697" y="77"/>
                  <a:pt x="700" y="50"/>
                </a:cubicBezTo>
                <a:cubicBezTo>
                  <a:pt x="687" y="44"/>
                  <a:pt x="674" y="38"/>
                  <a:pt x="661" y="33"/>
                </a:cubicBezTo>
                <a:cubicBezTo>
                  <a:pt x="641" y="52"/>
                  <a:pt x="623" y="73"/>
                  <a:pt x="606" y="95"/>
                </a:cubicBezTo>
                <a:cubicBezTo>
                  <a:pt x="596" y="92"/>
                  <a:pt x="586" y="89"/>
                  <a:pt x="576" y="86"/>
                </a:cubicBezTo>
                <a:cubicBezTo>
                  <a:pt x="566" y="84"/>
                  <a:pt x="555" y="82"/>
                  <a:pt x="545" y="81"/>
                </a:cubicBezTo>
                <a:cubicBezTo>
                  <a:pt x="541" y="54"/>
                  <a:pt x="535" y="28"/>
                  <a:pt x="528" y="2"/>
                </a:cubicBezTo>
                <a:cubicBezTo>
                  <a:pt x="513" y="0"/>
                  <a:pt x="499" y="0"/>
                  <a:pt x="485" y="0"/>
                </a:cubicBezTo>
                <a:cubicBezTo>
                  <a:pt x="474" y="25"/>
                  <a:pt x="464" y="51"/>
                  <a:pt x="457" y="77"/>
                </a:cubicBezTo>
                <a:cubicBezTo>
                  <a:pt x="446" y="78"/>
                  <a:pt x="436" y="79"/>
                  <a:pt x="425" y="80"/>
                </a:cubicBezTo>
                <a:cubicBezTo>
                  <a:pt x="415" y="82"/>
                  <a:pt x="404" y="84"/>
                  <a:pt x="394" y="86"/>
                </a:cubicBezTo>
                <a:cubicBezTo>
                  <a:pt x="381" y="63"/>
                  <a:pt x="366" y="41"/>
                  <a:pt x="350" y="19"/>
                </a:cubicBezTo>
                <a:cubicBezTo>
                  <a:pt x="336" y="23"/>
                  <a:pt x="322" y="27"/>
                  <a:pt x="309" y="32"/>
                </a:cubicBezTo>
                <a:cubicBezTo>
                  <a:pt x="308" y="60"/>
                  <a:pt x="309" y="88"/>
                  <a:pt x="311" y="115"/>
                </a:cubicBezTo>
                <a:cubicBezTo>
                  <a:pt x="301" y="119"/>
                  <a:pt x="292" y="124"/>
                  <a:pt x="283" y="129"/>
                </a:cubicBezTo>
                <a:cubicBezTo>
                  <a:pt x="273" y="134"/>
                  <a:pt x="264" y="140"/>
                  <a:pt x="256" y="146"/>
                </a:cubicBezTo>
                <a:cubicBezTo>
                  <a:pt x="235" y="129"/>
                  <a:pt x="213" y="113"/>
                  <a:pt x="190" y="99"/>
                </a:cubicBezTo>
                <a:cubicBezTo>
                  <a:pt x="178" y="108"/>
                  <a:pt x="167" y="117"/>
                  <a:pt x="157" y="126"/>
                </a:cubicBezTo>
                <a:cubicBezTo>
                  <a:pt x="166" y="153"/>
                  <a:pt x="176" y="178"/>
                  <a:pt x="188" y="203"/>
                </a:cubicBezTo>
                <a:cubicBezTo>
                  <a:pt x="181" y="210"/>
                  <a:pt x="174" y="218"/>
                  <a:pt x="167" y="226"/>
                </a:cubicBezTo>
                <a:cubicBezTo>
                  <a:pt x="161" y="235"/>
                  <a:pt x="154" y="243"/>
                  <a:pt x="148" y="252"/>
                </a:cubicBezTo>
                <a:cubicBezTo>
                  <a:pt x="122" y="243"/>
                  <a:pt x="97" y="237"/>
                  <a:pt x="70" y="232"/>
                </a:cubicBezTo>
                <a:cubicBezTo>
                  <a:pt x="62" y="244"/>
                  <a:pt x="55" y="256"/>
                  <a:pt x="49" y="269"/>
                </a:cubicBezTo>
                <a:cubicBezTo>
                  <a:pt x="67" y="290"/>
                  <a:pt x="86" y="310"/>
                  <a:pt x="106" y="329"/>
                </a:cubicBezTo>
                <a:cubicBezTo>
                  <a:pt x="102" y="339"/>
                  <a:pt x="98" y="348"/>
                  <a:pt x="95" y="358"/>
                </a:cubicBezTo>
                <a:cubicBezTo>
                  <a:pt x="91" y="369"/>
                  <a:pt x="88" y="379"/>
                  <a:pt x="86" y="389"/>
                </a:cubicBezTo>
                <a:cubicBezTo>
                  <a:pt x="59" y="391"/>
                  <a:pt x="32" y="394"/>
                  <a:pt x="6" y="399"/>
                </a:cubicBezTo>
                <a:cubicBezTo>
                  <a:pt x="3" y="413"/>
                  <a:pt x="1" y="427"/>
                  <a:pt x="0" y="441"/>
                </a:cubicBezTo>
                <a:cubicBezTo>
                  <a:pt x="24" y="454"/>
                  <a:pt x="49" y="466"/>
                  <a:pt x="74" y="476"/>
                </a:cubicBezTo>
                <a:cubicBezTo>
                  <a:pt x="74" y="487"/>
                  <a:pt x="74" y="497"/>
                  <a:pt x="75" y="508"/>
                </a:cubicBezTo>
                <a:cubicBezTo>
                  <a:pt x="75" y="518"/>
                  <a:pt x="76" y="529"/>
                  <a:pt x="78" y="539"/>
                </a:cubicBezTo>
                <a:cubicBezTo>
                  <a:pt x="53" y="551"/>
                  <a:pt x="30" y="563"/>
                  <a:pt x="6" y="577"/>
                </a:cubicBezTo>
                <a:cubicBezTo>
                  <a:pt x="9" y="591"/>
                  <a:pt x="12" y="605"/>
                  <a:pt x="16" y="619"/>
                </a:cubicBezTo>
                <a:cubicBezTo>
                  <a:pt x="44" y="623"/>
                  <a:pt x="71" y="625"/>
                  <a:pt x="98" y="625"/>
                </a:cubicBezTo>
                <a:cubicBezTo>
                  <a:pt x="102" y="635"/>
                  <a:pt x="106" y="645"/>
                  <a:pt x="110" y="654"/>
                </a:cubicBezTo>
                <a:cubicBezTo>
                  <a:pt x="114" y="664"/>
                  <a:pt x="119" y="674"/>
                  <a:pt x="124" y="683"/>
                </a:cubicBezTo>
                <a:cubicBezTo>
                  <a:pt x="106" y="702"/>
                  <a:pt x="88" y="723"/>
                  <a:pt x="71" y="744"/>
                </a:cubicBezTo>
                <a:cubicBezTo>
                  <a:pt x="79" y="756"/>
                  <a:pt x="87" y="768"/>
                  <a:pt x="96" y="779"/>
                </a:cubicBezTo>
                <a:cubicBezTo>
                  <a:pt x="123" y="773"/>
                  <a:pt x="149" y="765"/>
                  <a:pt x="174" y="755"/>
                </a:cubicBezTo>
                <a:cubicBezTo>
                  <a:pt x="181" y="763"/>
                  <a:pt x="189" y="771"/>
                  <a:pt x="196" y="778"/>
                </a:cubicBezTo>
                <a:cubicBezTo>
                  <a:pt x="204" y="786"/>
                  <a:pt x="211" y="793"/>
                  <a:pt x="220" y="800"/>
                </a:cubicBezTo>
                <a:cubicBezTo>
                  <a:pt x="209" y="824"/>
                  <a:pt x="200" y="850"/>
                  <a:pt x="192" y="876"/>
                </a:cubicBezTo>
                <a:cubicBezTo>
                  <a:pt x="204" y="884"/>
                  <a:pt x="216" y="892"/>
                  <a:pt x="228" y="900"/>
                </a:cubicBezTo>
                <a:cubicBezTo>
                  <a:pt x="251" y="884"/>
                  <a:pt x="272" y="867"/>
                  <a:pt x="293" y="849"/>
                </a:cubicBezTo>
                <a:cubicBezTo>
                  <a:pt x="302" y="854"/>
                  <a:pt x="311" y="858"/>
                  <a:pt x="321" y="863"/>
                </a:cubicBezTo>
                <a:cubicBezTo>
                  <a:pt x="331" y="867"/>
                  <a:pt x="341" y="871"/>
                  <a:pt x="351" y="874"/>
                </a:cubicBezTo>
                <a:cubicBezTo>
                  <a:pt x="350" y="901"/>
                  <a:pt x="351" y="928"/>
                  <a:pt x="353" y="955"/>
                </a:cubicBezTo>
                <a:cubicBezTo>
                  <a:pt x="366" y="959"/>
                  <a:pt x="380" y="962"/>
                  <a:pt x="394" y="965"/>
                </a:cubicBezTo>
                <a:cubicBezTo>
                  <a:pt x="410" y="942"/>
                  <a:pt x="424" y="918"/>
                  <a:pt x="436" y="894"/>
                </a:cubicBezTo>
                <a:cubicBezTo>
                  <a:pt x="447" y="895"/>
                  <a:pt x="457" y="896"/>
                  <a:pt x="468" y="896"/>
                </a:cubicBezTo>
                <a:cubicBezTo>
                  <a:pt x="479" y="897"/>
                  <a:pt x="489" y="897"/>
                  <a:pt x="500" y="896"/>
                </a:cubicBezTo>
                <a:cubicBezTo>
                  <a:pt x="509" y="921"/>
                  <a:pt x="519" y="947"/>
                  <a:pt x="531" y="971"/>
                </a:cubicBezTo>
                <a:cubicBezTo>
                  <a:pt x="545" y="969"/>
                  <a:pt x="559" y="967"/>
                  <a:pt x="573" y="965"/>
                </a:cubicBezTo>
                <a:cubicBezTo>
                  <a:pt x="580" y="937"/>
                  <a:pt x="584" y="911"/>
                  <a:pt x="587" y="884"/>
                </a:cubicBezTo>
                <a:cubicBezTo>
                  <a:pt x="597" y="881"/>
                  <a:pt x="607" y="878"/>
                  <a:pt x="617" y="875"/>
                </a:cubicBezTo>
                <a:cubicBezTo>
                  <a:pt x="627" y="871"/>
                  <a:pt x="637" y="867"/>
                  <a:pt x="647" y="863"/>
                </a:cubicBezTo>
                <a:cubicBezTo>
                  <a:pt x="664" y="883"/>
                  <a:pt x="683" y="903"/>
                  <a:pt x="703" y="921"/>
                </a:cubicBezTo>
                <a:cubicBezTo>
                  <a:pt x="716" y="915"/>
                  <a:pt x="728" y="908"/>
                  <a:pt x="740" y="900"/>
                </a:cubicBezTo>
                <a:cubicBezTo>
                  <a:pt x="736" y="873"/>
                  <a:pt x="731" y="846"/>
                  <a:pt x="723" y="820"/>
                </a:cubicBezTo>
                <a:cubicBezTo>
                  <a:pt x="732" y="814"/>
                  <a:pt x="740" y="807"/>
                  <a:pt x="748" y="800"/>
                </a:cubicBezTo>
                <a:cubicBezTo>
                  <a:pt x="757" y="794"/>
                  <a:pt x="764" y="786"/>
                  <a:pt x="772" y="779"/>
                </a:cubicBezTo>
                <a:cubicBezTo>
                  <a:pt x="795" y="792"/>
                  <a:pt x="820" y="803"/>
                  <a:pt x="845" y="813"/>
                </a:cubicBezTo>
                <a:cubicBezTo>
                  <a:pt x="855" y="802"/>
                  <a:pt x="864" y="791"/>
                  <a:pt x="872" y="780"/>
                </a:cubicBezTo>
                <a:cubicBezTo>
                  <a:pt x="859" y="756"/>
                  <a:pt x="844" y="733"/>
                  <a:pt x="828" y="711"/>
                </a:cubicBezTo>
                <a:cubicBezTo>
                  <a:pt x="834" y="702"/>
                  <a:pt x="839" y="693"/>
                  <a:pt x="844" y="684"/>
                </a:cubicBezTo>
                <a:cubicBezTo>
                  <a:pt x="849" y="674"/>
                  <a:pt x="854" y="665"/>
                  <a:pt x="858" y="655"/>
                </a:cubicBezTo>
                <a:cubicBezTo>
                  <a:pt x="885" y="659"/>
                  <a:pt x="911" y="660"/>
                  <a:pt x="939" y="661"/>
                </a:cubicBezTo>
                <a:cubicBezTo>
                  <a:pt x="944" y="647"/>
                  <a:pt x="948" y="634"/>
                  <a:pt x="952" y="620"/>
                </a:cubicBezTo>
                <a:cubicBezTo>
                  <a:pt x="931" y="602"/>
                  <a:pt x="908" y="586"/>
                  <a:pt x="886" y="572"/>
                </a:cubicBezTo>
                <a:cubicBezTo>
                  <a:pt x="888" y="561"/>
                  <a:pt x="890" y="551"/>
                  <a:pt x="891" y="541"/>
                </a:cubicBezTo>
                <a:close/>
                <a:moveTo>
                  <a:pt x="803" y="529"/>
                </a:moveTo>
                <a:cubicBezTo>
                  <a:pt x="798" y="568"/>
                  <a:pt x="785" y="606"/>
                  <a:pt x="766" y="641"/>
                </a:cubicBezTo>
                <a:cubicBezTo>
                  <a:pt x="747" y="676"/>
                  <a:pt x="721" y="707"/>
                  <a:pt x="691" y="732"/>
                </a:cubicBezTo>
                <a:cubicBezTo>
                  <a:pt x="661" y="758"/>
                  <a:pt x="626" y="778"/>
                  <a:pt x="588" y="790"/>
                </a:cubicBezTo>
                <a:cubicBezTo>
                  <a:pt x="551" y="803"/>
                  <a:pt x="511" y="809"/>
                  <a:pt x="472" y="807"/>
                </a:cubicBezTo>
                <a:cubicBezTo>
                  <a:pt x="432" y="806"/>
                  <a:pt x="393" y="797"/>
                  <a:pt x="357" y="781"/>
                </a:cubicBezTo>
                <a:cubicBezTo>
                  <a:pt x="320" y="765"/>
                  <a:pt x="287" y="743"/>
                  <a:pt x="259" y="715"/>
                </a:cubicBezTo>
                <a:cubicBezTo>
                  <a:pt x="230" y="687"/>
                  <a:pt x="207" y="654"/>
                  <a:pt x="191" y="618"/>
                </a:cubicBezTo>
                <a:cubicBezTo>
                  <a:pt x="175" y="582"/>
                  <a:pt x="166" y="543"/>
                  <a:pt x="164" y="503"/>
                </a:cubicBezTo>
                <a:cubicBezTo>
                  <a:pt x="161" y="464"/>
                  <a:pt x="167" y="424"/>
                  <a:pt x="179" y="386"/>
                </a:cubicBezTo>
                <a:cubicBezTo>
                  <a:pt x="191" y="349"/>
                  <a:pt x="211" y="313"/>
                  <a:pt x="236" y="283"/>
                </a:cubicBezTo>
                <a:cubicBezTo>
                  <a:pt x="261" y="252"/>
                  <a:pt x="292" y="226"/>
                  <a:pt x="326" y="207"/>
                </a:cubicBezTo>
                <a:cubicBezTo>
                  <a:pt x="361" y="187"/>
                  <a:pt x="399" y="174"/>
                  <a:pt x="438" y="168"/>
                </a:cubicBezTo>
                <a:cubicBezTo>
                  <a:pt x="477" y="163"/>
                  <a:pt x="517" y="164"/>
                  <a:pt x="556" y="173"/>
                </a:cubicBezTo>
                <a:cubicBezTo>
                  <a:pt x="594" y="182"/>
                  <a:pt x="632" y="198"/>
                  <a:pt x="664" y="220"/>
                </a:cubicBezTo>
                <a:cubicBezTo>
                  <a:pt x="697" y="242"/>
                  <a:pt x="726" y="271"/>
                  <a:pt x="748" y="303"/>
                </a:cubicBezTo>
                <a:cubicBezTo>
                  <a:pt x="771" y="336"/>
                  <a:pt x="787" y="372"/>
                  <a:pt x="797" y="411"/>
                </a:cubicBezTo>
                <a:cubicBezTo>
                  <a:pt x="806" y="450"/>
                  <a:pt x="808" y="490"/>
                  <a:pt x="803" y="529"/>
                </a:cubicBezTo>
                <a:close/>
              </a:path>
            </a:pathLst>
          </a:custGeom>
          <a:solidFill>
            <a:srgbClr val="FCAF2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9" name="Freeform 4"/>
          <p:cNvSpPr>
            <a:spLocks noEditPoints="1"/>
          </p:cNvSpPr>
          <p:nvPr/>
        </p:nvSpPr>
        <p:spPr bwMode="auto">
          <a:xfrm>
            <a:off x="5747003" y="4531073"/>
            <a:ext cx="1431361" cy="1431361"/>
          </a:xfrm>
          <a:custGeom>
            <a:avLst/>
            <a:gdLst>
              <a:gd name="T0" fmla="*/ 894 w 971"/>
              <a:gd name="T1" fmla="*/ 509 h 971"/>
              <a:gd name="T2" fmla="*/ 969 w 971"/>
              <a:gd name="T3" fmla="*/ 442 h 971"/>
              <a:gd name="T4" fmla="*/ 883 w 971"/>
              <a:gd name="T5" fmla="*/ 390 h 971"/>
              <a:gd name="T6" fmla="*/ 938 w 971"/>
              <a:gd name="T7" fmla="*/ 309 h 971"/>
              <a:gd name="T8" fmla="*/ 838 w 971"/>
              <a:gd name="T9" fmla="*/ 279 h 971"/>
              <a:gd name="T10" fmla="*/ 802 w 971"/>
              <a:gd name="T11" fmla="*/ 227 h 971"/>
              <a:gd name="T12" fmla="*/ 813 w 971"/>
              <a:gd name="T13" fmla="*/ 127 h 971"/>
              <a:gd name="T14" fmla="*/ 714 w 971"/>
              <a:gd name="T15" fmla="*/ 146 h 971"/>
              <a:gd name="T16" fmla="*/ 700 w 971"/>
              <a:gd name="T17" fmla="*/ 50 h 971"/>
              <a:gd name="T18" fmla="*/ 606 w 971"/>
              <a:gd name="T19" fmla="*/ 95 h 971"/>
              <a:gd name="T20" fmla="*/ 545 w 971"/>
              <a:gd name="T21" fmla="*/ 81 h 971"/>
              <a:gd name="T22" fmla="*/ 485 w 971"/>
              <a:gd name="T23" fmla="*/ 0 h 971"/>
              <a:gd name="T24" fmla="*/ 425 w 971"/>
              <a:gd name="T25" fmla="*/ 80 h 971"/>
              <a:gd name="T26" fmla="*/ 350 w 971"/>
              <a:gd name="T27" fmla="*/ 19 h 971"/>
              <a:gd name="T28" fmla="*/ 311 w 971"/>
              <a:gd name="T29" fmla="*/ 115 h 971"/>
              <a:gd name="T30" fmla="*/ 256 w 971"/>
              <a:gd name="T31" fmla="*/ 146 h 971"/>
              <a:gd name="T32" fmla="*/ 157 w 971"/>
              <a:gd name="T33" fmla="*/ 126 h 971"/>
              <a:gd name="T34" fmla="*/ 167 w 971"/>
              <a:gd name="T35" fmla="*/ 226 h 971"/>
              <a:gd name="T36" fmla="*/ 70 w 971"/>
              <a:gd name="T37" fmla="*/ 232 h 971"/>
              <a:gd name="T38" fmla="*/ 106 w 971"/>
              <a:gd name="T39" fmla="*/ 329 h 971"/>
              <a:gd name="T40" fmla="*/ 86 w 971"/>
              <a:gd name="T41" fmla="*/ 389 h 971"/>
              <a:gd name="T42" fmla="*/ 0 w 971"/>
              <a:gd name="T43" fmla="*/ 441 h 971"/>
              <a:gd name="T44" fmla="*/ 75 w 971"/>
              <a:gd name="T45" fmla="*/ 508 h 971"/>
              <a:gd name="T46" fmla="*/ 6 w 971"/>
              <a:gd name="T47" fmla="*/ 577 h 971"/>
              <a:gd name="T48" fmla="*/ 98 w 971"/>
              <a:gd name="T49" fmla="*/ 625 h 971"/>
              <a:gd name="T50" fmla="*/ 124 w 971"/>
              <a:gd name="T51" fmla="*/ 683 h 971"/>
              <a:gd name="T52" fmla="*/ 96 w 971"/>
              <a:gd name="T53" fmla="*/ 779 h 971"/>
              <a:gd name="T54" fmla="*/ 196 w 971"/>
              <a:gd name="T55" fmla="*/ 778 h 971"/>
              <a:gd name="T56" fmla="*/ 192 w 971"/>
              <a:gd name="T57" fmla="*/ 876 h 971"/>
              <a:gd name="T58" fmla="*/ 293 w 971"/>
              <a:gd name="T59" fmla="*/ 849 h 971"/>
              <a:gd name="T60" fmla="*/ 351 w 971"/>
              <a:gd name="T61" fmla="*/ 874 h 971"/>
              <a:gd name="T62" fmla="*/ 394 w 971"/>
              <a:gd name="T63" fmla="*/ 965 h 971"/>
              <a:gd name="T64" fmla="*/ 468 w 971"/>
              <a:gd name="T65" fmla="*/ 896 h 971"/>
              <a:gd name="T66" fmla="*/ 531 w 971"/>
              <a:gd name="T67" fmla="*/ 971 h 971"/>
              <a:gd name="T68" fmla="*/ 587 w 971"/>
              <a:gd name="T69" fmla="*/ 884 h 971"/>
              <a:gd name="T70" fmla="*/ 647 w 971"/>
              <a:gd name="T71" fmla="*/ 863 h 971"/>
              <a:gd name="T72" fmla="*/ 740 w 971"/>
              <a:gd name="T73" fmla="*/ 900 h 971"/>
              <a:gd name="T74" fmla="*/ 748 w 971"/>
              <a:gd name="T75" fmla="*/ 800 h 971"/>
              <a:gd name="T76" fmla="*/ 845 w 971"/>
              <a:gd name="T77" fmla="*/ 813 h 971"/>
              <a:gd name="T78" fmla="*/ 828 w 971"/>
              <a:gd name="T79" fmla="*/ 711 h 971"/>
              <a:gd name="T80" fmla="*/ 858 w 971"/>
              <a:gd name="T81" fmla="*/ 655 h 971"/>
              <a:gd name="T82" fmla="*/ 952 w 971"/>
              <a:gd name="T83" fmla="*/ 620 h 971"/>
              <a:gd name="T84" fmla="*/ 891 w 971"/>
              <a:gd name="T85" fmla="*/ 541 h 971"/>
              <a:gd name="T86" fmla="*/ 766 w 971"/>
              <a:gd name="T87" fmla="*/ 641 h 971"/>
              <a:gd name="T88" fmla="*/ 588 w 971"/>
              <a:gd name="T89" fmla="*/ 790 h 971"/>
              <a:gd name="T90" fmla="*/ 357 w 971"/>
              <a:gd name="T91" fmla="*/ 781 h 971"/>
              <a:gd name="T92" fmla="*/ 191 w 971"/>
              <a:gd name="T93" fmla="*/ 618 h 971"/>
              <a:gd name="T94" fmla="*/ 179 w 971"/>
              <a:gd name="T95" fmla="*/ 386 h 971"/>
              <a:gd name="T96" fmla="*/ 326 w 971"/>
              <a:gd name="T97" fmla="*/ 207 h 971"/>
              <a:gd name="T98" fmla="*/ 556 w 971"/>
              <a:gd name="T99" fmla="*/ 173 h 971"/>
              <a:gd name="T100" fmla="*/ 748 w 971"/>
              <a:gd name="T101" fmla="*/ 303 h 971"/>
              <a:gd name="T102" fmla="*/ 803 w 971"/>
              <a:gd name="T103" fmla="*/ 529 h 9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971" h="971">
                <a:moveTo>
                  <a:pt x="891" y="541"/>
                </a:moveTo>
                <a:cubicBezTo>
                  <a:pt x="893" y="530"/>
                  <a:pt x="893" y="520"/>
                  <a:pt x="894" y="509"/>
                </a:cubicBezTo>
                <a:cubicBezTo>
                  <a:pt x="920" y="502"/>
                  <a:pt x="946" y="494"/>
                  <a:pt x="971" y="485"/>
                </a:cubicBezTo>
                <a:cubicBezTo>
                  <a:pt x="971" y="470"/>
                  <a:pt x="970" y="456"/>
                  <a:pt x="969" y="442"/>
                </a:cubicBezTo>
                <a:cubicBezTo>
                  <a:pt x="942" y="433"/>
                  <a:pt x="916" y="426"/>
                  <a:pt x="889" y="421"/>
                </a:cubicBezTo>
                <a:cubicBezTo>
                  <a:pt x="888" y="411"/>
                  <a:pt x="885" y="400"/>
                  <a:pt x="883" y="390"/>
                </a:cubicBezTo>
                <a:cubicBezTo>
                  <a:pt x="880" y="380"/>
                  <a:pt x="878" y="370"/>
                  <a:pt x="874" y="360"/>
                </a:cubicBezTo>
                <a:cubicBezTo>
                  <a:pt x="896" y="344"/>
                  <a:pt x="917" y="327"/>
                  <a:pt x="938" y="309"/>
                </a:cubicBezTo>
                <a:cubicBezTo>
                  <a:pt x="932" y="296"/>
                  <a:pt x="927" y="283"/>
                  <a:pt x="920" y="270"/>
                </a:cubicBezTo>
                <a:cubicBezTo>
                  <a:pt x="893" y="271"/>
                  <a:pt x="865" y="274"/>
                  <a:pt x="838" y="279"/>
                </a:cubicBezTo>
                <a:cubicBezTo>
                  <a:pt x="833" y="270"/>
                  <a:pt x="828" y="261"/>
                  <a:pt x="821" y="252"/>
                </a:cubicBezTo>
                <a:cubicBezTo>
                  <a:pt x="816" y="244"/>
                  <a:pt x="809" y="235"/>
                  <a:pt x="802" y="227"/>
                </a:cubicBezTo>
                <a:cubicBezTo>
                  <a:pt x="817" y="205"/>
                  <a:pt x="831" y="181"/>
                  <a:pt x="843" y="157"/>
                </a:cubicBezTo>
                <a:cubicBezTo>
                  <a:pt x="833" y="147"/>
                  <a:pt x="823" y="137"/>
                  <a:pt x="813" y="127"/>
                </a:cubicBezTo>
                <a:cubicBezTo>
                  <a:pt x="787" y="139"/>
                  <a:pt x="763" y="151"/>
                  <a:pt x="740" y="165"/>
                </a:cubicBezTo>
                <a:cubicBezTo>
                  <a:pt x="731" y="159"/>
                  <a:pt x="723" y="153"/>
                  <a:pt x="714" y="146"/>
                </a:cubicBezTo>
                <a:cubicBezTo>
                  <a:pt x="705" y="141"/>
                  <a:pt x="696" y="135"/>
                  <a:pt x="687" y="130"/>
                </a:cubicBezTo>
                <a:cubicBezTo>
                  <a:pt x="693" y="104"/>
                  <a:pt x="697" y="77"/>
                  <a:pt x="700" y="50"/>
                </a:cubicBezTo>
                <a:cubicBezTo>
                  <a:pt x="687" y="44"/>
                  <a:pt x="674" y="38"/>
                  <a:pt x="661" y="33"/>
                </a:cubicBezTo>
                <a:cubicBezTo>
                  <a:pt x="641" y="52"/>
                  <a:pt x="623" y="73"/>
                  <a:pt x="606" y="95"/>
                </a:cubicBezTo>
                <a:cubicBezTo>
                  <a:pt x="596" y="92"/>
                  <a:pt x="586" y="89"/>
                  <a:pt x="576" y="86"/>
                </a:cubicBezTo>
                <a:cubicBezTo>
                  <a:pt x="566" y="84"/>
                  <a:pt x="555" y="82"/>
                  <a:pt x="545" y="81"/>
                </a:cubicBezTo>
                <a:cubicBezTo>
                  <a:pt x="541" y="54"/>
                  <a:pt x="535" y="28"/>
                  <a:pt x="528" y="2"/>
                </a:cubicBezTo>
                <a:cubicBezTo>
                  <a:pt x="513" y="0"/>
                  <a:pt x="499" y="0"/>
                  <a:pt x="485" y="0"/>
                </a:cubicBezTo>
                <a:cubicBezTo>
                  <a:pt x="474" y="25"/>
                  <a:pt x="464" y="51"/>
                  <a:pt x="457" y="77"/>
                </a:cubicBezTo>
                <a:cubicBezTo>
                  <a:pt x="446" y="78"/>
                  <a:pt x="436" y="79"/>
                  <a:pt x="425" y="80"/>
                </a:cubicBezTo>
                <a:cubicBezTo>
                  <a:pt x="415" y="82"/>
                  <a:pt x="404" y="84"/>
                  <a:pt x="394" y="86"/>
                </a:cubicBezTo>
                <a:cubicBezTo>
                  <a:pt x="381" y="63"/>
                  <a:pt x="366" y="41"/>
                  <a:pt x="350" y="19"/>
                </a:cubicBezTo>
                <a:cubicBezTo>
                  <a:pt x="336" y="23"/>
                  <a:pt x="322" y="27"/>
                  <a:pt x="309" y="32"/>
                </a:cubicBezTo>
                <a:cubicBezTo>
                  <a:pt x="308" y="60"/>
                  <a:pt x="309" y="88"/>
                  <a:pt x="311" y="115"/>
                </a:cubicBezTo>
                <a:cubicBezTo>
                  <a:pt x="301" y="119"/>
                  <a:pt x="292" y="124"/>
                  <a:pt x="283" y="129"/>
                </a:cubicBezTo>
                <a:cubicBezTo>
                  <a:pt x="273" y="134"/>
                  <a:pt x="264" y="140"/>
                  <a:pt x="256" y="146"/>
                </a:cubicBezTo>
                <a:cubicBezTo>
                  <a:pt x="235" y="129"/>
                  <a:pt x="213" y="113"/>
                  <a:pt x="190" y="99"/>
                </a:cubicBezTo>
                <a:cubicBezTo>
                  <a:pt x="178" y="108"/>
                  <a:pt x="167" y="117"/>
                  <a:pt x="157" y="126"/>
                </a:cubicBezTo>
                <a:cubicBezTo>
                  <a:pt x="166" y="153"/>
                  <a:pt x="176" y="178"/>
                  <a:pt x="188" y="203"/>
                </a:cubicBezTo>
                <a:cubicBezTo>
                  <a:pt x="181" y="210"/>
                  <a:pt x="174" y="218"/>
                  <a:pt x="167" y="226"/>
                </a:cubicBezTo>
                <a:cubicBezTo>
                  <a:pt x="161" y="235"/>
                  <a:pt x="154" y="243"/>
                  <a:pt x="148" y="252"/>
                </a:cubicBezTo>
                <a:cubicBezTo>
                  <a:pt x="122" y="243"/>
                  <a:pt x="97" y="237"/>
                  <a:pt x="70" y="232"/>
                </a:cubicBezTo>
                <a:cubicBezTo>
                  <a:pt x="62" y="244"/>
                  <a:pt x="55" y="256"/>
                  <a:pt x="49" y="269"/>
                </a:cubicBezTo>
                <a:cubicBezTo>
                  <a:pt x="67" y="290"/>
                  <a:pt x="86" y="310"/>
                  <a:pt x="106" y="329"/>
                </a:cubicBezTo>
                <a:cubicBezTo>
                  <a:pt x="102" y="339"/>
                  <a:pt x="98" y="348"/>
                  <a:pt x="95" y="358"/>
                </a:cubicBezTo>
                <a:cubicBezTo>
                  <a:pt x="91" y="369"/>
                  <a:pt x="88" y="379"/>
                  <a:pt x="86" y="389"/>
                </a:cubicBezTo>
                <a:cubicBezTo>
                  <a:pt x="59" y="391"/>
                  <a:pt x="32" y="394"/>
                  <a:pt x="6" y="399"/>
                </a:cubicBezTo>
                <a:cubicBezTo>
                  <a:pt x="3" y="413"/>
                  <a:pt x="1" y="427"/>
                  <a:pt x="0" y="441"/>
                </a:cubicBezTo>
                <a:cubicBezTo>
                  <a:pt x="24" y="454"/>
                  <a:pt x="49" y="466"/>
                  <a:pt x="74" y="476"/>
                </a:cubicBezTo>
                <a:cubicBezTo>
                  <a:pt x="74" y="487"/>
                  <a:pt x="74" y="497"/>
                  <a:pt x="75" y="508"/>
                </a:cubicBezTo>
                <a:cubicBezTo>
                  <a:pt x="75" y="518"/>
                  <a:pt x="76" y="529"/>
                  <a:pt x="78" y="539"/>
                </a:cubicBezTo>
                <a:cubicBezTo>
                  <a:pt x="53" y="551"/>
                  <a:pt x="30" y="563"/>
                  <a:pt x="6" y="577"/>
                </a:cubicBezTo>
                <a:cubicBezTo>
                  <a:pt x="9" y="591"/>
                  <a:pt x="12" y="605"/>
                  <a:pt x="16" y="619"/>
                </a:cubicBezTo>
                <a:cubicBezTo>
                  <a:pt x="44" y="623"/>
                  <a:pt x="71" y="625"/>
                  <a:pt x="98" y="625"/>
                </a:cubicBezTo>
                <a:cubicBezTo>
                  <a:pt x="102" y="635"/>
                  <a:pt x="106" y="645"/>
                  <a:pt x="110" y="654"/>
                </a:cubicBezTo>
                <a:cubicBezTo>
                  <a:pt x="114" y="664"/>
                  <a:pt x="119" y="674"/>
                  <a:pt x="124" y="683"/>
                </a:cubicBezTo>
                <a:cubicBezTo>
                  <a:pt x="106" y="702"/>
                  <a:pt x="88" y="723"/>
                  <a:pt x="71" y="744"/>
                </a:cubicBezTo>
                <a:cubicBezTo>
                  <a:pt x="79" y="756"/>
                  <a:pt x="87" y="768"/>
                  <a:pt x="96" y="779"/>
                </a:cubicBezTo>
                <a:cubicBezTo>
                  <a:pt x="123" y="773"/>
                  <a:pt x="149" y="765"/>
                  <a:pt x="174" y="755"/>
                </a:cubicBezTo>
                <a:cubicBezTo>
                  <a:pt x="181" y="763"/>
                  <a:pt x="189" y="771"/>
                  <a:pt x="196" y="778"/>
                </a:cubicBezTo>
                <a:cubicBezTo>
                  <a:pt x="204" y="786"/>
                  <a:pt x="211" y="793"/>
                  <a:pt x="220" y="800"/>
                </a:cubicBezTo>
                <a:cubicBezTo>
                  <a:pt x="209" y="824"/>
                  <a:pt x="200" y="850"/>
                  <a:pt x="192" y="876"/>
                </a:cubicBezTo>
                <a:cubicBezTo>
                  <a:pt x="204" y="884"/>
                  <a:pt x="216" y="892"/>
                  <a:pt x="228" y="900"/>
                </a:cubicBezTo>
                <a:cubicBezTo>
                  <a:pt x="251" y="884"/>
                  <a:pt x="272" y="867"/>
                  <a:pt x="293" y="849"/>
                </a:cubicBezTo>
                <a:cubicBezTo>
                  <a:pt x="302" y="854"/>
                  <a:pt x="311" y="858"/>
                  <a:pt x="321" y="863"/>
                </a:cubicBezTo>
                <a:cubicBezTo>
                  <a:pt x="331" y="867"/>
                  <a:pt x="341" y="871"/>
                  <a:pt x="351" y="874"/>
                </a:cubicBezTo>
                <a:cubicBezTo>
                  <a:pt x="350" y="901"/>
                  <a:pt x="351" y="928"/>
                  <a:pt x="353" y="955"/>
                </a:cubicBezTo>
                <a:cubicBezTo>
                  <a:pt x="366" y="959"/>
                  <a:pt x="380" y="962"/>
                  <a:pt x="394" y="965"/>
                </a:cubicBezTo>
                <a:cubicBezTo>
                  <a:pt x="410" y="942"/>
                  <a:pt x="424" y="918"/>
                  <a:pt x="436" y="894"/>
                </a:cubicBezTo>
                <a:cubicBezTo>
                  <a:pt x="447" y="895"/>
                  <a:pt x="457" y="896"/>
                  <a:pt x="468" y="896"/>
                </a:cubicBezTo>
                <a:cubicBezTo>
                  <a:pt x="479" y="897"/>
                  <a:pt x="489" y="897"/>
                  <a:pt x="500" y="896"/>
                </a:cubicBezTo>
                <a:cubicBezTo>
                  <a:pt x="509" y="921"/>
                  <a:pt x="519" y="947"/>
                  <a:pt x="531" y="971"/>
                </a:cubicBezTo>
                <a:cubicBezTo>
                  <a:pt x="545" y="969"/>
                  <a:pt x="559" y="967"/>
                  <a:pt x="573" y="965"/>
                </a:cubicBezTo>
                <a:cubicBezTo>
                  <a:pt x="580" y="937"/>
                  <a:pt x="584" y="911"/>
                  <a:pt x="587" y="884"/>
                </a:cubicBezTo>
                <a:cubicBezTo>
                  <a:pt x="597" y="881"/>
                  <a:pt x="607" y="878"/>
                  <a:pt x="617" y="875"/>
                </a:cubicBezTo>
                <a:cubicBezTo>
                  <a:pt x="627" y="871"/>
                  <a:pt x="637" y="867"/>
                  <a:pt x="647" y="863"/>
                </a:cubicBezTo>
                <a:cubicBezTo>
                  <a:pt x="664" y="883"/>
                  <a:pt x="683" y="903"/>
                  <a:pt x="703" y="921"/>
                </a:cubicBezTo>
                <a:cubicBezTo>
                  <a:pt x="716" y="915"/>
                  <a:pt x="728" y="908"/>
                  <a:pt x="740" y="900"/>
                </a:cubicBezTo>
                <a:cubicBezTo>
                  <a:pt x="736" y="873"/>
                  <a:pt x="731" y="846"/>
                  <a:pt x="723" y="820"/>
                </a:cubicBezTo>
                <a:cubicBezTo>
                  <a:pt x="732" y="814"/>
                  <a:pt x="740" y="807"/>
                  <a:pt x="748" y="800"/>
                </a:cubicBezTo>
                <a:cubicBezTo>
                  <a:pt x="757" y="794"/>
                  <a:pt x="764" y="786"/>
                  <a:pt x="772" y="779"/>
                </a:cubicBezTo>
                <a:cubicBezTo>
                  <a:pt x="795" y="792"/>
                  <a:pt x="820" y="803"/>
                  <a:pt x="845" y="813"/>
                </a:cubicBezTo>
                <a:cubicBezTo>
                  <a:pt x="855" y="802"/>
                  <a:pt x="864" y="791"/>
                  <a:pt x="872" y="780"/>
                </a:cubicBezTo>
                <a:cubicBezTo>
                  <a:pt x="859" y="756"/>
                  <a:pt x="844" y="733"/>
                  <a:pt x="828" y="711"/>
                </a:cubicBezTo>
                <a:cubicBezTo>
                  <a:pt x="834" y="702"/>
                  <a:pt x="839" y="693"/>
                  <a:pt x="844" y="684"/>
                </a:cubicBezTo>
                <a:cubicBezTo>
                  <a:pt x="849" y="674"/>
                  <a:pt x="854" y="665"/>
                  <a:pt x="858" y="655"/>
                </a:cubicBezTo>
                <a:cubicBezTo>
                  <a:pt x="885" y="659"/>
                  <a:pt x="911" y="660"/>
                  <a:pt x="939" y="661"/>
                </a:cubicBezTo>
                <a:cubicBezTo>
                  <a:pt x="944" y="647"/>
                  <a:pt x="948" y="634"/>
                  <a:pt x="952" y="620"/>
                </a:cubicBezTo>
                <a:cubicBezTo>
                  <a:pt x="931" y="602"/>
                  <a:pt x="908" y="586"/>
                  <a:pt x="886" y="572"/>
                </a:cubicBezTo>
                <a:cubicBezTo>
                  <a:pt x="888" y="561"/>
                  <a:pt x="890" y="551"/>
                  <a:pt x="891" y="541"/>
                </a:cubicBezTo>
                <a:close/>
                <a:moveTo>
                  <a:pt x="803" y="529"/>
                </a:moveTo>
                <a:cubicBezTo>
                  <a:pt x="798" y="568"/>
                  <a:pt x="785" y="606"/>
                  <a:pt x="766" y="641"/>
                </a:cubicBezTo>
                <a:cubicBezTo>
                  <a:pt x="747" y="676"/>
                  <a:pt x="721" y="707"/>
                  <a:pt x="691" y="732"/>
                </a:cubicBezTo>
                <a:cubicBezTo>
                  <a:pt x="661" y="758"/>
                  <a:pt x="626" y="778"/>
                  <a:pt x="588" y="790"/>
                </a:cubicBezTo>
                <a:cubicBezTo>
                  <a:pt x="551" y="803"/>
                  <a:pt x="511" y="809"/>
                  <a:pt x="472" y="807"/>
                </a:cubicBezTo>
                <a:cubicBezTo>
                  <a:pt x="432" y="806"/>
                  <a:pt x="393" y="797"/>
                  <a:pt x="357" y="781"/>
                </a:cubicBezTo>
                <a:cubicBezTo>
                  <a:pt x="320" y="765"/>
                  <a:pt x="287" y="743"/>
                  <a:pt x="259" y="715"/>
                </a:cubicBezTo>
                <a:cubicBezTo>
                  <a:pt x="230" y="687"/>
                  <a:pt x="207" y="654"/>
                  <a:pt x="191" y="618"/>
                </a:cubicBezTo>
                <a:cubicBezTo>
                  <a:pt x="175" y="582"/>
                  <a:pt x="166" y="543"/>
                  <a:pt x="164" y="503"/>
                </a:cubicBezTo>
                <a:cubicBezTo>
                  <a:pt x="161" y="464"/>
                  <a:pt x="167" y="424"/>
                  <a:pt x="179" y="386"/>
                </a:cubicBezTo>
                <a:cubicBezTo>
                  <a:pt x="191" y="349"/>
                  <a:pt x="211" y="313"/>
                  <a:pt x="236" y="283"/>
                </a:cubicBezTo>
                <a:cubicBezTo>
                  <a:pt x="261" y="252"/>
                  <a:pt x="292" y="226"/>
                  <a:pt x="326" y="207"/>
                </a:cubicBezTo>
                <a:cubicBezTo>
                  <a:pt x="361" y="187"/>
                  <a:pt x="399" y="174"/>
                  <a:pt x="438" y="168"/>
                </a:cubicBezTo>
                <a:cubicBezTo>
                  <a:pt x="477" y="163"/>
                  <a:pt x="517" y="164"/>
                  <a:pt x="556" y="173"/>
                </a:cubicBezTo>
                <a:cubicBezTo>
                  <a:pt x="594" y="182"/>
                  <a:pt x="632" y="198"/>
                  <a:pt x="664" y="220"/>
                </a:cubicBezTo>
                <a:cubicBezTo>
                  <a:pt x="697" y="242"/>
                  <a:pt x="726" y="271"/>
                  <a:pt x="748" y="303"/>
                </a:cubicBezTo>
                <a:cubicBezTo>
                  <a:pt x="771" y="336"/>
                  <a:pt x="787" y="372"/>
                  <a:pt x="797" y="411"/>
                </a:cubicBezTo>
                <a:cubicBezTo>
                  <a:pt x="806" y="450"/>
                  <a:pt x="808" y="490"/>
                  <a:pt x="803" y="529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20" name="Freeform 5"/>
          <p:cNvSpPr>
            <a:spLocks noEditPoints="1"/>
          </p:cNvSpPr>
          <p:nvPr/>
        </p:nvSpPr>
        <p:spPr bwMode="auto">
          <a:xfrm>
            <a:off x="4992546" y="1910290"/>
            <a:ext cx="1431361" cy="1431361"/>
          </a:xfrm>
          <a:custGeom>
            <a:avLst/>
            <a:gdLst>
              <a:gd name="T0" fmla="*/ 894 w 971"/>
              <a:gd name="T1" fmla="*/ 509 h 971"/>
              <a:gd name="T2" fmla="*/ 969 w 971"/>
              <a:gd name="T3" fmla="*/ 442 h 971"/>
              <a:gd name="T4" fmla="*/ 883 w 971"/>
              <a:gd name="T5" fmla="*/ 390 h 971"/>
              <a:gd name="T6" fmla="*/ 938 w 971"/>
              <a:gd name="T7" fmla="*/ 309 h 971"/>
              <a:gd name="T8" fmla="*/ 838 w 971"/>
              <a:gd name="T9" fmla="*/ 279 h 971"/>
              <a:gd name="T10" fmla="*/ 802 w 971"/>
              <a:gd name="T11" fmla="*/ 227 h 971"/>
              <a:gd name="T12" fmla="*/ 813 w 971"/>
              <a:gd name="T13" fmla="*/ 127 h 971"/>
              <a:gd name="T14" fmla="*/ 714 w 971"/>
              <a:gd name="T15" fmla="*/ 146 h 971"/>
              <a:gd name="T16" fmla="*/ 700 w 971"/>
              <a:gd name="T17" fmla="*/ 50 h 971"/>
              <a:gd name="T18" fmla="*/ 606 w 971"/>
              <a:gd name="T19" fmla="*/ 95 h 971"/>
              <a:gd name="T20" fmla="*/ 545 w 971"/>
              <a:gd name="T21" fmla="*/ 81 h 971"/>
              <a:gd name="T22" fmla="*/ 485 w 971"/>
              <a:gd name="T23" fmla="*/ 0 h 971"/>
              <a:gd name="T24" fmla="*/ 425 w 971"/>
              <a:gd name="T25" fmla="*/ 80 h 971"/>
              <a:gd name="T26" fmla="*/ 350 w 971"/>
              <a:gd name="T27" fmla="*/ 19 h 971"/>
              <a:gd name="T28" fmla="*/ 311 w 971"/>
              <a:gd name="T29" fmla="*/ 115 h 971"/>
              <a:gd name="T30" fmla="*/ 256 w 971"/>
              <a:gd name="T31" fmla="*/ 146 h 971"/>
              <a:gd name="T32" fmla="*/ 157 w 971"/>
              <a:gd name="T33" fmla="*/ 126 h 971"/>
              <a:gd name="T34" fmla="*/ 167 w 971"/>
              <a:gd name="T35" fmla="*/ 226 h 971"/>
              <a:gd name="T36" fmla="*/ 70 w 971"/>
              <a:gd name="T37" fmla="*/ 232 h 971"/>
              <a:gd name="T38" fmla="*/ 106 w 971"/>
              <a:gd name="T39" fmla="*/ 329 h 971"/>
              <a:gd name="T40" fmla="*/ 86 w 971"/>
              <a:gd name="T41" fmla="*/ 389 h 971"/>
              <a:gd name="T42" fmla="*/ 0 w 971"/>
              <a:gd name="T43" fmla="*/ 441 h 971"/>
              <a:gd name="T44" fmla="*/ 75 w 971"/>
              <a:gd name="T45" fmla="*/ 508 h 971"/>
              <a:gd name="T46" fmla="*/ 6 w 971"/>
              <a:gd name="T47" fmla="*/ 577 h 971"/>
              <a:gd name="T48" fmla="*/ 98 w 971"/>
              <a:gd name="T49" fmla="*/ 625 h 971"/>
              <a:gd name="T50" fmla="*/ 124 w 971"/>
              <a:gd name="T51" fmla="*/ 683 h 971"/>
              <a:gd name="T52" fmla="*/ 96 w 971"/>
              <a:gd name="T53" fmla="*/ 779 h 971"/>
              <a:gd name="T54" fmla="*/ 196 w 971"/>
              <a:gd name="T55" fmla="*/ 778 h 971"/>
              <a:gd name="T56" fmla="*/ 192 w 971"/>
              <a:gd name="T57" fmla="*/ 876 h 971"/>
              <a:gd name="T58" fmla="*/ 293 w 971"/>
              <a:gd name="T59" fmla="*/ 849 h 971"/>
              <a:gd name="T60" fmla="*/ 351 w 971"/>
              <a:gd name="T61" fmla="*/ 874 h 971"/>
              <a:gd name="T62" fmla="*/ 394 w 971"/>
              <a:gd name="T63" fmla="*/ 965 h 971"/>
              <a:gd name="T64" fmla="*/ 468 w 971"/>
              <a:gd name="T65" fmla="*/ 896 h 971"/>
              <a:gd name="T66" fmla="*/ 531 w 971"/>
              <a:gd name="T67" fmla="*/ 971 h 971"/>
              <a:gd name="T68" fmla="*/ 587 w 971"/>
              <a:gd name="T69" fmla="*/ 884 h 971"/>
              <a:gd name="T70" fmla="*/ 647 w 971"/>
              <a:gd name="T71" fmla="*/ 863 h 971"/>
              <a:gd name="T72" fmla="*/ 740 w 971"/>
              <a:gd name="T73" fmla="*/ 900 h 971"/>
              <a:gd name="T74" fmla="*/ 748 w 971"/>
              <a:gd name="T75" fmla="*/ 800 h 971"/>
              <a:gd name="T76" fmla="*/ 845 w 971"/>
              <a:gd name="T77" fmla="*/ 813 h 971"/>
              <a:gd name="T78" fmla="*/ 828 w 971"/>
              <a:gd name="T79" fmla="*/ 711 h 971"/>
              <a:gd name="T80" fmla="*/ 858 w 971"/>
              <a:gd name="T81" fmla="*/ 655 h 971"/>
              <a:gd name="T82" fmla="*/ 952 w 971"/>
              <a:gd name="T83" fmla="*/ 620 h 971"/>
              <a:gd name="T84" fmla="*/ 891 w 971"/>
              <a:gd name="T85" fmla="*/ 541 h 971"/>
              <a:gd name="T86" fmla="*/ 766 w 971"/>
              <a:gd name="T87" fmla="*/ 641 h 971"/>
              <a:gd name="T88" fmla="*/ 588 w 971"/>
              <a:gd name="T89" fmla="*/ 790 h 971"/>
              <a:gd name="T90" fmla="*/ 357 w 971"/>
              <a:gd name="T91" fmla="*/ 781 h 971"/>
              <a:gd name="T92" fmla="*/ 191 w 971"/>
              <a:gd name="T93" fmla="*/ 618 h 971"/>
              <a:gd name="T94" fmla="*/ 179 w 971"/>
              <a:gd name="T95" fmla="*/ 386 h 971"/>
              <a:gd name="T96" fmla="*/ 326 w 971"/>
              <a:gd name="T97" fmla="*/ 207 h 971"/>
              <a:gd name="T98" fmla="*/ 556 w 971"/>
              <a:gd name="T99" fmla="*/ 173 h 971"/>
              <a:gd name="T100" fmla="*/ 748 w 971"/>
              <a:gd name="T101" fmla="*/ 303 h 971"/>
              <a:gd name="T102" fmla="*/ 803 w 971"/>
              <a:gd name="T103" fmla="*/ 529 h 9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971" h="971">
                <a:moveTo>
                  <a:pt x="891" y="541"/>
                </a:moveTo>
                <a:cubicBezTo>
                  <a:pt x="893" y="530"/>
                  <a:pt x="893" y="520"/>
                  <a:pt x="894" y="509"/>
                </a:cubicBezTo>
                <a:cubicBezTo>
                  <a:pt x="920" y="502"/>
                  <a:pt x="946" y="494"/>
                  <a:pt x="971" y="485"/>
                </a:cubicBezTo>
                <a:cubicBezTo>
                  <a:pt x="971" y="470"/>
                  <a:pt x="970" y="456"/>
                  <a:pt x="969" y="442"/>
                </a:cubicBezTo>
                <a:cubicBezTo>
                  <a:pt x="942" y="433"/>
                  <a:pt x="916" y="426"/>
                  <a:pt x="889" y="421"/>
                </a:cubicBezTo>
                <a:cubicBezTo>
                  <a:pt x="888" y="411"/>
                  <a:pt x="885" y="400"/>
                  <a:pt x="883" y="390"/>
                </a:cubicBezTo>
                <a:cubicBezTo>
                  <a:pt x="880" y="380"/>
                  <a:pt x="878" y="370"/>
                  <a:pt x="874" y="360"/>
                </a:cubicBezTo>
                <a:cubicBezTo>
                  <a:pt x="896" y="344"/>
                  <a:pt x="917" y="327"/>
                  <a:pt x="938" y="309"/>
                </a:cubicBezTo>
                <a:cubicBezTo>
                  <a:pt x="932" y="296"/>
                  <a:pt x="927" y="283"/>
                  <a:pt x="920" y="270"/>
                </a:cubicBezTo>
                <a:cubicBezTo>
                  <a:pt x="893" y="271"/>
                  <a:pt x="865" y="274"/>
                  <a:pt x="838" y="279"/>
                </a:cubicBezTo>
                <a:cubicBezTo>
                  <a:pt x="833" y="270"/>
                  <a:pt x="828" y="261"/>
                  <a:pt x="821" y="252"/>
                </a:cubicBezTo>
                <a:cubicBezTo>
                  <a:pt x="816" y="244"/>
                  <a:pt x="809" y="235"/>
                  <a:pt x="802" y="227"/>
                </a:cubicBezTo>
                <a:cubicBezTo>
                  <a:pt x="817" y="205"/>
                  <a:pt x="831" y="181"/>
                  <a:pt x="843" y="157"/>
                </a:cubicBezTo>
                <a:cubicBezTo>
                  <a:pt x="833" y="147"/>
                  <a:pt x="823" y="137"/>
                  <a:pt x="813" y="127"/>
                </a:cubicBezTo>
                <a:cubicBezTo>
                  <a:pt x="787" y="139"/>
                  <a:pt x="763" y="151"/>
                  <a:pt x="740" y="165"/>
                </a:cubicBezTo>
                <a:cubicBezTo>
                  <a:pt x="731" y="159"/>
                  <a:pt x="723" y="153"/>
                  <a:pt x="714" y="146"/>
                </a:cubicBezTo>
                <a:cubicBezTo>
                  <a:pt x="705" y="141"/>
                  <a:pt x="696" y="135"/>
                  <a:pt x="687" y="130"/>
                </a:cubicBezTo>
                <a:cubicBezTo>
                  <a:pt x="693" y="104"/>
                  <a:pt x="697" y="77"/>
                  <a:pt x="700" y="50"/>
                </a:cubicBezTo>
                <a:cubicBezTo>
                  <a:pt x="687" y="44"/>
                  <a:pt x="674" y="38"/>
                  <a:pt x="661" y="33"/>
                </a:cubicBezTo>
                <a:cubicBezTo>
                  <a:pt x="641" y="52"/>
                  <a:pt x="623" y="73"/>
                  <a:pt x="606" y="95"/>
                </a:cubicBezTo>
                <a:cubicBezTo>
                  <a:pt x="596" y="92"/>
                  <a:pt x="586" y="89"/>
                  <a:pt x="576" y="86"/>
                </a:cubicBezTo>
                <a:cubicBezTo>
                  <a:pt x="566" y="84"/>
                  <a:pt x="555" y="82"/>
                  <a:pt x="545" y="81"/>
                </a:cubicBezTo>
                <a:cubicBezTo>
                  <a:pt x="541" y="54"/>
                  <a:pt x="535" y="28"/>
                  <a:pt x="528" y="2"/>
                </a:cubicBezTo>
                <a:cubicBezTo>
                  <a:pt x="513" y="0"/>
                  <a:pt x="499" y="0"/>
                  <a:pt x="485" y="0"/>
                </a:cubicBezTo>
                <a:cubicBezTo>
                  <a:pt x="474" y="25"/>
                  <a:pt x="464" y="51"/>
                  <a:pt x="457" y="77"/>
                </a:cubicBezTo>
                <a:cubicBezTo>
                  <a:pt x="446" y="78"/>
                  <a:pt x="436" y="79"/>
                  <a:pt x="425" y="80"/>
                </a:cubicBezTo>
                <a:cubicBezTo>
                  <a:pt x="415" y="82"/>
                  <a:pt x="404" y="84"/>
                  <a:pt x="394" y="86"/>
                </a:cubicBezTo>
                <a:cubicBezTo>
                  <a:pt x="381" y="63"/>
                  <a:pt x="366" y="41"/>
                  <a:pt x="350" y="19"/>
                </a:cubicBezTo>
                <a:cubicBezTo>
                  <a:pt x="336" y="23"/>
                  <a:pt x="322" y="27"/>
                  <a:pt x="309" y="32"/>
                </a:cubicBezTo>
                <a:cubicBezTo>
                  <a:pt x="308" y="60"/>
                  <a:pt x="309" y="88"/>
                  <a:pt x="311" y="115"/>
                </a:cubicBezTo>
                <a:cubicBezTo>
                  <a:pt x="301" y="119"/>
                  <a:pt x="292" y="124"/>
                  <a:pt x="283" y="129"/>
                </a:cubicBezTo>
                <a:cubicBezTo>
                  <a:pt x="273" y="134"/>
                  <a:pt x="264" y="140"/>
                  <a:pt x="256" y="146"/>
                </a:cubicBezTo>
                <a:cubicBezTo>
                  <a:pt x="235" y="129"/>
                  <a:pt x="213" y="113"/>
                  <a:pt x="190" y="99"/>
                </a:cubicBezTo>
                <a:cubicBezTo>
                  <a:pt x="178" y="108"/>
                  <a:pt x="167" y="117"/>
                  <a:pt x="157" y="126"/>
                </a:cubicBezTo>
                <a:cubicBezTo>
                  <a:pt x="166" y="153"/>
                  <a:pt x="176" y="178"/>
                  <a:pt x="188" y="203"/>
                </a:cubicBezTo>
                <a:cubicBezTo>
                  <a:pt x="181" y="210"/>
                  <a:pt x="174" y="218"/>
                  <a:pt x="167" y="226"/>
                </a:cubicBezTo>
                <a:cubicBezTo>
                  <a:pt x="161" y="235"/>
                  <a:pt x="154" y="243"/>
                  <a:pt x="148" y="252"/>
                </a:cubicBezTo>
                <a:cubicBezTo>
                  <a:pt x="122" y="243"/>
                  <a:pt x="97" y="237"/>
                  <a:pt x="70" y="232"/>
                </a:cubicBezTo>
                <a:cubicBezTo>
                  <a:pt x="62" y="244"/>
                  <a:pt x="55" y="256"/>
                  <a:pt x="49" y="269"/>
                </a:cubicBezTo>
                <a:cubicBezTo>
                  <a:pt x="67" y="290"/>
                  <a:pt x="86" y="310"/>
                  <a:pt x="106" y="329"/>
                </a:cubicBezTo>
                <a:cubicBezTo>
                  <a:pt x="102" y="339"/>
                  <a:pt x="98" y="348"/>
                  <a:pt x="95" y="358"/>
                </a:cubicBezTo>
                <a:cubicBezTo>
                  <a:pt x="91" y="369"/>
                  <a:pt x="88" y="379"/>
                  <a:pt x="86" y="389"/>
                </a:cubicBezTo>
                <a:cubicBezTo>
                  <a:pt x="59" y="391"/>
                  <a:pt x="32" y="394"/>
                  <a:pt x="6" y="399"/>
                </a:cubicBezTo>
                <a:cubicBezTo>
                  <a:pt x="3" y="413"/>
                  <a:pt x="1" y="427"/>
                  <a:pt x="0" y="441"/>
                </a:cubicBezTo>
                <a:cubicBezTo>
                  <a:pt x="24" y="454"/>
                  <a:pt x="49" y="466"/>
                  <a:pt x="74" y="476"/>
                </a:cubicBezTo>
                <a:cubicBezTo>
                  <a:pt x="74" y="487"/>
                  <a:pt x="74" y="497"/>
                  <a:pt x="75" y="508"/>
                </a:cubicBezTo>
                <a:cubicBezTo>
                  <a:pt x="75" y="518"/>
                  <a:pt x="76" y="529"/>
                  <a:pt x="78" y="539"/>
                </a:cubicBezTo>
                <a:cubicBezTo>
                  <a:pt x="53" y="551"/>
                  <a:pt x="30" y="563"/>
                  <a:pt x="6" y="577"/>
                </a:cubicBezTo>
                <a:cubicBezTo>
                  <a:pt x="9" y="591"/>
                  <a:pt x="12" y="605"/>
                  <a:pt x="16" y="619"/>
                </a:cubicBezTo>
                <a:cubicBezTo>
                  <a:pt x="44" y="623"/>
                  <a:pt x="71" y="625"/>
                  <a:pt x="98" y="625"/>
                </a:cubicBezTo>
                <a:cubicBezTo>
                  <a:pt x="102" y="635"/>
                  <a:pt x="106" y="645"/>
                  <a:pt x="110" y="654"/>
                </a:cubicBezTo>
                <a:cubicBezTo>
                  <a:pt x="114" y="664"/>
                  <a:pt x="119" y="674"/>
                  <a:pt x="124" y="683"/>
                </a:cubicBezTo>
                <a:cubicBezTo>
                  <a:pt x="106" y="702"/>
                  <a:pt x="88" y="723"/>
                  <a:pt x="71" y="744"/>
                </a:cubicBezTo>
                <a:cubicBezTo>
                  <a:pt x="79" y="756"/>
                  <a:pt x="87" y="768"/>
                  <a:pt x="96" y="779"/>
                </a:cubicBezTo>
                <a:cubicBezTo>
                  <a:pt x="123" y="773"/>
                  <a:pt x="149" y="765"/>
                  <a:pt x="174" y="755"/>
                </a:cubicBezTo>
                <a:cubicBezTo>
                  <a:pt x="181" y="763"/>
                  <a:pt x="189" y="771"/>
                  <a:pt x="196" y="778"/>
                </a:cubicBezTo>
                <a:cubicBezTo>
                  <a:pt x="204" y="786"/>
                  <a:pt x="211" y="793"/>
                  <a:pt x="220" y="800"/>
                </a:cubicBezTo>
                <a:cubicBezTo>
                  <a:pt x="209" y="824"/>
                  <a:pt x="200" y="850"/>
                  <a:pt x="192" y="876"/>
                </a:cubicBezTo>
                <a:cubicBezTo>
                  <a:pt x="204" y="884"/>
                  <a:pt x="216" y="892"/>
                  <a:pt x="228" y="900"/>
                </a:cubicBezTo>
                <a:cubicBezTo>
                  <a:pt x="251" y="884"/>
                  <a:pt x="272" y="867"/>
                  <a:pt x="293" y="849"/>
                </a:cubicBezTo>
                <a:cubicBezTo>
                  <a:pt x="302" y="854"/>
                  <a:pt x="311" y="858"/>
                  <a:pt x="321" y="863"/>
                </a:cubicBezTo>
                <a:cubicBezTo>
                  <a:pt x="331" y="867"/>
                  <a:pt x="341" y="871"/>
                  <a:pt x="351" y="874"/>
                </a:cubicBezTo>
                <a:cubicBezTo>
                  <a:pt x="350" y="901"/>
                  <a:pt x="351" y="928"/>
                  <a:pt x="353" y="955"/>
                </a:cubicBezTo>
                <a:cubicBezTo>
                  <a:pt x="366" y="959"/>
                  <a:pt x="380" y="962"/>
                  <a:pt x="394" y="965"/>
                </a:cubicBezTo>
                <a:cubicBezTo>
                  <a:pt x="410" y="942"/>
                  <a:pt x="424" y="918"/>
                  <a:pt x="436" y="894"/>
                </a:cubicBezTo>
                <a:cubicBezTo>
                  <a:pt x="447" y="895"/>
                  <a:pt x="457" y="896"/>
                  <a:pt x="468" y="896"/>
                </a:cubicBezTo>
                <a:cubicBezTo>
                  <a:pt x="479" y="897"/>
                  <a:pt x="489" y="897"/>
                  <a:pt x="500" y="896"/>
                </a:cubicBezTo>
                <a:cubicBezTo>
                  <a:pt x="509" y="921"/>
                  <a:pt x="519" y="947"/>
                  <a:pt x="531" y="971"/>
                </a:cubicBezTo>
                <a:cubicBezTo>
                  <a:pt x="545" y="969"/>
                  <a:pt x="559" y="967"/>
                  <a:pt x="573" y="965"/>
                </a:cubicBezTo>
                <a:cubicBezTo>
                  <a:pt x="580" y="937"/>
                  <a:pt x="584" y="911"/>
                  <a:pt x="587" y="884"/>
                </a:cubicBezTo>
                <a:cubicBezTo>
                  <a:pt x="597" y="881"/>
                  <a:pt x="607" y="878"/>
                  <a:pt x="617" y="875"/>
                </a:cubicBezTo>
                <a:cubicBezTo>
                  <a:pt x="627" y="871"/>
                  <a:pt x="637" y="867"/>
                  <a:pt x="647" y="863"/>
                </a:cubicBezTo>
                <a:cubicBezTo>
                  <a:pt x="664" y="883"/>
                  <a:pt x="683" y="903"/>
                  <a:pt x="703" y="921"/>
                </a:cubicBezTo>
                <a:cubicBezTo>
                  <a:pt x="716" y="915"/>
                  <a:pt x="728" y="908"/>
                  <a:pt x="740" y="900"/>
                </a:cubicBezTo>
                <a:cubicBezTo>
                  <a:pt x="736" y="873"/>
                  <a:pt x="731" y="846"/>
                  <a:pt x="723" y="820"/>
                </a:cubicBezTo>
                <a:cubicBezTo>
                  <a:pt x="732" y="814"/>
                  <a:pt x="740" y="807"/>
                  <a:pt x="748" y="800"/>
                </a:cubicBezTo>
                <a:cubicBezTo>
                  <a:pt x="757" y="794"/>
                  <a:pt x="764" y="786"/>
                  <a:pt x="772" y="779"/>
                </a:cubicBezTo>
                <a:cubicBezTo>
                  <a:pt x="795" y="792"/>
                  <a:pt x="820" y="803"/>
                  <a:pt x="845" y="813"/>
                </a:cubicBezTo>
                <a:cubicBezTo>
                  <a:pt x="855" y="802"/>
                  <a:pt x="864" y="791"/>
                  <a:pt x="872" y="780"/>
                </a:cubicBezTo>
                <a:cubicBezTo>
                  <a:pt x="859" y="756"/>
                  <a:pt x="844" y="733"/>
                  <a:pt x="828" y="711"/>
                </a:cubicBezTo>
                <a:cubicBezTo>
                  <a:pt x="834" y="702"/>
                  <a:pt x="839" y="693"/>
                  <a:pt x="844" y="684"/>
                </a:cubicBezTo>
                <a:cubicBezTo>
                  <a:pt x="849" y="674"/>
                  <a:pt x="854" y="665"/>
                  <a:pt x="858" y="655"/>
                </a:cubicBezTo>
                <a:cubicBezTo>
                  <a:pt x="885" y="659"/>
                  <a:pt x="911" y="660"/>
                  <a:pt x="939" y="661"/>
                </a:cubicBezTo>
                <a:cubicBezTo>
                  <a:pt x="944" y="647"/>
                  <a:pt x="948" y="634"/>
                  <a:pt x="952" y="620"/>
                </a:cubicBezTo>
                <a:cubicBezTo>
                  <a:pt x="931" y="602"/>
                  <a:pt x="908" y="586"/>
                  <a:pt x="886" y="572"/>
                </a:cubicBezTo>
                <a:cubicBezTo>
                  <a:pt x="888" y="561"/>
                  <a:pt x="890" y="551"/>
                  <a:pt x="891" y="541"/>
                </a:cubicBezTo>
                <a:close/>
                <a:moveTo>
                  <a:pt x="803" y="529"/>
                </a:moveTo>
                <a:cubicBezTo>
                  <a:pt x="798" y="568"/>
                  <a:pt x="785" y="606"/>
                  <a:pt x="766" y="641"/>
                </a:cubicBezTo>
                <a:cubicBezTo>
                  <a:pt x="747" y="676"/>
                  <a:pt x="721" y="707"/>
                  <a:pt x="691" y="732"/>
                </a:cubicBezTo>
                <a:cubicBezTo>
                  <a:pt x="661" y="758"/>
                  <a:pt x="626" y="778"/>
                  <a:pt x="588" y="790"/>
                </a:cubicBezTo>
                <a:cubicBezTo>
                  <a:pt x="551" y="803"/>
                  <a:pt x="511" y="809"/>
                  <a:pt x="472" y="807"/>
                </a:cubicBezTo>
                <a:cubicBezTo>
                  <a:pt x="432" y="806"/>
                  <a:pt x="393" y="797"/>
                  <a:pt x="357" y="781"/>
                </a:cubicBezTo>
                <a:cubicBezTo>
                  <a:pt x="320" y="765"/>
                  <a:pt x="287" y="743"/>
                  <a:pt x="259" y="715"/>
                </a:cubicBezTo>
                <a:cubicBezTo>
                  <a:pt x="230" y="687"/>
                  <a:pt x="207" y="654"/>
                  <a:pt x="191" y="618"/>
                </a:cubicBezTo>
                <a:cubicBezTo>
                  <a:pt x="175" y="582"/>
                  <a:pt x="166" y="543"/>
                  <a:pt x="164" y="503"/>
                </a:cubicBezTo>
                <a:cubicBezTo>
                  <a:pt x="161" y="464"/>
                  <a:pt x="167" y="424"/>
                  <a:pt x="179" y="386"/>
                </a:cubicBezTo>
                <a:cubicBezTo>
                  <a:pt x="191" y="349"/>
                  <a:pt x="211" y="313"/>
                  <a:pt x="236" y="283"/>
                </a:cubicBezTo>
                <a:cubicBezTo>
                  <a:pt x="261" y="252"/>
                  <a:pt x="292" y="226"/>
                  <a:pt x="326" y="207"/>
                </a:cubicBezTo>
                <a:cubicBezTo>
                  <a:pt x="361" y="187"/>
                  <a:pt x="399" y="174"/>
                  <a:pt x="438" y="168"/>
                </a:cubicBezTo>
                <a:cubicBezTo>
                  <a:pt x="477" y="163"/>
                  <a:pt x="517" y="164"/>
                  <a:pt x="556" y="173"/>
                </a:cubicBezTo>
                <a:cubicBezTo>
                  <a:pt x="594" y="182"/>
                  <a:pt x="632" y="198"/>
                  <a:pt x="664" y="220"/>
                </a:cubicBezTo>
                <a:cubicBezTo>
                  <a:pt x="697" y="242"/>
                  <a:pt x="726" y="271"/>
                  <a:pt x="748" y="303"/>
                </a:cubicBezTo>
                <a:cubicBezTo>
                  <a:pt x="771" y="336"/>
                  <a:pt x="787" y="372"/>
                  <a:pt x="797" y="411"/>
                </a:cubicBezTo>
                <a:cubicBezTo>
                  <a:pt x="806" y="450"/>
                  <a:pt x="808" y="490"/>
                  <a:pt x="803" y="529"/>
                </a:cubicBezTo>
                <a:close/>
              </a:path>
            </a:pathLst>
          </a:custGeom>
          <a:solidFill>
            <a:srgbClr val="B4773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21" name="Freeform 6"/>
          <p:cNvSpPr>
            <a:spLocks noEditPoints="1"/>
          </p:cNvSpPr>
          <p:nvPr/>
        </p:nvSpPr>
        <p:spPr bwMode="auto">
          <a:xfrm>
            <a:off x="6423907" y="1723751"/>
            <a:ext cx="984061" cy="984061"/>
          </a:xfrm>
          <a:custGeom>
            <a:avLst/>
            <a:gdLst>
              <a:gd name="T0" fmla="*/ 894 w 971"/>
              <a:gd name="T1" fmla="*/ 509 h 971"/>
              <a:gd name="T2" fmla="*/ 969 w 971"/>
              <a:gd name="T3" fmla="*/ 442 h 971"/>
              <a:gd name="T4" fmla="*/ 883 w 971"/>
              <a:gd name="T5" fmla="*/ 390 h 971"/>
              <a:gd name="T6" fmla="*/ 938 w 971"/>
              <a:gd name="T7" fmla="*/ 309 h 971"/>
              <a:gd name="T8" fmla="*/ 838 w 971"/>
              <a:gd name="T9" fmla="*/ 279 h 971"/>
              <a:gd name="T10" fmla="*/ 802 w 971"/>
              <a:gd name="T11" fmla="*/ 227 h 971"/>
              <a:gd name="T12" fmla="*/ 813 w 971"/>
              <a:gd name="T13" fmla="*/ 127 h 971"/>
              <a:gd name="T14" fmla="*/ 714 w 971"/>
              <a:gd name="T15" fmla="*/ 146 h 971"/>
              <a:gd name="T16" fmla="*/ 700 w 971"/>
              <a:gd name="T17" fmla="*/ 50 h 971"/>
              <a:gd name="T18" fmla="*/ 606 w 971"/>
              <a:gd name="T19" fmla="*/ 95 h 971"/>
              <a:gd name="T20" fmla="*/ 545 w 971"/>
              <a:gd name="T21" fmla="*/ 81 h 971"/>
              <a:gd name="T22" fmla="*/ 485 w 971"/>
              <a:gd name="T23" fmla="*/ 0 h 971"/>
              <a:gd name="T24" fmla="*/ 425 w 971"/>
              <a:gd name="T25" fmla="*/ 80 h 971"/>
              <a:gd name="T26" fmla="*/ 350 w 971"/>
              <a:gd name="T27" fmla="*/ 19 h 971"/>
              <a:gd name="T28" fmla="*/ 311 w 971"/>
              <a:gd name="T29" fmla="*/ 115 h 971"/>
              <a:gd name="T30" fmla="*/ 256 w 971"/>
              <a:gd name="T31" fmla="*/ 146 h 971"/>
              <a:gd name="T32" fmla="*/ 157 w 971"/>
              <a:gd name="T33" fmla="*/ 126 h 971"/>
              <a:gd name="T34" fmla="*/ 167 w 971"/>
              <a:gd name="T35" fmla="*/ 226 h 971"/>
              <a:gd name="T36" fmla="*/ 70 w 971"/>
              <a:gd name="T37" fmla="*/ 232 h 971"/>
              <a:gd name="T38" fmla="*/ 106 w 971"/>
              <a:gd name="T39" fmla="*/ 329 h 971"/>
              <a:gd name="T40" fmla="*/ 86 w 971"/>
              <a:gd name="T41" fmla="*/ 389 h 971"/>
              <a:gd name="T42" fmla="*/ 0 w 971"/>
              <a:gd name="T43" fmla="*/ 441 h 971"/>
              <a:gd name="T44" fmla="*/ 75 w 971"/>
              <a:gd name="T45" fmla="*/ 508 h 971"/>
              <a:gd name="T46" fmla="*/ 6 w 971"/>
              <a:gd name="T47" fmla="*/ 577 h 971"/>
              <a:gd name="T48" fmla="*/ 98 w 971"/>
              <a:gd name="T49" fmla="*/ 625 h 971"/>
              <a:gd name="T50" fmla="*/ 124 w 971"/>
              <a:gd name="T51" fmla="*/ 683 h 971"/>
              <a:gd name="T52" fmla="*/ 96 w 971"/>
              <a:gd name="T53" fmla="*/ 779 h 971"/>
              <a:gd name="T54" fmla="*/ 196 w 971"/>
              <a:gd name="T55" fmla="*/ 778 h 971"/>
              <a:gd name="T56" fmla="*/ 192 w 971"/>
              <a:gd name="T57" fmla="*/ 876 h 971"/>
              <a:gd name="T58" fmla="*/ 293 w 971"/>
              <a:gd name="T59" fmla="*/ 849 h 971"/>
              <a:gd name="T60" fmla="*/ 351 w 971"/>
              <a:gd name="T61" fmla="*/ 874 h 971"/>
              <a:gd name="T62" fmla="*/ 394 w 971"/>
              <a:gd name="T63" fmla="*/ 965 h 971"/>
              <a:gd name="T64" fmla="*/ 468 w 971"/>
              <a:gd name="T65" fmla="*/ 896 h 971"/>
              <a:gd name="T66" fmla="*/ 531 w 971"/>
              <a:gd name="T67" fmla="*/ 971 h 971"/>
              <a:gd name="T68" fmla="*/ 587 w 971"/>
              <a:gd name="T69" fmla="*/ 884 h 971"/>
              <a:gd name="T70" fmla="*/ 647 w 971"/>
              <a:gd name="T71" fmla="*/ 863 h 971"/>
              <a:gd name="T72" fmla="*/ 740 w 971"/>
              <a:gd name="T73" fmla="*/ 900 h 971"/>
              <a:gd name="T74" fmla="*/ 748 w 971"/>
              <a:gd name="T75" fmla="*/ 800 h 971"/>
              <a:gd name="T76" fmla="*/ 845 w 971"/>
              <a:gd name="T77" fmla="*/ 813 h 971"/>
              <a:gd name="T78" fmla="*/ 828 w 971"/>
              <a:gd name="T79" fmla="*/ 711 h 971"/>
              <a:gd name="T80" fmla="*/ 858 w 971"/>
              <a:gd name="T81" fmla="*/ 655 h 971"/>
              <a:gd name="T82" fmla="*/ 952 w 971"/>
              <a:gd name="T83" fmla="*/ 620 h 971"/>
              <a:gd name="T84" fmla="*/ 891 w 971"/>
              <a:gd name="T85" fmla="*/ 541 h 971"/>
              <a:gd name="T86" fmla="*/ 766 w 971"/>
              <a:gd name="T87" fmla="*/ 641 h 971"/>
              <a:gd name="T88" fmla="*/ 588 w 971"/>
              <a:gd name="T89" fmla="*/ 790 h 971"/>
              <a:gd name="T90" fmla="*/ 357 w 971"/>
              <a:gd name="T91" fmla="*/ 781 h 971"/>
              <a:gd name="T92" fmla="*/ 191 w 971"/>
              <a:gd name="T93" fmla="*/ 618 h 971"/>
              <a:gd name="T94" fmla="*/ 179 w 971"/>
              <a:gd name="T95" fmla="*/ 386 h 971"/>
              <a:gd name="T96" fmla="*/ 326 w 971"/>
              <a:gd name="T97" fmla="*/ 207 h 971"/>
              <a:gd name="T98" fmla="*/ 556 w 971"/>
              <a:gd name="T99" fmla="*/ 173 h 971"/>
              <a:gd name="T100" fmla="*/ 748 w 971"/>
              <a:gd name="T101" fmla="*/ 303 h 971"/>
              <a:gd name="T102" fmla="*/ 803 w 971"/>
              <a:gd name="T103" fmla="*/ 529 h 9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971" h="971">
                <a:moveTo>
                  <a:pt x="891" y="541"/>
                </a:moveTo>
                <a:cubicBezTo>
                  <a:pt x="893" y="530"/>
                  <a:pt x="893" y="520"/>
                  <a:pt x="894" y="509"/>
                </a:cubicBezTo>
                <a:cubicBezTo>
                  <a:pt x="920" y="502"/>
                  <a:pt x="946" y="494"/>
                  <a:pt x="971" y="485"/>
                </a:cubicBezTo>
                <a:cubicBezTo>
                  <a:pt x="971" y="470"/>
                  <a:pt x="970" y="456"/>
                  <a:pt x="969" y="442"/>
                </a:cubicBezTo>
                <a:cubicBezTo>
                  <a:pt x="942" y="433"/>
                  <a:pt x="916" y="426"/>
                  <a:pt x="889" y="421"/>
                </a:cubicBezTo>
                <a:cubicBezTo>
                  <a:pt x="888" y="411"/>
                  <a:pt x="885" y="400"/>
                  <a:pt x="883" y="390"/>
                </a:cubicBezTo>
                <a:cubicBezTo>
                  <a:pt x="880" y="380"/>
                  <a:pt x="878" y="370"/>
                  <a:pt x="874" y="360"/>
                </a:cubicBezTo>
                <a:cubicBezTo>
                  <a:pt x="896" y="344"/>
                  <a:pt x="917" y="327"/>
                  <a:pt x="938" y="309"/>
                </a:cubicBezTo>
                <a:cubicBezTo>
                  <a:pt x="932" y="296"/>
                  <a:pt x="927" y="283"/>
                  <a:pt x="920" y="270"/>
                </a:cubicBezTo>
                <a:cubicBezTo>
                  <a:pt x="893" y="271"/>
                  <a:pt x="865" y="274"/>
                  <a:pt x="838" y="279"/>
                </a:cubicBezTo>
                <a:cubicBezTo>
                  <a:pt x="833" y="270"/>
                  <a:pt x="828" y="261"/>
                  <a:pt x="821" y="252"/>
                </a:cubicBezTo>
                <a:cubicBezTo>
                  <a:pt x="816" y="244"/>
                  <a:pt x="809" y="235"/>
                  <a:pt x="802" y="227"/>
                </a:cubicBezTo>
                <a:cubicBezTo>
                  <a:pt x="817" y="205"/>
                  <a:pt x="831" y="181"/>
                  <a:pt x="843" y="157"/>
                </a:cubicBezTo>
                <a:cubicBezTo>
                  <a:pt x="833" y="147"/>
                  <a:pt x="823" y="137"/>
                  <a:pt x="813" y="127"/>
                </a:cubicBezTo>
                <a:cubicBezTo>
                  <a:pt x="787" y="139"/>
                  <a:pt x="763" y="151"/>
                  <a:pt x="740" y="165"/>
                </a:cubicBezTo>
                <a:cubicBezTo>
                  <a:pt x="731" y="159"/>
                  <a:pt x="723" y="153"/>
                  <a:pt x="714" y="146"/>
                </a:cubicBezTo>
                <a:cubicBezTo>
                  <a:pt x="705" y="141"/>
                  <a:pt x="696" y="135"/>
                  <a:pt x="687" y="130"/>
                </a:cubicBezTo>
                <a:cubicBezTo>
                  <a:pt x="693" y="104"/>
                  <a:pt x="697" y="77"/>
                  <a:pt x="700" y="50"/>
                </a:cubicBezTo>
                <a:cubicBezTo>
                  <a:pt x="687" y="44"/>
                  <a:pt x="674" y="38"/>
                  <a:pt x="661" y="33"/>
                </a:cubicBezTo>
                <a:cubicBezTo>
                  <a:pt x="641" y="52"/>
                  <a:pt x="623" y="73"/>
                  <a:pt x="606" y="95"/>
                </a:cubicBezTo>
                <a:cubicBezTo>
                  <a:pt x="596" y="92"/>
                  <a:pt x="586" y="89"/>
                  <a:pt x="576" y="86"/>
                </a:cubicBezTo>
                <a:cubicBezTo>
                  <a:pt x="566" y="84"/>
                  <a:pt x="555" y="82"/>
                  <a:pt x="545" y="81"/>
                </a:cubicBezTo>
                <a:cubicBezTo>
                  <a:pt x="541" y="54"/>
                  <a:pt x="535" y="28"/>
                  <a:pt x="528" y="2"/>
                </a:cubicBezTo>
                <a:cubicBezTo>
                  <a:pt x="513" y="0"/>
                  <a:pt x="499" y="0"/>
                  <a:pt x="485" y="0"/>
                </a:cubicBezTo>
                <a:cubicBezTo>
                  <a:pt x="474" y="25"/>
                  <a:pt x="464" y="51"/>
                  <a:pt x="457" y="77"/>
                </a:cubicBezTo>
                <a:cubicBezTo>
                  <a:pt x="446" y="78"/>
                  <a:pt x="436" y="79"/>
                  <a:pt x="425" y="80"/>
                </a:cubicBezTo>
                <a:cubicBezTo>
                  <a:pt x="415" y="82"/>
                  <a:pt x="404" y="84"/>
                  <a:pt x="394" y="86"/>
                </a:cubicBezTo>
                <a:cubicBezTo>
                  <a:pt x="381" y="63"/>
                  <a:pt x="366" y="41"/>
                  <a:pt x="350" y="19"/>
                </a:cubicBezTo>
                <a:cubicBezTo>
                  <a:pt x="336" y="23"/>
                  <a:pt x="322" y="27"/>
                  <a:pt x="309" y="32"/>
                </a:cubicBezTo>
                <a:cubicBezTo>
                  <a:pt x="308" y="60"/>
                  <a:pt x="309" y="88"/>
                  <a:pt x="311" y="115"/>
                </a:cubicBezTo>
                <a:cubicBezTo>
                  <a:pt x="301" y="119"/>
                  <a:pt x="292" y="124"/>
                  <a:pt x="283" y="129"/>
                </a:cubicBezTo>
                <a:cubicBezTo>
                  <a:pt x="273" y="134"/>
                  <a:pt x="264" y="140"/>
                  <a:pt x="256" y="146"/>
                </a:cubicBezTo>
                <a:cubicBezTo>
                  <a:pt x="235" y="129"/>
                  <a:pt x="213" y="113"/>
                  <a:pt x="190" y="99"/>
                </a:cubicBezTo>
                <a:cubicBezTo>
                  <a:pt x="178" y="108"/>
                  <a:pt x="167" y="117"/>
                  <a:pt x="157" y="126"/>
                </a:cubicBezTo>
                <a:cubicBezTo>
                  <a:pt x="166" y="153"/>
                  <a:pt x="176" y="178"/>
                  <a:pt x="188" y="203"/>
                </a:cubicBezTo>
                <a:cubicBezTo>
                  <a:pt x="181" y="210"/>
                  <a:pt x="174" y="218"/>
                  <a:pt x="167" y="226"/>
                </a:cubicBezTo>
                <a:cubicBezTo>
                  <a:pt x="161" y="235"/>
                  <a:pt x="154" y="243"/>
                  <a:pt x="148" y="252"/>
                </a:cubicBezTo>
                <a:cubicBezTo>
                  <a:pt x="122" y="243"/>
                  <a:pt x="97" y="237"/>
                  <a:pt x="70" y="232"/>
                </a:cubicBezTo>
                <a:cubicBezTo>
                  <a:pt x="62" y="244"/>
                  <a:pt x="55" y="256"/>
                  <a:pt x="49" y="269"/>
                </a:cubicBezTo>
                <a:cubicBezTo>
                  <a:pt x="67" y="290"/>
                  <a:pt x="86" y="310"/>
                  <a:pt x="106" y="329"/>
                </a:cubicBezTo>
                <a:cubicBezTo>
                  <a:pt x="102" y="339"/>
                  <a:pt x="98" y="348"/>
                  <a:pt x="95" y="358"/>
                </a:cubicBezTo>
                <a:cubicBezTo>
                  <a:pt x="91" y="369"/>
                  <a:pt x="88" y="379"/>
                  <a:pt x="86" y="389"/>
                </a:cubicBezTo>
                <a:cubicBezTo>
                  <a:pt x="59" y="391"/>
                  <a:pt x="32" y="394"/>
                  <a:pt x="6" y="399"/>
                </a:cubicBezTo>
                <a:cubicBezTo>
                  <a:pt x="3" y="413"/>
                  <a:pt x="1" y="427"/>
                  <a:pt x="0" y="441"/>
                </a:cubicBezTo>
                <a:cubicBezTo>
                  <a:pt x="24" y="454"/>
                  <a:pt x="49" y="466"/>
                  <a:pt x="74" y="476"/>
                </a:cubicBezTo>
                <a:cubicBezTo>
                  <a:pt x="74" y="487"/>
                  <a:pt x="74" y="497"/>
                  <a:pt x="75" y="508"/>
                </a:cubicBezTo>
                <a:cubicBezTo>
                  <a:pt x="75" y="518"/>
                  <a:pt x="76" y="529"/>
                  <a:pt x="78" y="539"/>
                </a:cubicBezTo>
                <a:cubicBezTo>
                  <a:pt x="53" y="551"/>
                  <a:pt x="30" y="563"/>
                  <a:pt x="6" y="577"/>
                </a:cubicBezTo>
                <a:cubicBezTo>
                  <a:pt x="9" y="591"/>
                  <a:pt x="12" y="605"/>
                  <a:pt x="16" y="619"/>
                </a:cubicBezTo>
                <a:cubicBezTo>
                  <a:pt x="44" y="623"/>
                  <a:pt x="71" y="625"/>
                  <a:pt x="98" y="625"/>
                </a:cubicBezTo>
                <a:cubicBezTo>
                  <a:pt x="102" y="635"/>
                  <a:pt x="106" y="645"/>
                  <a:pt x="110" y="654"/>
                </a:cubicBezTo>
                <a:cubicBezTo>
                  <a:pt x="114" y="664"/>
                  <a:pt x="119" y="674"/>
                  <a:pt x="124" y="683"/>
                </a:cubicBezTo>
                <a:cubicBezTo>
                  <a:pt x="106" y="702"/>
                  <a:pt x="88" y="723"/>
                  <a:pt x="71" y="744"/>
                </a:cubicBezTo>
                <a:cubicBezTo>
                  <a:pt x="79" y="756"/>
                  <a:pt x="87" y="768"/>
                  <a:pt x="96" y="779"/>
                </a:cubicBezTo>
                <a:cubicBezTo>
                  <a:pt x="123" y="773"/>
                  <a:pt x="149" y="765"/>
                  <a:pt x="174" y="755"/>
                </a:cubicBezTo>
                <a:cubicBezTo>
                  <a:pt x="181" y="763"/>
                  <a:pt x="189" y="771"/>
                  <a:pt x="196" y="778"/>
                </a:cubicBezTo>
                <a:cubicBezTo>
                  <a:pt x="204" y="786"/>
                  <a:pt x="211" y="793"/>
                  <a:pt x="220" y="800"/>
                </a:cubicBezTo>
                <a:cubicBezTo>
                  <a:pt x="209" y="824"/>
                  <a:pt x="200" y="850"/>
                  <a:pt x="192" y="876"/>
                </a:cubicBezTo>
                <a:cubicBezTo>
                  <a:pt x="204" y="884"/>
                  <a:pt x="216" y="892"/>
                  <a:pt x="228" y="900"/>
                </a:cubicBezTo>
                <a:cubicBezTo>
                  <a:pt x="251" y="884"/>
                  <a:pt x="272" y="867"/>
                  <a:pt x="293" y="849"/>
                </a:cubicBezTo>
                <a:cubicBezTo>
                  <a:pt x="302" y="854"/>
                  <a:pt x="311" y="858"/>
                  <a:pt x="321" y="863"/>
                </a:cubicBezTo>
                <a:cubicBezTo>
                  <a:pt x="331" y="867"/>
                  <a:pt x="341" y="871"/>
                  <a:pt x="351" y="874"/>
                </a:cubicBezTo>
                <a:cubicBezTo>
                  <a:pt x="350" y="901"/>
                  <a:pt x="351" y="928"/>
                  <a:pt x="353" y="955"/>
                </a:cubicBezTo>
                <a:cubicBezTo>
                  <a:pt x="366" y="959"/>
                  <a:pt x="380" y="962"/>
                  <a:pt x="394" y="965"/>
                </a:cubicBezTo>
                <a:cubicBezTo>
                  <a:pt x="410" y="942"/>
                  <a:pt x="424" y="918"/>
                  <a:pt x="436" y="894"/>
                </a:cubicBezTo>
                <a:cubicBezTo>
                  <a:pt x="447" y="895"/>
                  <a:pt x="457" y="896"/>
                  <a:pt x="468" y="896"/>
                </a:cubicBezTo>
                <a:cubicBezTo>
                  <a:pt x="479" y="897"/>
                  <a:pt x="489" y="897"/>
                  <a:pt x="500" y="896"/>
                </a:cubicBezTo>
                <a:cubicBezTo>
                  <a:pt x="509" y="921"/>
                  <a:pt x="519" y="947"/>
                  <a:pt x="531" y="971"/>
                </a:cubicBezTo>
                <a:cubicBezTo>
                  <a:pt x="545" y="969"/>
                  <a:pt x="559" y="967"/>
                  <a:pt x="573" y="965"/>
                </a:cubicBezTo>
                <a:cubicBezTo>
                  <a:pt x="580" y="937"/>
                  <a:pt x="584" y="911"/>
                  <a:pt x="587" y="884"/>
                </a:cubicBezTo>
                <a:cubicBezTo>
                  <a:pt x="597" y="881"/>
                  <a:pt x="607" y="878"/>
                  <a:pt x="617" y="875"/>
                </a:cubicBezTo>
                <a:cubicBezTo>
                  <a:pt x="627" y="871"/>
                  <a:pt x="637" y="867"/>
                  <a:pt x="647" y="863"/>
                </a:cubicBezTo>
                <a:cubicBezTo>
                  <a:pt x="664" y="883"/>
                  <a:pt x="683" y="903"/>
                  <a:pt x="703" y="921"/>
                </a:cubicBezTo>
                <a:cubicBezTo>
                  <a:pt x="716" y="915"/>
                  <a:pt x="728" y="908"/>
                  <a:pt x="740" y="900"/>
                </a:cubicBezTo>
                <a:cubicBezTo>
                  <a:pt x="736" y="873"/>
                  <a:pt x="731" y="846"/>
                  <a:pt x="723" y="820"/>
                </a:cubicBezTo>
                <a:cubicBezTo>
                  <a:pt x="732" y="814"/>
                  <a:pt x="740" y="807"/>
                  <a:pt x="748" y="800"/>
                </a:cubicBezTo>
                <a:cubicBezTo>
                  <a:pt x="757" y="794"/>
                  <a:pt x="764" y="786"/>
                  <a:pt x="772" y="779"/>
                </a:cubicBezTo>
                <a:cubicBezTo>
                  <a:pt x="795" y="792"/>
                  <a:pt x="820" y="803"/>
                  <a:pt x="845" y="813"/>
                </a:cubicBezTo>
                <a:cubicBezTo>
                  <a:pt x="855" y="802"/>
                  <a:pt x="864" y="791"/>
                  <a:pt x="872" y="780"/>
                </a:cubicBezTo>
                <a:cubicBezTo>
                  <a:pt x="859" y="756"/>
                  <a:pt x="844" y="733"/>
                  <a:pt x="828" y="711"/>
                </a:cubicBezTo>
                <a:cubicBezTo>
                  <a:pt x="834" y="702"/>
                  <a:pt x="839" y="693"/>
                  <a:pt x="844" y="684"/>
                </a:cubicBezTo>
                <a:cubicBezTo>
                  <a:pt x="849" y="674"/>
                  <a:pt x="854" y="665"/>
                  <a:pt x="858" y="655"/>
                </a:cubicBezTo>
                <a:cubicBezTo>
                  <a:pt x="885" y="659"/>
                  <a:pt x="911" y="660"/>
                  <a:pt x="939" y="661"/>
                </a:cubicBezTo>
                <a:cubicBezTo>
                  <a:pt x="944" y="647"/>
                  <a:pt x="948" y="634"/>
                  <a:pt x="952" y="620"/>
                </a:cubicBezTo>
                <a:cubicBezTo>
                  <a:pt x="931" y="602"/>
                  <a:pt x="908" y="586"/>
                  <a:pt x="886" y="572"/>
                </a:cubicBezTo>
                <a:cubicBezTo>
                  <a:pt x="888" y="561"/>
                  <a:pt x="890" y="551"/>
                  <a:pt x="891" y="541"/>
                </a:cubicBezTo>
                <a:close/>
                <a:moveTo>
                  <a:pt x="803" y="529"/>
                </a:moveTo>
                <a:cubicBezTo>
                  <a:pt x="798" y="568"/>
                  <a:pt x="785" y="606"/>
                  <a:pt x="766" y="641"/>
                </a:cubicBezTo>
                <a:cubicBezTo>
                  <a:pt x="747" y="676"/>
                  <a:pt x="721" y="707"/>
                  <a:pt x="691" y="732"/>
                </a:cubicBezTo>
                <a:cubicBezTo>
                  <a:pt x="661" y="758"/>
                  <a:pt x="626" y="778"/>
                  <a:pt x="588" y="790"/>
                </a:cubicBezTo>
                <a:cubicBezTo>
                  <a:pt x="551" y="803"/>
                  <a:pt x="511" y="809"/>
                  <a:pt x="472" y="807"/>
                </a:cubicBezTo>
                <a:cubicBezTo>
                  <a:pt x="432" y="806"/>
                  <a:pt x="393" y="797"/>
                  <a:pt x="357" y="781"/>
                </a:cubicBezTo>
                <a:cubicBezTo>
                  <a:pt x="320" y="765"/>
                  <a:pt x="287" y="743"/>
                  <a:pt x="259" y="715"/>
                </a:cubicBezTo>
                <a:cubicBezTo>
                  <a:pt x="230" y="687"/>
                  <a:pt x="207" y="654"/>
                  <a:pt x="191" y="618"/>
                </a:cubicBezTo>
                <a:cubicBezTo>
                  <a:pt x="175" y="582"/>
                  <a:pt x="166" y="543"/>
                  <a:pt x="164" y="503"/>
                </a:cubicBezTo>
                <a:cubicBezTo>
                  <a:pt x="161" y="464"/>
                  <a:pt x="167" y="424"/>
                  <a:pt x="179" y="386"/>
                </a:cubicBezTo>
                <a:cubicBezTo>
                  <a:pt x="191" y="349"/>
                  <a:pt x="211" y="313"/>
                  <a:pt x="236" y="283"/>
                </a:cubicBezTo>
                <a:cubicBezTo>
                  <a:pt x="261" y="252"/>
                  <a:pt x="292" y="226"/>
                  <a:pt x="326" y="207"/>
                </a:cubicBezTo>
                <a:cubicBezTo>
                  <a:pt x="361" y="187"/>
                  <a:pt x="399" y="174"/>
                  <a:pt x="438" y="168"/>
                </a:cubicBezTo>
                <a:cubicBezTo>
                  <a:pt x="477" y="163"/>
                  <a:pt x="517" y="164"/>
                  <a:pt x="556" y="173"/>
                </a:cubicBezTo>
                <a:cubicBezTo>
                  <a:pt x="594" y="182"/>
                  <a:pt x="632" y="198"/>
                  <a:pt x="664" y="220"/>
                </a:cubicBezTo>
                <a:cubicBezTo>
                  <a:pt x="697" y="242"/>
                  <a:pt x="726" y="271"/>
                  <a:pt x="748" y="303"/>
                </a:cubicBezTo>
                <a:cubicBezTo>
                  <a:pt x="771" y="336"/>
                  <a:pt x="787" y="372"/>
                  <a:pt x="797" y="411"/>
                </a:cubicBezTo>
                <a:cubicBezTo>
                  <a:pt x="806" y="450"/>
                  <a:pt x="808" y="490"/>
                  <a:pt x="803" y="529"/>
                </a:cubicBezTo>
                <a:close/>
              </a:path>
            </a:pathLst>
          </a:custGeom>
          <a:solidFill>
            <a:srgbClr val="FCAF2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22" name="Oval 16"/>
          <p:cNvSpPr>
            <a:spLocks noChangeArrowheads="1"/>
          </p:cNvSpPr>
          <p:nvPr/>
        </p:nvSpPr>
        <p:spPr bwMode="auto">
          <a:xfrm>
            <a:off x="8186852" y="1830783"/>
            <a:ext cx="632971" cy="642707"/>
          </a:xfrm>
          <a:prstGeom prst="ellipse">
            <a:avLst/>
          </a:prstGeom>
          <a:solidFill>
            <a:srgbClr val="FCAF2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23" name="Text Box 10"/>
          <p:cNvSpPr txBox="1">
            <a:spLocks noChangeArrowheads="1"/>
          </p:cNvSpPr>
          <p:nvPr/>
        </p:nvSpPr>
        <p:spPr bwMode="auto">
          <a:xfrm>
            <a:off x="8256576" y="2014788"/>
            <a:ext cx="493523" cy="2616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5720" tIns="22860" rIns="45720" bIns="22860">
            <a:spAutoFit/>
          </a:bodyPr>
          <a:lstStyle/>
          <a:p>
            <a:pPr algn="ctr" defTabSz="1088390"/>
            <a:r>
              <a:rPr lang="en-US" sz="1400" b="1">
                <a:solidFill>
                  <a:prstClr val="white"/>
                </a:solidFill>
                <a:cs typeface="+mn-ea"/>
                <a:sym typeface="+mn-lt"/>
              </a:rPr>
              <a:t>10%</a:t>
            </a:r>
            <a:endParaRPr lang="en-US" sz="1050" b="1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4" name="Oval 23"/>
          <p:cNvSpPr>
            <a:spLocks noChangeArrowheads="1"/>
          </p:cNvSpPr>
          <p:nvPr/>
        </p:nvSpPr>
        <p:spPr bwMode="auto">
          <a:xfrm>
            <a:off x="8186852" y="3322145"/>
            <a:ext cx="632971" cy="642707"/>
          </a:xfrm>
          <a:prstGeom prst="ellipse">
            <a:avLst/>
          </a:prstGeom>
          <a:solidFill>
            <a:srgbClr val="FCAF2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25" name="Text Box 10"/>
          <p:cNvSpPr txBox="1">
            <a:spLocks noChangeArrowheads="1"/>
          </p:cNvSpPr>
          <p:nvPr/>
        </p:nvSpPr>
        <p:spPr bwMode="auto">
          <a:xfrm>
            <a:off x="8256576" y="3506150"/>
            <a:ext cx="493523" cy="2616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5720" tIns="22860" rIns="45720" bIns="22860">
            <a:spAutoFit/>
          </a:bodyPr>
          <a:lstStyle/>
          <a:p>
            <a:pPr algn="ctr" defTabSz="1088390"/>
            <a:r>
              <a:rPr lang="en-US" sz="1400" b="1" dirty="0">
                <a:solidFill>
                  <a:prstClr val="white"/>
                </a:solidFill>
                <a:cs typeface="+mn-ea"/>
                <a:sym typeface="+mn-lt"/>
              </a:rPr>
              <a:t>25%</a:t>
            </a:r>
            <a:endParaRPr lang="en-US" sz="1050" b="1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6" name="Oval 26"/>
          <p:cNvSpPr>
            <a:spLocks noChangeArrowheads="1"/>
          </p:cNvSpPr>
          <p:nvPr/>
        </p:nvSpPr>
        <p:spPr bwMode="auto">
          <a:xfrm>
            <a:off x="8226328" y="4925399"/>
            <a:ext cx="632971" cy="64270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27" name="Text Box 10"/>
          <p:cNvSpPr txBox="1">
            <a:spLocks noChangeArrowheads="1"/>
          </p:cNvSpPr>
          <p:nvPr/>
        </p:nvSpPr>
        <p:spPr bwMode="auto">
          <a:xfrm>
            <a:off x="8296052" y="5109404"/>
            <a:ext cx="493523" cy="2616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5720" tIns="22860" rIns="45720" bIns="22860">
            <a:spAutoFit/>
          </a:bodyPr>
          <a:lstStyle/>
          <a:p>
            <a:pPr algn="ctr" defTabSz="1088390"/>
            <a:r>
              <a:rPr lang="en-US" sz="1400" b="1">
                <a:solidFill>
                  <a:prstClr val="white"/>
                </a:solidFill>
                <a:cs typeface="+mn-ea"/>
                <a:sym typeface="+mn-lt"/>
              </a:rPr>
              <a:t>20%</a:t>
            </a:r>
            <a:endParaRPr lang="en-US" sz="1050" b="1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8" name="Oval 28"/>
          <p:cNvSpPr>
            <a:spLocks noChangeArrowheads="1"/>
          </p:cNvSpPr>
          <p:nvPr/>
        </p:nvSpPr>
        <p:spPr bwMode="auto">
          <a:xfrm>
            <a:off x="3137585" y="2209721"/>
            <a:ext cx="632971" cy="642707"/>
          </a:xfrm>
          <a:prstGeom prst="ellipse">
            <a:avLst/>
          </a:prstGeom>
          <a:solidFill>
            <a:srgbClr val="B4773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29" name="Text Box 10"/>
          <p:cNvSpPr txBox="1">
            <a:spLocks noChangeArrowheads="1"/>
          </p:cNvSpPr>
          <p:nvPr/>
        </p:nvSpPr>
        <p:spPr bwMode="auto">
          <a:xfrm>
            <a:off x="3207308" y="2393726"/>
            <a:ext cx="493523" cy="2616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5720" tIns="22860" rIns="45720" bIns="22860">
            <a:spAutoFit/>
          </a:bodyPr>
          <a:lstStyle/>
          <a:p>
            <a:pPr algn="ctr" defTabSz="1088390"/>
            <a:r>
              <a:rPr lang="en-US" sz="1400" b="1">
                <a:solidFill>
                  <a:prstClr val="white"/>
                </a:solidFill>
                <a:cs typeface="+mn-ea"/>
                <a:sym typeface="+mn-lt"/>
              </a:rPr>
              <a:t>20%</a:t>
            </a:r>
            <a:endParaRPr lang="en-US" sz="1050" b="1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0" name="Oval 32"/>
          <p:cNvSpPr>
            <a:spLocks noChangeArrowheads="1"/>
          </p:cNvSpPr>
          <p:nvPr/>
        </p:nvSpPr>
        <p:spPr bwMode="auto">
          <a:xfrm>
            <a:off x="3137585" y="3903186"/>
            <a:ext cx="632971" cy="642707"/>
          </a:xfrm>
          <a:prstGeom prst="ellipse">
            <a:avLst/>
          </a:prstGeom>
          <a:solidFill>
            <a:srgbClr val="B4773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31" name="Text Box 10"/>
          <p:cNvSpPr txBox="1">
            <a:spLocks noChangeArrowheads="1"/>
          </p:cNvSpPr>
          <p:nvPr/>
        </p:nvSpPr>
        <p:spPr bwMode="auto">
          <a:xfrm>
            <a:off x="3207308" y="4087191"/>
            <a:ext cx="493523" cy="2616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5720" tIns="22860" rIns="45720" bIns="22860">
            <a:spAutoFit/>
          </a:bodyPr>
          <a:lstStyle/>
          <a:p>
            <a:pPr algn="ctr" defTabSz="1088390"/>
            <a:r>
              <a:rPr lang="en-US" sz="1400" b="1">
                <a:solidFill>
                  <a:prstClr val="white"/>
                </a:solidFill>
                <a:cs typeface="+mn-ea"/>
                <a:sym typeface="+mn-lt"/>
              </a:rPr>
              <a:t>25%</a:t>
            </a:r>
            <a:endParaRPr lang="en-US" sz="1050" b="1">
              <a:solidFill>
                <a:prstClr val="white"/>
              </a:solidFill>
              <a:cs typeface="+mn-ea"/>
              <a:sym typeface="+mn-lt"/>
            </a:endParaRPr>
          </a:p>
        </p:txBody>
      </p:sp>
      <p:grpSp>
        <p:nvGrpSpPr>
          <p:cNvPr id="32" name="Group 39"/>
          <p:cNvGrpSpPr/>
          <p:nvPr/>
        </p:nvGrpSpPr>
        <p:grpSpPr>
          <a:xfrm>
            <a:off x="6193958" y="5005077"/>
            <a:ext cx="537451" cy="437338"/>
            <a:chOff x="1550139" y="1314466"/>
            <a:chExt cx="509139" cy="414300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33" name="Freeform 5"/>
            <p:cNvSpPr>
              <a:spLocks noEditPoints="1"/>
            </p:cNvSpPr>
            <p:nvPr/>
          </p:nvSpPr>
          <p:spPr bwMode="auto">
            <a:xfrm>
              <a:off x="1550139" y="1314466"/>
              <a:ext cx="509139" cy="414300"/>
            </a:xfrm>
            <a:custGeom>
              <a:avLst/>
              <a:gdLst>
                <a:gd name="T0" fmla="*/ 78 w 153"/>
                <a:gd name="T1" fmla="*/ 0 h 125"/>
                <a:gd name="T2" fmla="*/ 0 w 153"/>
                <a:gd name="T3" fmla="*/ 69 h 125"/>
                <a:gd name="T4" fmla="*/ 15 w 153"/>
                <a:gd name="T5" fmla="*/ 69 h 125"/>
                <a:gd name="T6" fmla="*/ 21 w 153"/>
                <a:gd name="T7" fmla="*/ 64 h 125"/>
                <a:gd name="T8" fmla="*/ 21 w 153"/>
                <a:gd name="T9" fmla="*/ 121 h 125"/>
                <a:gd name="T10" fmla="*/ 24 w 153"/>
                <a:gd name="T11" fmla="*/ 125 h 125"/>
                <a:gd name="T12" fmla="*/ 62 w 153"/>
                <a:gd name="T13" fmla="*/ 125 h 125"/>
                <a:gd name="T14" fmla="*/ 63 w 153"/>
                <a:gd name="T15" fmla="*/ 93 h 125"/>
                <a:gd name="T16" fmla="*/ 67 w 153"/>
                <a:gd name="T17" fmla="*/ 88 h 125"/>
                <a:gd name="T18" fmla="*/ 83 w 153"/>
                <a:gd name="T19" fmla="*/ 88 h 125"/>
                <a:gd name="T20" fmla="*/ 89 w 153"/>
                <a:gd name="T21" fmla="*/ 93 h 125"/>
                <a:gd name="T22" fmla="*/ 89 w 153"/>
                <a:gd name="T23" fmla="*/ 125 h 125"/>
                <a:gd name="T24" fmla="*/ 126 w 153"/>
                <a:gd name="T25" fmla="*/ 125 h 125"/>
                <a:gd name="T26" fmla="*/ 130 w 153"/>
                <a:gd name="T27" fmla="*/ 120 h 125"/>
                <a:gd name="T28" fmla="*/ 130 w 153"/>
                <a:gd name="T29" fmla="*/ 63 h 125"/>
                <a:gd name="T30" fmla="*/ 136 w 153"/>
                <a:gd name="T31" fmla="*/ 69 h 125"/>
                <a:gd name="T32" fmla="*/ 153 w 153"/>
                <a:gd name="T33" fmla="*/ 69 h 125"/>
                <a:gd name="T34" fmla="*/ 78 w 153"/>
                <a:gd name="T35" fmla="*/ 0 h 125"/>
                <a:gd name="T36" fmla="*/ 76 w 153"/>
                <a:gd name="T37" fmla="*/ 76 h 125"/>
                <a:gd name="T38" fmla="*/ 60 w 153"/>
                <a:gd name="T39" fmla="*/ 60 h 125"/>
                <a:gd name="T40" fmla="*/ 76 w 153"/>
                <a:gd name="T41" fmla="*/ 43 h 125"/>
                <a:gd name="T42" fmla="*/ 92 w 153"/>
                <a:gd name="T43" fmla="*/ 60 h 125"/>
                <a:gd name="T44" fmla="*/ 76 w 153"/>
                <a:gd name="T45" fmla="*/ 76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3" h="125">
                  <a:moveTo>
                    <a:pt x="78" y="0"/>
                  </a:move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5" y="78"/>
                    <a:pt x="15" y="69"/>
                  </a:cubicBezTo>
                  <a:cubicBezTo>
                    <a:pt x="21" y="64"/>
                    <a:pt x="21" y="64"/>
                    <a:pt x="21" y="64"/>
                  </a:cubicBezTo>
                  <a:cubicBezTo>
                    <a:pt x="21" y="121"/>
                    <a:pt x="21" y="121"/>
                    <a:pt x="21" y="121"/>
                  </a:cubicBezTo>
                  <a:cubicBezTo>
                    <a:pt x="21" y="121"/>
                    <a:pt x="21" y="125"/>
                    <a:pt x="24" y="125"/>
                  </a:cubicBezTo>
                  <a:cubicBezTo>
                    <a:pt x="28" y="125"/>
                    <a:pt x="62" y="125"/>
                    <a:pt x="62" y="125"/>
                  </a:cubicBezTo>
                  <a:cubicBezTo>
                    <a:pt x="63" y="93"/>
                    <a:pt x="63" y="93"/>
                    <a:pt x="63" y="93"/>
                  </a:cubicBezTo>
                  <a:cubicBezTo>
                    <a:pt x="63" y="93"/>
                    <a:pt x="62" y="88"/>
                    <a:pt x="67" y="88"/>
                  </a:cubicBezTo>
                  <a:cubicBezTo>
                    <a:pt x="83" y="88"/>
                    <a:pt x="83" y="88"/>
                    <a:pt x="83" y="88"/>
                  </a:cubicBezTo>
                  <a:cubicBezTo>
                    <a:pt x="89" y="88"/>
                    <a:pt x="89" y="93"/>
                    <a:pt x="89" y="93"/>
                  </a:cubicBezTo>
                  <a:cubicBezTo>
                    <a:pt x="89" y="125"/>
                    <a:pt x="89" y="125"/>
                    <a:pt x="89" y="125"/>
                  </a:cubicBezTo>
                  <a:cubicBezTo>
                    <a:pt x="89" y="125"/>
                    <a:pt x="121" y="125"/>
                    <a:pt x="126" y="125"/>
                  </a:cubicBezTo>
                  <a:cubicBezTo>
                    <a:pt x="131" y="125"/>
                    <a:pt x="130" y="120"/>
                    <a:pt x="130" y="120"/>
                  </a:cubicBezTo>
                  <a:cubicBezTo>
                    <a:pt x="130" y="63"/>
                    <a:pt x="130" y="63"/>
                    <a:pt x="130" y="63"/>
                  </a:cubicBezTo>
                  <a:cubicBezTo>
                    <a:pt x="136" y="69"/>
                    <a:pt x="136" y="69"/>
                    <a:pt x="136" y="69"/>
                  </a:cubicBezTo>
                  <a:cubicBezTo>
                    <a:pt x="148" y="77"/>
                    <a:pt x="153" y="69"/>
                    <a:pt x="153" y="69"/>
                  </a:cubicBezTo>
                  <a:lnTo>
                    <a:pt x="78" y="0"/>
                  </a:lnTo>
                  <a:close/>
                  <a:moveTo>
                    <a:pt x="76" y="76"/>
                  </a:moveTo>
                  <a:cubicBezTo>
                    <a:pt x="67" y="76"/>
                    <a:pt x="60" y="69"/>
                    <a:pt x="60" y="60"/>
                  </a:cubicBezTo>
                  <a:cubicBezTo>
                    <a:pt x="60" y="50"/>
                    <a:pt x="67" y="43"/>
                    <a:pt x="76" y="43"/>
                  </a:cubicBezTo>
                  <a:cubicBezTo>
                    <a:pt x="85" y="43"/>
                    <a:pt x="92" y="50"/>
                    <a:pt x="92" y="60"/>
                  </a:cubicBezTo>
                  <a:cubicBezTo>
                    <a:pt x="92" y="69"/>
                    <a:pt x="85" y="76"/>
                    <a:pt x="76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4" name="Freeform 6"/>
            <p:cNvSpPr/>
            <p:nvPr/>
          </p:nvSpPr>
          <p:spPr bwMode="auto">
            <a:xfrm>
              <a:off x="1949464" y="1366877"/>
              <a:ext cx="49916" cy="102328"/>
            </a:xfrm>
            <a:custGeom>
              <a:avLst/>
              <a:gdLst>
                <a:gd name="T0" fmla="*/ 20 w 20"/>
                <a:gd name="T1" fmla="*/ 41 h 41"/>
                <a:gd name="T2" fmla="*/ 20 w 20"/>
                <a:gd name="T3" fmla="*/ 0 h 41"/>
                <a:gd name="T4" fmla="*/ 0 w 20"/>
                <a:gd name="T5" fmla="*/ 0 h 41"/>
                <a:gd name="T6" fmla="*/ 0 w 20"/>
                <a:gd name="T7" fmla="*/ 24 h 41"/>
                <a:gd name="T8" fmla="*/ 20 w 20"/>
                <a:gd name="T9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1">
                  <a:moveTo>
                    <a:pt x="20" y="41"/>
                  </a:moveTo>
                  <a:lnTo>
                    <a:pt x="20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20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5" name="Oval 7"/>
            <p:cNvSpPr>
              <a:spLocks noChangeArrowheads="1"/>
            </p:cNvSpPr>
            <p:nvPr/>
          </p:nvSpPr>
          <p:spPr bwMode="auto">
            <a:xfrm>
              <a:off x="1777255" y="1484179"/>
              <a:ext cx="52412" cy="5490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6" name="Freeform 34"/>
          <p:cNvSpPr/>
          <p:nvPr/>
        </p:nvSpPr>
        <p:spPr bwMode="auto">
          <a:xfrm>
            <a:off x="6731409" y="2037071"/>
            <a:ext cx="389524" cy="344330"/>
          </a:xfrm>
          <a:custGeom>
            <a:avLst/>
            <a:gdLst>
              <a:gd name="T0" fmla="*/ 136 w 136"/>
              <a:gd name="T1" fmla="*/ 48 h 120"/>
              <a:gd name="T2" fmla="*/ 68 w 136"/>
              <a:gd name="T3" fmla="*/ 0 h 120"/>
              <a:gd name="T4" fmla="*/ 0 w 136"/>
              <a:gd name="T5" fmla="*/ 48 h 120"/>
              <a:gd name="T6" fmla="*/ 37 w 136"/>
              <a:gd name="T7" fmla="*/ 91 h 120"/>
              <a:gd name="T8" fmla="*/ 22 w 136"/>
              <a:gd name="T9" fmla="*/ 120 h 120"/>
              <a:gd name="T10" fmla="*/ 73 w 136"/>
              <a:gd name="T11" fmla="*/ 96 h 120"/>
              <a:gd name="T12" fmla="*/ 136 w 136"/>
              <a:gd name="T13" fmla="*/ 48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6" h="120">
                <a:moveTo>
                  <a:pt x="136" y="48"/>
                </a:moveTo>
                <a:cubicBezTo>
                  <a:pt x="136" y="22"/>
                  <a:pt x="106" y="0"/>
                  <a:pt x="68" y="0"/>
                </a:cubicBezTo>
                <a:cubicBezTo>
                  <a:pt x="31" y="0"/>
                  <a:pt x="0" y="22"/>
                  <a:pt x="0" y="48"/>
                </a:cubicBezTo>
                <a:cubicBezTo>
                  <a:pt x="0" y="67"/>
                  <a:pt x="15" y="83"/>
                  <a:pt x="37" y="91"/>
                </a:cubicBezTo>
                <a:cubicBezTo>
                  <a:pt x="38" y="96"/>
                  <a:pt x="37" y="106"/>
                  <a:pt x="22" y="120"/>
                </a:cubicBezTo>
                <a:cubicBezTo>
                  <a:pt x="22" y="120"/>
                  <a:pt x="54" y="111"/>
                  <a:pt x="73" y="96"/>
                </a:cubicBezTo>
                <a:cubicBezTo>
                  <a:pt x="108" y="94"/>
                  <a:pt x="136" y="73"/>
                  <a:pt x="136" y="48"/>
                </a:cubicBezTo>
                <a:close/>
              </a:path>
            </a:pathLst>
          </a:custGeom>
          <a:solidFill>
            <a:srgbClr val="FCAF2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37" name="Freeform 55"/>
          <p:cNvSpPr>
            <a:spLocks noEditPoints="1"/>
          </p:cNvSpPr>
          <p:nvPr/>
        </p:nvSpPr>
        <p:spPr bwMode="auto">
          <a:xfrm>
            <a:off x="6639758" y="3373668"/>
            <a:ext cx="613019" cy="641533"/>
          </a:xfrm>
          <a:custGeom>
            <a:avLst/>
            <a:gdLst>
              <a:gd name="T0" fmla="*/ 83 w 129"/>
              <a:gd name="T1" fmla="*/ 92 h 135"/>
              <a:gd name="T2" fmla="*/ 127 w 129"/>
              <a:gd name="T3" fmla="*/ 26 h 135"/>
              <a:gd name="T4" fmla="*/ 127 w 129"/>
              <a:gd name="T5" fmla="*/ 21 h 135"/>
              <a:gd name="T6" fmla="*/ 117 w 129"/>
              <a:gd name="T7" fmla="*/ 10 h 135"/>
              <a:gd name="T8" fmla="*/ 112 w 129"/>
              <a:gd name="T9" fmla="*/ 10 h 135"/>
              <a:gd name="T10" fmla="*/ 107 w 129"/>
              <a:gd name="T11" fmla="*/ 16 h 135"/>
              <a:gd name="T12" fmla="*/ 101 w 129"/>
              <a:gd name="T13" fmla="*/ 16 h 135"/>
              <a:gd name="T14" fmla="*/ 101 w 129"/>
              <a:gd name="T15" fmla="*/ 0 h 135"/>
              <a:gd name="T16" fmla="*/ 27 w 129"/>
              <a:gd name="T17" fmla="*/ 0 h 135"/>
              <a:gd name="T18" fmla="*/ 27 w 129"/>
              <a:gd name="T19" fmla="*/ 16 h 135"/>
              <a:gd name="T20" fmla="*/ 22 w 129"/>
              <a:gd name="T21" fmla="*/ 16 h 135"/>
              <a:gd name="T22" fmla="*/ 17 w 129"/>
              <a:gd name="T23" fmla="*/ 10 h 135"/>
              <a:gd name="T24" fmla="*/ 12 w 129"/>
              <a:gd name="T25" fmla="*/ 10 h 135"/>
              <a:gd name="T26" fmla="*/ 1 w 129"/>
              <a:gd name="T27" fmla="*/ 21 h 135"/>
              <a:gd name="T28" fmla="*/ 1 w 129"/>
              <a:gd name="T29" fmla="*/ 26 h 135"/>
              <a:gd name="T30" fmla="*/ 46 w 129"/>
              <a:gd name="T31" fmla="*/ 92 h 135"/>
              <a:gd name="T32" fmla="*/ 59 w 129"/>
              <a:gd name="T33" fmla="*/ 98 h 135"/>
              <a:gd name="T34" fmla="*/ 59 w 129"/>
              <a:gd name="T35" fmla="*/ 103 h 135"/>
              <a:gd name="T36" fmla="*/ 54 w 129"/>
              <a:gd name="T37" fmla="*/ 106 h 135"/>
              <a:gd name="T38" fmla="*/ 59 w 129"/>
              <a:gd name="T39" fmla="*/ 108 h 135"/>
              <a:gd name="T40" fmla="*/ 59 w 129"/>
              <a:gd name="T41" fmla="*/ 114 h 135"/>
              <a:gd name="T42" fmla="*/ 54 w 129"/>
              <a:gd name="T43" fmla="*/ 119 h 135"/>
              <a:gd name="T44" fmla="*/ 48 w 129"/>
              <a:gd name="T45" fmla="*/ 124 h 135"/>
              <a:gd name="T46" fmla="*/ 43 w 129"/>
              <a:gd name="T47" fmla="*/ 129 h 135"/>
              <a:gd name="T48" fmla="*/ 49 w 129"/>
              <a:gd name="T49" fmla="*/ 135 h 135"/>
              <a:gd name="T50" fmla="*/ 80 w 129"/>
              <a:gd name="T51" fmla="*/ 135 h 135"/>
              <a:gd name="T52" fmla="*/ 85 w 129"/>
              <a:gd name="T53" fmla="*/ 129 h 135"/>
              <a:gd name="T54" fmla="*/ 80 w 129"/>
              <a:gd name="T55" fmla="*/ 124 h 135"/>
              <a:gd name="T56" fmla="*/ 74 w 129"/>
              <a:gd name="T57" fmla="*/ 119 h 135"/>
              <a:gd name="T58" fmla="*/ 69 w 129"/>
              <a:gd name="T59" fmla="*/ 114 h 135"/>
              <a:gd name="T60" fmla="*/ 69 w 129"/>
              <a:gd name="T61" fmla="*/ 108 h 135"/>
              <a:gd name="T62" fmla="*/ 75 w 129"/>
              <a:gd name="T63" fmla="*/ 106 h 135"/>
              <a:gd name="T64" fmla="*/ 69 w 129"/>
              <a:gd name="T65" fmla="*/ 103 h 135"/>
              <a:gd name="T66" fmla="*/ 69 w 129"/>
              <a:gd name="T67" fmla="*/ 98 h 135"/>
              <a:gd name="T68" fmla="*/ 83 w 129"/>
              <a:gd name="T69" fmla="*/ 92 h 135"/>
              <a:gd name="T70" fmla="*/ 101 w 129"/>
              <a:gd name="T71" fmla="*/ 21 h 135"/>
              <a:gd name="T72" fmla="*/ 107 w 129"/>
              <a:gd name="T73" fmla="*/ 21 h 135"/>
              <a:gd name="T74" fmla="*/ 112 w 129"/>
              <a:gd name="T75" fmla="*/ 16 h 135"/>
              <a:gd name="T76" fmla="*/ 117 w 129"/>
              <a:gd name="T77" fmla="*/ 21 h 135"/>
              <a:gd name="T78" fmla="*/ 117 w 129"/>
              <a:gd name="T79" fmla="*/ 26 h 135"/>
              <a:gd name="T80" fmla="*/ 91 w 129"/>
              <a:gd name="T81" fmla="*/ 71 h 135"/>
              <a:gd name="T82" fmla="*/ 101 w 129"/>
              <a:gd name="T83" fmla="*/ 21 h 135"/>
              <a:gd name="T84" fmla="*/ 36 w 129"/>
              <a:gd name="T85" fmla="*/ 72 h 135"/>
              <a:gd name="T86" fmla="*/ 10 w 129"/>
              <a:gd name="T87" fmla="*/ 27 h 135"/>
              <a:gd name="T88" fmla="*/ 10 w 129"/>
              <a:gd name="T89" fmla="*/ 22 h 135"/>
              <a:gd name="T90" fmla="*/ 15 w 129"/>
              <a:gd name="T91" fmla="*/ 17 h 135"/>
              <a:gd name="T92" fmla="*/ 20 w 129"/>
              <a:gd name="T93" fmla="*/ 22 h 135"/>
              <a:gd name="T94" fmla="*/ 26 w 129"/>
              <a:gd name="T95" fmla="*/ 22 h 135"/>
              <a:gd name="T96" fmla="*/ 36 w 129"/>
              <a:gd name="T97" fmla="*/ 72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29" h="135">
                <a:moveTo>
                  <a:pt x="83" y="92"/>
                </a:moveTo>
                <a:cubicBezTo>
                  <a:pt x="129" y="63"/>
                  <a:pt x="127" y="26"/>
                  <a:pt x="127" y="26"/>
                </a:cubicBezTo>
                <a:cubicBezTo>
                  <a:pt x="127" y="21"/>
                  <a:pt x="127" y="21"/>
                  <a:pt x="127" y="21"/>
                </a:cubicBezTo>
                <a:cubicBezTo>
                  <a:pt x="127" y="21"/>
                  <a:pt x="128" y="10"/>
                  <a:pt x="117" y="10"/>
                </a:cubicBezTo>
                <a:cubicBezTo>
                  <a:pt x="114" y="10"/>
                  <a:pt x="112" y="10"/>
                  <a:pt x="112" y="10"/>
                </a:cubicBezTo>
                <a:cubicBezTo>
                  <a:pt x="107" y="10"/>
                  <a:pt x="107" y="16"/>
                  <a:pt x="107" y="16"/>
                </a:cubicBezTo>
                <a:cubicBezTo>
                  <a:pt x="107" y="16"/>
                  <a:pt x="104" y="16"/>
                  <a:pt x="101" y="16"/>
                </a:cubicBezTo>
                <a:cubicBezTo>
                  <a:pt x="101" y="12"/>
                  <a:pt x="101" y="0"/>
                  <a:pt x="101" y="0"/>
                </a:cubicBezTo>
                <a:cubicBezTo>
                  <a:pt x="56" y="7"/>
                  <a:pt x="27" y="0"/>
                  <a:pt x="27" y="0"/>
                </a:cubicBezTo>
                <a:cubicBezTo>
                  <a:pt x="27" y="16"/>
                  <a:pt x="27" y="16"/>
                  <a:pt x="27" y="16"/>
                </a:cubicBezTo>
                <a:cubicBezTo>
                  <a:pt x="23" y="16"/>
                  <a:pt x="22" y="16"/>
                  <a:pt x="22" y="16"/>
                </a:cubicBezTo>
                <a:cubicBezTo>
                  <a:pt x="22" y="16"/>
                  <a:pt x="22" y="10"/>
                  <a:pt x="17" y="10"/>
                </a:cubicBezTo>
                <a:cubicBezTo>
                  <a:pt x="17" y="10"/>
                  <a:pt x="15" y="10"/>
                  <a:pt x="12" y="10"/>
                </a:cubicBezTo>
                <a:cubicBezTo>
                  <a:pt x="1" y="10"/>
                  <a:pt x="1" y="21"/>
                  <a:pt x="1" y="21"/>
                </a:cubicBezTo>
                <a:cubicBezTo>
                  <a:pt x="1" y="26"/>
                  <a:pt x="1" y="26"/>
                  <a:pt x="1" y="26"/>
                </a:cubicBezTo>
                <a:cubicBezTo>
                  <a:pt x="1" y="26"/>
                  <a:pt x="0" y="63"/>
                  <a:pt x="46" y="92"/>
                </a:cubicBezTo>
                <a:cubicBezTo>
                  <a:pt x="46" y="92"/>
                  <a:pt x="52" y="98"/>
                  <a:pt x="59" y="98"/>
                </a:cubicBezTo>
                <a:cubicBezTo>
                  <a:pt x="59" y="103"/>
                  <a:pt x="59" y="103"/>
                  <a:pt x="59" y="103"/>
                </a:cubicBezTo>
                <a:cubicBezTo>
                  <a:pt x="59" y="103"/>
                  <a:pt x="54" y="103"/>
                  <a:pt x="54" y="106"/>
                </a:cubicBezTo>
                <a:cubicBezTo>
                  <a:pt x="54" y="109"/>
                  <a:pt x="59" y="108"/>
                  <a:pt x="59" y="108"/>
                </a:cubicBezTo>
                <a:cubicBezTo>
                  <a:pt x="59" y="114"/>
                  <a:pt x="59" y="114"/>
                  <a:pt x="59" y="114"/>
                </a:cubicBezTo>
                <a:cubicBezTo>
                  <a:pt x="59" y="114"/>
                  <a:pt x="58" y="119"/>
                  <a:pt x="54" y="119"/>
                </a:cubicBezTo>
                <a:cubicBezTo>
                  <a:pt x="54" y="124"/>
                  <a:pt x="48" y="124"/>
                  <a:pt x="48" y="124"/>
                </a:cubicBezTo>
                <a:cubicBezTo>
                  <a:pt x="48" y="124"/>
                  <a:pt x="43" y="125"/>
                  <a:pt x="43" y="129"/>
                </a:cubicBezTo>
                <a:cubicBezTo>
                  <a:pt x="43" y="129"/>
                  <a:pt x="42" y="135"/>
                  <a:pt x="49" y="135"/>
                </a:cubicBezTo>
                <a:cubicBezTo>
                  <a:pt x="56" y="135"/>
                  <a:pt x="80" y="135"/>
                  <a:pt x="80" y="135"/>
                </a:cubicBezTo>
                <a:cubicBezTo>
                  <a:pt x="85" y="135"/>
                  <a:pt x="85" y="129"/>
                  <a:pt x="85" y="129"/>
                </a:cubicBezTo>
                <a:cubicBezTo>
                  <a:pt x="85" y="129"/>
                  <a:pt x="85" y="124"/>
                  <a:pt x="80" y="124"/>
                </a:cubicBezTo>
                <a:cubicBezTo>
                  <a:pt x="74" y="124"/>
                  <a:pt x="74" y="119"/>
                  <a:pt x="74" y="119"/>
                </a:cubicBezTo>
                <a:cubicBezTo>
                  <a:pt x="74" y="119"/>
                  <a:pt x="69" y="119"/>
                  <a:pt x="69" y="114"/>
                </a:cubicBezTo>
                <a:cubicBezTo>
                  <a:pt x="69" y="108"/>
                  <a:pt x="69" y="108"/>
                  <a:pt x="69" y="108"/>
                </a:cubicBezTo>
                <a:cubicBezTo>
                  <a:pt x="69" y="108"/>
                  <a:pt x="75" y="109"/>
                  <a:pt x="75" y="106"/>
                </a:cubicBezTo>
                <a:cubicBezTo>
                  <a:pt x="75" y="103"/>
                  <a:pt x="69" y="103"/>
                  <a:pt x="69" y="103"/>
                </a:cubicBezTo>
                <a:cubicBezTo>
                  <a:pt x="69" y="98"/>
                  <a:pt x="69" y="98"/>
                  <a:pt x="69" y="98"/>
                </a:cubicBezTo>
                <a:cubicBezTo>
                  <a:pt x="75" y="98"/>
                  <a:pt x="79" y="96"/>
                  <a:pt x="83" y="92"/>
                </a:cubicBezTo>
                <a:close/>
                <a:moveTo>
                  <a:pt x="101" y="21"/>
                </a:moveTo>
                <a:cubicBezTo>
                  <a:pt x="103" y="21"/>
                  <a:pt x="107" y="21"/>
                  <a:pt x="107" y="21"/>
                </a:cubicBezTo>
                <a:cubicBezTo>
                  <a:pt x="112" y="21"/>
                  <a:pt x="112" y="16"/>
                  <a:pt x="112" y="16"/>
                </a:cubicBezTo>
                <a:cubicBezTo>
                  <a:pt x="117" y="16"/>
                  <a:pt x="117" y="21"/>
                  <a:pt x="117" y="21"/>
                </a:cubicBezTo>
                <a:cubicBezTo>
                  <a:pt x="117" y="26"/>
                  <a:pt x="117" y="26"/>
                  <a:pt x="117" y="26"/>
                </a:cubicBezTo>
                <a:cubicBezTo>
                  <a:pt x="117" y="26"/>
                  <a:pt x="116" y="47"/>
                  <a:pt x="91" y="71"/>
                </a:cubicBezTo>
                <a:cubicBezTo>
                  <a:pt x="96" y="61"/>
                  <a:pt x="101" y="38"/>
                  <a:pt x="101" y="21"/>
                </a:cubicBezTo>
                <a:close/>
                <a:moveTo>
                  <a:pt x="36" y="72"/>
                </a:moveTo>
                <a:cubicBezTo>
                  <a:pt x="11" y="48"/>
                  <a:pt x="10" y="27"/>
                  <a:pt x="10" y="27"/>
                </a:cubicBezTo>
                <a:cubicBezTo>
                  <a:pt x="10" y="22"/>
                  <a:pt x="10" y="22"/>
                  <a:pt x="10" y="22"/>
                </a:cubicBezTo>
                <a:cubicBezTo>
                  <a:pt x="10" y="22"/>
                  <a:pt x="10" y="17"/>
                  <a:pt x="15" y="17"/>
                </a:cubicBezTo>
                <a:cubicBezTo>
                  <a:pt x="15" y="17"/>
                  <a:pt x="15" y="22"/>
                  <a:pt x="20" y="22"/>
                </a:cubicBezTo>
                <a:cubicBezTo>
                  <a:pt x="20" y="22"/>
                  <a:pt x="24" y="22"/>
                  <a:pt x="26" y="22"/>
                </a:cubicBezTo>
                <a:cubicBezTo>
                  <a:pt x="26" y="39"/>
                  <a:pt x="30" y="62"/>
                  <a:pt x="36" y="72"/>
                </a:cubicBezTo>
                <a:close/>
              </a:path>
            </a:pathLst>
          </a:custGeom>
          <a:solidFill>
            <a:srgbClr val="FCAF2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  <a:cs typeface="+mn-ea"/>
              <a:sym typeface="+mn-lt"/>
            </a:endParaRPr>
          </a:p>
        </p:txBody>
      </p:sp>
      <p:grpSp>
        <p:nvGrpSpPr>
          <p:cNvPr id="38" name="Group 45"/>
          <p:cNvGrpSpPr/>
          <p:nvPr/>
        </p:nvGrpSpPr>
        <p:grpSpPr>
          <a:xfrm>
            <a:off x="5406590" y="2329122"/>
            <a:ext cx="603273" cy="593698"/>
            <a:chOff x="1587575" y="2265358"/>
            <a:chExt cx="314468" cy="309477"/>
          </a:xfrm>
          <a:solidFill>
            <a:srgbClr val="B47730"/>
          </a:solidFill>
        </p:grpSpPr>
        <p:sp>
          <p:nvSpPr>
            <p:cNvPr id="39" name="Freeform 59"/>
            <p:cNvSpPr>
              <a:spLocks noEditPoints="1"/>
            </p:cNvSpPr>
            <p:nvPr/>
          </p:nvSpPr>
          <p:spPr bwMode="auto">
            <a:xfrm>
              <a:off x="1587575" y="2265358"/>
              <a:ext cx="314468" cy="309477"/>
            </a:xfrm>
            <a:custGeom>
              <a:avLst/>
              <a:gdLst>
                <a:gd name="T0" fmla="*/ 82 w 95"/>
                <a:gd name="T1" fmla="*/ 57 h 93"/>
                <a:gd name="T2" fmla="*/ 95 w 95"/>
                <a:gd name="T3" fmla="*/ 51 h 93"/>
                <a:gd name="T4" fmla="*/ 95 w 95"/>
                <a:gd name="T5" fmla="*/ 41 h 93"/>
                <a:gd name="T6" fmla="*/ 82 w 95"/>
                <a:gd name="T7" fmla="*/ 36 h 93"/>
                <a:gd name="T8" fmla="*/ 80 w 95"/>
                <a:gd name="T9" fmla="*/ 30 h 93"/>
                <a:gd name="T10" fmla="*/ 85 w 95"/>
                <a:gd name="T11" fmla="*/ 17 h 93"/>
                <a:gd name="T12" fmla="*/ 77 w 95"/>
                <a:gd name="T13" fmla="*/ 10 h 93"/>
                <a:gd name="T14" fmla="*/ 64 w 95"/>
                <a:gd name="T15" fmla="*/ 15 h 93"/>
                <a:gd name="T16" fmla="*/ 59 w 95"/>
                <a:gd name="T17" fmla="*/ 13 h 93"/>
                <a:gd name="T18" fmla="*/ 53 w 95"/>
                <a:gd name="T19" fmla="*/ 0 h 93"/>
                <a:gd name="T20" fmla="*/ 42 w 95"/>
                <a:gd name="T21" fmla="*/ 0 h 93"/>
                <a:gd name="T22" fmla="*/ 37 w 95"/>
                <a:gd name="T23" fmla="*/ 13 h 93"/>
                <a:gd name="T24" fmla="*/ 31 w 95"/>
                <a:gd name="T25" fmla="*/ 15 h 93"/>
                <a:gd name="T26" fmla="*/ 18 w 95"/>
                <a:gd name="T27" fmla="*/ 10 h 93"/>
                <a:gd name="T28" fmla="*/ 10 w 95"/>
                <a:gd name="T29" fmla="*/ 17 h 93"/>
                <a:gd name="T30" fmla="*/ 16 w 95"/>
                <a:gd name="T31" fmla="*/ 30 h 93"/>
                <a:gd name="T32" fmla="*/ 13 w 95"/>
                <a:gd name="T33" fmla="*/ 36 h 93"/>
                <a:gd name="T34" fmla="*/ 0 w 95"/>
                <a:gd name="T35" fmla="*/ 41 h 93"/>
                <a:gd name="T36" fmla="*/ 0 w 95"/>
                <a:gd name="T37" fmla="*/ 52 h 93"/>
                <a:gd name="T38" fmla="*/ 13 w 95"/>
                <a:gd name="T39" fmla="*/ 57 h 93"/>
                <a:gd name="T40" fmla="*/ 16 w 95"/>
                <a:gd name="T41" fmla="*/ 63 h 93"/>
                <a:gd name="T42" fmla="*/ 11 w 95"/>
                <a:gd name="T43" fmla="*/ 76 h 93"/>
                <a:gd name="T44" fmla="*/ 18 w 95"/>
                <a:gd name="T45" fmla="*/ 83 h 93"/>
                <a:gd name="T46" fmla="*/ 31 w 95"/>
                <a:gd name="T47" fmla="*/ 78 h 93"/>
                <a:gd name="T48" fmla="*/ 37 w 95"/>
                <a:gd name="T49" fmla="*/ 80 h 93"/>
                <a:gd name="T50" fmla="*/ 43 w 95"/>
                <a:gd name="T51" fmla="*/ 93 h 93"/>
                <a:gd name="T52" fmla="*/ 53 w 95"/>
                <a:gd name="T53" fmla="*/ 93 h 93"/>
                <a:gd name="T54" fmla="*/ 59 w 95"/>
                <a:gd name="T55" fmla="*/ 80 h 93"/>
                <a:gd name="T56" fmla="*/ 64 w 95"/>
                <a:gd name="T57" fmla="*/ 78 h 93"/>
                <a:gd name="T58" fmla="*/ 78 w 95"/>
                <a:gd name="T59" fmla="*/ 83 h 93"/>
                <a:gd name="T60" fmla="*/ 85 w 95"/>
                <a:gd name="T61" fmla="*/ 75 h 93"/>
                <a:gd name="T62" fmla="*/ 80 w 95"/>
                <a:gd name="T63" fmla="*/ 63 h 93"/>
                <a:gd name="T64" fmla="*/ 82 w 95"/>
                <a:gd name="T65" fmla="*/ 57 h 93"/>
                <a:gd name="T66" fmla="*/ 48 w 95"/>
                <a:gd name="T67" fmla="*/ 61 h 93"/>
                <a:gd name="T68" fmla="*/ 33 w 95"/>
                <a:gd name="T69" fmla="*/ 46 h 93"/>
                <a:gd name="T70" fmla="*/ 48 w 95"/>
                <a:gd name="T71" fmla="*/ 32 h 93"/>
                <a:gd name="T72" fmla="*/ 63 w 95"/>
                <a:gd name="T73" fmla="*/ 46 h 93"/>
                <a:gd name="T74" fmla="*/ 48 w 95"/>
                <a:gd name="T75" fmla="*/ 61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5" h="93">
                  <a:moveTo>
                    <a:pt x="82" y="57"/>
                  </a:moveTo>
                  <a:cubicBezTo>
                    <a:pt x="82" y="57"/>
                    <a:pt x="95" y="52"/>
                    <a:pt x="95" y="5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0"/>
                    <a:pt x="82" y="36"/>
                    <a:pt x="82" y="36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80" y="30"/>
                    <a:pt x="85" y="17"/>
                    <a:pt x="85" y="17"/>
                  </a:cubicBezTo>
                  <a:cubicBezTo>
                    <a:pt x="77" y="10"/>
                    <a:pt x="77" y="10"/>
                    <a:pt x="77" y="10"/>
                  </a:cubicBezTo>
                  <a:cubicBezTo>
                    <a:pt x="77" y="9"/>
                    <a:pt x="64" y="15"/>
                    <a:pt x="64" y="15"/>
                  </a:cubicBezTo>
                  <a:cubicBezTo>
                    <a:pt x="59" y="13"/>
                    <a:pt x="59" y="13"/>
                    <a:pt x="59" y="13"/>
                  </a:cubicBezTo>
                  <a:cubicBezTo>
                    <a:pt x="59" y="13"/>
                    <a:pt x="53" y="0"/>
                    <a:pt x="53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0"/>
                    <a:pt x="37" y="13"/>
                    <a:pt x="37" y="13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31" y="15"/>
                    <a:pt x="18" y="10"/>
                    <a:pt x="18" y="10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0" y="18"/>
                    <a:pt x="16" y="30"/>
                    <a:pt x="16" y="30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13" y="36"/>
                    <a:pt x="0" y="41"/>
                    <a:pt x="0" y="41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2"/>
                    <a:pt x="13" y="57"/>
                    <a:pt x="13" y="57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63"/>
                    <a:pt x="10" y="75"/>
                    <a:pt x="11" y="76"/>
                  </a:cubicBezTo>
                  <a:cubicBezTo>
                    <a:pt x="18" y="83"/>
                    <a:pt x="18" y="83"/>
                    <a:pt x="18" y="83"/>
                  </a:cubicBezTo>
                  <a:cubicBezTo>
                    <a:pt x="19" y="84"/>
                    <a:pt x="31" y="78"/>
                    <a:pt x="31" y="78"/>
                  </a:cubicBezTo>
                  <a:cubicBezTo>
                    <a:pt x="37" y="80"/>
                    <a:pt x="37" y="80"/>
                    <a:pt x="37" y="80"/>
                  </a:cubicBezTo>
                  <a:cubicBezTo>
                    <a:pt x="37" y="80"/>
                    <a:pt x="42" y="93"/>
                    <a:pt x="43" y="93"/>
                  </a:cubicBezTo>
                  <a:cubicBezTo>
                    <a:pt x="53" y="93"/>
                    <a:pt x="53" y="93"/>
                    <a:pt x="53" y="93"/>
                  </a:cubicBezTo>
                  <a:cubicBezTo>
                    <a:pt x="54" y="93"/>
                    <a:pt x="59" y="80"/>
                    <a:pt x="59" y="80"/>
                  </a:cubicBezTo>
                  <a:cubicBezTo>
                    <a:pt x="64" y="78"/>
                    <a:pt x="64" y="78"/>
                    <a:pt x="64" y="78"/>
                  </a:cubicBezTo>
                  <a:cubicBezTo>
                    <a:pt x="64" y="78"/>
                    <a:pt x="77" y="83"/>
                    <a:pt x="78" y="83"/>
                  </a:cubicBezTo>
                  <a:cubicBezTo>
                    <a:pt x="85" y="75"/>
                    <a:pt x="85" y="75"/>
                    <a:pt x="85" y="75"/>
                  </a:cubicBezTo>
                  <a:cubicBezTo>
                    <a:pt x="86" y="75"/>
                    <a:pt x="80" y="63"/>
                    <a:pt x="80" y="63"/>
                  </a:cubicBezTo>
                  <a:lnTo>
                    <a:pt x="82" y="57"/>
                  </a:lnTo>
                  <a:close/>
                  <a:moveTo>
                    <a:pt x="48" y="61"/>
                  </a:moveTo>
                  <a:cubicBezTo>
                    <a:pt x="39" y="61"/>
                    <a:pt x="33" y="55"/>
                    <a:pt x="33" y="46"/>
                  </a:cubicBezTo>
                  <a:cubicBezTo>
                    <a:pt x="33" y="38"/>
                    <a:pt x="39" y="32"/>
                    <a:pt x="48" y="32"/>
                  </a:cubicBezTo>
                  <a:cubicBezTo>
                    <a:pt x="56" y="32"/>
                    <a:pt x="63" y="38"/>
                    <a:pt x="63" y="46"/>
                  </a:cubicBezTo>
                  <a:cubicBezTo>
                    <a:pt x="63" y="55"/>
                    <a:pt x="56" y="61"/>
                    <a:pt x="48" y="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0" name="Oval 60"/>
            <p:cNvSpPr>
              <a:spLocks noChangeArrowheads="1"/>
            </p:cNvSpPr>
            <p:nvPr/>
          </p:nvSpPr>
          <p:spPr bwMode="auto">
            <a:xfrm>
              <a:off x="1712364" y="2387652"/>
              <a:ext cx="64890" cy="6239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1" name="Group 48"/>
          <p:cNvGrpSpPr/>
          <p:nvPr/>
        </p:nvGrpSpPr>
        <p:grpSpPr>
          <a:xfrm>
            <a:off x="4945769" y="3991555"/>
            <a:ext cx="438873" cy="495010"/>
            <a:chOff x="5513440" y="1766202"/>
            <a:chExt cx="429274" cy="484183"/>
          </a:xfrm>
          <a:solidFill>
            <a:srgbClr val="B47730"/>
          </a:solidFill>
        </p:grpSpPr>
        <p:sp>
          <p:nvSpPr>
            <p:cNvPr id="42" name="Freeform 147"/>
            <p:cNvSpPr/>
            <p:nvPr/>
          </p:nvSpPr>
          <p:spPr bwMode="auto">
            <a:xfrm>
              <a:off x="5513440" y="1766202"/>
              <a:ext cx="429274" cy="87353"/>
            </a:xfrm>
            <a:custGeom>
              <a:avLst/>
              <a:gdLst>
                <a:gd name="T0" fmla="*/ 68 w 129"/>
                <a:gd name="T1" fmla="*/ 8 h 26"/>
                <a:gd name="T2" fmla="*/ 68 w 129"/>
                <a:gd name="T3" fmla="*/ 4 h 26"/>
                <a:gd name="T4" fmla="*/ 64 w 129"/>
                <a:gd name="T5" fmla="*/ 0 h 26"/>
                <a:gd name="T6" fmla="*/ 61 w 129"/>
                <a:gd name="T7" fmla="*/ 4 h 26"/>
                <a:gd name="T8" fmla="*/ 61 w 129"/>
                <a:gd name="T9" fmla="*/ 8 h 26"/>
                <a:gd name="T10" fmla="*/ 0 w 129"/>
                <a:gd name="T11" fmla="*/ 8 h 26"/>
                <a:gd name="T12" fmla="*/ 0 w 129"/>
                <a:gd name="T13" fmla="*/ 26 h 26"/>
                <a:gd name="T14" fmla="*/ 129 w 129"/>
                <a:gd name="T15" fmla="*/ 26 h 26"/>
                <a:gd name="T16" fmla="*/ 129 w 129"/>
                <a:gd name="T17" fmla="*/ 8 h 26"/>
                <a:gd name="T18" fmla="*/ 68 w 129"/>
                <a:gd name="T19" fmla="*/ 8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9" h="26">
                  <a:moveTo>
                    <a:pt x="68" y="8"/>
                  </a:moveTo>
                  <a:cubicBezTo>
                    <a:pt x="68" y="4"/>
                    <a:pt x="68" y="4"/>
                    <a:pt x="68" y="4"/>
                  </a:cubicBezTo>
                  <a:cubicBezTo>
                    <a:pt x="68" y="2"/>
                    <a:pt x="66" y="0"/>
                    <a:pt x="64" y="0"/>
                  </a:cubicBezTo>
                  <a:cubicBezTo>
                    <a:pt x="63" y="0"/>
                    <a:pt x="61" y="2"/>
                    <a:pt x="61" y="4"/>
                  </a:cubicBezTo>
                  <a:cubicBezTo>
                    <a:pt x="61" y="8"/>
                    <a:pt x="61" y="8"/>
                    <a:pt x="61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129" y="26"/>
                    <a:pt x="129" y="26"/>
                    <a:pt x="129" y="26"/>
                  </a:cubicBezTo>
                  <a:cubicBezTo>
                    <a:pt x="129" y="8"/>
                    <a:pt x="129" y="8"/>
                    <a:pt x="129" y="8"/>
                  </a:cubicBezTo>
                  <a:lnTo>
                    <a:pt x="68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3" name="Freeform 148"/>
            <p:cNvSpPr>
              <a:spLocks noEditPoints="1"/>
            </p:cNvSpPr>
            <p:nvPr/>
          </p:nvSpPr>
          <p:spPr bwMode="auto">
            <a:xfrm>
              <a:off x="5550876" y="1873521"/>
              <a:ext cx="356897" cy="376864"/>
            </a:xfrm>
            <a:custGeom>
              <a:avLst/>
              <a:gdLst>
                <a:gd name="T0" fmla="*/ 143 w 143"/>
                <a:gd name="T1" fmla="*/ 95 h 151"/>
                <a:gd name="T2" fmla="*/ 143 w 143"/>
                <a:gd name="T3" fmla="*/ 0 h 151"/>
                <a:gd name="T4" fmla="*/ 0 w 143"/>
                <a:gd name="T5" fmla="*/ 0 h 151"/>
                <a:gd name="T6" fmla="*/ 0 w 143"/>
                <a:gd name="T7" fmla="*/ 95 h 151"/>
                <a:gd name="T8" fmla="*/ 63 w 143"/>
                <a:gd name="T9" fmla="*/ 95 h 151"/>
                <a:gd name="T10" fmla="*/ 63 w 143"/>
                <a:gd name="T11" fmla="*/ 125 h 151"/>
                <a:gd name="T12" fmla="*/ 45 w 143"/>
                <a:gd name="T13" fmla="*/ 125 h 151"/>
                <a:gd name="T14" fmla="*/ 45 w 143"/>
                <a:gd name="T15" fmla="*/ 121 h 151"/>
                <a:gd name="T16" fmla="*/ 37 w 143"/>
                <a:gd name="T17" fmla="*/ 121 h 151"/>
                <a:gd name="T18" fmla="*/ 25 w 143"/>
                <a:gd name="T19" fmla="*/ 151 h 151"/>
                <a:gd name="T20" fmla="*/ 33 w 143"/>
                <a:gd name="T21" fmla="*/ 151 h 151"/>
                <a:gd name="T22" fmla="*/ 40 w 143"/>
                <a:gd name="T23" fmla="*/ 137 h 151"/>
                <a:gd name="T24" fmla="*/ 104 w 143"/>
                <a:gd name="T25" fmla="*/ 137 h 151"/>
                <a:gd name="T26" fmla="*/ 109 w 143"/>
                <a:gd name="T27" fmla="*/ 151 h 151"/>
                <a:gd name="T28" fmla="*/ 119 w 143"/>
                <a:gd name="T29" fmla="*/ 151 h 151"/>
                <a:gd name="T30" fmla="*/ 107 w 143"/>
                <a:gd name="T31" fmla="*/ 121 h 151"/>
                <a:gd name="T32" fmla="*/ 97 w 143"/>
                <a:gd name="T33" fmla="*/ 121 h 151"/>
                <a:gd name="T34" fmla="*/ 97 w 143"/>
                <a:gd name="T35" fmla="*/ 125 h 151"/>
                <a:gd name="T36" fmla="*/ 80 w 143"/>
                <a:gd name="T37" fmla="*/ 125 h 151"/>
                <a:gd name="T38" fmla="*/ 80 w 143"/>
                <a:gd name="T39" fmla="*/ 95 h 151"/>
                <a:gd name="T40" fmla="*/ 143 w 143"/>
                <a:gd name="T41" fmla="*/ 95 h 151"/>
                <a:gd name="T42" fmla="*/ 92 w 143"/>
                <a:gd name="T43" fmla="*/ 28 h 151"/>
                <a:gd name="T44" fmla="*/ 133 w 143"/>
                <a:gd name="T45" fmla="*/ 28 h 151"/>
                <a:gd name="T46" fmla="*/ 133 w 143"/>
                <a:gd name="T47" fmla="*/ 37 h 151"/>
                <a:gd name="T48" fmla="*/ 92 w 143"/>
                <a:gd name="T49" fmla="*/ 37 h 151"/>
                <a:gd name="T50" fmla="*/ 92 w 143"/>
                <a:gd name="T51" fmla="*/ 28 h 151"/>
                <a:gd name="T52" fmla="*/ 92 w 143"/>
                <a:gd name="T53" fmla="*/ 46 h 151"/>
                <a:gd name="T54" fmla="*/ 133 w 143"/>
                <a:gd name="T55" fmla="*/ 46 h 151"/>
                <a:gd name="T56" fmla="*/ 133 w 143"/>
                <a:gd name="T57" fmla="*/ 56 h 151"/>
                <a:gd name="T58" fmla="*/ 92 w 143"/>
                <a:gd name="T59" fmla="*/ 56 h 151"/>
                <a:gd name="T60" fmla="*/ 92 w 143"/>
                <a:gd name="T61" fmla="*/ 46 h 151"/>
                <a:gd name="T62" fmla="*/ 92 w 143"/>
                <a:gd name="T63" fmla="*/ 63 h 151"/>
                <a:gd name="T64" fmla="*/ 133 w 143"/>
                <a:gd name="T65" fmla="*/ 63 h 151"/>
                <a:gd name="T66" fmla="*/ 133 w 143"/>
                <a:gd name="T67" fmla="*/ 74 h 151"/>
                <a:gd name="T68" fmla="*/ 92 w 143"/>
                <a:gd name="T69" fmla="*/ 74 h 151"/>
                <a:gd name="T70" fmla="*/ 92 w 143"/>
                <a:gd name="T71" fmla="*/ 63 h 151"/>
                <a:gd name="T72" fmla="*/ 8 w 143"/>
                <a:gd name="T73" fmla="*/ 75 h 151"/>
                <a:gd name="T74" fmla="*/ 8 w 143"/>
                <a:gd name="T75" fmla="*/ 24 h 151"/>
                <a:gd name="T76" fmla="*/ 83 w 143"/>
                <a:gd name="T77" fmla="*/ 24 h 151"/>
                <a:gd name="T78" fmla="*/ 83 w 143"/>
                <a:gd name="T79" fmla="*/ 75 h 151"/>
                <a:gd name="T80" fmla="*/ 8 w 143"/>
                <a:gd name="T81" fmla="*/ 75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43" h="151">
                  <a:moveTo>
                    <a:pt x="143" y="95"/>
                  </a:moveTo>
                  <a:lnTo>
                    <a:pt x="143" y="0"/>
                  </a:lnTo>
                  <a:lnTo>
                    <a:pt x="0" y="0"/>
                  </a:lnTo>
                  <a:lnTo>
                    <a:pt x="0" y="95"/>
                  </a:lnTo>
                  <a:lnTo>
                    <a:pt x="63" y="95"/>
                  </a:lnTo>
                  <a:lnTo>
                    <a:pt x="63" y="125"/>
                  </a:lnTo>
                  <a:lnTo>
                    <a:pt x="45" y="125"/>
                  </a:lnTo>
                  <a:lnTo>
                    <a:pt x="45" y="121"/>
                  </a:lnTo>
                  <a:lnTo>
                    <a:pt x="37" y="121"/>
                  </a:lnTo>
                  <a:lnTo>
                    <a:pt x="25" y="151"/>
                  </a:lnTo>
                  <a:lnTo>
                    <a:pt x="33" y="151"/>
                  </a:lnTo>
                  <a:lnTo>
                    <a:pt x="40" y="137"/>
                  </a:lnTo>
                  <a:lnTo>
                    <a:pt x="104" y="137"/>
                  </a:lnTo>
                  <a:lnTo>
                    <a:pt x="109" y="151"/>
                  </a:lnTo>
                  <a:lnTo>
                    <a:pt x="119" y="151"/>
                  </a:lnTo>
                  <a:lnTo>
                    <a:pt x="107" y="121"/>
                  </a:lnTo>
                  <a:lnTo>
                    <a:pt x="97" y="121"/>
                  </a:lnTo>
                  <a:lnTo>
                    <a:pt x="97" y="125"/>
                  </a:lnTo>
                  <a:lnTo>
                    <a:pt x="80" y="125"/>
                  </a:lnTo>
                  <a:lnTo>
                    <a:pt x="80" y="95"/>
                  </a:lnTo>
                  <a:lnTo>
                    <a:pt x="143" y="95"/>
                  </a:lnTo>
                  <a:close/>
                  <a:moveTo>
                    <a:pt x="92" y="28"/>
                  </a:moveTo>
                  <a:lnTo>
                    <a:pt x="133" y="28"/>
                  </a:lnTo>
                  <a:lnTo>
                    <a:pt x="133" y="37"/>
                  </a:lnTo>
                  <a:lnTo>
                    <a:pt x="92" y="37"/>
                  </a:lnTo>
                  <a:lnTo>
                    <a:pt x="92" y="28"/>
                  </a:lnTo>
                  <a:close/>
                  <a:moveTo>
                    <a:pt x="92" y="46"/>
                  </a:moveTo>
                  <a:lnTo>
                    <a:pt x="133" y="46"/>
                  </a:lnTo>
                  <a:lnTo>
                    <a:pt x="133" y="56"/>
                  </a:lnTo>
                  <a:lnTo>
                    <a:pt x="92" y="56"/>
                  </a:lnTo>
                  <a:lnTo>
                    <a:pt x="92" y="46"/>
                  </a:lnTo>
                  <a:close/>
                  <a:moveTo>
                    <a:pt x="92" y="63"/>
                  </a:moveTo>
                  <a:lnTo>
                    <a:pt x="133" y="63"/>
                  </a:lnTo>
                  <a:lnTo>
                    <a:pt x="133" y="74"/>
                  </a:lnTo>
                  <a:lnTo>
                    <a:pt x="92" y="74"/>
                  </a:lnTo>
                  <a:lnTo>
                    <a:pt x="92" y="63"/>
                  </a:lnTo>
                  <a:close/>
                  <a:moveTo>
                    <a:pt x="8" y="75"/>
                  </a:moveTo>
                  <a:lnTo>
                    <a:pt x="8" y="24"/>
                  </a:lnTo>
                  <a:lnTo>
                    <a:pt x="83" y="24"/>
                  </a:lnTo>
                  <a:lnTo>
                    <a:pt x="83" y="75"/>
                  </a:lnTo>
                  <a:lnTo>
                    <a:pt x="8" y="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4" name="Freeform 149"/>
            <p:cNvSpPr/>
            <p:nvPr/>
          </p:nvSpPr>
          <p:spPr bwMode="auto">
            <a:xfrm>
              <a:off x="5578330" y="1945898"/>
              <a:ext cx="174705" cy="102328"/>
            </a:xfrm>
            <a:custGeom>
              <a:avLst/>
              <a:gdLst>
                <a:gd name="T0" fmla="*/ 58 w 70"/>
                <a:gd name="T1" fmla="*/ 12 h 41"/>
                <a:gd name="T2" fmla="*/ 54 w 70"/>
                <a:gd name="T3" fmla="*/ 20 h 41"/>
                <a:gd name="T4" fmla="*/ 48 w 70"/>
                <a:gd name="T5" fmla="*/ 16 h 41"/>
                <a:gd name="T6" fmla="*/ 48 w 70"/>
                <a:gd name="T7" fmla="*/ 16 h 41"/>
                <a:gd name="T8" fmla="*/ 34 w 70"/>
                <a:gd name="T9" fmla="*/ 8 h 41"/>
                <a:gd name="T10" fmla="*/ 32 w 70"/>
                <a:gd name="T11" fmla="*/ 12 h 41"/>
                <a:gd name="T12" fmla="*/ 28 w 70"/>
                <a:gd name="T13" fmla="*/ 20 h 41"/>
                <a:gd name="T14" fmla="*/ 16 w 70"/>
                <a:gd name="T15" fmla="*/ 12 h 41"/>
                <a:gd name="T16" fmla="*/ 12 w 70"/>
                <a:gd name="T17" fmla="*/ 17 h 41"/>
                <a:gd name="T18" fmla="*/ 12 w 70"/>
                <a:gd name="T19" fmla="*/ 17 h 41"/>
                <a:gd name="T20" fmla="*/ 0 w 70"/>
                <a:gd name="T21" fmla="*/ 37 h 41"/>
                <a:gd name="T22" fmla="*/ 5 w 70"/>
                <a:gd name="T23" fmla="*/ 41 h 41"/>
                <a:gd name="T24" fmla="*/ 17 w 70"/>
                <a:gd name="T25" fmla="*/ 21 h 41"/>
                <a:gd name="T26" fmla="*/ 24 w 70"/>
                <a:gd name="T27" fmla="*/ 25 h 41"/>
                <a:gd name="T28" fmla="*/ 24 w 70"/>
                <a:gd name="T29" fmla="*/ 25 h 41"/>
                <a:gd name="T30" fmla="*/ 30 w 70"/>
                <a:gd name="T31" fmla="*/ 29 h 41"/>
                <a:gd name="T32" fmla="*/ 37 w 70"/>
                <a:gd name="T33" fmla="*/ 17 h 41"/>
                <a:gd name="T34" fmla="*/ 42 w 70"/>
                <a:gd name="T35" fmla="*/ 21 h 41"/>
                <a:gd name="T36" fmla="*/ 42 w 70"/>
                <a:gd name="T37" fmla="*/ 21 h 41"/>
                <a:gd name="T38" fmla="*/ 56 w 70"/>
                <a:gd name="T39" fmla="*/ 28 h 41"/>
                <a:gd name="T40" fmla="*/ 57 w 70"/>
                <a:gd name="T41" fmla="*/ 28 h 41"/>
                <a:gd name="T42" fmla="*/ 57 w 70"/>
                <a:gd name="T43" fmla="*/ 28 h 41"/>
                <a:gd name="T44" fmla="*/ 64 w 70"/>
                <a:gd name="T45" fmla="*/ 17 h 41"/>
                <a:gd name="T46" fmla="*/ 64 w 70"/>
                <a:gd name="T47" fmla="*/ 17 h 41"/>
                <a:gd name="T48" fmla="*/ 70 w 70"/>
                <a:gd name="T49" fmla="*/ 4 h 41"/>
                <a:gd name="T50" fmla="*/ 65 w 70"/>
                <a:gd name="T51" fmla="*/ 0 h 41"/>
                <a:gd name="T52" fmla="*/ 58 w 70"/>
                <a:gd name="T53" fmla="*/ 1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0" h="41">
                  <a:moveTo>
                    <a:pt x="58" y="12"/>
                  </a:moveTo>
                  <a:lnTo>
                    <a:pt x="54" y="20"/>
                  </a:lnTo>
                  <a:lnTo>
                    <a:pt x="48" y="16"/>
                  </a:lnTo>
                  <a:lnTo>
                    <a:pt x="48" y="16"/>
                  </a:lnTo>
                  <a:lnTo>
                    <a:pt x="34" y="8"/>
                  </a:lnTo>
                  <a:lnTo>
                    <a:pt x="32" y="12"/>
                  </a:lnTo>
                  <a:lnTo>
                    <a:pt x="28" y="20"/>
                  </a:lnTo>
                  <a:lnTo>
                    <a:pt x="16" y="12"/>
                  </a:lnTo>
                  <a:lnTo>
                    <a:pt x="12" y="17"/>
                  </a:lnTo>
                  <a:lnTo>
                    <a:pt x="12" y="17"/>
                  </a:lnTo>
                  <a:lnTo>
                    <a:pt x="0" y="37"/>
                  </a:lnTo>
                  <a:lnTo>
                    <a:pt x="5" y="41"/>
                  </a:lnTo>
                  <a:lnTo>
                    <a:pt x="17" y="21"/>
                  </a:lnTo>
                  <a:lnTo>
                    <a:pt x="24" y="25"/>
                  </a:lnTo>
                  <a:lnTo>
                    <a:pt x="24" y="25"/>
                  </a:lnTo>
                  <a:lnTo>
                    <a:pt x="30" y="29"/>
                  </a:lnTo>
                  <a:lnTo>
                    <a:pt x="37" y="17"/>
                  </a:lnTo>
                  <a:lnTo>
                    <a:pt x="42" y="21"/>
                  </a:lnTo>
                  <a:lnTo>
                    <a:pt x="42" y="21"/>
                  </a:lnTo>
                  <a:lnTo>
                    <a:pt x="56" y="28"/>
                  </a:lnTo>
                  <a:lnTo>
                    <a:pt x="57" y="28"/>
                  </a:lnTo>
                  <a:lnTo>
                    <a:pt x="57" y="28"/>
                  </a:lnTo>
                  <a:lnTo>
                    <a:pt x="64" y="17"/>
                  </a:lnTo>
                  <a:lnTo>
                    <a:pt x="64" y="17"/>
                  </a:lnTo>
                  <a:lnTo>
                    <a:pt x="70" y="4"/>
                  </a:lnTo>
                  <a:lnTo>
                    <a:pt x="65" y="0"/>
                  </a:lnTo>
                  <a:lnTo>
                    <a:pt x="58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5" name="TextBox 13"/>
          <p:cNvSpPr txBox="1"/>
          <p:nvPr/>
        </p:nvSpPr>
        <p:spPr>
          <a:xfrm>
            <a:off x="8991147" y="1834270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45469"/>
                </a:solidFill>
                <a:cs typeface="+mn-ea"/>
                <a:sym typeface="+mn-lt"/>
              </a:rPr>
              <a:t>单击编辑标题</a:t>
            </a:r>
            <a:endParaRPr lang="en-US" sz="1600" b="1" dirty="0">
              <a:solidFill>
                <a:srgbClr val="445469"/>
              </a:solidFill>
              <a:cs typeface="+mn-ea"/>
              <a:sym typeface="+mn-lt"/>
            </a:endParaRPr>
          </a:p>
        </p:txBody>
      </p:sp>
      <p:sp>
        <p:nvSpPr>
          <p:cNvPr id="46" name="TextBox 13"/>
          <p:cNvSpPr txBox="1"/>
          <p:nvPr/>
        </p:nvSpPr>
        <p:spPr>
          <a:xfrm>
            <a:off x="8991147" y="2132470"/>
            <a:ext cx="2030282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45469"/>
                </a:solidFill>
                <a:cs typeface="+mn-ea"/>
                <a:sym typeface="+mn-lt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cs typeface="+mn-ea"/>
              <a:sym typeface="+mn-lt"/>
            </a:endParaRPr>
          </a:p>
        </p:txBody>
      </p:sp>
      <p:sp>
        <p:nvSpPr>
          <p:cNvPr id="47" name="TextBox 13"/>
          <p:cNvSpPr txBox="1"/>
          <p:nvPr/>
        </p:nvSpPr>
        <p:spPr>
          <a:xfrm>
            <a:off x="1706621" y="2190614"/>
            <a:ext cx="1277493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45469"/>
                </a:solidFill>
                <a:cs typeface="+mn-ea"/>
                <a:sym typeface="+mn-lt"/>
              </a:rPr>
              <a:t>单击编辑标题</a:t>
            </a:r>
            <a:endParaRPr lang="en-US" sz="1600" b="1" dirty="0">
              <a:solidFill>
                <a:srgbClr val="445469"/>
              </a:solidFill>
              <a:cs typeface="+mn-ea"/>
              <a:sym typeface="+mn-lt"/>
            </a:endParaRPr>
          </a:p>
        </p:txBody>
      </p:sp>
      <p:sp>
        <p:nvSpPr>
          <p:cNvPr id="48" name="TextBox 13"/>
          <p:cNvSpPr txBox="1"/>
          <p:nvPr/>
        </p:nvSpPr>
        <p:spPr>
          <a:xfrm>
            <a:off x="953832" y="2512302"/>
            <a:ext cx="2030282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45469"/>
                </a:solidFill>
                <a:cs typeface="+mn-ea"/>
                <a:sym typeface="+mn-lt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cs typeface="+mn-ea"/>
              <a:sym typeface="+mn-lt"/>
            </a:endParaRPr>
          </a:p>
        </p:txBody>
      </p:sp>
      <p:sp>
        <p:nvSpPr>
          <p:cNvPr id="49" name="TextBox 13"/>
          <p:cNvSpPr txBox="1"/>
          <p:nvPr/>
        </p:nvSpPr>
        <p:spPr>
          <a:xfrm>
            <a:off x="1706621" y="3903553"/>
            <a:ext cx="1277493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45469"/>
                </a:solidFill>
                <a:cs typeface="+mn-ea"/>
                <a:sym typeface="+mn-lt"/>
              </a:rPr>
              <a:t>单击编辑标题</a:t>
            </a:r>
            <a:endParaRPr lang="en-US" sz="1600" b="1" dirty="0">
              <a:solidFill>
                <a:srgbClr val="445469"/>
              </a:solidFill>
              <a:cs typeface="+mn-ea"/>
              <a:sym typeface="+mn-lt"/>
            </a:endParaRPr>
          </a:p>
        </p:txBody>
      </p:sp>
      <p:sp>
        <p:nvSpPr>
          <p:cNvPr id="50" name="TextBox 13"/>
          <p:cNvSpPr txBox="1"/>
          <p:nvPr/>
        </p:nvSpPr>
        <p:spPr>
          <a:xfrm>
            <a:off x="953832" y="4225241"/>
            <a:ext cx="2030282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45469"/>
                </a:solidFill>
                <a:cs typeface="+mn-ea"/>
                <a:sym typeface="+mn-lt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cs typeface="+mn-ea"/>
              <a:sym typeface="+mn-lt"/>
            </a:endParaRPr>
          </a:p>
        </p:txBody>
      </p:sp>
      <p:sp>
        <p:nvSpPr>
          <p:cNvPr id="51" name="TextBox 13"/>
          <p:cNvSpPr txBox="1"/>
          <p:nvPr/>
        </p:nvSpPr>
        <p:spPr>
          <a:xfrm>
            <a:off x="8991147" y="3297320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45469"/>
                </a:solidFill>
                <a:cs typeface="+mn-ea"/>
                <a:sym typeface="+mn-lt"/>
              </a:rPr>
              <a:t>单击编辑标题</a:t>
            </a:r>
            <a:endParaRPr lang="en-US" sz="1600" b="1" dirty="0">
              <a:solidFill>
                <a:srgbClr val="445469"/>
              </a:solidFill>
              <a:cs typeface="+mn-ea"/>
              <a:sym typeface="+mn-lt"/>
            </a:endParaRPr>
          </a:p>
        </p:txBody>
      </p:sp>
      <p:sp>
        <p:nvSpPr>
          <p:cNvPr id="52" name="TextBox 13"/>
          <p:cNvSpPr txBox="1"/>
          <p:nvPr/>
        </p:nvSpPr>
        <p:spPr>
          <a:xfrm>
            <a:off x="8991147" y="3595520"/>
            <a:ext cx="2030282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45469"/>
                </a:solidFill>
                <a:cs typeface="+mn-ea"/>
                <a:sym typeface="+mn-lt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cs typeface="+mn-ea"/>
              <a:sym typeface="+mn-lt"/>
            </a:endParaRPr>
          </a:p>
        </p:txBody>
      </p:sp>
      <p:sp>
        <p:nvSpPr>
          <p:cNvPr id="53" name="TextBox 13"/>
          <p:cNvSpPr txBox="1"/>
          <p:nvPr/>
        </p:nvSpPr>
        <p:spPr>
          <a:xfrm>
            <a:off x="8991147" y="4943987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45469"/>
                </a:solidFill>
                <a:cs typeface="+mn-ea"/>
                <a:sym typeface="+mn-lt"/>
              </a:rPr>
              <a:t>单击编辑标题</a:t>
            </a:r>
            <a:endParaRPr lang="en-US" sz="1600" b="1" dirty="0">
              <a:solidFill>
                <a:srgbClr val="445469"/>
              </a:solidFill>
              <a:cs typeface="+mn-ea"/>
              <a:sym typeface="+mn-lt"/>
            </a:endParaRPr>
          </a:p>
        </p:txBody>
      </p:sp>
      <p:sp>
        <p:nvSpPr>
          <p:cNvPr id="54" name="TextBox 13"/>
          <p:cNvSpPr txBox="1"/>
          <p:nvPr/>
        </p:nvSpPr>
        <p:spPr>
          <a:xfrm>
            <a:off x="8991147" y="5242187"/>
            <a:ext cx="2030282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45469"/>
                </a:solidFill>
                <a:cs typeface="+mn-ea"/>
                <a:sym typeface="+mn-lt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cs typeface="+mn-ea"/>
              <a:sym typeface="+mn-lt"/>
            </a:endParaRPr>
          </a:p>
        </p:txBody>
      </p:sp>
      <p:sp>
        <p:nvSpPr>
          <p:cNvPr id="55" name="五边形 54"/>
          <p:cNvSpPr/>
          <p:nvPr/>
        </p:nvSpPr>
        <p:spPr>
          <a:xfrm>
            <a:off x="-19050" y="285751"/>
            <a:ext cx="443593" cy="371928"/>
          </a:xfrm>
          <a:prstGeom prst="homePlate">
            <a:avLst/>
          </a:prstGeom>
          <a:solidFill>
            <a:srgbClr val="934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56" name="TextBox 15"/>
          <p:cNvSpPr txBox="1">
            <a:spLocks noChangeArrowheads="1"/>
          </p:cNvSpPr>
          <p:nvPr/>
        </p:nvSpPr>
        <p:spPr bwMode="auto">
          <a:xfrm>
            <a:off x="854399" y="245869"/>
            <a:ext cx="33203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+mn-lt"/>
                <a:ea typeface="+mn-ea"/>
                <a:cs typeface="+mn-ea"/>
                <a:sym typeface="+mn-lt"/>
              </a:rPr>
              <a:t>单击此处</a:t>
            </a:r>
            <a:r>
              <a:rPr lang="zh-CN" altLang="en-US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+mn-lt"/>
                <a:ea typeface="+mn-ea"/>
                <a:cs typeface="+mn-ea"/>
                <a:sym typeface="+mn-lt"/>
              </a:rPr>
              <a:t>添加</a:t>
            </a:r>
            <a:r>
              <a:rPr lang="zh-CN" altLang="en-US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+mn-lt"/>
                <a:ea typeface="+mn-ea"/>
                <a:cs typeface="+mn-ea"/>
                <a:sym typeface="+mn-lt"/>
              </a:rPr>
              <a:t>标题</a:t>
            </a:r>
            <a:endParaRPr lang="zh-CN" altLang="en-US" sz="2400" b="1" dirty="0">
              <a:solidFill>
                <a:prstClr val="black">
                  <a:lumMod val="85000"/>
                  <a:lumOff val="15000"/>
                </a:prst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7" name="燕尾形 56"/>
          <p:cNvSpPr/>
          <p:nvPr/>
        </p:nvSpPr>
        <p:spPr>
          <a:xfrm>
            <a:off x="317370" y="303019"/>
            <a:ext cx="319315" cy="354659"/>
          </a:xfrm>
          <a:prstGeom prst="chevron">
            <a:avLst/>
          </a:prstGeom>
          <a:solidFill>
            <a:srgbClr val="B477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58" name="燕尾形 57"/>
          <p:cNvSpPr/>
          <p:nvPr/>
        </p:nvSpPr>
        <p:spPr>
          <a:xfrm>
            <a:off x="535084" y="303019"/>
            <a:ext cx="319315" cy="354659"/>
          </a:xfrm>
          <a:prstGeom prst="chevron">
            <a:avLst/>
          </a:prstGeom>
          <a:solidFill>
            <a:srgbClr val="FCAF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grpSp>
        <p:nvGrpSpPr>
          <p:cNvPr id="59" name="组合 58"/>
          <p:cNvGrpSpPr/>
          <p:nvPr/>
        </p:nvGrpSpPr>
        <p:grpSpPr>
          <a:xfrm>
            <a:off x="0" y="6743701"/>
            <a:ext cx="12192000" cy="128587"/>
            <a:chOff x="0" y="6672263"/>
            <a:chExt cx="10844214" cy="185737"/>
          </a:xfrm>
        </p:grpSpPr>
        <p:sp>
          <p:nvSpPr>
            <p:cNvPr id="60" name="矩形 59"/>
            <p:cNvSpPr/>
            <p:nvPr/>
          </p:nvSpPr>
          <p:spPr>
            <a:xfrm>
              <a:off x="0" y="6672263"/>
              <a:ext cx="3614738" cy="185737"/>
            </a:xfrm>
            <a:prstGeom prst="rect">
              <a:avLst/>
            </a:prstGeom>
            <a:solidFill>
              <a:srgbClr val="9345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61" name="矩形 60"/>
            <p:cNvSpPr/>
            <p:nvPr/>
          </p:nvSpPr>
          <p:spPr>
            <a:xfrm>
              <a:off x="3614738" y="6672263"/>
              <a:ext cx="3614738" cy="185737"/>
            </a:xfrm>
            <a:prstGeom prst="rect">
              <a:avLst/>
            </a:prstGeom>
            <a:solidFill>
              <a:srgbClr val="B477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62" name="矩形 61"/>
            <p:cNvSpPr/>
            <p:nvPr/>
          </p:nvSpPr>
          <p:spPr>
            <a:xfrm>
              <a:off x="7229476" y="6672263"/>
              <a:ext cx="3614738" cy="185737"/>
            </a:xfrm>
            <a:prstGeom prst="rect">
              <a:avLst/>
            </a:prstGeom>
            <a:solidFill>
              <a:srgbClr val="FCAF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cxnSp>
        <p:nvCxnSpPr>
          <p:cNvPr id="63" name="直接连接符 62"/>
          <p:cNvCxnSpPr/>
          <p:nvPr/>
        </p:nvCxnSpPr>
        <p:spPr>
          <a:xfrm>
            <a:off x="3457575" y="528638"/>
            <a:ext cx="8010525" cy="0"/>
          </a:xfrm>
          <a:prstGeom prst="line">
            <a:avLst/>
          </a:prstGeom>
          <a:ln>
            <a:solidFill>
              <a:srgbClr val="B477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矩形 63"/>
          <p:cNvSpPr/>
          <p:nvPr/>
        </p:nvSpPr>
        <p:spPr>
          <a:xfrm>
            <a:off x="12096750" y="164681"/>
            <a:ext cx="114300" cy="63133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图片 3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57" y="0"/>
            <a:ext cx="12193056" cy="6864691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552950" y="2021228"/>
            <a:ext cx="8610600" cy="4843463"/>
          </a:xfrm>
          <a:prstGeom prst="rect">
            <a:avLst/>
          </a:prstGeom>
        </p:spPr>
      </p:pic>
      <p:sp>
        <p:nvSpPr>
          <p:cNvPr id="36" name="矩形 35"/>
          <p:cNvSpPr/>
          <p:nvPr/>
        </p:nvSpPr>
        <p:spPr>
          <a:xfrm>
            <a:off x="604922" y="2886866"/>
            <a:ext cx="409090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单击此处编辑您要的内容，建议您在展示时采用微软雅黑字体，本模版所有图形线条及其相应素材均可自由编辑、改色、替换</a:t>
            </a:r>
            <a:r>
              <a:rPr lang="zh-CN" alt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。</a:t>
            </a:r>
            <a:endParaRPr lang="en-US" altLang="zh-CN" sz="1400" dirty="0" smtClean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  <a:p>
            <a:pPr algn="just"/>
            <a:endParaRPr lang="en-US" altLang="zh-CN" sz="1400" dirty="0" smtClean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  <a:p>
            <a:pPr algn="just"/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单击此处编辑您要的内容，建议您在展示时采用微软雅黑字体，本模版所有图形线条及其相应素材均可自由编辑、改色、替换。</a:t>
            </a:r>
          </a:p>
          <a:p>
            <a:pPr algn="just"/>
            <a:endParaRPr lang="zh-CN" altLang="en-US" sz="14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1010615" y="2284001"/>
            <a:ext cx="3279515" cy="468166"/>
            <a:chOff x="0" y="-677866"/>
            <a:chExt cx="2693194" cy="521033"/>
          </a:xfrm>
        </p:grpSpPr>
        <p:grpSp>
          <p:nvGrpSpPr>
            <p:cNvPr id="38" name="组合 37"/>
            <p:cNvGrpSpPr/>
            <p:nvPr/>
          </p:nvGrpSpPr>
          <p:grpSpPr>
            <a:xfrm>
              <a:off x="0" y="-677866"/>
              <a:ext cx="2693194" cy="521033"/>
              <a:chOff x="0" y="-677866"/>
              <a:chExt cx="2693194" cy="521033"/>
            </a:xfrm>
          </p:grpSpPr>
          <p:sp>
            <p:nvSpPr>
              <p:cNvPr id="40" name="圆角矩形 39"/>
              <p:cNvSpPr/>
              <p:nvPr/>
            </p:nvSpPr>
            <p:spPr>
              <a:xfrm>
                <a:off x="0" y="-677866"/>
                <a:ext cx="2693194" cy="514350"/>
              </a:xfrm>
              <a:prstGeom prst="roundRect">
                <a:avLst/>
              </a:prstGeom>
              <a:solidFill>
                <a:srgbClr val="B477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1" name="任意多边形 40"/>
              <p:cNvSpPr/>
              <p:nvPr/>
            </p:nvSpPr>
            <p:spPr>
              <a:xfrm>
                <a:off x="0" y="-578452"/>
                <a:ext cx="2693194" cy="421619"/>
              </a:xfrm>
              <a:custGeom>
                <a:avLst/>
                <a:gdLst>
                  <a:gd name="connsiteX0" fmla="*/ 2693194 w 2693194"/>
                  <a:gd name="connsiteY0" fmla="*/ 0 h 421619"/>
                  <a:gd name="connsiteX1" fmla="*/ 2693194 w 2693194"/>
                  <a:gd name="connsiteY1" fmla="*/ 335892 h 421619"/>
                  <a:gd name="connsiteX2" fmla="*/ 2607467 w 2693194"/>
                  <a:gd name="connsiteY2" fmla="*/ 421619 h 421619"/>
                  <a:gd name="connsiteX3" fmla="*/ 85727 w 2693194"/>
                  <a:gd name="connsiteY3" fmla="*/ 421619 h 421619"/>
                  <a:gd name="connsiteX4" fmla="*/ 0 w 2693194"/>
                  <a:gd name="connsiteY4" fmla="*/ 335892 h 421619"/>
                  <a:gd name="connsiteX5" fmla="*/ 0 w 2693194"/>
                  <a:gd name="connsiteY5" fmla="*/ 271095 h 421619"/>
                  <a:gd name="connsiteX6" fmla="*/ 69019 w 2693194"/>
                  <a:gd name="connsiteY6" fmla="*/ 284656 h 421619"/>
                  <a:gd name="connsiteX7" fmla="*/ 1927036 w 2693194"/>
                  <a:gd name="connsiteY7" fmla="*/ 166649 h 421619"/>
                  <a:gd name="connsiteX8" fmla="*/ 2368274 w 2693194"/>
                  <a:gd name="connsiteY8" fmla="*/ 79277 h 421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693194" h="421619">
                    <a:moveTo>
                      <a:pt x="2693194" y="0"/>
                    </a:moveTo>
                    <a:lnTo>
                      <a:pt x="2693194" y="335892"/>
                    </a:lnTo>
                    <a:cubicBezTo>
                      <a:pt x="2693194" y="383238"/>
                      <a:pt x="2654813" y="421619"/>
                      <a:pt x="2607467" y="421619"/>
                    </a:cubicBezTo>
                    <a:lnTo>
                      <a:pt x="85727" y="421619"/>
                    </a:lnTo>
                    <a:cubicBezTo>
                      <a:pt x="38381" y="421619"/>
                      <a:pt x="0" y="383238"/>
                      <a:pt x="0" y="335892"/>
                    </a:cubicBezTo>
                    <a:lnTo>
                      <a:pt x="0" y="271095"/>
                    </a:lnTo>
                    <a:lnTo>
                      <a:pt x="69019" y="284656"/>
                    </a:lnTo>
                    <a:cubicBezTo>
                      <a:pt x="485512" y="337561"/>
                      <a:pt x="1168484" y="300273"/>
                      <a:pt x="1927036" y="166649"/>
                    </a:cubicBezTo>
                    <a:cubicBezTo>
                      <a:pt x="2078746" y="139924"/>
                      <a:pt x="2226298" y="110611"/>
                      <a:pt x="2368274" y="79277"/>
                    </a:cubicBezTo>
                    <a:close/>
                  </a:path>
                </a:pathLst>
              </a:custGeom>
              <a:solidFill>
                <a:schemeClr val="bg1">
                  <a:alpha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39" name="文本框 38"/>
            <p:cNvSpPr txBox="1"/>
            <p:nvPr/>
          </p:nvSpPr>
          <p:spPr>
            <a:xfrm>
              <a:off x="395451" y="-613706"/>
              <a:ext cx="2297743" cy="4110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 smtClean="0">
                  <a:solidFill>
                    <a:schemeClr val="bg1"/>
                  </a:solidFill>
                  <a:cs typeface="+mn-ea"/>
                  <a:sym typeface="+mn-lt"/>
                </a:rPr>
                <a:t>标题文字内容</a:t>
              </a:r>
              <a:endParaRPr lang="zh-CN" altLang="en-US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图片 6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57" y="0"/>
            <a:ext cx="12193056" cy="6864691"/>
          </a:xfrm>
          <a:prstGeom prst="rect">
            <a:avLst/>
          </a:prstGeom>
        </p:spPr>
      </p:pic>
      <p:pic>
        <p:nvPicPr>
          <p:cNvPr id="68" name="图片 6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46446" y="-420223"/>
            <a:ext cx="11073068" cy="6288100"/>
          </a:xfrm>
          <a:prstGeom prst="rect">
            <a:avLst/>
          </a:prstGeom>
        </p:spPr>
      </p:pic>
      <p:sp>
        <p:nvSpPr>
          <p:cNvPr id="62" name="矩形 61"/>
          <p:cNvSpPr/>
          <p:nvPr/>
        </p:nvSpPr>
        <p:spPr>
          <a:xfrm>
            <a:off x="4900697" y="5612741"/>
            <a:ext cx="603400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400" dirty="0">
                <a:cs typeface="+mn-ea"/>
                <a:sym typeface="+mn-lt"/>
              </a:rPr>
              <a:t>单击此处编辑您要的内容，建议您在展示时采用微软雅黑字体，本模版所有图形线条及其相应素材均可自由编辑、改色、替换</a:t>
            </a:r>
            <a:r>
              <a:rPr lang="zh-CN" altLang="en-US" sz="1400" dirty="0" smtClean="0">
                <a:cs typeface="+mn-ea"/>
                <a:sym typeface="+mn-lt"/>
              </a:rPr>
              <a:t>。</a:t>
            </a:r>
            <a:endParaRPr lang="en-US" altLang="zh-CN" sz="1400" dirty="0" smtClean="0">
              <a:cs typeface="+mn-ea"/>
              <a:sym typeface="+mn-lt"/>
            </a:endParaRPr>
          </a:p>
          <a:p>
            <a:pPr algn="just"/>
            <a:r>
              <a:rPr lang="zh-CN" altLang="en-US" sz="1400" dirty="0">
                <a:cs typeface="+mn-ea"/>
                <a:sym typeface="+mn-lt"/>
              </a:rPr>
              <a:t>单击此处编辑您要的内容，建议您在展示时采用微软雅黑字体，本模版所有图形线条及其相应素材均可自由编辑、改色、替换。</a:t>
            </a:r>
          </a:p>
          <a:p>
            <a:pPr algn="just"/>
            <a:endParaRPr lang="zh-CN" altLang="en-US" sz="1400" dirty="0">
              <a:cs typeface="+mn-ea"/>
              <a:sym typeface="+mn-lt"/>
            </a:endParaRPr>
          </a:p>
        </p:txBody>
      </p:sp>
      <p:grpSp>
        <p:nvGrpSpPr>
          <p:cNvPr id="63" name="组合 62"/>
          <p:cNvGrpSpPr/>
          <p:nvPr/>
        </p:nvGrpSpPr>
        <p:grpSpPr>
          <a:xfrm>
            <a:off x="6191640" y="5065178"/>
            <a:ext cx="3279515" cy="468166"/>
            <a:chOff x="0" y="-677866"/>
            <a:chExt cx="2693194" cy="521033"/>
          </a:xfrm>
        </p:grpSpPr>
        <p:grpSp>
          <p:nvGrpSpPr>
            <p:cNvPr id="64" name="组合 63"/>
            <p:cNvGrpSpPr/>
            <p:nvPr/>
          </p:nvGrpSpPr>
          <p:grpSpPr>
            <a:xfrm>
              <a:off x="0" y="-677866"/>
              <a:ext cx="2693194" cy="521033"/>
              <a:chOff x="0" y="-677866"/>
              <a:chExt cx="2693194" cy="521033"/>
            </a:xfrm>
          </p:grpSpPr>
          <p:sp>
            <p:nvSpPr>
              <p:cNvPr id="66" name="圆角矩形 65"/>
              <p:cNvSpPr/>
              <p:nvPr/>
            </p:nvSpPr>
            <p:spPr>
              <a:xfrm>
                <a:off x="0" y="-677866"/>
                <a:ext cx="2693194" cy="514350"/>
              </a:xfrm>
              <a:prstGeom prst="roundRect">
                <a:avLst/>
              </a:prstGeom>
              <a:solidFill>
                <a:srgbClr val="B477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7" name="任意多边形 66"/>
              <p:cNvSpPr/>
              <p:nvPr/>
            </p:nvSpPr>
            <p:spPr>
              <a:xfrm>
                <a:off x="0" y="-578452"/>
                <a:ext cx="2693194" cy="421619"/>
              </a:xfrm>
              <a:custGeom>
                <a:avLst/>
                <a:gdLst>
                  <a:gd name="connsiteX0" fmla="*/ 2693194 w 2693194"/>
                  <a:gd name="connsiteY0" fmla="*/ 0 h 421619"/>
                  <a:gd name="connsiteX1" fmla="*/ 2693194 w 2693194"/>
                  <a:gd name="connsiteY1" fmla="*/ 335892 h 421619"/>
                  <a:gd name="connsiteX2" fmla="*/ 2607467 w 2693194"/>
                  <a:gd name="connsiteY2" fmla="*/ 421619 h 421619"/>
                  <a:gd name="connsiteX3" fmla="*/ 85727 w 2693194"/>
                  <a:gd name="connsiteY3" fmla="*/ 421619 h 421619"/>
                  <a:gd name="connsiteX4" fmla="*/ 0 w 2693194"/>
                  <a:gd name="connsiteY4" fmla="*/ 335892 h 421619"/>
                  <a:gd name="connsiteX5" fmla="*/ 0 w 2693194"/>
                  <a:gd name="connsiteY5" fmla="*/ 271095 h 421619"/>
                  <a:gd name="connsiteX6" fmla="*/ 69019 w 2693194"/>
                  <a:gd name="connsiteY6" fmla="*/ 284656 h 421619"/>
                  <a:gd name="connsiteX7" fmla="*/ 1927036 w 2693194"/>
                  <a:gd name="connsiteY7" fmla="*/ 166649 h 421619"/>
                  <a:gd name="connsiteX8" fmla="*/ 2368274 w 2693194"/>
                  <a:gd name="connsiteY8" fmla="*/ 79277 h 421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693194" h="421619">
                    <a:moveTo>
                      <a:pt x="2693194" y="0"/>
                    </a:moveTo>
                    <a:lnTo>
                      <a:pt x="2693194" y="335892"/>
                    </a:lnTo>
                    <a:cubicBezTo>
                      <a:pt x="2693194" y="383238"/>
                      <a:pt x="2654813" y="421619"/>
                      <a:pt x="2607467" y="421619"/>
                    </a:cubicBezTo>
                    <a:lnTo>
                      <a:pt x="85727" y="421619"/>
                    </a:lnTo>
                    <a:cubicBezTo>
                      <a:pt x="38381" y="421619"/>
                      <a:pt x="0" y="383238"/>
                      <a:pt x="0" y="335892"/>
                    </a:cubicBezTo>
                    <a:lnTo>
                      <a:pt x="0" y="271095"/>
                    </a:lnTo>
                    <a:lnTo>
                      <a:pt x="69019" y="284656"/>
                    </a:lnTo>
                    <a:cubicBezTo>
                      <a:pt x="485512" y="337561"/>
                      <a:pt x="1168484" y="300273"/>
                      <a:pt x="1927036" y="166649"/>
                    </a:cubicBezTo>
                    <a:cubicBezTo>
                      <a:pt x="2078746" y="139924"/>
                      <a:pt x="2226298" y="110611"/>
                      <a:pt x="2368274" y="79277"/>
                    </a:cubicBezTo>
                    <a:close/>
                  </a:path>
                </a:pathLst>
              </a:custGeom>
              <a:solidFill>
                <a:schemeClr val="bg1">
                  <a:alpha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65" name="文本框 64"/>
            <p:cNvSpPr txBox="1"/>
            <p:nvPr/>
          </p:nvSpPr>
          <p:spPr>
            <a:xfrm>
              <a:off x="395451" y="-613706"/>
              <a:ext cx="2297743" cy="4110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 smtClean="0">
                  <a:solidFill>
                    <a:schemeClr val="bg1"/>
                  </a:solidFill>
                  <a:cs typeface="+mn-ea"/>
                  <a:sym typeface="+mn-lt"/>
                </a:rPr>
                <a:t>标题文字内容</a:t>
              </a:r>
              <a:endParaRPr lang="zh-CN" altLang="en-US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5"/>
          <p:cNvSpPr/>
          <p:nvPr/>
        </p:nvSpPr>
        <p:spPr bwMode="auto">
          <a:xfrm>
            <a:off x="5334000" y="2047419"/>
            <a:ext cx="1377950" cy="1976438"/>
          </a:xfrm>
          <a:custGeom>
            <a:avLst/>
            <a:gdLst/>
            <a:ahLst/>
            <a:cxnLst>
              <a:cxn ang="0">
                <a:pos x="224" y="205"/>
              </a:cxn>
              <a:cxn ang="0">
                <a:pos x="207" y="229"/>
              </a:cxn>
              <a:cxn ang="0">
                <a:pos x="201" y="220"/>
              </a:cxn>
              <a:cxn ang="0">
                <a:pos x="179" y="211"/>
              </a:cxn>
              <a:cxn ang="0">
                <a:pos x="156" y="220"/>
              </a:cxn>
              <a:cxn ang="0">
                <a:pos x="147" y="243"/>
              </a:cxn>
              <a:cxn ang="0">
                <a:pos x="156" y="265"/>
              </a:cxn>
              <a:cxn ang="0">
                <a:pos x="175" y="275"/>
              </a:cxn>
              <a:cxn ang="0">
                <a:pos x="141" y="322"/>
              </a:cxn>
              <a:cxn ang="0">
                <a:pos x="122" y="283"/>
              </a:cxn>
              <a:cxn ang="0">
                <a:pos x="102" y="322"/>
              </a:cxn>
              <a:cxn ang="0">
                <a:pos x="63" y="269"/>
              </a:cxn>
              <a:cxn ang="0">
                <a:pos x="54" y="283"/>
              </a:cxn>
              <a:cxn ang="0">
                <a:pos x="32" y="293"/>
              </a:cxn>
              <a:cxn ang="0">
                <a:pos x="9" y="283"/>
              </a:cxn>
              <a:cxn ang="0">
                <a:pos x="0" y="261"/>
              </a:cxn>
              <a:cxn ang="0">
                <a:pos x="9" y="238"/>
              </a:cxn>
              <a:cxn ang="0">
                <a:pos x="32" y="229"/>
              </a:cxn>
              <a:cxn ang="0">
                <a:pos x="33" y="229"/>
              </a:cxn>
              <a:cxn ang="0">
                <a:pos x="15" y="205"/>
              </a:cxn>
              <a:cxn ang="0">
                <a:pos x="122" y="0"/>
              </a:cxn>
              <a:cxn ang="0">
                <a:pos x="224" y="205"/>
              </a:cxn>
            </a:cxnLst>
            <a:rect l="0" t="0" r="r" b="b"/>
            <a:pathLst>
              <a:path w="224" h="322">
                <a:moveTo>
                  <a:pt x="224" y="205"/>
                </a:moveTo>
                <a:cubicBezTo>
                  <a:pt x="207" y="229"/>
                  <a:pt x="207" y="229"/>
                  <a:pt x="207" y="229"/>
                </a:cubicBezTo>
                <a:cubicBezTo>
                  <a:pt x="206" y="226"/>
                  <a:pt x="204" y="223"/>
                  <a:pt x="201" y="220"/>
                </a:cubicBezTo>
                <a:cubicBezTo>
                  <a:pt x="195" y="214"/>
                  <a:pt x="188" y="211"/>
                  <a:pt x="179" y="211"/>
                </a:cubicBezTo>
                <a:cubicBezTo>
                  <a:pt x="170" y="211"/>
                  <a:pt x="163" y="214"/>
                  <a:pt x="156" y="220"/>
                </a:cubicBezTo>
                <a:cubicBezTo>
                  <a:pt x="150" y="227"/>
                  <a:pt x="147" y="234"/>
                  <a:pt x="147" y="243"/>
                </a:cubicBezTo>
                <a:cubicBezTo>
                  <a:pt x="147" y="252"/>
                  <a:pt x="150" y="259"/>
                  <a:pt x="156" y="265"/>
                </a:cubicBezTo>
                <a:cubicBezTo>
                  <a:pt x="162" y="271"/>
                  <a:pt x="168" y="274"/>
                  <a:pt x="175" y="275"/>
                </a:cubicBezTo>
                <a:cubicBezTo>
                  <a:pt x="141" y="322"/>
                  <a:pt x="141" y="322"/>
                  <a:pt x="141" y="322"/>
                </a:cubicBezTo>
                <a:cubicBezTo>
                  <a:pt x="122" y="283"/>
                  <a:pt x="122" y="283"/>
                  <a:pt x="122" y="283"/>
                </a:cubicBezTo>
                <a:cubicBezTo>
                  <a:pt x="102" y="322"/>
                  <a:pt x="102" y="322"/>
                  <a:pt x="102" y="322"/>
                </a:cubicBezTo>
                <a:cubicBezTo>
                  <a:pt x="63" y="269"/>
                  <a:pt x="63" y="269"/>
                  <a:pt x="63" y="269"/>
                </a:cubicBezTo>
                <a:cubicBezTo>
                  <a:pt x="61" y="275"/>
                  <a:pt x="58" y="279"/>
                  <a:pt x="54" y="283"/>
                </a:cubicBezTo>
                <a:cubicBezTo>
                  <a:pt x="48" y="290"/>
                  <a:pt x="41" y="293"/>
                  <a:pt x="32" y="293"/>
                </a:cubicBezTo>
                <a:cubicBezTo>
                  <a:pt x="23" y="293"/>
                  <a:pt x="15" y="290"/>
                  <a:pt x="9" y="283"/>
                </a:cubicBezTo>
                <a:cubicBezTo>
                  <a:pt x="3" y="277"/>
                  <a:pt x="0" y="270"/>
                  <a:pt x="0" y="261"/>
                </a:cubicBezTo>
                <a:cubicBezTo>
                  <a:pt x="0" y="252"/>
                  <a:pt x="3" y="245"/>
                  <a:pt x="9" y="238"/>
                </a:cubicBezTo>
                <a:cubicBezTo>
                  <a:pt x="15" y="232"/>
                  <a:pt x="23" y="229"/>
                  <a:pt x="32" y="229"/>
                </a:cubicBezTo>
                <a:cubicBezTo>
                  <a:pt x="32" y="229"/>
                  <a:pt x="32" y="229"/>
                  <a:pt x="33" y="229"/>
                </a:cubicBezTo>
                <a:cubicBezTo>
                  <a:pt x="15" y="205"/>
                  <a:pt x="15" y="205"/>
                  <a:pt x="15" y="205"/>
                </a:cubicBezTo>
                <a:cubicBezTo>
                  <a:pt x="122" y="0"/>
                  <a:pt x="122" y="0"/>
                  <a:pt x="122" y="0"/>
                </a:cubicBezTo>
                <a:lnTo>
                  <a:pt x="224" y="205"/>
                </a:lnTo>
                <a:close/>
              </a:path>
            </a:pathLst>
          </a:custGeom>
          <a:solidFill>
            <a:srgbClr val="B47730"/>
          </a:solidFill>
          <a:ln w="19050">
            <a:solidFill>
              <a:sysClr val="window" lastClr="FFFFFF"/>
            </a:solidFill>
            <a:round/>
          </a:ln>
        </p:spPr>
        <p:txBody>
          <a:bodyPr lIns="121682" tIns="60841" rIns="121682" bIns="60841"/>
          <a:lstStyle/>
          <a:p>
            <a:pPr defTabSz="1217295">
              <a:defRPr/>
            </a:pPr>
            <a:endParaRPr lang="en-US" sz="3190" kern="0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3" name="Freeform 6"/>
          <p:cNvSpPr/>
          <p:nvPr/>
        </p:nvSpPr>
        <p:spPr bwMode="auto">
          <a:xfrm>
            <a:off x="4025900" y="3306307"/>
            <a:ext cx="1935163" cy="1417637"/>
          </a:xfrm>
          <a:custGeom>
            <a:avLst/>
            <a:gdLst/>
            <a:ahLst/>
            <a:cxnLst>
              <a:cxn ang="0">
                <a:pos x="315" y="117"/>
              </a:cxn>
              <a:cxn ang="0">
                <a:pos x="272" y="124"/>
              </a:cxn>
              <a:cxn ang="0">
                <a:pos x="303" y="156"/>
              </a:cxn>
              <a:cxn ang="0">
                <a:pos x="245" y="176"/>
              </a:cxn>
              <a:cxn ang="0">
                <a:pos x="245" y="176"/>
              </a:cxn>
              <a:cxn ang="0">
                <a:pos x="255" y="199"/>
              </a:cxn>
              <a:cxn ang="0">
                <a:pos x="245" y="221"/>
              </a:cxn>
              <a:cxn ang="0">
                <a:pos x="223" y="231"/>
              </a:cxn>
              <a:cxn ang="0">
                <a:pos x="200" y="221"/>
              </a:cxn>
              <a:cxn ang="0">
                <a:pos x="191" y="199"/>
              </a:cxn>
              <a:cxn ang="0">
                <a:pos x="191" y="195"/>
              </a:cxn>
              <a:cxn ang="0">
                <a:pos x="166" y="204"/>
              </a:cxn>
              <a:cxn ang="0">
                <a:pos x="0" y="36"/>
              </a:cxn>
              <a:cxn ang="0">
                <a:pos x="228" y="0"/>
              </a:cxn>
              <a:cxn ang="0">
                <a:pos x="246" y="24"/>
              </a:cxn>
              <a:cxn ang="0">
                <a:pos x="245" y="24"/>
              </a:cxn>
              <a:cxn ang="0">
                <a:pos x="222" y="33"/>
              </a:cxn>
              <a:cxn ang="0">
                <a:pos x="213" y="56"/>
              </a:cxn>
              <a:cxn ang="0">
                <a:pos x="222" y="78"/>
              </a:cxn>
              <a:cxn ang="0">
                <a:pos x="245" y="88"/>
              </a:cxn>
              <a:cxn ang="0">
                <a:pos x="267" y="78"/>
              </a:cxn>
              <a:cxn ang="0">
                <a:pos x="276" y="64"/>
              </a:cxn>
              <a:cxn ang="0">
                <a:pos x="315" y="117"/>
              </a:cxn>
            </a:cxnLst>
            <a:rect l="0" t="0" r="r" b="b"/>
            <a:pathLst>
              <a:path w="315" h="231">
                <a:moveTo>
                  <a:pt x="315" y="117"/>
                </a:moveTo>
                <a:cubicBezTo>
                  <a:pt x="272" y="124"/>
                  <a:pt x="272" y="124"/>
                  <a:pt x="272" y="124"/>
                </a:cubicBezTo>
                <a:cubicBezTo>
                  <a:pt x="303" y="156"/>
                  <a:pt x="303" y="156"/>
                  <a:pt x="303" y="156"/>
                </a:cubicBezTo>
                <a:cubicBezTo>
                  <a:pt x="245" y="176"/>
                  <a:pt x="245" y="176"/>
                  <a:pt x="245" y="176"/>
                </a:cubicBezTo>
                <a:cubicBezTo>
                  <a:pt x="245" y="176"/>
                  <a:pt x="245" y="176"/>
                  <a:pt x="245" y="176"/>
                </a:cubicBezTo>
                <a:cubicBezTo>
                  <a:pt x="251" y="182"/>
                  <a:pt x="255" y="190"/>
                  <a:pt x="255" y="199"/>
                </a:cubicBezTo>
                <a:cubicBezTo>
                  <a:pt x="255" y="208"/>
                  <a:pt x="251" y="215"/>
                  <a:pt x="245" y="221"/>
                </a:cubicBezTo>
                <a:cubicBezTo>
                  <a:pt x="239" y="227"/>
                  <a:pt x="232" y="231"/>
                  <a:pt x="223" y="231"/>
                </a:cubicBezTo>
                <a:cubicBezTo>
                  <a:pt x="214" y="231"/>
                  <a:pt x="206" y="227"/>
                  <a:pt x="200" y="221"/>
                </a:cubicBezTo>
                <a:cubicBezTo>
                  <a:pt x="194" y="215"/>
                  <a:pt x="191" y="208"/>
                  <a:pt x="191" y="199"/>
                </a:cubicBezTo>
                <a:cubicBezTo>
                  <a:pt x="191" y="198"/>
                  <a:pt x="191" y="196"/>
                  <a:pt x="191" y="195"/>
                </a:cubicBezTo>
                <a:cubicBezTo>
                  <a:pt x="166" y="204"/>
                  <a:pt x="166" y="204"/>
                  <a:pt x="166" y="204"/>
                </a:cubicBezTo>
                <a:cubicBezTo>
                  <a:pt x="0" y="36"/>
                  <a:pt x="0" y="36"/>
                  <a:pt x="0" y="36"/>
                </a:cubicBezTo>
                <a:cubicBezTo>
                  <a:pt x="228" y="0"/>
                  <a:pt x="228" y="0"/>
                  <a:pt x="228" y="0"/>
                </a:cubicBezTo>
                <a:cubicBezTo>
                  <a:pt x="246" y="24"/>
                  <a:pt x="246" y="24"/>
                  <a:pt x="246" y="24"/>
                </a:cubicBezTo>
                <a:cubicBezTo>
                  <a:pt x="245" y="24"/>
                  <a:pt x="245" y="24"/>
                  <a:pt x="245" y="24"/>
                </a:cubicBezTo>
                <a:cubicBezTo>
                  <a:pt x="236" y="24"/>
                  <a:pt x="228" y="27"/>
                  <a:pt x="222" y="33"/>
                </a:cubicBezTo>
                <a:cubicBezTo>
                  <a:pt x="216" y="40"/>
                  <a:pt x="213" y="47"/>
                  <a:pt x="213" y="56"/>
                </a:cubicBezTo>
                <a:cubicBezTo>
                  <a:pt x="213" y="65"/>
                  <a:pt x="216" y="72"/>
                  <a:pt x="222" y="78"/>
                </a:cubicBezTo>
                <a:cubicBezTo>
                  <a:pt x="228" y="85"/>
                  <a:pt x="236" y="88"/>
                  <a:pt x="245" y="88"/>
                </a:cubicBezTo>
                <a:cubicBezTo>
                  <a:pt x="254" y="88"/>
                  <a:pt x="261" y="85"/>
                  <a:pt x="267" y="78"/>
                </a:cubicBezTo>
                <a:cubicBezTo>
                  <a:pt x="271" y="74"/>
                  <a:pt x="274" y="70"/>
                  <a:pt x="276" y="64"/>
                </a:cubicBezTo>
                <a:lnTo>
                  <a:pt x="315" y="117"/>
                </a:lnTo>
                <a:close/>
              </a:path>
            </a:pathLst>
          </a:custGeom>
          <a:solidFill>
            <a:srgbClr val="FCAF26"/>
          </a:solidFill>
          <a:ln w="19050">
            <a:solidFill>
              <a:sysClr val="window" lastClr="FFFFFF"/>
            </a:solidFill>
            <a:round/>
          </a:ln>
        </p:spPr>
        <p:txBody>
          <a:bodyPr lIns="121682" tIns="60841" rIns="121682" bIns="60841"/>
          <a:lstStyle/>
          <a:p>
            <a:pPr defTabSz="1217295">
              <a:defRPr/>
            </a:pPr>
            <a:endParaRPr lang="en-US" sz="3190" kern="0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4" name="Freeform 7"/>
          <p:cNvSpPr/>
          <p:nvPr/>
        </p:nvSpPr>
        <p:spPr bwMode="auto">
          <a:xfrm>
            <a:off x="4725988" y="4261982"/>
            <a:ext cx="1647825" cy="1806575"/>
          </a:xfrm>
          <a:custGeom>
            <a:avLst/>
            <a:gdLst/>
            <a:ahLst/>
            <a:cxnLst>
              <a:cxn ang="0">
                <a:pos x="189" y="0"/>
              </a:cxn>
              <a:cxn ang="0">
                <a:pos x="179" y="46"/>
              </a:cxn>
              <a:cxn ang="0">
                <a:pos x="221" y="24"/>
              </a:cxn>
              <a:cxn ang="0">
                <a:pos x="219" y="89"/>
              </a:cxn>
              <a:cxn ang="0">
                <a:pos x="236" y="84"/>
              </a:cxn>
              <a:cxn ang="0">
                <a:pos x="258" y="93"/>
              </a:cxn>
              <a:cxn ang="0">
                <a:pos x="268" y="116"/>
              </a:cxn>
              <a:cxn ang="0">
                <a:pos x="258" y="138"/>
              </a:cxn>
              <a:cxn ang="0">
                <a:pos x="236" y="148"/>
              </a:cxn>
              <a:cxn ang="0">
                <a:pos x="218" y="142"/>
              </a:cxn>
              <a:cxn ang="0">
                <a:pos x="218" y="176"/>
              </a:cxn>
              <a:cxn ang="0">
                <a:pos x="0" y="294"/>
              </a:cxn>
              <a:cxn ang="0">
                <a:pos x="52" y="48"/>
              </a:cxn>
              <a:cxn ang="0">
                <a:pos x="77" y="39"/>
              </a:cxn>
              <a:cxn ang="0">
                <a:pos x="77" y="43"/>
              </a:cxn>
              <a:cxn ang="0">
                <a:pos x="86" y="65"/>
              </a:cxn>
              <a:cxn ang="0">
                <a:pos x="109" y="75"/>
              </a:cxn>
              <a:cxn ang="0">
                <a:pos x="131" y="65"/>
              </a:cxn>
              <a:cxn ang="0">
                <a:pos x="141" y="43"/>
              </a:cxn>
              <a:cxn ang="0">
                <a:pos x="131" y="20"/>
              </a:cxn>
              <a:cxn ang="0">
                <a:pos x="131" y="20"/>
              </a:cxn>
              <a:cxn ang="0">
                <a:pos x="189" y="0"/>
              </a:cxn>
            </a:cxnLst>
            <a:rect l="0" t="0" r="r" b="b"/>
            <a:pathLst>
              <a:path w="268" h="294">
                <a:moveTo>
                  <a:pt x="189" y="0"/>
                </a:moveTo>
                <a:cubicBezTo>
                  <a:pt x="179" y="46"/>
                  <a:pt x="179" y="46"/>
                  <a:pt x="179" y="46"/>
                </a:cubicBezTo>
                <a:cubicBezTo>
                  <a:pt x="221" y="24"/>
                  <a:pt x="221" y="24"/>
                  <a:pt x="221" y="24"/>
                </a:cubicBezTo>
                <a:cubicBezTo>
                  <a:pt x="219" y="89"/>
                  <a:pt x="219" y="89"/>
                  <a:pt x="219" y="89"/>
                </a:cubicBezTo>
                <a:cubicBezTo>
                  <a:pt x="224" y="86"/>
                  <a:pt x="230" y="84"/>
                  <a:pt x="236" y="84"/>
                </a:cubicBezTo>
                <a:cubicBezTo>
                  <a:pt x="245" y="84"/>
                  <a:pt x="252" y="87"/>
                  <a:pt x="258" y="93"/>
                </a:cubicBezTo>
                <a:cubicBezTo>
                  <a:pt x="265" y="99"/>
                  <a:pt x="268" y="107"/>
                  <a:pt x="268" y="116"/>
                </a:cubicBezTo>
                <a:cubicBezTo>
                  <a:pt x="268" y="125"/>
                  <a:pt x="265" y="132"/>
                  <a:pt x="258" y="138"/>
                </a:cubicBezTo>
                <a:cubicBezTo>
                  <a:pt x="252" y="144"/>
                  <a:pt x="245" y="148"/>
                  <a:pt x="236" y="148"/>
                </a:cubicBezTo>
                <a:cubicBezTo>
                  <a:pt x="229" y="148"/>
                  <a:pt x="224" y="146"/>
                  <a:pt x="218" y="142"/>
                </a:cubicBezTo>
                <a:cubicBezTo>
                  <a:pt x="218" y="176"/>
                  <a:pt x="218" y="176"/>
                  <a:pt x="218" y="176"/>
                </a:cubicBezTo>
                <a:cubicBezTo>
                  <a:pt x="0" y="294"/>
                  <a:pt x="0" y="294"/>
                  <a:pt x="0" y="294"/>
                </a:cubicBezTo>
                <a:cubicBezTo>
                  <a:pt x="52" y="48"/>
                  <a:pt x="52" y="48"/>
                  <a:pt x="52" y="48"/>
                </a:cubicBezTo>
                <a:cubicBezTo>
                  <a:pt x="77" y="39"/>
                  <a:pt x="77" y="39"/>
                  <a:pt x="77" y="39"/>
                </a:cubicBezTo>
                <a:cubicBezTo>
                  <a:pt x="77" y="40"/>
                  <a:pt x="77" y="42"/>
                  <a:pt x="77" y="43"/>
                </a:cubicBezTo>
                <a:cubicBezTo>
                  <a:pt x="77" y="52"/>
                  <a:pt x="80" y="59"/>
                  <a:pt x="86" y="65"/>
                </a:cubicBezTo>
                <a:cubicBezTo>
                  <a:pt x="92" y="71"/>
                  <a:pt x="100" y="75"/>
                  <a:pt x="109" y="75"/>
                </a:cubicBezTo>
                <a:cubicBezTo>
                  <a:pt x="118" y="75"/>
                  <a:pt x="125" y="71"/>
                  <a:pt x="131" y="65"/>
                </a:cubicBezTo>
                <a:cubicBezTo>
                  <a:pt x="137" y="59"/>
                  <a:pt x="141" y="52"/>
                  <a:pt x="141" y="43"/>
                </a:cubicBezTo>
                <a:cubicBezTo>
                  <a:pt x="141" y="34"/>
                  <a:pt x="137" y="26"/>
                  <a:pt x="131" y="20"/>
                </a:cubicBezTo>
                <a:cubicBezTo>
                  <a:pt x="131" y="20"/>
                  <a:pt x="131" y="20"/>
                  <a:pt x="131" y="20"/>
                </a:cubicBezTo>
                <a:lnTo>
                  <a:pt x="189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19050">
            <a:solidFill>
              <a:sysClr val="window" lastClr="FFFFFF"/>
            </a:solidFill>
            <a:round/>
          </a:ln>
        </p:spPr>
        <p:txBody>
          <a:bodyPr lIns="121682" tIns="60841" rIns="121682" bIns="60841"/>
          <a:lstStyle/>
          <a:p>
            <a:pPr defTabSz="1217295">
              <a:defRPr/>
            </a:pPr>
            <a:endParaRPr lang="en-US" sz="3190" kern="0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5" name="Freeform 8"/>
          <p:cNvSpPr/>
          <p:nvPr/>
        </p:nvSpPr>
        <p:spPr bwMode="auto">
          <a:xfrm>
            <a:off x="6065838" y="4184194"/>
            <a:ext cx="1357312" cy="1871663"/>
          </a:xfrm>
          <a:custGeom>
            <a:avLst/>
            <a:gdLst/>
            <a:ahLst/>
            <a:cxnLst>
              <a:cxn ang="0">
                <a:pos x="3" y="37"/>
              </a:cxn>
              <a:cxn ang="0">
                <a:pos x="44" y="59"/>
              </a:cxn>
              <a:cxn ang="0">
                <a:pos x="35" y="12"/>
              </a:cxn>
              <a:cxn ang="0">
                <a:pos x="94" y="32"/>
              </a:cxn>
              <a:cxn ang="0">
                <a:pos x="94" y="32"/>
              </a:cxn>
              <a:cxn ang="0">
                <a:pos x="103" y="9"/>
              </a:cxn>
              <a:cxn ang="0">
                <a:pos x="126" y="0"/>
              </a:cxn>
              <a:cxn ang="0">
                <a:pos x="148" y="9"/>
              </a:cxn>
              <a:cxn ang="0">
                <a:pos x="158" y="32"/>
              </a:cxn>
              <a:cxn ang="0">
                <a:pos x="151" y="51"/>
              </a:cxn>
              <a:cxn ang="0">
                <a:pos x="173" y="59"/>
              </a:cxn>
              <a:cxn ang="0">
                <a:pos x="174" y="59"/>
              </a:cxn>
              <a:cxn ang="0">
                <a:pos x="221" y="304"/>
              </a:cxn>
              <a:cxn ang="0">
                <a:pos x="220" y="305"/>
              </a:cxn>
              <a:cxn ang="0">
                <a:pos x="0" y="189"/>
              </a:cxn>
              <a:cxn ang="0">
                <a:pos x="0" y="155"/>
              </a:cxn>
              <a:cxn ang="0">
                <a:pos x="18" y="161"/>
              </a:cxn>
              <a:cxn ang="0">
                <a:pos x="40" y="151"/>
              </a:cxn>
              <a:cxn ang="0">
                <a:pos x="50" y="129"/>
              </a:cxn>
              <a:cxn ang="0">
                <a:pos x="40" y="106"/>
              </a:cxn>
              <a:cxn ang="0">
                <a:pos x="18" y="97"/>
              </a:cxn>
              <a:cxn ang="0">
                <a:pos x="1" y="102"/>
              </a:cxn>
              <a:cxn ang="0">
                <a:pos x="3" y="37"/>
              </a:cxn>
            </a:cxnLst>
            <a:rect l="0" t="0" r="r" b="b"/>
            <a:pathLst>
              <a:path w="221" h="305">
                <a:moveTo>
                  <a:pt x="3" y="37"/>
                </a:moveTo>
                <a:cubicBezTo>
                  <a:pt x="44" y="59"/>
                  <a:pt x="44" y="59"/>
                  <a:pt x="44" y="59"/>
                </a:cubicBezTo>
                <a:cubicBezTo>
                  <a:pt x="35" y="12"/>
                  <a:pt x="35" y="12"/>
                  <a:pt x="35" y="12"/>
                </a:cubicBezTo>
                <a:cubicBezTo>
                  <a:pt x="94" y="32"/>
                  <a:pt x="94" y="32"/>
                  <a:pt x="94" y="32"/>
                </a:cubicBezTo>
                <a:cubicBezTo>
                  <a:pt x="94" y="32"/>
                  <a:pt x="94" y="32"/>
                  <a:pt x="94" y="32"/>
                </a:cubicBezTo>
                <a:cubicBezTo>
                  <a:pt x="94" y="23"/>
                  <a:pt x="97" y="15"/>
                  <a:pt x="103" y="9"/>
                </a:cubicBezTo>
                <a:cubicBezTo>
                  <a:pt x="110" y="3"/>
                  <a:pt x="117" y="0"/>
                  <a:pt x="126" y="0"/>
                </a:cubicBezTo>
                <a:cubicBezTo>
                  <a:pt x="135" y="0"/>
                  <a:pt x="142" y="3"/>
                  <a:pt x="148" y="9"/>
                </a:cubicBezTo>
                <a:cubicBezTo>
                  <a:pt x="155" y="15"/>
                  <a:pt x="158" y="23"/>
                  <a:pt x="158" y="32"/>
                </a:cubicBezTo>
                <a:cubicBezTo>
                  <a:pt x="158" y="39"/>
                  <a:pt x="155" y="46"/>
                  <a:pt x="151" y="51"/>
                </a:cubicBezTo>
                <a:cubicBezTo>
                  <a:pt x="173" y="59"/>
                  <a:pt x="173" y="59"/>
                  <a:pt x="173" y="59"/>
                </a:cubicBezTo>
                <a:cubicBezTo>
                  <a:pt x="174" y="59"/>
                  <a:pt x="174" y="59"/>
                  <a:pt x="174" y="59"/>
                </a:cubicBezTo>
                <a:cubicBezTo>
                  <a:pt x="221" y="304"/>
                  <a:pt x="221" y="304"/>
                  <a:pt x="221" y="304"/>
                </a:cubicBezTo>
                <a:cubicBezTo>
                  <a:pt x="220" y="305"/>
                  <a:pt x="220" y="305"/>
                  <a:pt x="220" y="305"/>
                </a:cubicBezTo>
                <a:cubicBezTo>
                  <a:pt x="0" y="189"/>
                  <a:pt x="0" y="189"/>
                  <a:pt x="0" y="189"/>
                </a:cubicBezTo>
                <a:cubicBezTo>
                  <a:pt x="0" y="155"/>
                  <a:pt x="0" y="155"/>
                  <a:pt x="0" y="155"/>
                </a:cubicBezTo>
                <a:cubicBezTo>
                  <a:pt x="6" y="159"/>
                  <a:pt x="11" y="161"/>
                  <a:pt x="18" y="161"/>
                </a:cubicBezTo>
                <a:cubicBezTo>
                  <a:pt x="27" y="161"/>
                  <a:pt x="34" y="157"/>
                  <a:pt x="40" y="151"/>
                </a:cubicBezTo>
                <a:cubicBezTo>
                  <a:pt x="47" y="145"/>
                  <a:pt x="50" y="138"/>
                  <a:pt x="50" y="129"/>
                </a:cubicBezTo>
                <a:cubicBezTo>
                  <a:pt x="50" y="120"/>
                  <a:pt x="47" y="112"/>
                  <a:pt x="40" y="106"/>
                </a:cubicBezTo>
                <a:cubicBezTo>
                  <a:pt x="34" y="100"/>
                  <a:pt x="27" y="97"/>
                  <a:pt x="18" y="97"/>
                </a:cubicBezTo>
                <a:cubicBezTo>
                  <a:pt x="12" y="97"/>
                  <a:pt x="6" y="99"/>
                  <a:pt x="1" y="102"/>
                </a:cubicBezTo>
                <a:lnTo>
                  <a:pt x="3" y="37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19050">
            <a:solidFill>
              <a:sysClr val="window" lastClr="FFFFFF"/>
            </a:solidFill>
            <a:round/>
          </a:ln>
        </p:spPr>
        <p:txBody>
          <a:bodyPr lIns="121682" tIns="60841" rIns="121682" bIns="60841"/>
          <a:lstStyle/>
          <a:p>
            <a:pPr defTabSz="1217295">
              <a:defRPr/>
            </a:pPr>
            <a:endParaRPr lang="en-US" sz="3190" kern="0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6" name="Freeform 9"/>
          <p:cNvSpPr/>
          <p:nvPr/>
        </p:nvSpPr>
        <p:spPr bwMode="auto">
          <a:xfrm>
            <a:off x="6200775" y="3306307"/>
            <a:ext cx="1954213" cy="1239837"/>
          </a:xfrm>
          <a:custGeom>
            <a:avLst/>
            <a:gdLst/>
            <a:ahLst/>
            <a:cxnLst>
              <a:cxn ang="0">
                <a:pos x="13" y="155"/>
              </a:cxn>
              <a:cxn ang="0">
                <a:pos x="45" y="124"/>
              </a:cxn>
              <a:cxn ang="0">
                <a:pos x="0" y="117"/>
              </a:cxn>
              <a:cxn ang="0">
                <a:pos x="34" y="70"/>
              </a:cxn>
              <a:cxn ang="0">
                <a:pos x="15" y="60"/>
              </a:cxn>
              <a:cxn ang="0">
                <a:pos x="6" y="38"/>
              </a:cxn>
              <a:cxn ang="0">
                <a:pos x="15" y="15"/>
              </a:cxn>
              <a:cxn ang="0">
                <a:pos x="38" y="6"/>
              </a:cxn>
              <a:cxn ang="0">
                <a:pos x="60" y="15"/>
              </a:cxn>
              <a:cxn ang="0">
                <a:pos x="66" y="24"/>
              </a:cxn>
              <a:cxn ang="0">
                <a:pos x="83" y="0"/>
              </a:cxn>
              <a:cxn ang="0">
                <a:pos x="318" y="36"/>
              </a:cxn>
              <a:cxn ang="0">
                <a:pos x="151" y="202"/>
              </a:cxn>
              <a:cxn ang="0">
                <a:pos x="129" y="194"/>
              </a:cxn>
              <a:cxn ang="0">
                <a:pos x="136" y="175"/>
              </a:cxn>
              <a:cxn ang="0">
                <a:pos x="126" y="152"/>
              </a:cxn>
              <a:cxn ang="0">
                <a:pos x="104" y="143"/>
              </a:cxn>
              <a:cxn ang="0">
                <a:pos x="81" y="152"/>
              </a:cxn>
              <a:cxn ang="0">
                <a:pos x="72" y="175"/>
              </a:cxn>
              <a:cxn ang="0">
                <a:pos x="72" y="175"/>
              </a:cxn>
              <a:cxn ang="0">
                <a:pos x="13" y="155"/>
              </a:cxn>
            </a:cxnLst>
            <a:rect l="0" t="0" r="r" b="b"/>
            <a:pathLst>
              <a:path w="318" h="202">
                <a:moveTo>
                  <a:pt x="13" y="155"/>
                </a:moveTo>
                <a:cubicBezTo>
                  <a:pt x="45" y="124"/>
                  <a:pt x="45" y="124"/>
                  <a:pt x="45" y="124"/>
                </a:cubicBezTo>
                <a:cubicBezTo>
                  <a:pt x="0" y="117"/>
                  <a:pt x="0" y="117"/>
                  <a:pt x="0" y="117"/>
                </a:cubicBezTo>
                <a:cubicBezTo>
                  <a:pt x="34" y="70"/>
                  <a:pt x="34" y="70"/>
                  <a:pt x="34" y="70"/>
                </a:cubicBezTo>
                <a:cubicBezTo>
                  <a:pt x="27" y="69"/>
                  <a:pt x="21" y="66"/>
                  <a:pt x="15" y="60"/>
                </a:cubicBezTo>
                <a:cubicBezTo>
                  <a:pt x="9" y="54"/>
                  <a:pt x="6" y="47"/>
                  <a:pt x="6" y="38"/>
                </a:cubicBezTo>
                <a:cubicBezTo>
                  <a:pt x="6" y="29"/>
                  <a:pt x="9" y="22"/>
                  <a:pt x="15" y="15"/>
                </a:cubicBezTo>
                <a:cubicBezTo>
                  <a:pt x="22" y="9"/>
                  <a:pt x="29" y="6"/>
                  <a:pt x="38" y="6"/>
                </a:cubicBezTo>
                <a:cubicBezTo>
                  <a:pt x="47" y="6"/>
                  <a:pt x="54" y="9"/>
                  <a:pt x="60" y="15"/>
                </a:cubicBezTo>
                <a:cubicBezTo>
                  <a:pt x="63" y="18"/>
                  <a:pt x="65" y="21"/>
                  <a:pt x="66" y="24"/>
                </a:cubicBezTo>
                <a:cubicBezTo>
                  <a:pt x="83" y="0"/>
                  <a:pt x="83" y="0"/>
                  <a:pt x="83" y="0"/>
                </a:cubicBezTo>
                <a:cubicBezTo>
                  <a:pt x="318" y="36"/>
                  <a:pt x="318" y="36"/>
                  <a:pt x="318" y="36"/>
                </a:cubicBezTo>
                <a:cubicBezTo>
                  <a:pt x="151" y="202"/>
                  <a:pt x="151" y="202"/>
                  <a:pt x="151" y="202"/>
                </a:cubicBezTo>
                <a:cubicBezTo>
                  <a:pt x="129" y="194"/>
                  <a:pt x="129" y="194"/>
                  <a:pt x="129" y="194"/>
                </a:cubicBezTo>
                <a:cubicBezTo>
                  <a:pt x="133" y="189"/>
                  <a:pt x="136" y="182"/>
                  <a:pt x="136" y="175"/>
                </a:cubicBezTo>
                <a:cubicBezTo>
                  <a:pt x="136" y="166"/>
                  <a:pt x="133" y="158"/>
                  <a:pt x="126" y="152"/>
                </a:cubicBezTo>
                <a:cubicBezTo>
                  <a:pt x="120" y="146"/>
                  <a:pt x="113" y="143"/>
                  <a:pt x="104" y="143"/>
                </a:cubicBezTo>
                <a:cubicBezTo>
                  <a:pt x="95" y="143"/>
                  <a:pt x="88" y="146"/>
                  <a:pt x="81" y="152"/>
                </a:cubicBezTo>
                <a:cubicBezTo>
                  <a:pt x="75" y="158"/>
                  <a:pt x="72" y="166"/>
                  <a:pt x="72" y="175"/>
                </a:cubicBezTo>
                <a:cubicBezTo>
                  <a:pt x="72" y="175"/>
                  <a:pt x="72" y="175"/>
                  <a:pt x="72" y="175"/>
                </a:cubicBezTo>
                <a:lnTo>
                  <a:pt x="13" y="155"/>
                </a:lnTo>
                <a:close/>
              </a:path>
            </a:pathLst>
          </a:custGeom>
          <a:solidFill>
            <a:srgbClr val="934500"/>
          </a:solidFill>
          <a:ln w="19050">
            <a:solidFill>
              <a:sysClr val="window" lastClr="FFFFFF"/>
            </a:solidFill>
            <a:round/>
          </a:ln>
        </p:spPr>
        <p:txBody>
          <a:bodyPr lIns="121682" tIns="60841" rIns="121682" bIns="60841"/>
          <a:lstStyle/>
          <a:p>
            <a:pPr defTabSz="1217295">
              <a:defRPr/>
            </a:pPr>
            <a:endParaRPr lang="en-US" sz="3190" kern="0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7" name="Freeform 206"/>
          <p:cNvSpPr>
            <a:spLocks noEditPoints="1"/>
          </p:cNvSpPr>
          <p:nvPr/>
        </p:nvSpPr>
        <p:spPr bwMode="auto">
          <a:xfrm>
            <a:off x="5843588" y="2807832"/>
            <a:ext cx="427037" cy="427037"/>
          </a:xfrm>
          <a:custGeom>
            <a:avLst/>
            <a:gdLst/>
            <a:ahLst/>
            <a:cxnLst>
              <a:cxn ang="0">
                <a:pos x="249" y="215"/>
              </a:cxn>
              <a:cxn ang="0">
                <a:pos x="256" y="232"/>
              </a:cxn>
              <a:cxn ang="0">
                <a:pos x="232" y="256"/>
              </a:cxn>
              <a:cxn ang="0">
                <a:pos x="215" y="249"/>
              </a:cxn>
              <a:cxn ang="0">
                <a:pos x="145" y="179"/>
              </a:cxn>
              <a:cxn ang="0">
                <a:pos x="96" y="192"/>
              </a:cxn>
              <a:cxn ang="0">
                <a:pos x="0" y="96"/>
              </a:cxn>
              <a:cxn ang="0">
                <a:pos x="96" y="0"/>
              </a:cxn>
              <a:cxn ang="0">
                <a:pos x="192" y="96"/>
              </a:cxn>
              <a:cxn ang="0">
                <a:pos x="179" y="145"/>
              </a:cxn>
              <a:cxn ang="0">
                <a:pos x="249" y="215"/>
              </a:cxn>
              <a:cxn ang="0">
                <a:pos x="96" y="24"/>
              </a:cxn>
              <a:cxn ang="0">
                <a:pos x="24" y="96"/>
              </a:cxn>
              <a:cxn ang="0">
                <a:pos x="96" y="168"/>
              </a:cxn>
              <a:cxn ang="0">
                <a:pos x="168" y="96"/>
              </a:cxn>
              <a:cxn ang="0">
                <a:pos x="96" y="24"/>
              </a:cxn>
            </a:cxnLst>
            <a:rect l="0" t="0" r="r" b="b"/>
            <a:pathLst>
              <a:path w="256" h="256">
                <a:moveTo>
                  <a:pt x="249" y="215"/>
                </a:moveTo>
                <a:cubicBezTo>
                  <a:pt x="253" y="219"/>
                  <a:pt x="256" y="225"/>
                  <a:pt x="256" y="232"/>
                </a:cubicBezTo>
                <a:cubicBezTo>
                  <a:pt x="256" y="245"/>
                  <a:pt x="245" y="256"/>
                  <a:pt x="232" y="256"/>
                </a:cubicBezTo>
                <a:cubicBezTo>
                  <a:pt x="225" y="256"/>
                  <a:pt x="219" y="253"/>
                  <a:pt x="215" y="249"/>
                </a:cubicBezTo>
                <a:cubicBezTo>
                  <a:pt x="145" y="179"/>
                  <a:pt x="145" y="179"/>
                  <a:pt x="145" y="179"/>
                </a:cubicBezTo>
                <a:cubicBezTo>
                  <a:pt x="130" y="187"/>
                  <a:pt x="114" y="192"/>
                  <a:pt x="96" y="192"/>
                </a:cubicBezTo>
                <a:cubicBezTo>
                  <a:pt x="43" y="192"/>
                  <a:pt x="0" y="149"/>
                  <a:pt x="0" y="96"/>
                </a:cubicBezTo>
                <a:cubicBezTo>
                  <a:pt x="0" y="43"/>
                  <a:pt x="43" y="0"/>
                  <a:pt x="96" y="0"/>
                </a:cubicBezTo>
                <a:cubicBezTo>
                  <a:pt x="149" y="0"/>
                  <a:pt x="192" y="43"/>
                  <a:pt x="192" y="96"/>
                </a:cubicBezTo>
                <a:cubicBezTo>
                  <a:pt x="192" y="114"/>
                  <a:pt x="187" y="130"/>
                  <a:pt x="179" y="145"/>
                </a:cubicBezTo>
                <a:lnTo>
                  <a:pt x="249" y="215"/>
                </a:lnTo>
                <a:close/>
                <a:moveTo>
                  <a:pt x="96" y="24"/>
                </a:moveTo>
                <a:cubicBezTo>
                  <a:pt x="56" y="24"/>
                  <a:pt x="24" y="56"/>
                  <a:pt x="24" y="96"/>
                </a:cubicBezTo>
                <a:cubicBezTo>
                  <a:pt x="24" y="136"/>
                  <a:pt x="56" y="168"/>
                  <a:pt x="96" y="168"/>
                </a:cubicBezTo>
                <a:cubicBezTo>
                  <a:pt x="136" y="168"/>
                  <a:pt x="168" y="136"/>
                  <a:pt x="168" y="96"/>
                </a:cubicBezTo>
                <a:cubicBezTo>
                  <a:pt x="168" y="56"/>
                  <a:pt x="136" y="24"/>
                  <a:pt x="96" y="24"/>
                </a:cubicBezTo>
              </a:path>
            </a:pathLst>
          </a:custGeom>
          <a:solidFill>
            <a:sysClr val="window" lastClr="FFFFFF"/>
          </a:solidFill>
          <a:ln w="9525">
            <a:noFill/>
            <a:round/>
          </a:ln>
        </p:spPr>
        <p:txBody>
          <a:bodyPr lIns="121682" tIns="60841" rIns="121682" bIns="60841"/>
          <a:lstStyle/>
          <a:p>
            <a:pPr defTabSz="1217295">
              <a:defRPr/>
            </a:pPr>
            <a:endParaRPr lang="en-US" sz="3190" kern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8" name="Freeform 170"/>
          <p:cNvSpPr>
            <a:spLocks noEditPoints="1"/>
          </p:cNvSpPr>
          <p:nvPr/>
        </p:nvSpPr>
        <p:spPr bwMode="auto">
          <a:xfrm>
            <a:off x="7072313" y="3633332"/>
            <a:ext cx="417512" cy="352425"/>
          </a:xfrm>
          <a:custGeom>
            <a:avLst/>
            <a:gdLst/>
            <a:ahLst/>
            <a:cxnLst>
              <a:cxn ang="0">
                <a:pos x="244" y="216"/>
              </a:cxn>
              <a:cxn ang="0">
                <a:pos x="12" y="216"/>
              </a:cxn>
              <a:cxn ang="0">
                <a:pos x="0" y="204"/>
              </a:cxn>
              <a:cxn ang="0">
                <a:pos x="0" y="12"/>
              </a:cxn>
              <a:cxn ang="0">
                <a:pos x="12" y="0"/>
              </a:cxn>
              <a:cxn ang="0">
                <a:pos x="24" y="12"/>
              </a:cxn>
              <a:cxn ang="0">
                <a:pos x="24" y="164"/>
              </a:cxn>
              <a:cxn ang="0">
                <a:pos x="24" y="192"/>
              </a:cxn>
              <a:cxn ang="0">
                <a:pos x="244" y="192"/>
              </a:cxn>
              <a:cxn ang="0">
                <a:pos x="256" y="204"/>
              </a:cxn>
              <a:cxn ang="0">
                <a:pos x="244" y="216"/>
              </a:cxn>
              <a:cxn ang="0">
                <a:pos x="216" y="180"/>
              </a:cxn>
              <a:cxn ang="0">
                <a:pos x="192" y="180"/>
              </a:cxn>
              <a:cxn ang="0">
                <a:pos x="180" y="168"/>
              </a:cxn>
              <a:cxn ang="0">
                <a:pos x="180" y="84"/>
              </a:cxn>
              <a:cxn ang="0">
                <a:pos x="192" y="72"/>
              </a:cxn>
              <a:cxn ang="0">
                <a:pos x="216" y="72"/>
              </a:cxn>
              <a:cxn ang="0">
                <a:pos x="228" y="84"/>
              </a:cxn>
              <a:cxn ang="0">
                <a:pos x="228" y="168"/>
              </a:cxn>
              <a:cxn ang="0">
                <a:pos x="216" y="180"/>
              </a:cxn>
              <a:cxn ang="0">
                <a:pos x="148" y="180"/>
              </a:cxn>
              <a:cxn ang="0">
                <a:pos x="124" y="180"/>
              </a:cxn>
              <a:cxn ang="0">
                <a:pos x="112" y="168"/>
              </a:cxn>
              <a:cxn ang="0">
                <a:pos x="112" y="36"/>
              </a:cxn>
              <a:cxn ang="0">
                <a:pos x="124" y="24"/>
              </a:cxn>
              <a:cxn ang="0">
                <a:pos x="148" y="24"/>
              </a:cxn>
              <a:cxn ang="0">
                <a:pos x="160" y="36"/>
              </a:cxn>
              <a:cxn ang="0">
                <a:pos x="160" y="168"/>
              </a:cxn>
              <a:cxn ang="0">
                <a:pos x="148" y="180"/>
              </a:cxn>
              <a:cxn ang="0">
                <a:pos x="80" y="180"/>
              </a:cxn>
              <a:cxn ang="0">
                <a:pos x="56" y="180"/>
              </a:cxn>
              <a:cxn ang="0">
                <a:pos x="44" y="168"/>
              </a:cxn>
              <a:cxn ang="0">
                <a:pos x="44" y="144"/>
              </a:cxn>
              <a:cxn ang="0">
                <a:pos x="56" y="132"/>
              </a:cxn>
              <a:cxn ang="0">
                <a:pos x="80" y="132"/>
              </a:cxn>
              <a:cxn ang="0">
                <a:pos x="92" y="144"/>
              </a:cxn>
              <a:cxn ang="0">
                <a:pos x="92" y="168"/>
              </a:cxn>
              <a:cxn ang="0">
                <a:pos x="80" y="180"/>
              </a:cxn>
            </a:cxnLst>
            <a:rect l="0" t="0" r="r" b="b"/>
            <a:pathLst>
              <a:path w="256" h="216">
                <a:moveTo>
                  <a:pt x="244" y="216"/>
                </a:moveTo>
                <a:cubicBezTo>
                  <a:pt x="12" y="216"/>
                  <a:pt x="12" y="216"/>
                  <a:pt x="12" y="216"/>
                </a:cubicBezTo>
                <a:cubicBezTo>
                  <a:pt x="5" y="216"/>
                  <a:pt x="0" y="211"/>
                  <a:pt x="0" y="204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5"/>
                  <a:pt x="5" y="0"/>
                  <a:pt x="12" y="0"/>
                </a:cubicBezTo>
                <a:cubicBezTo>
                  <a:pt x="19" y="0"/>
                  <a:pt x="24" y="5"/>
                  <a:pt x="24" y="12"/>
                </a:cubicBezTo>
                <a:cubicBezTo>
                  <a:pt x="24" y="164"/>
                  <a:pt x="24" y="164"/>
                  <a:pt x="24" y="164"/>
                </a:cubicBezTo>
                <a:cubicBezTo>
                  <a:pt x="24" y="192"/>
                  <a:pt x="24" y="192"/>
                  <a:pt x="24" y="192"/>
                </a:cubicBezTo>
                <a:cubicBezTo>
                  <a:pt x="244" y="192"/>
                  <a:pt x="244" y="192"/>
                  <a:pt x="244" y="192"/>
                </a:cubicBezTo>
                <a:cubicBezTo>
                  <a:pt x="251" y="192"/>
                  <a:pt x="256" y="197"/>
                  <a:pt x="256" y="204"/>
                </a:cubicBezTo>
                <a:cubicBezTo>
                  <a:pt x="256" y="211"/>
                  <a:pt x="251" y="216"/>
                  <a:pt x="244" y="216"/>
                </a:cubicBezTo>
                <a:moveTo>
                  <a:pt x="216" y="180"/>
                </a:moveTo>
                <a:cubicBezTo>
                  <a:pt x="192" y="180"/>
                  <a:pt x="192" y="180"/>
                  <a:pt x="192" y="180"/>
                </a:cubicBezTo>
                <a:cubicBezTo>
                  <a:pt x="185" y="180"/>
                  <a:pt x="180" y="175"/>
                  <a:pt x="180" y="168"/>
                </a:cubicBezTo>
                <a:cubicBezTo>
                  <a:pt x="180" y="84"/>
                  <a:pt x="180" y="84"/>
                  <a:pt x="180" y="84"/>
                </a:cubicBezTo>
                <a:cubicBezTo>
                  <a:pt x="180" y="77"/>
                  <a:pt x="185" y="72"/>
                  <a:pt x="192" y="72"/>
                </a:cubicBezTo>
                <a:cubicBezTo>
                  <a:pt x="216" y="72"/>
                  <a:pt x="216" y="72"/>
                  <a:pt x="216" y="72"/>
                </a:cubicBezTo>
                <a:cubicBezTo>
                  <a:pt x="223" y="72"/>
                  <a:pt x="228" y="77"/>
                  <a:pt x="228" y="84"/>
                </a:cubicBezTo>
                <a:cubicBezTo>
                  <a:pt x="228" y="168"/>
                  <a:pt x="228" y="168"/>
                  <a:pt x="228" y="168"/>
                </a:cubicBezTo>
                <a:cubicBezTo>
                  <a:pt x="228" y="175"/>
                  <a:pt x="223" y="180"/>
                  <a:pt x="216" y="180"/>
                </a:cubicBezTo>
                <a:moveTo>
                  <a:pt x="148" y="180"/>
                </a:moveTo>
                <a:cubicBezTo>
                  <a:pt x="124" y="180"/>
                  <a:pt x="124" y="180"/>
                  <a:pt x="124" y="180"/>
                </a:cubicBezTo>
                <a:cubicBezTo>
                  <a:pt x="117" y="180"/>
                  <a:pt x="112" y="175"/>
                  <a:pt x="112" y="168"/>
                </a:cubicBezTo>
                <a:cubicBezTo>
                  <a:pt x="112" y="36"/>
                  <a:pt x="112" y="36"/>
                  <a:pt x="112" y="36"/>
                </a:cubicBezTo>
                <a:cubicBezTo>
                  <a:pt x="112" y="29"/>
                  <a:pt x="117" y="24"/>
                  <a:pt x="124" y="24"/>
                </a:cubicBezTo>
                <a:cubicBezTo>
                  <a:pt x="148" y="24"/>
                  <a:pt x="148" y="24"/>
                  <a:pt x="148" y="24"/>
                </a:cubicBezTo>
                <a:cubicBezTo>
                  <a:pt x="155" y="24"/>
                  <a:pt x="160" y="29"/>
                  <a:pt x="160" y="36"/>
                </a:cubicBezTo>
                <a:cubicBezTo>
                  <a:pt x="160" y="168"/>
                  <a:pt x="160" y="168"/>
                  <a:pt x="160" y="168"/>
                </a:cubicBezTo>
                <a:cubicBezTo>
                  <a:pt x="160" y="175"/>
                  <a:pt x="155" y="180"/>
                  <a:pt x="148" y="180"/>
                </a:cubicBezTo>
                <a:moveTo>
                  <a:pt x="80" y="180"/>
                </a:moveTo>
                <a:cubicBezTo>
                  <a:pt x="56" y="180"/>
                  <a:pt x="56" y="180"/>
                  <a:pt x="56" y="180"/>
                </a:cubicBezTo>
                <a:cubicBezTo>
                  <a:pt x="49" y="180"/>
                  <a:pt x="44" y="175"/>
                  <a:pt x="44" y="168"/>
                </a:cubicBezTo>
                <a:cubicBezTo>
                  <a:pt x="44" y="144"/>
                  <a:pt x="44" y="144"/>
                  <a:pt x="44" y="144"/>
                </a:cubicBezTo>
                <a:cubicBezTo>
                  <a:pt x="44" y="137"/>
                  <a:pt x="49" y="132"/>
                  <a:pt x="56" y="132"/>
                </a:cubicBezTo>
                <a:cubicBezTo>
                  <a:pt x="80" y="132"/>
                  <a:pt x="80" y="132"/>
                  <a:pt x="80" y="132"/>
                </a:cubicBezTo>
                <a:cubicBezTo>
                  <a:pt x="87" y="132"/>
                  <a:pt x="92" y="137"/>
                  <a:pt x="92" y="144"/>
                </a:cubicBezTo>
                <a:cubicBezTo>
                  <a:pt x="92" y="168"/>
                  <a:pt x="92" y="168"/>
                  <a:pt x="92" y="168"/>
                </a:cubicBezTo>
                <a:cubicBezTo>
                  <a:pt x="92" y="175"/>
                  <a:pt x="87" y="180"/>
                  <a:pt x="80" y="180"/>
                </a:cubicBezTo>
              </a:path>
            </a:pathLst>
          </a:custGeom>
          <a:solidFill>
            <a:sysClr val="window" lastClr="FFFFFF"/>
          </a:solidFill>
          <a:ln w="9525">
            <a:noFill/>
            <a:round/>
          </a:ln>
        </p:spPr>
        <p:txBody>
          <a:bodyPr lIns="121682" tIns="60841" rIns="121682" bIns="60841"/>
          <a:lstStyle/>
          <a:p>
            <a:pPr defTabSz="1217295">
              <a:defRPr/>
            </a:pPr>
            <a:endParaRPr lang="en-US" sz="3190" kern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9" name="Freeform 5"/>
          <p:cNvSpPr>
            <a:spLocks noEditPoints="1"/>
          </p:cNvSpPr>
          <p:nvPr/>
        </p:nvSpPr>
        <p:spPr bwMode="auto">
          <a:xfrm>
            <a:off x="5224463" y="4963657"/>
            <a:ext cx="436562" cy="423862"/>
          </a:xfrm>
          <a:custGeom>
            <a:avLst/>
            <a:gdLst/>
            <a:ahLst/>
            <a:cxnLst>
              <a:cxn ang="0">
                <a:pos x="671" y="73"/>
              </a:cxn>
              <a:cxn ang="0">
                <a:pos x="569" y="25"/>
              </a:cxn>
              <a:cxn ang="0">
                <a:pos x="576" y="4"/>
              </a:cxn>
              <a:cxn ang="0">
                <a:pos x="567" y="0"/>
              </a:cxn>
              <a:cxn ang="0">
                <a:pos x="111" y="1"/>
              </a:cxn>
              <a:cxn ang="0">
                <a:pos x="107" y="18"/>
              </a:cxn>
              <a:cxn ang="0">
                <a:pos x="103" y="73"/>
              </a:cxn>
              <a:cxn ang="0">
                <a:pos x="4" y="77"/>
              </a:cxn>
              <a:cxn ang="0">
                <a:pos x="67" y="254"/>
              </a:cxn>
              <a:cxn ang="0">
                <a:pos x="241" y="392"/>
              </a:cxn>
              <a:cxn ang="0">
                <a:pos x="271" y="444"/>
              </a:cxn>
              <a:cxn ang="0">
                <a:pos x="292" y="590"/>
              </a:cxn>
              <a:cxn ang="0">
                <a:pos x="254" y="594"/>
              </a:cxn>
              <a:cxn ang="0">
                <a:pos x="204" y="629"/>
              </a:cxn>
              <a:cxn ang="0">
                <a:pos x="213" y="662"/>
              </a:cxn>
              <a:cxn ang="0">
                <a:pos x="479" y="654"/>
              </a:cxn>
              <a:cxn ang="0">
                <a:pos x="472" y="617"/>
              </a:cxn>
              <a:cxn ang="0">
                <a:pos x="414" y="590"/>
              </a:cxn>
              <a:cxn ang="0">
                <a:pos x="416" y="455"/>
              </a:cxn>
              <a:cxn ang="0">
                <a:pos x="406" y="437"/>
              </a:cxn>
              <a:cxn ang="0">
                <a:pos x="431" y="397"/>
              </a:cxn>
              <a:cxn ang="0">
                <a:pos x="455" y="357"/>
              </a:cxn>
              <a:cxn ang="0">
                <a:pos x="683" y="85"/>
              </a:cxn>
              <a:cxn ang="0">
                <a:pos x="146" y="288"/>
              </a:cxn>
              <a:cxn ang="0">
                <a:pos x="95" y="244"/>
              </a:cxn>
              <a:cxn ang="0">
                <a:pos x="81" y="229"/>
              </a:cxn>
              <a:cxn ang="0">
                <a:pos x="78" y="224"/>
              </a:cxn>
              <a:cxn ang="0">
                <a:pos x="43" y="166"/>
              </a:cxn>
              <a:cxn ang="0">
                <a:pos x="41" y="161"/>
              </a:cxn>
              <a:cxn ang="0">
                <a:pos x="30" y="130"/>
              </a:cxn>
              <a:cxn ang="0">
                <a:pos x="23" y="97"/>
              </a:cxn>
              <a:cxn ang="0">
                <a:pos x="180" y="307"/>
              </a:cxn>
              <a:cxn ang="0">
                <a:pos x="453" y="141"/>
              </a:cxn>
              <a:cxn ang="0">
                <a:pos x="413" y="266"/>
              </a:cxn>
              <a:cxn ang="0">
                <a:pos x="342" y="222"/>
              </a:cxn>
              <a:cxn ang="0">
                <a:pos x="271" y="266"/>
              </a:cxn>
              <a:cxn ang="0">
                <a:pos x="230" y="141"/>
              </a:cxn>
              <a:cxn ang="0">
                <a:pos x="314" y="135"/>
              </a:cxn>
              <a:cxn ang="0">
                <a:pos x="345" y="57"/>
              </a:cxn>
              <a:cxn ang="0">
                <a:pos x="452" y="135"/>
              </a:cxn>
              <a:cxn ang="0">
                <a:pos x="653" y="103"/>
              </a:cxn>
              <a:cxn ang="0">
                <a:pos x="638" y="156"/>
              </a:cxn>
              <a:cxn ang="0">
                <a:pos x="635" y="163"/>
              </a:cxn>
              <a:cxn ang="0">
                <a:pos x="627" y="179"/>
              </a:cxn>
              <a:cxn ang="0">
                <a:pos x="598" y="226"/>
              </a:cxn>
              <a:cxn ang="0">
                <a:pos x="591" y="234"/>
              </a:cxn>
              <a:cxn ang="0">
                <a:pos x="563" y="263"/>
              </a:cxn>
              <a:cxn ang="0">
                <a:pos x="497" y="307"/>
              </a:cxn>
              <a:cxn ang="0">
                <a:pos x="654" y="97"/>
              </a:cxn>
              <a:cxn ang="0">
                <a:pos x="653" y="103"/>
              </a:cxn>
            </a:cxnLst>
            <a:rect l="0" t="0" r="r" b="b"/>
            <a:pathLst>
              <a:path w="683" h="662">
                <a:moveTo>
                  <a:pt x="680" y="78"/>
                </a:moveTo>
                <a:cubicBezTo>
                  <a:pt x="678" y="75"/>
                  <a:pt x="675" y="73"/>
                  <a:pt x="671" y="73"/>
                </a:cubicBezTo>
                <a:cubicBezTo>
                  <a:pt x="580" y="73"/>
                  <a:pt x="580" y="73"/>
                  <a:pt x="580" y="73"/>
                </a:cubicBezTo>
                <a:cubicBezTo>
                  <a:pt x="577" y="49"/>
                  <a:pt x="571" y="32"/>
                  <a:pt x="569" y="25"/>
                </a:cubicBezTo>
                <a:cubicBezTo>
                  <a:pt x="572" y="23"/>
                  <a:pt x="574" y="20"/>
                  <a:pt x="576" y="18"/>
                </a:cubicBezTo>
                <a:cubicBezTo>
                  <a:pt x="580" y="14"/>
                  <a:pt x="580" y="8"/>
                  <a:pt x="576" y="4"/>
                </a:cubicBezTo>
                <a:cubicBezTo>
                  <a:pt x="575" y="3"/>
                  <a:pt x="574" y="2"/>
                  <a:pt x="572" y="1"/>
                </a:cubicBezTo>
                <a:cubicBezTo>
                  <a:pt x="571" y="1"/>
                  <a:pt x="569" y="0"/>
                  <a:pt x="567" y="0"/>
                </a:cubicBezTo>
                <a:cubicBezTo>
                  <a:pt x="116" y="0"/>
                  <a:pt x="116" y="0"/>
                  <a:pt x="116" y="0"/>
                </a:cubicBezTo>
                <a:cubicBezTo>
                  <a:pt x="114" y="0"/>
                  <a:pt x="112" y="1"/>
                  <a:pt x="111" y="1"/>
                </a:cubicBezTo>
                <a:cubicBezTo>
                  <a:pt x="109" y="2"/>
                  <a:pt x="108" y="3"/>
                  <a:pt x="107" y="4"/>
                </a:cubicBezTo>
                <a:cubicBezTo>
                  <a:pt x="103" y="8"/>
                  <a:pt x="103" y="14"/>
                  <a:pt x="107" y="18"/>
                </a:cubicBezTo>
                <a:cubicBezTo>
                  <a:pt x="109" y="20"/>
                  <a:pt x="111" y="23"/>
                  <a:pt x="114" y="25"/>
                </a:cubicBezTo>
                <a:cubicBezTo>
                  <a:pt x="112" y="32"/>
                  <a:pt x="107" y="49"/>
                  <a:pt x="103" y="73"/>
                </a:cubicBezTo>
                <a:cubicBezTo>
                  <a:pt x="13" y="73"/>
                  <a:pt x="13" y="73"/>
                  <a:pt x="13" y="73"/>
                </a:cubicBezTo>
                <a:cubicBezTo>
                  <a:pt x="8" y="73"/>
                  <a:pt x="6" y="75"/>
                  <a:pt x="4" y="77"/>
                </a:cubicBezTo>
                <a:cubicBezTo>
                  <a:pt x="1" y="79"/>
                  <a:pt x="0" y="82"/>
                  <a:pt x="0" y="85"/>
                </a:cubicBezTo>
                <a:cubicBezTo>
                  <a:pt x="5" y="147"/>
                  <a:pt x="28" y="206"/>
                  <a:pt x="67" y="254"/>
                </a:cubicBezTo>
                <a:cubicBezTo>
                  <a:pt x="108" y="304"/>
                  <a:pt x="165" y="341"/>
                  <a:pt x="228" y="357"/>
                </a:cubicBezTo>
                <a:cubicBezTo>
                  <a:pt x="225" y="368"/>
                  <a:pt x="224" y="385"/>
                  <a:pt x="241" y="392"/>
                </a:cubicBezTo>
                <a:cubicBezTo>
                  <a:pt x="253" y="397"/>
                  <a:pt x="266" y="403"/>
                  <a:pt x="275" y="413"/>
                </a:cubicBezTo>
                <a:cubicBezTo>
                  <a:pt x="284" y="423"/>
                  <a:pt x="281" y="435"/>
                  <a:pt x="271" y="444"/>
                </a:cubicBezTo>
                <a:cubicBezTo>
                  <a:pt x="268" y="447"/>
                  <a:pt x="267" y="450"/>
                  <a:pt x="268" y="455"/>
                </a:cubicBezTo>
                <a:cubicBezTo>
                  <a:pt x="292" y="590"/>
                  <a:pt x="292" y="590"/>
                  <a:pt x="292" y="590"/>
                </a:cubicBezTo>
                <a:cubicBezTo>
                  <a:pt x="269" y="590"/>
                  <a:pt x="269" y="590"/>
                  <a:pt x="269" y="590"/>
                </a:cubicBezTo>
                <a:cubicBezTo>
                  <a:pt x="264" y="590"/>
                  <a:pt x="258" y="591"/>
                  <a:pt x="254" y="594"/>
                </a:cubicBezTo>
                <a:cubicBezTo>
                  <a:pt x="212" y="617"/>
                  <a:pt x="212" y="617"/>
                  <a:pt x="212" y="617"/>
                </a:cubicBezTo>
                <a:cubicBezTo>
                  <a:pt x="208" y="619"/>
                  <a:pt x="204" y="624"/>
                  <a:pt x="204" y="629"/>
                </a:cubicBezTo>
                <a:cubicBezTo>
                  <a:pt x="204" y="654"/>
                  <a:pt x="204" y="654"/>
                  <a:pt x="204" y="654"/>
                </a:cubicBezTo>
                <a:cubicBezTo>
                  <a:pt x="204" y="659"/>
                  <a:pt x="208" y="662"/>
                  <a:pt x="213" y="662"/>
                </a:cubicBezTo>
                <a:cubicBezTo>
                  <a:pt x="471" y="662"/>
                  <a:pt x="471" y="662"/>
                  <a:pt x="471" y="662"/>
                </a:cubicBezTo>
                <a:cubicBezTo>
                  <a:pt x="475" y="662"/>
                  <a:pt x="479" y="659"/>
                  <a:pt x="479" y="654"/>
                </a:cubicBezTo>
                <a:cubicBezTo>
                  <a:pt x="479" y="628"/>
                  <a:pt x="479" y="628"/>
                  <a:pt x="479" y="628"/>
                </a:cubicBezTo>
                <a:cubicBezTo>
                  <a:pt x="479" y="624"/>
                  <a:pt x="476" y="619"/>
                  <a:pt x="472" y="617"/>
                </a:cubicBezTo>
                <a:cubicBezTo>
                  <a:pt x="461" y="611"/>
                  <a:pt x="440" y="600"/>
                  <a:pt x="429" y="594"/>
                </a:cubicBezTo>
                <a:cubicBezTo>
                  <a:pt x="426" y="591"/>
                  <a:pt x="419" y="590"/>
                  <a:pt x="414" y="590"/>
                </a:cubicBezTo>
                <a:cubicBezTo>
                  <a:pt x="392" y="590"/>
                  <a:pt x="392" y="590"/>
                  <a:pt x="392" y="590"/>
                </a:cubicBezTo>
                <a:cubicBezTo>
                  <a:pt x="392" y="590"/>
                  <a:pt x="415" y="456"/>
                  <a:pt x="416" y="455"/>
                </a:cubicBezTo>
                <a:cubicBezTo>
                  <a:pt x="416" y="452"/>
                  <a:pt x="416" y="448"/>
                  <a:pt x="414" y="446"/>
                </a:cubicBezTo>
                <a:cubicBezTo>
                  <a:pt x="411" y="443"/>
                  <a:pt x="408" y="440"/>
                  <a:pt x="406" y="437"/>
                </a:cubicBezTo>
                <a:cubicBezTo>
                  <a:pt x="403" y="432"/>
                  <a:pt x="402" y="427"/>
                  <a:pt x="403" y="421"/>
                </a:cubicBezTo>
                <a:cubicBezTo>
                  <a:pt x="407" y="409"/>
                  <a:pt x="421" y="402"/>
                  <a:pt x="431" y="397"/>
                </a:cubicBezTo>
                <a:cubicBezTo>
                  <a:pt x="435" y="395"/>
                  <a:pt x="438" y="394"/>
                  <a:pt x="442" y="392"/>
                </a:cubicBezTo>
                <a:cubicBezTo>
                  <a:pt x="460" y="385"/>
                  <a:pt x="458" y="368"/>
                  <a:pt x="455" y="357"/>
                </a:cubicBezTo>
                <a:cubicBezTo>
                  <a:pt x="518" y="340"/>
                  <a:pt x="575" y="304"/>
                  <a:pt x="616" y="254"/>
                </a:cubicBezTo>
                <a:cubicBezTo>
                  <a:pt x="655" y="206"/>
                  <a:pt x="679" y="147"/>
                  <a:pt x="683" y="85"/>
                </a:cubicBezTo>
                <a:cubicBezTo>
                  <a:pt x="683" y="83"/>
                  <a:pt x="682" y="80"/>
                  <a:pt x="680" y="78"/>
                </a:cubicBezTo>
                <a:close/>
                <a:moveTo>
                  <a:pt x="146" y="288"/>
                </a:moveTo>
                <a:cubicBezTo>
                  <a:pt x="133" y="279"/>
                  <a:pt x="125" y="273"/>
                  <a:pt x="114" y="263"/>
                </a:cubicBezTo>
                <a:cubicBezTo>
                  <a:pt x="108" y="257"/>
                  <a:pt x="101" y="251"/>
                  <a:pt x="95" y="244"/>
                </a:cubicBezTo>
                <a:cubicBezTo>
                  <a:pt x="91" y="241"/>
                  <a:pt x="88" y="237"/>
                  <a:pt x="85" y="234"/>
                </a:cubicBezTo>
                <a:cubicBezTo>
                  <a:pt x="84" y="232"/>
                  <a:pt x="82" y="230"/>
                  <a:pt x="81" y="229"/>
                </a:cubicBezTo>
                <a:cubicBezTo>
                  <a:pt x="80" y="228"/>
                  <a:pt x="80" y="227"/>
                  <a:pt x="79" y="226"/>
                </a:cubicBezTo>
                <a:cubicBezTo>
                  <a:pt x="79" y="226"/>
                  <a:pt x="78" y="225"/>
                  <a:pt x="78" y="224"/>
                </a:cubicBezTo>
                <a:cubicBezTo>
                  <a:pt x="67" y="210"/>
                  <a:pt x="57" y="195"/>
                  <a:pt x="49" y="179"/>
                </a:cubicBezTo>
                <a:cubicBezTo>
                  <a:pt x="47" y="175"/>
                  <a:pt x="45" y="171"/>
                  <a:pt x="43" y="166"/>
                </a:cubicBezTo>
                <a:cubicBezTo>
                  <a:pt x="42" y="163"/>
                  <a:pt x="42" y="163"/>
                  <a:pt x="42" y="163"/>
                </a:cubicBezTo>
                <a:cubicBezTo>
                  <a:pt x="42" y="163"/>
                  <a:pt x="41" y="161"/>
                  <a:pt x="41" y="161"/>
                </a:cubicBezTo>
                <a:cubicBezTo>
                  <a:pt x="40" y="159"/>
                  <a:pt x="40" y="158"/>
                  <a:pt x="39" y="156"/>
                </a:cubicBezTo>
                <a:cubicBezTo>
                  <a:pt x="36" y="147"/>
                  <a:pt x="33" y="139"/>
                  <a:pt x="30" y="130"/>
                </a:cubicBezTo>
                <a:cubicBezTo>
                  <a:pt x="28" y="121"/>
                  <a:pt x="26" y="112"/>
                  <a:pt x="24" y="103"/>
                </a:cubicBezTo>
                <a:cubicBezTo>
                  <a:pt x="24" y="101"/>
                  <a:pt x="23" y="99"/>
                  <a:pt x="23" y="97"/>
                </a:cubicBezTo>
                <a:cubicBezTo>
                  <a:pt x="97" y="97"/>
                  <a:pt x="97" y="97"/>
                  <a:pt x="97" y="97"/>
                </a:cubicBezTo>
                <a:cubicBezTo>
                  <a:pt x="93" y="159"/>
                  <a:pt x="105" y="244"/>
                  <a:pt x="180" y="307"/>
                </a:cubicBezTo>
                <a:cubicBezTo>
                  <a:pt x="168" y="301"/>
                  <a:pt x="156" y="295"/>
                  <a:pt x="146" y="288"/>
                </a:cubicBezTo>
                <a:close/>
                <a:moveTo>
                  <a:pt x="453" y="141"/>
                </a:moveTo>
                <a:cubicBezTo>
                  <a:pt x="388" y="188"/>
                  <a:pt x="388" y="188"/>
                  <a:pt x="388" y="188"/>
                </a:cubicBezTo>
                <a:cubicBezTo>
                  <a:pt x="413" y="266"/>
                  <a:pt x="413" y="266"/>
                  <a:pt x="413" y="266"/>
                </a:cubicBezTo>
                <a:cubicBezTo>
                  <a:pt x="415" y="271"/>
                  <a:pt x="412" y="273"/>
                  <a:pt x="408" y="270"/>
                </a:cubicBezTo>
                <a:cubicBezTo>
                  <a:pt x="342" y="222"/>
                  <a:pt x="342" y="222"/>
                  <a:pt x="342" y="222"/>
                </a:cubicBezTo>
                <a:cubicBezTo>
                  <a:pt x="276" y="270"/>
                  <a:pt x="276" y="270"/>
                  <a:pt x="276" y="270"/>
                </a:cubicBezTo>
                <a:cubicBezTo>
                  <a:pt x="271" y="273"/>
                  <a:pt x="269" y="271"/>
                  <a:pt x="271" y="266"/>
                </a:cubicBezTo>
                <a:cubicBezTo>
                  <a:pt x="296" y="188"/>
                  <a:pt x="296" y="188"/>
                  <a:pt x="296" y="188"/>
                </a:cubicBezTo>
                <a:cubicBezTo>
                  <a:pt x="230" y="141"/>
                  <a:pt x="230" y="141"/>
                  <a:pt x="230" y="141"/>
                </a:cubicBezTo>
                <a:cubicBezTo>
                  <a:pt x="225" y="137"/>
                  <a:pt x="226" y="135"/>
                  <a:pt x="232" y="135"/>
                </a:cubicBezTo>
                <a:cubicBezTo>
                  <a:pt x="314" y="135"/>
                  <a:pt x="314" y="135"/>
                  <a:pt x="314" y="135"/>
                </a:cubicBezTo>
                <a:cubicBezTo>
                  <a:pt x="339" y="57"/>
                  <a:pt x="339" y="57"/>
                  <a:pt x="339" y="57"/>
                </a:cubicBezTo>
                <a:cubicBezTo>
                  <a:pt x="340" y="52"/>
                  <a:pt x="343" y="52"/>
                  <a:pt x="345" y="57"/>
                </a:cubicBezTo>
                <a:cubicBezTo>
                  <a:pt x="370" y="135"/>
                  <a:pt x="370" y="135"/>
                  <a:pt x="370" y="135"/>
                </a:cubicBezTo>
                <a:cubicBezTo>
                  <a:pt x="452" y="135"/>
                  <a:pt x="452" y="135"/>
                  <a:pt x="452" y="135"/>
                </a:cubicBezTo>
                <a:cubicBezTo>
                  <a:pt x="457" y="134"/>
                  <a:pt x="458" y="137"/>
                  <a:pt x="453" y="141"/>
                </a:cubicBezTo>
                <a:close/>
                <a:moveTo>
                  <a:pt x="653" y="103"/>
                </a:moveTo>
                <a:cubicBezTo>
                  <a:pt x="651" y="112"/>
                  <a:pt x="649" y="121"/>
                  <a:pt x="647" y="130"/>
                </a:cubicBezTo>
                <a:cubicBezTo>
                  <a:pt x="644" y="139"/>
                  <a:pt x="641" y="147"/>
                  <a:pt x="638" y="156"/>
                </a:cubicBezTo>
                <a:cubicBezTo>
                  <a:pt x="637" y="158"/>
                  <a:pt x="636" y="159"/>
                  <a:pt x="636" y="161"/>
                </a:cubicBezTo>
                <a:cubicBezTo>
                  <a:pt x="636" y="161"/>
                  <a:pt x="635" y="163"/>
                  <a:pt x="635" y="163"/>
                </a:cubicBezTo>
                <a:cubicBezTo>
                  <a:pt x="634" y="166"/>
                  <a:pt x="634" y="166"/>
                  <a:pt x="634" y="166"/>
                </a:cubicBezTo>
                <a:cubicBezTo>
                  <a:pt x="632" y="171"/>
                  <a:pt x="630" y="175"/>
                  <a:pt x="627" y="179"/>
                </a:cubicBezTo>
                <a:cubicBezTo>
                  <a:pt x="619" y="195"/>
                  <a:pt x="610" y="210"/>
                  <a:pt x="599" y="224"/>
                </a:cubicBezTo>
                <a:cubicBezTo>
                  <a:pt x="599" y="225"/>
                  <a:pt x="598" y="226"/>
                  <a:pt x="598" y="226"/>
                </a:cubicBezTo>
                <a:cubicBezTo>
                  <a:pt x="597" y="227"/>
                  <a:pt x="596" y="228"/>
                  <a:pt x="596" y="229"/>
                </a:cubicBezTo>
                <a:cubicBezTo>
                  <a:pt x="594" y="230"/>
                  <a:pt x="593" y="232"/>
                  <a:pt x="591" y="234"/>
                </a:cubicBezTo>
                <a:cubicBezTo>
                  <a:pt x="588" y="237"/>
                  <a:pt x="585" y="241"/>
                  <a:pt x="582" y="244"/>
                </a:cubicBezTo>
                <a:cubicBezTo>
                  <a:pt x="576" y="251"/>
                  <a:pt x="569" y="257"/>
                  <a:pt x="563" y="263"/>
                </a:cubicBezTo>
                <a:cubicBezTo>
                  <a:pt x="551" y="273"/>
                  <a:pt x="544" y="279"/>
                  <a:pt x="531" y="288"/>
                </a:cubicBezTo>
                <a:cubicBezTo>
                  <a:pt x="520" y="295"/>
                  <a:pt x="509" y="301"/>
                  <a:pt x="497" y="307"/>
                </a:cubicBezTo>
                <a:cubicBezTo>
                  <a:pt x="571" y="244"/>
                  <a:pt x="584" y="159"/>
                  <a:pt x="580" y="97"/>
                </a:cubicBezTo>
                <a:cubicBezTo>
                  <a:pt x="654" y="97"/>
                  <a:pt x="654" y="97"/>
                  <a:pt x="654" y="97"/>
                </a:cubicBezTo>
                <a:cubicBezTo>
                  <a:pt x="653" y="99"/>
                  <a:pt x="653" y="101"/>
                  <a:pt x="653" y="103"/>
                </a:cubicBezTo>
                <a:close/>
                <a:moveTo>
                  <a:pt x="653" y="103"/>
                </a:moveTo>
                <a:cubicBezTo>
                  <a:pt x="653" y="103"/>
                  <a:pt x="653" y="103"/>
                  <a:pt x="653" y="103"/>
                </a:cubicBezTo>
              </a:path>
            </a:pathLst>
          </a:custGeom>
          <a:solidFill>
            <a:sysClr val="window" lastClr="FFFFFF"/>
          </a:solidFill>
          <a:ln w="9525">
            <a:noFill/>
            <a:round/>
          </a:ln>
        </p:spPr>
        <p:txBody>
          <a:bodyPr lIns="121682" tIns="60841" rIns="121682" bIns="60841"/>
          <a:lstStyle/>
          <a:p>
            <a:pPr defTabSz="1217295">
              <a:defRPr/>
            </a:pPr>
            <a:endParaRPr lang="en-US" sz="3190" kern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20" name="Freeform 45"/>
          <p:cNvSpPr>
            <a:spLocks noEditPoints="1"/>
          </p:cNvSpPr>
          <p:nvPr/>
        </p:nvSpPr>
        <p:spPr bwMode="auto">
          <a:xfrm>
            <a:off x="6553200" y="4877932"/>
            <a:ext cx="490538" cy="531812"/>
          </a:xfrm>
          <a:custGeom>
            <a:avLst/>
            <a:gdLst/>
            <a:ahLst/>
            <a:cxnLst>
              <a:cxn ang="0">
                <a:pos x="783" y="812"/>
              </a:cxn>
              <a:cxn ang="0">
                <a:pos x="684" y="703"/>
              </a:cxn>
              <a:cxn ang="0">
                <a:pos x="698" y="592"/>
              </a:cxn>
              <a:cxn ang="0">
                <a:pos x="674" y="483"/>
              </a:cxn>
              <a:cxn ang="0">
                <a:pos x="617" y="387"/>
              </a:cxn>
              <a:cxn ang="0">
                <a:pos x="532" y="315"/>
              </a:cxn>
              <a:cxn ang="0">
                <a:pos x="428" y="275"/>
              </a:cxn>
              <a:cxn ang="0">
                <a:pos x="316" y="270"/>
              </a:cxn>
              <a:cxn ang="0">
                <a:pos x="209" y="303"/>
              </a:cxn>
              <a:cxn ang="0">
                <a:pos x="119" y="367"/>
              </a:cxn>
              <a:cxn ang="0">
                <a:pos x="54" y="458"/>
              </a:cxn>
              <a:cxn ang="0">
                <a:pos x="22" y="565"/>
              </a:cxn>
              <a:cxn ang="0">
                <a:pos x="27" y="677"/>
              </a:cxn>
              <a:cxn ang="0">
                <a:pos x="68" y="781"/>
              </a:cxn>
              <a:cxn ang="0">
                <a:pos x="140" y="866"/>
              </a:cxn>
              <a:cxn ang="0">
                <a:pos x="236" y="923"/>
              </a:cxn>
              <a:cxn ang="0">
                <a:pos x="345" y="945"/>
              </a:cxn>
              <a:cxn ang="0">
                <a:pos x="456" y="931"/>
              </a:cxn>
              <a:cxn ang="0">
                <a:pos x="556" y="882"/>
              </a:cxn>
              <a:cxn ang="0">
                <a:pos x="605" y="817"/>
              </a:cxn>
              <a:cxn ang="0">
                <a:pos x="769" y="943"/>
              </a:cxn>
              <a:cxn ang="0">
                <a:pos x="843" y="818"/>
              </a:cxn>
              <a:cxn ang="0">
                <a:pos x="456" y="618"/>
              </a:cxn>
              <a:cxn ang="0">
                <a:pos x="317" y="545"/>
              </a:cxn>
              <a:cxn ang="0">
                <a:pos x="381" y="630"/>
              </a:cxn>
              <a:cxn ang="0">
                <a:pos x="276" y="614"/>
              </a:cxn>
              <a:cxn ang="0">
                <a:pos x="407" y="700"/>
              </a:cxn>
              <a:cxn ang="0">
                <a:pos x="408" y="804"/>
              </a:cxn>
              <a:cxn ang="0">
                <a:pos x="307" y="409"/>
              </a:cxn>
              <a:cxn ang="0">
                <a:pos x="550" y="674"/>
              </a:cxn>
              <a:cxn ang="0">
                <a:pos x="576" y="689"/>
              </a:cxn>
              <a:cxn ang="0">
                <a:pos x="299" y="379"/>
              </a:cxn>
              <a:cxn ang="0">
                <a:pos x="415" y="833"/>
              </a:cxn>
              <a:cxn ang="0">
                <a:pos x="544" y="781"/>
              </a:cxn>
              <a:cxn ang="0">
                <a:pos x="109" y="670"/>
              </a:cxn>
              <a:cxn ang="0">
                <a:pos x="605" y="543"/>
              </a:cxn>
              <a:cxn ang="0">
                <a:pos x="839" y="900"/>
              </a:cxn>
              <a:cxn ang="0">
                <a:pos x="773" y="900"/>
              </a:cxn>
              <a:cxn ang="0">
                <a:pos x="807" y="842"/>
              </a:cxn>
              <a:cxn ang="0">
                <a:pos x="839" y="900"/>
              </a:cxn>
              <a:cxn ang="0">
                <a:pos x="543" y="226"/>
              </a:cxn>
              <a:cxn ang="0">
                <a:pos x="570" y="293"/>
              </a:cxn>
              <a:cxn ang="0">
                <a:pos x="620" y="312"/>
              </a:cxn>
              <a:cxn ang="0">
                <a:pos x="687" y="340"/>
              </a:cxn>
              <a:cxn ang="0">
                <a:pos x="736" y="318"/>
              </a:cxn>
              <a:cxn ang="0">
                <a:pos x="802" y="290"/>
              </a:cxn>
              <a:cxn ang="0">
                <a:pos x="821" y="240"/>
              </a:cxn>
              <a:cxn ang="0">
                <a:pos x="849" y="173"/>
              </a:cxn>
              <a:cxn ang="0">
                <a:pos x="827" y="124"/>
              </a:cxn>
              <a:cxn ang="0">
                <a:pos x="800" y="58"/>
              </a:cxn>
              <a:cxn ang="0">
                <a:pos x="749" y="39"/>
              </a:cxn>
              <a:cxn ang="0">
                <a:pos x="683" y="11"/>
              </a:cxn>
              <a:cxn ang="0">
                <a:pos x="634" y="33"/>
              </a:cxn>
              <a:cxn ang="0">
                <a:pos x="567" y="60"/>
              </a:cxn>
              <a:cxn ang="0">
                <a:pos x="548" y="111"/>
              </a:cxn>
              <a:cxn ang="0">
                <a:pos x="521" y="177"/>
              </a:cxn>
              <a:cxn ang="0">
                <a:pos x="685" y="93"/>
              </a:cxn>
              <a:cxn ang="0">
                <a:pos x="685" y="258"/>
              </a:cxn>
              <a:cxn ang="0">
                <a:pos x="685" y="93"/>
              </a:cxn>
              <a:cxn ang="0">
                <a:pos x="685" y="93"/>
              </a:cxn>
            </a:cxnLst>
            <a:rect l="0" t="0" r="r" b="b"/>
            <a:pathLst>
              <a:path w="889" h="965">
                <a:moveTo>
                  <a:pt x="843" y="818"/>
                </a:moveTo>
                <a:cubicBezTo>
                  <a:pt x="824" y="807"/>
                  <a:pt x="803" y="806"/>
                  <a:pt x="783" y="812"/>
                </a:cubicBezTo>
                <a:cubicBezTo>
                  <a:pt x="657" y="737"/>
                  <a:pt x="657" y="737"/>
                  <a:pt x="657" y="737"/>
                </a:cubicBezTo>
                <a:cubicBezTo>
                  <a:pt x="659" y="722"/>
                  <a:pt x="669" y="709"/>
                  <a:pt x="684" y="703"/>
                </a:cubicBezTo>
                <a:cubicBezTo>
                  <a:pt x="707" y="694"/>
                  <a:pt x="712" y="672"/>
                  <a:pt x="694" y="654"/>
                </a:cubicBezTo>
                <a:cubicBezTo>
                  <a:pt x="677" y="636"/>
                  <a:pt x="679" y="608"/>
                  <a:pt x="698" y="592"/>
                </a:cubicBezTo>
                <a:cubicBezTo>
                  <a:pt x="716" y="576"/>
                  <a:pt x="714" y="554"/>
                  <a:pt x="691" y="542"/>
                </a:cubicBezTo>
                <a:cubicBezTo>
                  <a:pt x="670" y="531"/>
                  <a:pt x="662" y="504"/>
                  <a:pt x="674" y="483"/>
                </a:cubicBezTo>
                <a:cubicBezTo>
                  <a:pt x="687" y="462"/>
                  <a:pt x="677" y="441"/>
                  <a:pt x="653" y="438"/>
                </a:cubicBezTo>
                <a:cubicBezTo>
                  <a:pt x="628" y="434"/>
                  <a:pt x="612" y="412"/>
                  <a:pt x="617" y="387"/>
                </a:cubicBezTo>
                <a:cubicBezTo>
                  <a:pt x="622" y="363"/>
                  <a:pt x="606" y="347"/>
                  <a:pt x="582" y="352"/>
                </a:cubicBezTo>
                <a:cubicBezTo>
                  <a:pt x="557" y="356"/>
                  <a:pt x="535" y="340"/>
                  <a:pt x="532" y="315"/>
                </a:cubicBezTo>
                <a:cubicBezTo>
                  <a:pt x="529" y="291"/>
                  <a:pt x="508" y="281"/>
                  <a:pt x="487" y="293"/>
                </a:cubicBezTo>
                <a:cubicBezTo>
                  <a:pt x="465" y="305"/>
                  <a:pt x="439" y="297"/>
                  <a:pt x="428" y="275"/>
                </a:cubicBezTo>
                <a:cubicBezTo>
                  <a:pt x="417" y="253"/>
                  <a:pt x="395" y="250"/>
                  <a:pt x="378" y="268"/>
                </a:cubicBezTo>
                <a:cubicBezTo>
                  <a:pt x="362" y="287"/>
                  <a:pt x="334" y="288"/>
                  <a:pt x="316" y="270"/>
                </a:cubicBezTo>
                <a:cubicBezTo>
                  <a:pt x="299" y="253"/>
                  <a:pt x="277" y="258"/>
                  <a:pt x="267" y="280"/>
                </a:cubicBezTo>
                <a:cubicBezTo>
                  <a:pt x="258" y="303"/>
                  <a:pt x="232" y="313"/>
                  <a:pt x="209" y="303"/>
                </a:cubicBezTo>
                <a:cubicBezTo>
                  <a:pt x="187" y="292"/>
                  <a:pt x="168" y="303"/>
                  <a:pt x="166" y="328"/>
                </a:cubicBezTo>
                <a:cubicBezTo>
                  <a:pt x="165" y="353"/>
                  <a:pt x="143" y="370"/>
                  <a:pt x="119" y="367"/>
                </a:cubicBezTo>
                <a:cubicBezTo>
                  <a:pt x="94" y="365"/>
                  <a:pt x="80" y="382"/>
                  <a:pt x="86" y="405"/>
                </a:cubicBezTo>
                <a:cubicBezTo>
                  <a:pt x="93" y="429"/>
                  <a:pt x="78" y="453"/>
                  <a:pt x="54" y="458"/>
                </a:cubicBezTo>
                <a:cubicBezTo>
                  <a:pt x="30" y="464"/>
                  <a:pt x="21" y="485"/>
                  <a:pt x="35" y="505"/>
                </a:cubicBezTo>
                <a:cubicBezTo>
                  <a:pt x="50" y="525"/>
                  <a:pt x="44" y="553"/>
                  <a:pt x="22" y="565"/>
                </a:cubicBezTo>
                <a:cubicBezTo>
                  <a:pt x="1" y="578"/>
                  <a:pt x="0" y="601"/>
                  <a:pt x="20" y="616"/>
                </a:cubicBezTo>
                <a:cubicBezTo>
                  <a:pt x="40" y="630"/>
                  <a:pt x="43" y="658"/>
                  <a:pt x="27" y="677"/>
                </a:cubicBezTo>
                <a:cubicBezTo>
                  <a:pt x="11" y="696"/>
                  <a:pt x="18" y="718"/>
                  <a:pt x="41" y="725"/>
                </a:cubicBezTo>
                <a:cubicBezTo>
                  <a:pt x="65" y="733"/>
                  <a:pt x="77" y="758"/>
                  <a:pt x="68" y="781"/>
                </a:cubicBezTo>
                <a:cubicBezTo>
                  <a:pt x="59" y="804"/>
                  <a:pt x="72" y="822"/>
                  <a:pt x="97" y="822"/>
                </a:cubicBezTo>
                <a:cubicBezTo>
                  <a:pt x="122" y="821"/>
                  <a:pt x="141" y="841"/>
                  <a:pt x="140" y="866"/>
                </a:cubicBezTo>
                <a:cubicBezTo>
                  <a:pt x="139" y="891"/>
                  <a:pt x="158" y="904"/>
                  <a:pt x="181" y="895"/>
                </a:cubicBezTo>
                <a:cubicBezTo>
                  <a:pt x="204" y="887"/>
                  <a:pt x="229" y="899"/>
                  <a:pt x="236" y="923"/>
                </a:cubicBezTo>
                <a:cubicBezTo>
                  <a:pt x="243" y="946"/>
                  <a:pt x="265" y="953"/>
                  <a:pt x="284" y="937"/>
                </a:cubicBezTo>
                <a:cubicBezTo>
                  <a:pt x="303" y="922"/>
                  <a:pt x="331" y="925"/>
                  <a:pt x="345" y="945"/>
                </a:cubicBezTo>
                <a:cubicBezTo>
                  <a:pt x="360" y="965"/>
                  <a:pt x="383" y="965"/>
                  <a:pt x="395" y="944"/>
                </a:cubicBezTo>
                <a:cubicBezTo>
                  <a:pt x="409" y="923"/>
                  <a:pt x="436" y="917"/>
                  <a:pt x="456" y="931"/>
                </a:cubicBezTo>
                <a:cubicBezTo>
                  <a:pt x="476" y="946"/>
                  <a:pt x="497" y="938"/>
                  <a:pt x="503" y="914"/>
                </a:cubicBezTo>
                <a:cubicBezTo>
                  <a:pt x="509" y="889"/>
                  <a:pt x="533" y="875"/>
                  <a:pt x="556" y="882"/>
                </a:cubicBezTo>
                <a:cubicBezTo>
                  <a:pt x="580" y="889"/>
                  <a:pt x="597" y="875"/>
                  <a:pt x="595" y="850"/>
                </a:cubicBezTo>
                <a:cubicBezTo>
                  <a:pt x="593" y="838"/>
                  <a:pt x="598" y="826"/>
                  <a:pt x="605" y="817"/>
                </a:cubicBezTo>
                <a:cubicBezTo>
                  <a:pt x="735" y="894"/>
                  <a:pt x="735" y="894"/>
                  <a:pt x="735" y="894"/>
                </a:cubicBezTo>
                <a:cubicBezTo>
                  <a:pt x="739" y="914"/>
                  <a:pt x="750" y="932"/>
                  <a:pt x="769" y="943"/>
                </a:cubicBezTo>
                <a:cubicBezTo>
                  <a:pt x="804" y="964"/>
                  <a:pt x="848" y="952"/>
                  <a:pt x="869" y="918"/>
                </a:cubicBezTo>
                <a:cubicBezTo>
                  <a:pt x="889" y="883"/>
                  <a:pt x="878" y="839"/>
                  <a:pt x="843" y="818"/>
                </a:cubicBezTo>
                <a:close/>
                <a:moveTo>
                  <a:pt x="550" y="674"/>
                </a:moveTo>
                <a:cubicBezTo>
                  <a:pt x="456" y="618"/>
                  <a:pt x="456" y="618"/>
                  <a:pt x="456" y="618"/>
                </a:cubicBezTo>
                <a:cubicBezTo>
                  <a:pt x="455" y="588"/>
                  <a:pt x="440" y="559"/>
                  <a:pt x="412" y="543"/>
                </a:cubicBezTo>
                <a:cubicBezTo>
                  <a:pt x="381" y="525"/>
                  <a:pt x="345" y="527"/>
                  <a:pt x="317" y="545"/>
                </a:cubicBezTo>
                <a:cubicBezTo>
                  <a:pt x="368" y="575"/>
                  <a:pt x="368" y="575"/>
                  <a:pt x="368" y="575"/>
                </a:cubicBezTo>
                <a:cubicBezTo>
                  <a:pt x="387" y="586"/>
                  <a:pt x="392" y="610"/>
                  <a:pt x="381" y="630"/>
                </a:cubicBezTo>
                <a:cubicBezTo>
                  <a:pt x="370" y="649"/>
                  <a:pt x="346" y="655"/>
                  <a:pt x="328" y="644"/>
                </a:cubicBezTo>
                <a:cubicBezTo>
                  <a:pt x="276" y="614"/>
                  <a:pt x="276" y="614"/>
                  <a:pt x="276" y="614"/>
                </a:cubicBezTo>
                <a:cubicBezTo>
                  <a:pt x="273" y="647"/>
                  <a:pt x="289" y="680"/>
                  <a:pt x="320" y="698"/>
                </a:cubicBezTo>
                <a:cubicBezTo>
                  <a:pt x="348" y="715"/>
                  <a:pt x="380" y="714"/>
                  <a:pt x="407" y="700"/>
                </a:cubicBezTo>
                <a:cubicBezTo>
                  <a:pt x="498" y="754"/>
                  <a:pt x="498" y="754"/>
                  <a:pt x="498" y="754"/>
                </a:cubicBezTo>
                <a:cubicBezTo>
                  <a:pt x="473" y="777"/>
                  <a:pt x="443" y="795"/>
                  <a:pt x="408" y="804"/>
                </a:cubicBezTo>
                <a:cubicBezTo>
                  <a:pt x="299" y="832"/>
                  <a:pt x="188" y="766"/>
                  <a:pt x="160" y="657"/>
                </a:cubicBezTo>
                <a:cubicBezTo>
                  <a:pt x="132" y="548"/>
                  <a:pt x="198" y="437"/>
                  <a:pt x="307" y="409"/>
                </a:cubicBezTo>
                <a:cubicBezTo>
                  <a:pt x="415" y="381"/>
                  <a:pt x="527" y="447"/>
                  <a:pt x="555" y="556"/>
                </a:cubicBezTo>
                <a:cubicBezTo>
                  <a:pt x="565" y="596"/>
                  <a:pt x="562" y="637"/>
                  <a:pt x="550" y="674"/>
                </a:cubicBezTo>
                <a:close/>
                <a:moveTo>
                  <a:pt x="595" y="700"/>
                </a:moveTo>
                <a:cubicBezTo>
                  <a:pt x="576" y="689"/>
                  <a:pt x="576" y="689"/>
                  <a:pt x="576" y="689"/>
                </a:cubicBezTo>
                <a:cubicBezTo>
                  <a:pt x="592" y="646"/>
                  <a:pt x="597" y="597"/>
                  <a:pt x="584" y="548"/>
                </a:cubicBezTo>
                <a:cubicBezTo>
                  <a:pt x="552" y="423"/>
                  <a:pt x="424" y="347"/>
                  <a:pt x="299" y="379"/>
                </a:cubicBezTo>
                <a:cubicBezTo>
                  <a:pt x="174" y="412"/>
                  <a:pt x="98" y="539"/>
                  <a:pt x="130" y="665"/>
                </a:cubicBezTo>
                <a:cubicBezTo>
                  <a:pt x="163" y="790"/>
                  <a:pt x="290" y="865"/>
                  <a:pt x="415" y="833"/>
                </a:cubicBezTo>
                <a:cubicBezTo>
                  <a:pt x="459" y="822"/>
                  <a:pt x="496" y="799"/>
                  <a:pt x="524" y="770"/>
                </a:cubicBezTo>
                <a:cubicBezTo>
                  <a:pt x="544" y="781"/>
                  <a:pt x="544" y="781"/>
                  <a:pt x="544" y="781"/>
                </a:cubicBezTo>
                <a:cubicBezTo>
                  <a:pt x="512" y="815"/>
                  <a:pt x="470" y="841"/>
                  <a:pt x="421" y="854"/>
                </a:cubicBezTo>
                <a:cubicBezTo>
                  <a:pt x="284" y="889"/>
                  <a:pt x="145" y="807"/>
                  <a:pt x="109" y="670"/>
                </a:cubicBezTo>
                <a:cubicBezTo>
                  <a:pt x="74" y="533"/>
                  <a:pt x="157" y="394"/>
                  <a:pt x="294" y="359"/>
                </a:cubicBezTo>
                <a:cubicBezTo>
                  <a:pt x="430" y="323"/>
                  <a:pt x="570" y="406"/>
                  <a:pt x="605" y="543"/>
                </a:cubicBezTo>
                <a:cubicBezTo>
                  <a:pt x="619" y="597"/>
                  <a:pt x="614" y="652"/>
                  <a:pt x="595" y="700"/>
                </a:cubicBezTo>
                <a:close/>
                <a:moveTo>
                  <a:pt x="839" y="900"/>
                </a:moveTo>
                <a:cubicBezTo>
                  <a:pt x="806" y="919"/>
                  <a:pt x="806" y="919"/>
                  <a:pt x="806" y="919"/>
                </a:cubicBezTo>
                <a:cubicBezTo>
                  <a:pt x="773" y="900"/>
                  <a:pt x="773" y="900"/>
                  <a:pt x="773" y="900"/>
                </a:cubicBezTo>
                <a:cubicBezTo>
                  <a:pt x="773" y="861"/>
                  <a:pt x="773" y="861"/>
                  <a:pt x="773" y="861"/>
                </a:cubicBezTo>
                <a:cubicBezTo>
                  <a:pt x="807" y="842"/>
                  <a:pt x="807" y="842"/>
                  <a:pt x="807" y="842"/>
                </a:cubicBezTo>
                <a:cubicBezTo>
                  <a:pt x="840" y="862"/>
                  <a:pt x="840" y="862"/>
                  <a:pt x="840" y="862"/>
                </a:cubicBezTo>
                <a:lnTo>
                  <a:pt x="839" y="900"/>
                </a:lnTo>
                <a:close/>
                <a:moveTo>
                  <a:pt x="526" y="216"/>
                </a:moveTo>
                <a:cubicBezTo>
                  <a:pt x="543" y="226"/>
                  <a:pt x="543" y="226"/>
                  <a:pt x="543" y="226"/>
                </a:cubicBezTo>
                <a:cubicBezTo>
                  <a:pt x="557" y="235"/>
                  <a:pt x="569" y="256"/>
                  <a:pt x="569" y="273"/>
                </a:cubicBezTo>
                <a:cubicBezTo>
                  <a:pt x="570" y="293"/>
                  <a:pt x="570" y="293"/>
                  <a:pt x="570" y="293"/>
                </a:cubicBezTo>
                <a:cubicBezTo>
                  <a:pt x="571" y="309"/>
                  <a:pt x="585" y="320"/>
                  <a:pt x="601" y="316"/>
                </a:cubicBezTo>
                <a:cubicBezTo>
                  <a:pt x="620" y="312"/>
                  <a:pt x="620" y="312"/>
                  <a:pt x="620" y="312"/>
                </a:cubicBezTo>
                <a:cubicBezTo>
                  <a:pt x="637" y="308"/>
                  <a:pt x="660" y="315"/>
                  <a:pt x="672" y="326"/>
                </a:cubicBezTo>
                <a:cubicBezTo>
                  <a:pt x="687" y="340"/>
                  <a:pt x="687" y="340"/>
                  <a:pt x="687" y="340"/>
                </a:cubicBezTo>
                <a:cubicBezTo>
                  <a:pt x="699" y="351"/>
                  <a:pt x="716" y="349"/>
                  <a:pt x="725" y="335"/>
                </a:cubicBezTo>
                <a:cubicBezTo>
                  <a:pt x="736" y="318"/>
                  <a:pt x="736" y="318"/>
                  <a:pt x="736" y="318"/>
                </a:cubicBezTo>
                <a:cubicBezTo>
                  <a:pt x="745" y="304"/>
                  <a:pt x="766" y="291"/>
                  <a:pt x="782" y="291"/>
                </a:cubicBezTo>
                <a:cubicBezTo>
                  <a:pt x="802" y="290"/>
                  <a:pt x="802" y="290"/>
                  <a:pt x="802" y="290"/>
                </a:cubicBezTo>
                <a:cubicBezTo>
                  <a:pt x="819" y="290"/>
                  <a:pt x="830" y="276"/>
                  <a:pt x="826" y="259"/>
                </a:cubicBezTo>
                <a:cubicBezTo>
                  <a:pt x="821" y="240"/>
                  <a:pt x="821" y="240"/>
                  <a:pt x="821" y="240"/>
                </a:cubicBezTo>
                <a:cubicBezTo>
                  <a:pt x="818" y="224"/>
                  <a:pt x="824" y="200"/>
                  <a:pt x="835" y="188"/>
                </a:cubicBezTo>
                <a:cubicBezTo>
                  <a:pt x="849" y="173"/>
                  <a:pt x="849" y="173"/>
                  <a:pt x="849" y="173"/>
                </a:cubicBezTo>
                <a:cubicBezTo>
                  <a:pt x="860" y="161"/>
                  <a:pt x="858" y="144"/>
                  <a:pt x="844" y="135"/>
                </a:cubicBezTo>
                <a:cubicBezTo>
                  <a:pt x="827" y="124"/>
                  <a:pt x="827" y="124"/>
                  <a:pt x="827" y="124"/>
                </a:cubicBezTo>
                <a:cubicBezTo>
                  <a:pt x="813" y="115"/>
                  <a:pt x="801" y="95"/>
                  <a:pt x="800" y="78"/>
                </a:cubicBezTo>
                <a:cubicBezTo>
                  <a:pt x="800" y="58"/>
                  <a:pt x="800" y="58"/>
                  <a:pt x="800" y="58"/>
                </a:cubicBezTo>
                <a:cubicBezTo>
                  <a:pt x="799" y="41"/>
                  <a:pt x="785" y="31"/>
                  <a:pt x="769" y="34"/>
                </a:cubicBezTo>
                <a:cubicBezTo>
                  <a:pt x="749" y="39"/>
                  <a:pt x="749" y="39"/>
                  <a:pt x="749" y="39"/>
                </a:cubicBezTo>
                <a:cubicBezTo>
                  <a:pt x="733" y="42"/>
                  <a:pt x="710" y="36"/>
                  <a:pt x="698" y="25"/>
                </a:cubicBezTo>
                <a:cubicBezTo>
                  <a:pt x="683" y="11"/>
                  <a:pt x="683" y="11"/>
                  <a:pt x="683" y="11"/>
                </a:cubicBezTo>
                <a:cubicBezTo>
                  <a:pt x="671" y="0"/>
                  <a:pt x="653" y="2"/>
                  <a:pt x="645" y="16"/>
                </a:cubicBezTo>
                <a:cubicBezTo>
                  <a:pt x="634" y="33"/>
                  <a:pt x="634" y="33"/>
                  <a:pt x="634" y="33"/>
                </a:cubicBezTo>
                <a:cubicBezTo>
                  <a:pt x="625" y="47"/>
                  <a:pt x="604" y="59"/>
                  <a:pt x="587" y="60"/>
                </a:cubicBezTo>
                <a:cubicBezTo>
                  <a:pt x="567" y="60"/>
                  <a:pt x="567" y="60"/>
                  <a:pt x="567" y="60"/>
                </a:cubicBezTo>
                <a:cubicBezTo>
                  <a:pt x="551" y="61"/>
                  <a:pt x="540" y="75"/>
                  <a:pt x="544" y="91"/>
                </a:cubicBezTo>
                <a:cubicBezTo>
                  <a:pt x="548" y="111"/>
                  <a:pt x="548" y="111"/>
                  <a:pt x="548" y="111"/>
                </a:cubicBezTo>
                <a:cubicBezTo>
                  <a:pt x="552" y="127"/>
                  <a:pt x="546" y="150"/>
                  <a:pt x="534" y="163"/>
                </a:cubicBezTo>
                <a:cubicBezTo>
                  <a:pt x="521" y="177"/>
                  <a:pt x="521" y="177"/>
                  <a:pt x="521" y="177"/>
                </a:cubicBezTo>
                <a:cubicBezTo>
                  <a:pt x="509" y="189"/>
                  <a:pt x="512" y="207"/>
                  <a:pt x="526" y="216"/>
                </a:cubicBezTo>
                <a:close/>
                <a:moveTo>
                  <a:pt x="685" y="93"/>
                </a:moveTo>
                <a:cubicBezTo>
                  <a:pt x="730" y="93"/>
                  <a:pt x="767" y="130"/>
                  <a:pt x="767" y="175"/>
                </a:cubicBezTo>
                <a:cubicBezTo>
                  <a:pt x="767" y="221"/>
                  <a:pt x="730" y="258"/>
                  <a:pt x="685" y="258"/>
                </a:cubicBezTo>
                <a:cubicBezTo>
                  <a:pt x="639" y="258"/>
                  <a:pt x="603" y="221"/>
                  <a:pt x="603" y="175"/>
                </a:cubicBezTo>
                <a:cubicBezTo>
                  <a:pt x="603" y="130"/>
                  <a:pt x="639" y="93"/>
                  <a:pt x="685" y="93"/>
                </a:cubicBezTo>
                <a:close/>
                <a:moveTo>
                  <a:pt x="685" y="93"/>
                </a:moveTo>
                <a:cubicBezTo>
                  <a:pt x="685" y="93"/>
                  <a:pt x="685" y="93"/>
                  <a:pt x="685" y="93"/>
                </a:cubicBezTo>
              </a:path>
            </a:pathLst>
          </a:custGeom>
          <a:solidFill>
            <a:sysClr val="window" lastClr="FFFFFF"/>
          </a:solidFill>
          <a:ln w="9525">
            <a:noFill/>
            <a:round/>
          </a:ln>
        </p:spPr>
        <p:txBody>
          <a:bodyPr lIns="121682" tIns="60841" rIns="121682" bIns="60841"/>
          <a:lstStyle/>
          <a:p>
            <a:pPr defTabSz="1217295">
              <a:defRPr/>
            </a:pPr>
            <a:endParaRPr lang="en-US" sz="3190" kern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21" name="Freeform 177"/>
          <p:cNvSpPr>
            <a:spLocks noEditPoints="1"/>
          </p:cNvSpPr>
          <p:nvPr/>
        </p:nvSpPr>
        <p:spPr bwMode="auto">
          <a:xfrm>
            <a:off x="4867275" y="3657144"/>
            <a:ext cx="439738" cy="463550"/>
          </a:xfrm>
          <a:custGeom>
            <a:avLst/>
            <a:gdLst/>
            <a:ahLst/>
            <a:cxnLst>
              <a:cxn ang="0">
                <a:pos x="350" y="180"/>
              </a:cxn>
              <a:cxn ang="0">
                <a:pos x="10" y="180"/>
              </a:cxn>
              <a:cxn ang="0">
                <a:pos x="5" y="171"/>
              </a:cxn>
              <a:cxn ang="0">
                <a:pos x="170" y="8"/>
              </a:cxn>
              <a:cxn ang="0">
                <a:pos x="189" y="9"/>
              </a:cxn>
              <a:cxn ang="0">
                <a:pos x="250" y="69"/>
              </a:cxn>
              <a:cxn ang="0">
                <a:pos x="250" y="45"/>
              </a:cxn>
              <a:cxn ang="0">
                <a:pos x="281" y="45"/>
              </a:cxn>
              <a:cxn ang="0">
                <a:pos x="281" y="100"/>
              </a:cxn>
              <a:cxn ang="0">
                <a:pos x="353" y="171"/>
              </a:cxn>
              <a:cxn ang="0">
                <a:pos x="350" y="180"/>
              </a:cxn>
              <a:cxn ang="0">
                <a:pos x="314" y="367"/>
              </a:cxn>
              <a:cxn ang="0">
                <a:pos x="300" y="380"/>
              </a:cxn>
              <a:cxn ang="0">
                <a:pos x="194" y="380"/>
              </a:cxn>
              <a:cxn ang="0">
                <a:pos x="194" y="302"/>
              </a:cxn>
              <a:cxn ang="0">
                <a:pos x="146" y="302"/>
              </a:cxn>
              <a:cxn ang="0">
                <a:pos x="146" y="380"/>
              </a:cxn>
              <a:cxn ang="0">
                <a:pos x="58" y="380"/>
              </a:cxn>
              <a:cxn ang="0">
                <a:pos x="44" y="366"/>
              </a:cxn>
              <a:cxn ang="0">
                <a:pos x="44" y="188"/>
              </a:cxn>
              <a:cxn ang="0">
                <a:pos x="314" y="188"/>
              </a:cxn>
              <a:cxn ang="0">
                <a:pos x="314" y="367"/>
              </a:cxn>
              <a:cxn ang="0">
                <a:pos x="273" y="242"/>
              </a:cxn>
              <a:cxn ang="0">
                <a:pos x="225" y="242"/>
              </a:cxn>
              <a:cxn ang="0">
                <a:pos x="225" y="282"/>
              </a:cxn>
              <a:cxn ang="0">
                <a:pos x="273" y="282"/>
              </a:cxn>
              <a:cxn ang="0">
                <a:pos x="273" y="242"/>
              </a:cxn>
            </a:cxnLst>
            <a:rect l="0" t="0" r="r" b="b"/>
            <a:pathLst>
              <a:path w="360" h="380">
                <a:moveTo>
                  <a:pt x="350" y="180"/>
                </a:moveTo>
                <a:cubicBezTo>
                  <a:pt x="295" y="180"/>
                  <a:pt x="68" y="180"/>
                  <a:pt x="10" y="180"/>
                </a:cubicBezTo>
                <a:cubicBezTo>
                  <a:pt x="0" y="180"/>
                  <a:pt x="0" y="176"/>
                  <a:pt x="5" y="171"/>
                </a:cubicBezTo>
                <a:cubicBezTo>
                  <a:pt x="36" y="140"/>
                  <a:pt x="138" y="40"/>
                  <a:pt x="170" y="8"/>
                </a:cubicBezTo>
                <a:cubicBezTo>
                  <a:pt x="178" y="0"/>
                  <a:pt x="180" y="0"/>
                  <a:pt x="189" y="9"/>
                </a:cubicBezTo>
                <a:cubicBezTo>
                  <a:pt x="201" y="21"/>
                  <a:pt x="225" y="44"/>
                  <a:pt x="250" y="69"/>
                </a:cubicBezTo>
                <a:cubicBezTo>
                  <a:pt x="250" y="45"/>
                  <a:pt x="250" y="45"/>
                  <a:pt x="250" y="45"/>
                </a:cubicBezTo>
                <a:cubicBezTo>
                  <a:pt x="281" y="45"/>
                  <a:pt x="281" y="45"/>
                  <a:pt x="281" y="45"/>
                </a:cubicBezTo>
                <a:cubicBezTo>
                  <a:pt x="281" y="100"/>
                  <a:pt x="281" y="100"/>
                  <a:pt x="281" y="100"/>
                </a:cubicBezTo>
                <a:cubicBezTo>
                  <a:pt x="311" y="129"/>
                  <a:pt x="339" y="158"/>
                  <a:pt x="353" y="171"/>
                </a:cubicBezTo>
                <a:cubicBezTo>
                  <a:pt x="358" y="176"/>
                  <a:pt x="360" y="180"/>
                  <a:pt x="350" y="180"/>
                </a:cubicBezTo>
                <a:close/>
                <a:moveTo>
                  <a:pt x="314" y="367"/>
                </a:moveTo>
                <a:cubicBezTo>
                  <a:pt x="314" y="376"/>
                  <a:pt x="310" y="380"/>
                  <a:pt x="300" y="380"/>
                </a:cubicBezTo>
                <a:cubicBezTo>
                  <a:pt x="269" y="380"/>
                  <a:pt x="194" y="380"/>
                  <a:pt x="194" y="380"/>
                </a:cubicBezTo>
                <a:cubicBezTo>
                  <a:pt x="194" y="302"/>
                  <a:pt x="194" y="302"/>
                  <a:pt x="194" y="302"/>
                </a:cubicBezTo>
                <a:cubicBezTo>
                  <a:pt x="146" y="302"/>
                  <a:pt x="146" y="302"/>
                  <a:pt x="146" y="302"/>
                </a:cubicBezTo>
                <a:cubicBezTo>
                  <a:pt x="146" y="380"/>
                  <a:pt x="146" y="380"/>
                  <a:pt x="146" y="380"/>
                </a:cubicBezTo>
                <a:cubicBezTo>
                  <a:pt x="146" y="380"/>
                  <a:pt x="86" y="380"/>
                  <a:pt x="58" y="380"/>
                </a:cubicBezTo>
                <a:cubicBezTo>
                  <a:pt x="49" y="380"/>
                  <a:pt x="44" y="375"/>
                  <a:pt x="44" y="366"/>
                </a:cubicBezTo>
                <a:cubicBezTo>
                  <a:pt x="44" y="322"/>
                  <a:pt x="44" y="188"/>
                  <a:pt x="44" y="188"/>
                </a:cubicBezTo>
                <a:cubicBezTo>
                  <a:pt x="314" y="188"/>
                  <a:pt x="314" y="188"/>
                  <a:pt x="314" y="188"/>
                </a:cubicBezTo>
                <a:cubicBezTo>
                  <a:pt x="314" y="188"/>
                  <a:pt x="314" y="323"/>
                  <a:pt x="314" y="367"/>
                </a:cubicBezTo>
                <a:close/>
                <a:moveTo>
                  <a:pt x="273" y="242"/>
                </a:moveTo>
                <a:cubicBezTo>
                  <a:pt x="225" y="242"/>
                  <a:pt x="225" y="242"/>
                  <a:pt x="225" y="242"/>
                </a:cubicBezTo>
                <a:cubicBezTo>
                  <a:pt x="225" y="282"/>
                  <a:pt x="225" y="282"/>
                  <a:pt x="225" y="282"/>
                </a:cubicBezTo>
                <a:cubicBezTo>
                  <a:pt x="273" y="282"/>
                  <a:pt x="273" y="282"/>
                  <a:pt x="273" y="282"/>
                </a:cubicBezTo>
                <a:cubicBezTo>
                  <a:pt x="273" y="242"/>
                  <a:pt x="273" y="242"/>
                  <a:pt x="273" y="242"/>
                </a:cubicBezTo>
                <a:close/>
              </a:path>
            </a:pathLst>
          </a:custGeom>
          <a:solidFill>
            <a:sysClr val="window" lastClr="FFFFFF"/>
          </a:solidFill>
          <a:ln w="9525">
            <a:noFill/>
            <a:round/>
          </a:ln>
        </p:spPr>
        <p:txBody>
          <a:bodyPr lIns="121682" tIns="60841" rIns="121682" bIns="60841"/>
          <a:lstStyle/>
          <a:p>
            <a:pPr defTabSz="1217295">
              <a:defRPr/>
            </a:pPr>
            <a:endParaRPr lang="en-US" sz="3190" kern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22" name="TextBox 13"/>
          <p:cNvSpPr txBox="1">
            <a:spLocks noChangeArrowheads="1"/>
          </p:cNvSpPr>
          <p:nvPr/>
        </p:nvSpPr>
        <p:spPr bwMode="auto">
          <a:xfrm>
            <a:off x="2030413" y="5498644"/>
            <a:ext cx="2333625" cy="42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>
              <a:lnSpc>
                <a:spcPct val="120000"/>
              </a:lnSpc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latin typeface="+mn-lt"/>
                <a:ea typeface="+mn-ea"/>
                <a:cs typeface="+mn-ea"/>
                <a:sym typeface="+mn-lt"/>
              </a:rPr>
              <a:t>单击此处可编辑内容，根据您的需要自由拉伸文本框大小</a:t>
            </a:r>
            <a:endParaRPr lang="en-US" altLang="zh-CN" sz="1200">
              <a:solidFill>
                <a:srgbClr val="445469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3" name="TextBox 13"/>
          <p:cNvSpPr txBox="1">
            <a:spLocks noChangeArrowheads="1"/>
          </p:cNvSpPr>
          <p:nvPr/>
        </p:nvSpPr>
        <p:spPr bwMode="auto">
          <a:xfrm>
            <a:off x="1320800" y="3657144"/>
            <a:ext cx="2335213" cy="42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>
              <a:lnSpc>
                <a:spcPct val="120000"/>
              </a:lnSpc>
              <a:spcBef>
                <a:spcPct val="20000"/>
              </a:spcBef>
            </a:pPr>
            <a:r>
              <a:rPr lang="zh-CN" altLang="en-US" sz="1200" dirty="0">
                <a:solidFill>
                  <a:srgbClr val="445469"/>
                </a:solidFill>
                <a:latin typeface="+mn-lt"/>
                <a:ea typeface="+mn-ea"/>
                <a:cs typeface="+mn-ea"/>
                <a:sym typeface="+mn-lt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4" name="TextBox 13"/>
          <p:cNvSpPr txBox="1">
            <a:spLocks noChangeArrowheads="1"/>
          </p:cNvSpPr>
          <p:nvPr/>
        </p:nvSpPr>
        <p:spPr bwMode="auto">
          <a:xfrm>
            <a:off x="6537325" y="1690232"/>
            <a:ext cx="2333625" cy="42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latin typeface="+mn-lt"/>
                <a:ea typeface="+mn-ea"/>
                <a:cs typeface="+mn-ea"/>
                <a:sym typeface="+mn-lt"/>
              </a:rPr>
              <a:t>单击此处可编辑内容，根据您的需要自由拉伸文本框大小</a:t>
            </a:r>
            <a:endParaRPr lang="en-US" altLang="zh-CN" sz="1200">
              <a:solidFill>
                <a:srgbClr val="445469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5" name="TextBox 13"/>
          <p:cNvSpPr txBox="1">
            <a:spLocks noChangeArrowheads="1"/>
          </p:cNvSpPr>
          <p:nvPr/>
        </p:nvSpPr>
        <p:spPr bwMode="auto">
          <a:xfrm>
            <a:off x="8389938" y="3499982"/>
            <a:ext cx="2333625" cy="42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latin typeface="+mn-lt"/>
                <a:ea typeface="+mn-ea"/>
                <a:cs typeface="+mn-ea"/>
                <a:sym typeface="+mn-lt"/>
              </a:rPr>
              <a:t>单击此处可编辑内容，根据您的需要自由拉伸文本框大小</a:t>
            </a:r>
            <a:endParaRPr lang="en-US" altLang="zh-CN" sz="1200">
              <a:solidFill>
                <a:srgbClr val="445469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6" name="TextBox 13"/>
          <p:cNvSpPr txBox="1">
            <a:spLocks noChangeArrowheads="1"/>
          </p:cNvSpPr>
          <p:nvPr/>
        </p:nvSpPr>
        <p:spPr bwMode="auto">
          <a:xfrm>
            <a:off x="7602538" y="5451019"/>
            <a:ext cx="2335212" cy="42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latin typeface="+mn-lt"/>
                <a:ea typeface="+mn-ea"/>
                <a:cs typeface="+mn-ea"/>
                <a:sym typeface="+mn-lt"/>
              </a:rPr>
              <a:t>单击此处可编辑内容，根据您的需要自由拉伸文本框大小</a:t>
            </a:r>
            <a:endParaRPr lang="en-US" altLang="zh-CN" sz="1200">
              <a:solidFill>
                <a:srgbClr val="445469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7" name="TextBox 13"/>
          <p:cNvSpPr txBox="1"/>
          <p:nvPr/>
        </p:nvSpPr>
        <p:spPr>
          <a:xfrm>
            <a:off x="2411413" y="5163682"/>
            <a:ext cx="1952625" cy="24606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45469"/>
                </a:solidFill>
                <a:cs typeface="+mn-ea"/>
                <a:sym typeface="+mn-lt"/>
              </a:rPr>
              <a:t>单击编辑标题</a:t>
            </a:r>
            <a:endParaRPr lang="en-US" sz="1600" b="1" dirty="0">
              <a:solidFill>
                <a:srgbClr val="445469"/>
              </a:solidFill>
              <a:cs typeface="+mn-ea"/>
              <a:sym typeface="+mn-lt"/>
            </a:endParaRPr>
          </a:p>
        </p:txBody>
      </p:sp>
      <p:sp>
        <p:nvSpPr>
          <p:cNvPr id="28" name="TextBox 13"/>
          <p:cNvSpPr txBox="1"/>
          <p:nvPr/>
        </p:nvSpPr>
        <p:spPr>
          <a:xfrm>
            <a:off x="1701800" y="3304719"/>
            <a:ext cx="1954213" cy="24606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45469"/>
                </a:solidFill>
                <a:cs typeface="+mn-ea"/>
                <a:sym typeface="+mn-lt"/>
              </a:rPr>
              <a:t>单击编辑标题</a:t>
            </a:r>
            <a:endParaRPr lang="en-US" sz="1600" b="1" dirty="0">
              <a:solidFill>
                <a:srgbClr val="445469"/>
              </a:solidFill>
              <a:cs typeface="+mn-ea"/>
              <a:sym typeface="+mn-lt"/>
            </a:endParaRPr>
          </a:p>
        </p:txBody>
      </p:sp>
      <p:sp>
        <p:nvSpPr>
          <p:cNvPr id="29" name="TextBox 13"/>
          <p:cNvSpPr txBox="1"/>
          <p:nvPr/>
        </p:nvSpPr>
        <p:spPr>
          <a:xfrm>
            <a:off x="7602538" y="5141457"/>
            <a:ext cx="1954212" cy="24606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45469"/>
                </a:solidFill>
                <a:cs typeface="+mn-ea"/>
                <a:sym typeface="+mn-lt"/>
              </a:rPr>
              <a:t>单击编辑标题</a:t>
            </a:r>
            <a:endParaRPr lang="en-US" sz="1600" b="1" dirty="0">
              <a:solidFill>
                <a:srgbClr val="445469"/>
              </a:solidFill>
              <a:cs typeface="+mn-ea"/>
              <a:sym typeface="+mn-lt"/>
            </a:endParaRPr>
          </a:p>
        </p:txBody>
      </p:sp>
      <p:sp>
        <p:nvSpPr>
          <p:cNvPr id="30" name="TextBox 13"/>
          <p:cNvSpPr txBox="1"/>
          <p:nvPr/>
        </p:nvSpPr>
        <p:spPr>
          <a:xfrm>
            <a:off x="8389938" y="3182482"/>
            <a:ext cx="1952625" cy="24606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45469"/>
                </a:solidFill>
                <a:cs typeface="+mn-ea"/>
                <a:sym typeface="+mn-lt"/>
              </a:rPr>
              <a:t>单击编辑标题</a:t>
            </a:r>
            <a:endParaRPr lang="en-US" sz="1600" b="1" dirty="0">
              <a:solidFill>
                <a:srgbClr val="445469"/>
              </a:solidFill>
              <a:cs typeface="+mn-ea"/>
              <a:sym typeface="+mn-lt"/>
            </a:endParaRPr>
          </a:p>
        </p:txBody>
      </p:sp>
      <p:sp>
        <p:nvSpPr>
          <p:cNvPr id="31" name="TextBox 13"/>
          <p:cNvSpPr txBox="1"/>
          <p:nvPr/>
        </p:nvSpPr>
        <p:spPr>
          <a:xfrm>
            <a:off x="6513513" y="1423532"/>
            <a:ext cx="1952625" cy="24606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45469"/>
                </a:solidFill>
                <a:cs typeface="+mn-ea"/>
                <a:sym typeface="+mn-lt"/>
              </a:rPr>
              <a:t>单击编辑标题</a:t>
            </a:r>
            <a:endParaRPr lang="en-US" sz="1600" b="1" dirty="0">
              <a:solidFill>
                <a:srgbClr val="445469"/>
              </a:solidFill>
              <a:cs typeface="+mn-ea"/>
              <a:sym typeface="+mn-lt"/>
            </a:endParaRPr>
          </a:p>
        </p:txBody>
      </p:sp>
      <p:sp>
        <p:nvSpPr>
          <p:cNvPr id="32" name="五边形 31"/>
          <p:cNvSpPr/>
          <p:nvPr/>
        </p:nvSpPr>
        <p:spPr>
          <a:xfrm>
            <a:off x="-19050" y="285751"/>
            <a:ext cx="443593" cy="371928"/>
          </a:xfrm>
          <a:prstGeom prst="homePlate">
            <a:avLst/>
          </a:prstGeom>
          <a:solidFill>
            <a:srgbClr val="934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3" name="TextBox 15"/>
          <p:cNvSpPr txBox="1">
            <a:spLocks noChangeArrowheads="1"/>
          </p:cNvSpPr>
          <p:nvPr/>
        </p:nvSpPr>
        <p:spPr bwMode="auto">
          <a:xfrm>
            <a:off x="854399" y="245869"/>
            <a:ext cx="33203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+mn-lt"/>
                <a:ea typeface="+mn-ea"/>
                <a:cs typeface="+mn-ea"/>
                <a:sym typeface="+mn-lt"/>
              </a:rPr>
              <a:t>单击此处</a:t>
            </a:r>
            <a:r>
              <a:rPr lang="zh-CN" altLang="en-US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+mn-lt"/>
                <a:ea typeface="+mn-ea"/>
                <a:cs typeface="+mn-ea"/>
                <a:sym typeface="+mn-lt"/>
              </a:rPr>
              <a:t>添加</a:t>
            </a:r>
            <a:r>
              <a:rPr lang="zh-CN" altLang="en-US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+mn-lt"/>
                <a:ea typeface="+mn-ea"/>
                <a:cs typeface="+mn-ea"/>
                <a:sym typeface="+mn-lt"/>
              </a:rPr>
              <a:t>标题</a:t>
            </a:r>
            <a:endParaRPr lang="zh-CN" altLang="en-US" sz="2400" b="1" dirty="0">
              <a:solidFill>
                <a:prstClr val="black">
                  <a:lumMod val="85000"/>
                  <a:lumOff val="15000"/>
                </a:prst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4" name="燕尾形 33"/>
          <p:cNvSpPr/>
          <p:nvPr/>
        </p:nvSpPr>
        <p:spPr>
          <a:xfrm>
            <a:off x="317370" y="303019"/>
            <a:ext cx="319315" cy="354659"/>
          </a:xfrm>
          <a:prstGeom prst="chevron">
            <a:avLst/>
          </a:prstGeom>
          <a:solidFill>
            <a:srgbClr val="B477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5" name="燕尾形 34"/>
          <p:cNvSpPr/>
          <p:nvPr/>
        </p:nvSpPr>
        <p:spPr>
          <a:xfrm>
            <a:off x="535084" y="303019"/>
            <a:ext cx="319315" cy="354659"/>
          </a:xfrm>
          <a:prstGeom prst="chevron">
            <a:avLst/>
          </a:prstGeom>
          <a:solidFill>
            <a:srgbClr val="FCAF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0" y="6743701"/>
            <a:ext cx="12192000" cy="128587"/>
            <a:chOff x="0" y="6672263"/>
            <a:chExt cx="10844214" cy="185737"/>
          </a:xfrm>
        </p:grpSpPr>
        <p:sp>
          <p:nvSpPr>
            <p:cNvPr id="37" name="矩形 36"/>
            <p:cNvSpPr/>
            <p:nvPr/>
          </p:nvSpPr>
          <p:spPr>
            <a:xfrm>
              <a:off x="0" y="6672263"/>
              <a:ext cx="3614738" cy="185737"/>
            </a:xfrm>
            <a:prstGeom prst="rect">
              <a:avLst/>
            </a:prstGeom>
            <a:solidFill>
              <a:srgbClr val="9345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>
              <a:off x="3614738" y="6672263"/>
              <a:ext cx="3614738" cy="185737"/>
            </a:xfrm>
            <a:prstGeom prst="rect">
              <a:avLst/>
            </a:prstGeom>
            <a:solidFill>
              <a:srgbClr val="B477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7229476" y="6672263"/>
              <a:ext cx="3614738" cy="185737"/>
            </a:xfrm>
            <a:prstGeom prst="rect">
              <a:avLst/>
            </a:prstGeom>
            <a:solidFill>
              <a:srgbClr val="FCAF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cxnSp>
        <p:nvCxnSpPr>
          <p:cNvPr id="40" name="直接连接符 39"/>
          <p:cNvCxnSpPr/>
          <p:nvPr/>
        </p:nvCxnSpPr>
        <p:spPr>
          <a:xfrm>
            <a:off x="3457575" y="528638"/>
            <a:ext cx="8010525" cy="0"/>
          </a:xfrm>
          <a:prstGeom prst="line">
            <a:avLst/>
          </a:prstGeom>
          <a:ln>
            <a:solidFill>
              <a:srgbClr val="B477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矩形 40"/>
          <p:cNvSpPr/>
          <p:nvPr/>
        </p:nvSpPr>
        <p:spPr>
          <a:xfrm>
            <a:off x="12096750" y="164681"/>
            <a:ext cx="114300" cy="63133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五边形 53"/>
          <p:cNvSpPr/>
          <p:nvPr/>
        </p:nvSpPr>
        <p:spPr>
          <a:xfrm>
            <a:off x="-19050" y="285751"/>
            <a:ext cx="443593" cy="371928"/>
          </a:xfrm>
          <a:prstGeom prst="homePlate">
            <a:avLst/>
          </a:prstGeom>
          <a:solidFill>
            <a:srgbClr val="934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55" name="TextBox 15"/>
          <p:cNvSpPr txBox="1">
            <a:spLocks noChangeArrowheads="1"/>
          </p:cNvSpPr>
          <p:nvPr/>
        </p:nvSpPr>
        <p:spPr bwMode="auto">
          <a:xfrm>
            <a:off x="854399" y="245869"/>
            <a:ext cx="33203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+mn-lt"/>
                <a:ea typeface="+mn-ea"/>
                <a:cs typeface="+mn-ea"/>
                <a:sym typeface="+mn-lt"/>
              </a:rPr>
              <a:t>单击此处</a:t>
            </a:r>
            <a:r>
              <a:rPr lang="zh-CN" altLang="en-US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+mn-lt"/>
                <a:ea typeface="+mn-ea"/>
                <a:cs typeface="+mn-ea"/>
                <a:sym typeface="+mn-lt"/>
              </a:rPr>
              <a:t>添加</a:t>
            </a:r>
            <a:r>
              <a:rPr lang="zh-CN" altLang="en-US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+mn-lt"/>
                <a:ea typeface="+mn-ea"/>
                <a:cs typeface="+mn-ea"/>
                <a:sym typeface="+mn-lt"/>
              </a:rPr>
              <a:t>标题</a:t>
            </a:r>
            <a:endParaRPr lang="zh-CN" altLang="en-US" sz="2400" b="1" dirty="0">
              <a:solidFill>
                <a:prstClr val="black">
                  <a:lumMod val="85000"/>
                  <a:lumOff val="15000"/>
                </a:prst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6" name="燕尾形 55"/>
          <p:cNvSpPr/>
          <p:nvPr/>
        </p:nvSpPr>
        <p:spPr>
          <a:xfrm>
            <a:off x="317370" y="303019"/>
            <a:ext cx="319315" cy="354659"/>
          </a:xfrm>
          <a:prstGeom prst="chevron">
            <a:avLst/>
          </a:prstGeom>
          <a:solidFill>
            <a:srgbClr val="B477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57" name="燕尾形 56"/>
          <p:cNvSpPr/>
          <p:nvPr/>
        </p:nvSpPr>
        <p:spPr>
          <a:xfrm>
            <a:off x="535084" y="303019"/>
            <a:ext cx="319315" cy="354659"/>
          </a:xfrm>
          <a:prstGeom prst="chevron">
            <a:avLst/>
          </a:prstGeom>
          <a:solidFill>
            <a:srgbClr val="FCAF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grpSp>
        <p:nvGrpSpPr>
          <p:cNvPr id="58" name="组合 57"/>
          <p:cNvGrpSpPr/>
          <p:nvPr/>
        </p:nvGrpSpPr>
        <p:grpSpPr>
          <a:xfrm>
            <a:off x="0" y="6743701"/>
            <a:ext cx="12192000" cy="128587"/>
            <a:chOff x="0" y="6672263"/>
            <a:chExt cx="10844214" cy="185737"/>
          </a:xfrm>
        </p:grpSpPr>
        <p:sp>
          <p:nvSpPr>
            <p:cNvPr id="59" name="矩形 58"/>
            <p:cNvSpPr/>
            <p:nvPr/>
          </p:nvSpPr>
          <p:spPr>
            <a:xfrm>
              <a:off x="0" y="6672263"/>
              <a:ext cx="3614738" cy="185737"/>
            </a:xfrm>
            <a:prstGeom prst="rect">
              <a:avLst/>
            </a:prstGeom>
            <a:solidFill>
              <a:srgbClr val="9345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60" name="矩形 59"/>
            <p:cNvSpPr/>
            <p:nvPr/>
          </p:nvSpPr>
          <p:spPr>
            <a:xfrm>
              <a:off x="3614738" y="6672263"/>
              <a:ext cx="3614738" cy="185737"/>
            </a:xfrm>
            <a:prstGeom prst="rect">
              <a:avLst/>
            </a:prstGeom>
            <a:solidFill>
              <a:srgbClr val="B477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61" name="矩形 60"/>
            <p:cNvSpPr/>
            <p:nvPr/>
          </p:nvSpPr>
          <p:spPr>
            <a:xfrm>
              <a:off x="7229476" y="6672263"/>
              <a:ext cx="3614738" cy="185737"/>
            </a:xfrm>
            <a:prstGeom prst="rect">
              <a:avLst/>
            </a:prstGeom>
            <a:solidFill>
              <a:srgbClr val="FCAF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cxnSp>
        <p:nvCxnSpPr>
          <p:cNvPr id="62" name="直接连接符 61"/>
          <p:cNvCxnSpPr/>
          <p:nvPr/>
        </p:nvCxnSpPr>
        <p:spPr>
          <a:xfrm>
            <a:off x="3457575" y="528638"/>
            <a:ext cx="8010525" cy="0"/>
          </a:xfrm>
          <a:prstGeom prst="line">
            <a:avLst/>
          </a:prstGeom>
          <a:ln>
            <a:solidFill>
              <a:srgbClr val="B477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矩形 62"/>
          <p:cNvSpPr/>
          <p:nvPr/>
        </p:nvSpPr>
        <p:spPr>
          <a:xfrm>
            <a:off x="12096750" y="164681"/>
            <a:ext cx="114300" cy="63133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64" name="Rectangle 4"/>
          <p:cNvSpPr/>
          <p:nvPr/>
        </p:nvSpPr>
        <p:spPr bwMode="auto">
          <a:xfrm>
            <a:off x="4064000" y="2091238"/>
            <a:ext cx="2230834" cy="1014016"/>
          </a:xfrm>
          <a:prstGeom prst="rect">
            <a:avLst/>
          </a:prstGeom>
          <a:solidFill>
            <a:srgbClr val="934500"/>
          </a:solidFill>
          <a:ln w="6350">
            <a:solidFill>
              <a:srgbClr val="ADBACA"/>
            </a:solidFill>
            <a:round/>
          </a:ln>
        </p:spPr>
        <p:txBody>
          <a:bodyPr vert="horz" wrap="square" lIns="121682" tIns="60841" rIns="121682" bIns="60841" numCol="1" rtlCol="0" anchor="t" anchorCtr="0" compatLnSpc="1"/>
          <a:lstStyle/>
          <a:p>
            <a:pPr algn="ctr" defTabSz="1217930">
              <a:defRPr/>
            </a:pPr>
            <a:endParaRPr lang="en-US" sz="3190" kern="0">
              <a:solidFill>
                <a:srgbClr val="262626"/>
              </a:solidFill>
              <a:cs typeface="+mn-ea"/>
              <a:sym typeface="+mn-lt"/>
            </a:endParaRPr>
          </a:p>
        </p:txBody>
      </p:sp>
      <p:sp>
        <p:nvSpPr>
          <p:cNvPr id="65" name="Rectangle 5"/>
          <p:cNvSpPr/>
          <p:nvPr/>
        </p:nvSpPr>
        <p:spPr bwMode="auto">
          <a:xfrm>
            <a:off x="6294834" y="2091238"/>
            <a:ext cx="2230834" cy="1014016"/>
          </a:xfrm>
          <a:prstGeom prst="rect">
            <a:avLst/>
          </a:prstGeom>
          <a:solidFill>
            <a:srgbClr val="B47730"/>
          </a:solidFill>
          <a:ln w="6350">
            <a:solidFill>
              <a:srgbClr val="ADBACA"/>
            </a:solidFill>
            <a:round/>
          </a:ln>
        </p:spPr>
        <p:txBody>
          <a:bodyPr vert="horz" wrap="square" lIns="121682" tIns="60841" rIns="121682" bIns="60841" numCol="1" rtlCol="0" anchor="t" anchorCtr="0" compatLnSpc="1"/>
          <a:lstStyle/>
          <a:p>
            <a:pPr algn="ctr" defTabSz="1217930">
              <a:defRPr/>
            </a:pPr>
            <a:endParaRPr lang="en-US" sz="3190" kern="0">
              <a:solidFill>
                <a:srgbClr val="262626"/>
              </a:solidFill>
              <a:cs typeface="+mn-ea"/>
              <a:sym typeface="+mn-lt"/>
            </a:endParaRPr>
          </a:p>
        </p:txBody>
      </p:sp>
      <p:sp>
        <p:nvSpPr>
          <p:cNvPr id="66" name="Rectangle 6"/>
          <p:cNvSpPr/>
          <p:nvPr/>
        </p:nvSpPr>
        <p:spPr bwMode="auto">
          <a:xfrm>
            <a:off x="8525669" y="2091238"/>
            <a:ext cx="2230834" cy="1014016"/>
          </a:xfrm>
          <a:prstGeom prst="rect">
            <a:avLst/>
          </a:prstGeom>
          <a:solidFill>
            <a:srgbClr val="FCAF26"/>
          </a:solidFill>
          <a:ln w="6350">
            <a:solidFill>
              <a:srgbClr val="ADBACA"/>
            </a:solidFill>
            <a:round/>
          </a:ln>
        </p:spPr>
        <p:txBody>
          <a:bodyPr vert="horz" wrap="square" lIns="121682" tIns="60841" rIns="121682" bIns="60841" numCol="1" rtlCol="0" anchor="t" anchorCtr="0" compatLnSpc="1"/>
          <a:lstStyle/>
          <a:p>
            <a:pPr algn="ctr" defTabSz="1217930">
              <a:defRPr/>
            </a:pPr>
            <a:endParaRPr lang="en-US" sz="3190" kern="0">
              <a:solidFill>
                <a:srgbClr val="262626"/>
              </a:solidFill>
              <a:cs typeface="+mn-ea"/>
              <a:sym typeface="+mn-lt"/>
            </a:endParaRPr>
          </a:p>
        </p:txBody>
      </p:sp>
      <p:sp>
        <p:nvSpPr>
          <p:cNvPr id="67" name="Rectangle 11"/>
          <p:cNvSpPr/>
          <p:nvPr/>
        </p:nvSpPr>
        <p:spPr bwMode="auto">
          <a:xfrm>
            <a:off x="4064000" y="3105254"/>
            <a:ext cx="2230834" cy="608409"/>
          </a:xfrm>
          <a:prstGeom prst="rect">
            <a:avLst/>
          </a:prstGeom>
          <a:solidFill>
            <a:srgbClr val="FFFFFF"/>
          </a:solidFill>
          <a:ln w="6350">
            <a:solidFill>
              <a:srgbClr val="ADBACA"/>
            </a:solidFill>
            <a:round/>
          </a:ln>
        </p:spPr>
        <p:txBody>
          <a:bodyPr vert="horz" wrap="square" lIns="121682" tIns="60841" rIns="121682" bIns="60841" numCol="1" rtlCol="0" anchor="t" anchorCtr="0" compatLnSpc="1"/>
          <a:lstStyle/>
          <a:p>
            <a:pPr algn="ctr" defTabSz="1217930">
              <a:defRPr/>
            </a:pPr>
            <a:endParaRPr lang="en-US" sz="3190" kern="0">
              <a:solidFill>
                <a:srgbClr val="262626"/>
              </a:solidFill>
              <a:cs typeface="+mn-ea"/>
              <a:sym typeface="+mn-lt"/>
            </a:endParaRPr>
          </a:p>
        </p:txBody>
      </p:sp>
      <p:sp>
        <p:nvSpPr>
          <p:cNvPr id="68" name="Rectangle 12"/>
          <p:cNvSpPr/>
          <p:nvPr/>
        </p:nvSpPr>
        <p:spPr bwMode="auto">
          <a:xfrm>
            <a:off x="4064000" y="3713663"/>
            <a:ext cx="2230834" cy="608409"/>
          </a:xfrm>
          <a:prstGeom prst="rect">
            <a:avLst/>
          </a:prstGeom>
          <a:solidFill>
            <a:srgbClr val="FFFFFF"/>
          </a:solidFill>
          <a:ln w="6350">
            <a:solidFill>
              <a:srgbClr val="ADBACA"/>
            </a:solidFill>
            <a:round/>
          </a:ln>
        </p:spPr>
        <p:txBody>
          <a:bodyPr vert="horz" wrap="square" lIns="121682" tIns="60841" rIns="121682" bIns="60841" numCol="1" rtlCol="0" anchor="t" anchorCtr="0" compatLnSpc="1"/>
          <a:lstStyle/>
          <a:p>
            <a:pPr algn="ctr" defTabSz="1217930">
              <a:defRPr/>
            </a:pPr>
            <a:endParaRPr lang="en-US" sz="3190" kern="0">
              <a:solidFill>
                <a:srgbClr val="262626"/>
              </a:solidFill>
              <a:cs typeface="+mn-ea"/>
              <a:sym typeface="+mn-lt"/>
            </a:endParaRPr>
          </a:p>
        </p:txBody>
      </p:sp>
      <p:sp>
        <p:nvSpPr>
          <p:cNvPr id="69" name="Rectangle 13"/>
          <p:cNvSpPr/>
          <p:nvPr/>
        </p:nvSpPr>
        <p:spPr bwMode="auto">
          <a:xfrm>
            <a:off x="4064000" y="4322073"/>
            <a:ext cx="2230834" cy="608409"/>
          </a:xfrm>
          <a:prstGeom prst="rect">
            <a:avLst/>
          </a:prstGeom>
          <a:solidFill>
            <a:srgbClr val="FFFFFF"/>
          </a:solidFill>
          <a:ln w="6350">
            <a:solidFill>
              <a:srgbClr val="ADBACA"/>
            </a:solidFill>
            <a:round/>
          </a:ln>
        </p:spPr>
        <p:txBody>
          <a:bodyPr vert="horz" wrap="square" lIns="121682" tIns="60841" rIns="121682" bIns="60841" numCol="1" rtlCol="0" anchor="t" anchorCtr="0" compatLnSpc="1"/>
          <a:lstStyle/>
          <a:p>
            <a:pPr algn="ctr" defTabSz="1217930">
              <a:defRPr/>
            </a:pPr>
            <a:endParaRPr lang="en-US" sz="3190" kern="0">
              <a:solidFill>
                <a:srgbClr val="262626"/>
              </a:solidFill>
              <a:cs typeface="+mn-ea"/>
              <a:sym typeface="+mn-lt"/>
            </a:endParaRPr>
          </a:p>
        </p:txBody>
      </p:sp>
      <p:sp>
        <p:nvSpPr>
          <p:cNvPr id="70" name="Rectangle 14"/>
          <p:cNvSpPr/>
          <p:nvPr/>
        </p:nvSpPr>
        <p:spPr bwMode="auto">
          <a:xfrm>
            <a:off x="4064000" y="4930482"/>
            <a:ext cx="2230834" cy="608409"/>
          </a:xfrm>
          <a:prstGeom prst="rect">
            <a:avLst/>
          </a:prstGeom>
          <a:solidFill>
            <a:srgbClr val="FFFFFF"/>
          </a:solidFill>
          <a:ln w="6350">
            <a:solidFill>
              <a:srgbClr val="ADBACA"/>
            </a:solidFill>
            <a:round/>
          </a:ln>
        </p:spPr>
        <p:txBody>
          <a:bodyPr vert="horz" wrap="square" lIns="121682" tIns="60841" rIns="121682" bIns="60841" numCol="1" rtlCol="0" anchor="t" anchorCtr="0" compatLnSpc="1"/>
          <a:lstStyle/>
          <a:p>
            <a:pPr algn="ctr" defTabSz="1217930">
              <a:defRPr/>
            </a:pPr>
            <a:endParaRPr lang="en-US" sz="3190" kern="0">
              <a:solidFill>
                <a:srgbClr val="262626"/>
              </a:solidFill>
              <a:cs typeface="+mn-ea"/>
              <a:sym typeface="+mn-lt"/>
            </a:endParaRPr>
          </a:p>
        </p:txBody>
      </p:sp>
      <p:sp>
        <p:nvSpPr>
          <p:cNvPr id="71" name="Rectangle 15"/>
          <p:cNvSpPr/>
          <p:nvPr/>
        </p:nvSpPr>
        <p:spPr bwMode="auto">
          <a:xfrm>
            <a:off x="6294834" y="3105254"/>
            <a:ext cx="2230834" cy="608409"/>
          </a:xfrm>
          <a:prstGeom prst="rect">
            <a:avLst/>
          </a:prstGeom>
          <a:solidFill>
            <a:srgbClr val="FFFFFF"/>
          </a:solidFill>
          <a:ln w="6350">
            <a:solidFill>
              <a:srgbClr val="ADBACA"/>
            </a:solidFill>
            <a:round/>
          </a:ln>
        </p:spPr>
        <p:txBody>
          <a:bodyPr vert="horz" wrap="square" lIns="121682" tIns="60841" rIns="121682" bIns="60841" numCol="1" rtlCol="0" anchor="t" anchorCtr="0" compatLnSpc="1"/>
          <a:lstStyle/>
          <a:p>
            <a:pPr algn="ctr" defTabSz="1217930">
              <a:defRPr/>
            </a:pPr>
            <a:endParaRPr lang="en-US" sz="3190" kern="0">
              <a:solidFill>
                <a:srgbClr val="262626"/>
              </a:solidFill>
              <a:cs typeface="+mn-ea"/>
              <a:sym typeface="+mn-lt"/>
            </a:endParaRPr>
          </a:p>
        </p:txBody>
      </p:sp>
      <p:sp>
        <p:nvSpPr>
          <p:cNvPr id="72" name="Rectangle 16"/>
          <p:cNvSpPr/>
          <p:nvPr/>
        </p:nvSpPr>
        <p:spPr bwMode="auto">
          <a:xfrm>
            <a:off x="6294834" y="3713663"/>
            <a:ext cx="2230834" cy="608409"/>
          </a:xfrm>
          <a:prstGeom prst="rect">
            <a:avLst/>
          </a:prstGeom>
          <a:solidFill>
            <a:srgbClr val="FFFFFF"/>
          </a:solidFill>
          <a:ln w="6350">
            <a:solidFill>
              <a:srgbClr val="ADBACA"/>
            </a:solidFill>
            <a:round/>
          </a:ln>
        </p:spPr>
        <p:txBody>
          <a:bodyPr vert="horz" wrap="square" lIns="121682" tIns="60841" rIns="121682" bIns="60841" numCol="1" rtlCol="0" anchor="t" anchorCtr="0" compatLnSpc="1"/>
          <a:lstStyle/>
          <a:p>
            <a:pPr algn="ctr" defTabSz="1217930">
              <a:defRPr/>
            </a:pPr>
            <a:endParaRPr lang="en-US" sz="3190" kern="0">
              <a:solidFill>
                <a:srgbClr val="262626"/>
              </a:solidFill>
              <a:cs typeface="+mn-ea"/>
              <a:sym typeface="+mn-lt"/>
            </a:endParaRPr>
          </a:p>
        </p:txBody>
      </p:sp>
      <p:sp>
        <p:nvSpPr>
          <p:cNvPr id="73" name="Rectangle 17"/>
          <p:cNvSpPr/>
          <p:nvPr/>
        </p:nvSpPr>
        <p:spPr bwMode="auto">
          <a:xfrm>
            <a:off x="6294834" y="4322073"/>
            <a:ext cx="2230834" cy="608409"/>
          </a:xfrm>
          <a:prstGeom prst="rect">
            <a:avLst/>
          </a:prstGeom>
          <a:solidFill>
            <a:srgbClr val="FFFFFF"/>
          </a:solidFill>
          <a:ln w="6350">
            <a:solidFill>
              <a:srgbClr val="ADBACA"/>
            </a:solidFill>
            <a:round/>
          </a:ln>
        </p:spPr>
        <p:txBody>
          <a:bodyPr vert="horz" wrap="square" lIns="121682" tIns="60841" rIns="121682" bIns="60841" numCol="1" rtlCol="0" anchor="t" anchorCtr="0" compatLnSpc="1"/>
          <a:lstStyle/>
          <a:p>
            <a:pPr algn="ctr" defTabSz="1217930">
              <a:defRPr/>
            </a:pPr>
            <a:endParaRPr lang="en-US" sz="3190" kern="0">
              <a:solidFill>
                <a:srgbClr val="262626"/>
              </a:solidFill>
              <a:cs typeface="+mn-ea"/>
              <a:sym typeface="+mn-lt"/>
            </a:endParaRPr>
          </a:p>
        </p:txBody>
      </p:sp>
      <p:sp>
        <p:nvSpPr>
          <p:cNvPr id="74" name="Rectangle 18"/>
          <p:cNvSpPr/>
          <p:nvPr/>
        </p:nvSpPr>
        <p:spPr bwMode="auto">
          <a:xfrm>
            <a:off x="6294834" y="4930482"/>
            <a:ext cx="2230834" cy="608409"/>
          </a:xfrm>
          <a:prstGeom prst="rect">
            <a:avLst/>
          </a:prstGeom>
          <a:solidFill>
            <a:srgbClr val="FFFFFF"/>
          </a:solidFill>
          <a:ln w="6350">
            <a:solidFill>
              <a:srgbClr val="ADBACA"/>
            </a:solidFill>
            <a:round/>
          </a:ln>
        </p:spPr>
        <p:txBody>
          <a:bodyPr vert="horz" wrap="square" lIns="121682" tIns="60841" rIns="121682" bIns="60841" numCol="1" rtlCol="0" anchor="t" anchorCtr="0" compatLnSpc="1"/>
          <a:lstStyle/>
          <a:p>
            <a:pPr algn="ctr" defTabSz="1217930">
              <a:defRPr/>
            </a:pPr>
            <a:endParaRPr lang="en-US" sz="3190" kern="0">
              <a:solidFill>
                <a:srgbClr val="262626"/>
              </a:solidFill>
              <a:cs typeface="+mn-ea"/>
              <a:sym typeface="+mn-lt"/>
            </a:endParaRPr>
          </a:p>
        </p:txBody>
      </p:sp>
      <p:sp>
        <p:nvSpPr>
          <p:cNvPr id="75" name="Rectangle 19"/>
          <p:cNvSpPr/>
          <p:nvPr/>
        </p:nvSpPr>
        <p:spPr bwMode="auto">
          <a:xfrm>
            <a:off x="8525669" y="3105254"/>
            <a:ext cx="2230834" cy="608409"/>
          </a:xfrm>
          <a:prstGeom prst="rect">
            <a:avLst/>
          </a:prstGeom>
          <a:solidFill>
            <a:srgbClr val="FFFFFF"/>
          </a:solidFill>
          <a:ln w="6350">
            <a:solidFill>
              <a:srgbClr val="ADBACA"/>
            </a:solidFill>
            <a:round/>
          </a:ln>
        </p:spPr>
        <p:txBody>
          <a:bodyPr vert="horz" wrap="square" lIns="121682" tIns="60841" rIns="121682" bIns="60841" numCol="1" rtlCol="0" anchor="t" anchorCtr="0" compatLnSpc="1"/>
          <a:lstStyle/>
          <a:p>
            <a:pPr algn="ctr" defTabSz="1217930">
              <a:defRPr/>
            </a:pPr>
            <a:endParaRPr lang="en-US" sz="3190" kern="0">
              <a:solidFill>
                <a:srgbClr val="262626"/>
              </a:solidFill>
              <a:cs typeface="+mn-ea"/>
              <a:sym typeface="+mn-lt"/>
            </a:endParaRPr>
          </a:p>
        </p:txBody>
      </p:sp>
      <p:sp>
        <p:nvSpPr>
          <p:cNvPr id="76" name="Rectangle 20"/>
          <p:cNvSpPr/>
          <p:nvPr/>
        </p:nvSpPr>
        <p:spPr bwMode="auto">
          <a:xfrm>
            <a:off x="8525669" y="3713663"/>
            <a:ext cx="2230834" cy="608409"/>
          </a:xfrm>
          <a:prstGeom prst="rect">
            <a:avLst/>
          </a:prstGeom>
          <a:solidFill>
            <a:srgbClr val="FFFFFF"/>
          </a:solidFill>
          <a:ln w="6350">
            <a:solidFill>
              <a:srgbClr val="ADBACA"/>
            </a:solidFill>
            <a:round/>
          </a:ln>
        </p:spPr>
        <p:txBody>
          <a:bodyPr vert="horz" wrap="square" lIns="121682" tIns="60841" rIns="121682" bIns="60841" numCol="1" rtlCol="0" anchor="t" anchorCtr="0" compatLnSpc="1"/>
          <a:lstStyle/>
          <a:p>
            <a:pPr algn="ctr" defTabSz="1217930">
              <a:defRPr/>
            </a:pPr>
            <a:endParaRPr lang="en-US" sz="3190" kern="0">
              <a:solidFill>
                <a:srgbClr val="262626"/>
              </a:solidFill>
              <a:cs typeface="+mn-ea"/>
              <a:sym typeface="+mn-lt"/>
            </a:endParaRPr>
          </a:p>
        </p:txBody>
      </p:sp>
      <p:sp>
        <p:nvSpPr>
          <p:cNvPr id="77" name="Rectangle 21"/>
          <p:cNvSpPr/>
          <p:nvPr/>
        </p:nvSpPr>
        <p:spPr bwMode="auto">
          <a:xfrm>
            <a:off x="8525669" y="4322073"/>
            <a:ext cx="2230834" cy="608409"/>
          </a:xfrm>
          <a:prstGeom prst="rect">
            <a:avLst/>
          </a:prstGeom>
          <a:solidFill>
            <a:srgbClr val="FFFFFF"/>
          </a:solidFill>
          <a:ln w="6350">
            <a:solidFill>
              <a:srgbClr val="ADBACA"/>
            </a:solidFill>
            <a:round/>
          </a:ln>
        </p:spPr>
        <p:txBody>
          <a:bodyPr vert="horz" wrap="square" lIns="121682" tIns="60841" rIns="121682" bIns="60841" numCol="1" rtlCol="0" anchor="t" anchorCtr="0" compatLnSpc="1"/>
          <a:lstStyle/>
          <a:p>
            <a:pPr algn="ctr" defTabSz="1217930">
              <a:defRPr/>
            </a:pPr>
            <a:endParaRPr lang="en-US" sz="3190" kern="0">
              <a:solidFill>
                <a:srgbClr val="262626"/>
              </a:solidFill>
              <a:cs typeface="+mn-ea"/>
              <a:sym typeface="+mn-lt"/>
            </a:endParaRPr>
          </a:p>
        </p:txBody>
      </p:sp>
      <p:sp>
        <p:nvSpPr>
          <p:cNvPr id="78" name="Rectangle 22"/>
          <p:cNvSpPr/>
          <p:nvPr/>
        </p:nvSpPr>
        <p:spPr bwMode="auto">
          <a:xfrm>
            <a:off x="8525669" y="4930482"/>
            <a:ext cx="2230834" cy="608409"/>
          </a:xfrm>
          <a:prstGeom prst="rect">
            <a:avLst/>
          </a:prstGeom>
          <a:solidFill>
            <a:srgbClr val="FFFFFF"/>
          </a:solidFill>
          <a:ln w="6350">
            <a:solidFill>
              <a:srgbClr val="ADBACA"/>
            </a:solidFill>
            <a:round/>
          </a:ln>
        </p:spPr>
        <p:txBody>
          <a:bodyPr vert="horz" wrap="square" lIns="121682" tIns="60841" rIns="121682" bIns="60841" numCol="1" rtlCol="0" anchor="t" anchorCtr="0" compatLnSpc="1"/>
          <a:lstStyle/>
          <a:p>
            <a:pPr algn="ctr" defTabSz="1217930">
              <a:defRPr/>
            </a:pPr>
            <a:endParaRPr lang="en-US" sz="3190" kern="0">
              <a:solidFill>
                <a:srgbClr val="262626"/>
              </a:solidFill>
              <a:cs typeface="+mn-ea"/>
              <a:sym typeface="+mn-lt"/>
            </a:endParaRPr>
          </a:p>
        </p:txBody>
      </p:sp>
      <p:sp>
        <p:nvSpPr>
          <p:cNvPr id="79" name="Freeform 47"/>
          <p:cNvSpPr>
            <a:spLocks noChangeAspect="1" noEditPoints="1"/>
          </p:cNvSpPr>
          <p:nvPr/>
        </p:nvSpPr>
        <p:spPr bwMode="auto">
          <a:xfrm>
            <a:off x="5012101" y="3242137"/>
            <a:ext cx="334645" cy="334645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6"/>
              </a:cxn>
              <a:cxn ang="0">
                <a:pos x="45" y="22"/>
              </a:cxn>
              <a:cxn ang="0">
                <a:pos x="41" y="19"/>
              </a:cxn>
              <a:cxn ang="0">
                <a:pos x="38" y="19"/>
              </a:cxn>
              <a:cxn ang="0">
                <a:pos x="27" y="30"/>
              </a:cxn>
              <a:cxn ang="0">
                <a:pos x="16" y="19"/>
              </a:cxn>
              <a:cxn ang="0">
                <a:pos x="13" y="19"/>
              </a:cxn>
              <a:cxn ang="0">
                <a:pos x="9" y="22"/>
              </a:cxn>
              <a:cxn ang="0">
                <a:pos x="9" y="26"/>
              </a:cxn>
              <a:cxn ang="0">
                <a:pos x="26" y="42"/>
              </a:cxn>
              <a:cxn ang="0">
                <a:pos x="29" y="42"/>
              </a:cxn>
              <a:cxn ang="0">
                <a:pos x="45" y="26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6"/>
                </a:moveTo>
                <a:cubicBezTo>
                  <a:pt x="46" y="25"/>
                  <a:pt x="46" y="23"/>
                  <a:pt x="45" y="22"/>
                </a:cubicBezTo>
                <a:cubicBezTo>
                  <a:pt x="41" y="19"/>
                  <a:pt x="41" y="19"/>
                  <a:pt x="41" y="19"/>
                </a:cubicBezTo>
                <a:cubicBezTo>
                  <a:pt x="40" y="18"/>
                  <a:pt x="39" y="18"/>
                  <a:pt x="38" y="19"/>
                </a:cubicBezTo>
                <a:cubicBezTo>
                  <a:pt x="27" y="30"/>
                  <a:pt x="27" y="30"/>
                  <a:pt x="27" y="30"/>
                </a:cubicBezTo>
                <a:cubicBezTo>
                  <a:pt x="16" y="19"/>
                  <a:pt x="16" y="19"/>
                  <a:pt x="16" y="19"/>
                </a:cubicBezTo>
                <a:cubicBezTo>
                  <a:pt x="15" y="18"/>
                  <a:pt x="14" y="18"/>
                  <a:pt x="13" y="19"/>
                </a:cubicBezTo>
                <a:cubicBezTo>
                  <a:pt x="9" y="22"/>
                  <a:pt x="9" y="22"/>
                  <a:pt x="9" y="22"/>
                </a:cubicBezTo>
                <a:cubicBezTo>
                  <a:pt x="8" y="23"/>
                  <a:pt x="8" y="25"/>
                  <a:pt x="9" y="26"/>
                </a:cubicBezTo>
                <a:cubicBezTo>
                  <a:pt x="26" y="42"/>
                  <a:pt x="26" y="42"/>
                  <a:pt x="26" y="42"/>
                </a:cubicBezTo>
                <a:cubicBezTo>
                  <a:pt x="26" y="43"/>
                  <a:pt x="28" y="43"/>
                  <a:pt x="29" y="42"/>
                </a:cubicBezTo>
                <a:lnTo>
                  <a:pt x="45" y="26"/>
                </a:lnTo>
                <a:close/>
              </a:path>
            </a:pathLst>
          </a:custGeom>
          <a:solidFill>
            <a:srgbClr val="934500"/>
          </a:solidFill>
          <a:ln w="9525">
            <a:noFill/>
            <a:round/>
          </a:ln>
        </p:spPr>
        <p:txBody>
          <a:bodyPr vert="horz" wrap="square" lIns="121682" tIns="60841" rIns="121682" bIns="60841" numCol="1" anchor="t" anchorCtr="0" compatLnSpc="1"/>
          <a:lstStyle/>
          <a:p>
            <a:pPr defTabSz="1217930">
              <a:defRPr/>
            </a:pPr>
            <a:endParaRPr lang="en-US" sz="3190" kern="0">
              <a:solidFill>
                <a:srgbClr val="262626"/>
              </a:solidFill>
              <a:cs typeface="+mn-ea"/>
              <a:sym typeface="+mn-lt"/>
            </a:endParaRPr>
          </a:p>
        </p:txBody>
      </p:sp>
      <p:sp>
        <p:nvSpPr>
          <p:cNvPr id="80" name="Freeform 162"/>
          <p:cNvSpPr>
            <a:spLocks noChangeAspect="1" noEditPoints="1"/>
          </p:cNvSpPr>
          <p:nvPr/>
        </p:nvSpPr>
        <p:spPr bwMode="auto">
          <a:xfrm>
            <a:off x="7242935" y="4461772"/>
            <a:ext cx="334645" cy="329019"/>
          </a:xfrm>
          <a:custGeom>
            <a:avLst/>
            <a:gdLst/>
            <a:ahLst/>
            <a:cxnLst>
              <a:cxn ang="0">
                <a:pos x="27" y="54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4"/>
              </a:cxn>
              <a:cxn ang="0">
                <a:pos x="40" y="33"/>
              </a:cxn>
              <a:cxn ang="0">
                <a:pos x="34" y="27"/>
              </a:cxn>
              <a:cxn ang="0">
                <a:pos x="40" y="20"/>
              </a:cxn>
              <a:cxn ang="0">
                <a:pos x="41" y="19"/>
              </a:cxn>
              <a:cxn ang="0">
                <a:pos x="40" y="17"/>
              </a:cxn>
              <a:cxn ang="0">
                <a:pos x="37" y="14"/>
              </a:cxn>
              <a:cxn ang="0">
                <a:pos x="35" y="13"/>
              </a:cxn>
              <a:cxn ang="0">
                <a:pos x="34" y="14"/>
              </a:cxn>
              <a:cxn ang="0">
                <a:pos x="27" y="20"/>
              </a:cxn>
              <a:cxn ang="0">
                <a:pos x="21" y="14"/>
              </a:cxn>
              <a:cxn ang="0">
                <a:pos x="19" y="13"/>
              </a:cxn>
              <a:cxn ang="0">
                <a:pos x="17" y="14"/>
              </a:cxn>
              <a:cxn ang="0">
                <a:pos x="14" y="17"/>
              </a:cxn>
              <a:cxn ang="0">
                <a:pos x="14" y="19"/>
              </a:cxn>
              <a:cxn ang="0">
                <a:pos x="14" y="20"/>
              </a:cxn>
              <a:cxn ang="0">
                <a:pos x="21" y="27"/>
              </a:cxn>
              <a:cxn ang="0">
                <a:pos x="14" y="33"/>
              </a:cxn>
              <a:cxn ang="0">
                <a:pos x="14" y="35"/>
              </a:cxn>
              <a:cxn ang="0">
                <a:pos x="14" y="37"/>
              </a:cxn>
              <a:cxn ang="0">
                <a:pos x="17" y="40"/>
              </a:cxn>
              <a:cxn ang="0">
                <a:pos x="19" y="41"/>
              </a:cxn>
              <a:cxn ang="0">
                <a:pos x="21" y="40"/>
              </a:cxn>
              <a:cxn ang="0">
                <a:pos x="27" y="33"/>
              </a:cxn>
              <a:cxn ang="0">
                <a:pos x="34" y="40"/>
              </a:cxn>
              <a:cxn ang="0">
                <a:pos x="35" y="41"/>
              </a:cxn>
              <a:cxn ang="0">
                <a:pos x="37" y="40"/>
              </a:cxn>
              <a:cxn ang="0">
                <a:pos x="40" y="37"/>
              </a:cxn>
              <a:cxn ang="0">
                <a:pos x="41" y="35"/>
              </a:cxn>
              <a:cxn ang="0">
                <a:pos x="40" y="33"/>
              </a:cxn>
            </a:cxnLst>
            <a:rect l="0" t="0" r="r" b="b"/>
            <a:pathLst>
              <a:path w="55" h="54">
                <a:moveTo>
                  <a:pt x="27" y="54"/>
                </a:moveTo>
                <a:cubicBezTo>
                  <a:pt x="12" y="54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4"/>
                  <a:pt x="27" y="54"/>
                </a:cubicBezTo>
                <a:close/>
                <a:moveTo>
                  <a:pt x="40" y="33"/>
                </a:moveTo>
                <a:cubicBezTo>
                  <a:pt x="34" y="27"/>
                  <a:pt x="34" y="27"/>
                  <a:pt x="34" y="27"/>
                </a:cubicBezTo>
                <a:cubicBezTo>
                  <a:pt x="40" y="20"/>
                  <a:pt x="40" y="20"/>
                  <a:pt x="40" y="20"/>
                </a:cubicBezTo>
                <a:cubicBezTo>
                  <a:pt x="41" y="20"/>
                  <a:pt x="41" y="19"/>
                  <a:pt x="41" y="19"/>
                </a:cubicBezTo>
                <a:cubicBezTo>
                  <a:pt x="41" y="18"/>
                  <a:pt x="41" y="18"/>
                  <a:pt x="40" y="17"/>
                </a:cubicBezTo>
                <a:cubicBezTo>
                  <a:pt x="37" y="14"/>
                  <a:pt x="37" y="14"/>
                  <a:pt x="37" y="14"/>
                </a:cubicBezTo>
                <a:cubicBezTo>
                  <a:pt x="36" y="14"/>
                  <a:pt x="36" y="13"/>
                  <a:pt x="35" y="13"/>
                </a:cubicBezTo>
                <a:cubicBezTo>
                  <a:pt x="35" y="13"/>
                  <a:pt x="34" y="14"/>
                  <a:pt x="34" y="14"/>
                </a:cubicBezTo>
                <a:cubicBezTo>
                  <a:pt x="27" y="20"/>
                  <a:pt x="27" y="20"/>
                  <a:pt x="27" y="20"/>
                </a:cubicBezTo>
                <a:cubicBezTo>
                  <a:pt x="21" y="14"/>
                  <a:pt x="21" y="14"/>
                  <a:pt x="21" y="14"/>
                </a:cubicBezTo>
                <a:cubicBezTo>
                  <a:pt x="20" y="14"/>
                  <a:pt x="20" y="13"/>
                  <a:pt x="19" y="13"/>
                </a:cubicBezTo>
                <a:cubicBezTo>
                  <a:pt x="19" y="13"/>
                  <a:pt x="18" y="14"/>
                  <a:pt x="17" y="14"/>
                </a:cubicBezTo>
                <a:cubicBezTo>
                  <a:pt x="14" y="17"/>
                  <a:pt x="14" y="17"/>
                  <a:pt x="14" y="17"/>
                </a:cubicBezTo>
                <a:cubicBezTo>
                  <a:pt x="14" y="18"/>
                  <a:pt x="14" y="18"/>
                  <a:pt x="14" y="19"/>
                </a:cubicBezTo>
                <a:cubicBezTo>
                  <a:pt x="14" y="19"/>
                  <a:pt x="14" y="20"/>
                  <a:pt x="14" y="20"/>
                </a:cubicBezTo>
                <a:cubicBezTo>
                  <a:pt x="21" y="27"/>
                  <a:pt x="21" y="27"/>
                  <a:pt x="21" y="27"/>
                </a:cubicBezTo>
                <a:cubicBezTo>
                  <a:pt x="14" y="33"/>
                  <a:pt x="14" y="33"/>
                  <a:pt x="14" y="33"/>
                </a:cubicBezTo>
                <a:cubicBezTo>
                  <a:pt x="14" y="34"/>
                  <a:pt x="14" y="34"/>
                  <a:pt x="14" y="35"/>
                </a:cubicBezTo>
                <a:cubicBezTo>
                  <a:pt x="14" y="36"/>
                  <a:pt x="14" y="36"/>
                  <a:pt x="14" y="37"/>
                </a:cubicBezTo>
                <a:cubicBezTo>
                  <a:pt x="17" y="40"/>
                  <a:pt x="17" y="40"/>
                  <a:pt x="17" y="40"/>
                </a:cubicBezTo>
                <a:cubicBezTo>
                  <a:pt x="18" y="40"/>
                  <a:pt x="19" y="41"/>
                  <a:pt x="19" y="41"/>
                </a:cubicBezTo>
                <a:cubicBezTo>
                  <a:pt x="20" y="41"/>
                  <a:pt x="20" y="40"/>
                  <a:pt x="21" y="40"/>
                </a:cubicBezTo>
                <a:cubicBezTo>
                  <a:pt x="27" y="33"/>
                  <a:pt x="27" y="33"/>
                  <a:pt x="27" y="33"/>
                </a:cubicBezTo>
                <a:cubicBezTo>
                  <a:pt x="34" y="40"/>
                  <a:pt x="34" y="40"/>
                  <a:pt x="34" y="40"/>
                </a:cubicBezTo>
                <a:cubicBezTo>
                  <a:pt x="34" y="40"/>
                  <a:pt x="35" y="41"/>
                  <a:pt x="35" y="41"/>
                </a:cubicBezTo>
                <a:cubicBezTo>
                  <a:pt x="36" y="41"/>
                  <a:pt x="36" y="40"/>
                  <a:pt x="37" y="40"/>
                </a:cubicBezTo>
                <a:cubicBezTo>
                  <a:pt x="40" y="37"/>
                  <a:pt x="40" y="37"/>
                  <a:pt x="40" y="37"/>
                </a:cubicBezTo>
                <a:cubicBezTo>
                  <a:pt x="41" y="36"/>
                  <a:pt x="41" y="36"/>
                  <a:pt x="41" y="35"/>
                </a:cubicBezTo>
                <a:cubicBezTo>
                  <a:pt x="41" y="34"/>
                  <a:pt x="41" y="34"/>
                  <a:pt x="40" y="33"/>
                </a:cubicBezTo>
                <a:close/>
              </a:path>
            </a:pathLst>
          </a:custGeom>
          <a:solidFill>
            <a:srgbClr val="B47730"/>
          </a:solidFill>
          <a:ln w="9525">
            <a:noFill/>
            <a:round/>
          </a:ln>
        </p:spPr>
        <p:txBody>
          <a:bodyPr vert="horz" wrap="square" lIns="121682" tIns="60841" rIns="121682" bIns="60841" numCol="1" anchor="t" anchorCtr="0" compatLnSpc="1"/>
          <a:lstStyle/>
          <a:p>
            <a:pPr defTabSz="1217930">
              <a:defRPr/>
            </a:pPr>
            <a:endParaRPr lang="en-US" sz="3190" kern="0">
              <a:solidFill>
                <a:srgbClr val="262626"/>
              </a:solidFill>
              <a:cs typeface="+mn-ea"/>
              <a:sym typeface="+mn-lt"/>
            </a:endParaRPr>
          </a:p>
        </p:txBody>
      </p:sp>
      <p:sp>
        <p:nvSpPr>
          <p:cNvPr id="81" name="Freeform 162"/>
          <p:cNvSpPr>
            <a:spLocks noChangeAspect="1" noEditPoints="1"/>
          </p:cNvSpPr>
          <p:nvPr/>
        </p:nvSpPr>
        <p:spPr bwMode="auto">
          <a:xfrm>
            <a:off x="5012101" y="5070181"/>
            <a:ext cx="334645" cy="329019"/>
          </a:xfrm>
          <a:custGeom>
            <a:avLst/>
            <a:gdLst/>
            <a:ahLst/>
            <a:cxnLst>
              <a:cxn ang="0">
                <a:pos x="27" y="54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4"/>
              </a:cxn>
              <a:cxn ang="0">
                <a:pos x="40" y="33"/>
              </a:cxn>
              <a:cxn ang="0">
                <a:pos x="34" y="27"/>
              </a:cxn>
              <a:cxn ang="0">
                <a:pos x="40" y="20"/>
              </a:cxn>
              <a:cxn ang="0">
                <a:pos x="41" y="19"/>
              </a:cxn>
              <a:cxn ang="0">
                <a:pos x="40" y="17"/>
              </a:cxn>
              <a:cxn ang="0">
                <a:pos x="37" y="14"/>
              </a:cxn>
              <a:cxn ang="0">
                <a:pos x="35" y="13"/>
              </a:cxn>
              <a:cxn ang="0">
                <a:pos x="34" y="14"/>
              </a:cxn>
              <a:cxn ang="0">
                <a:pos x="27" y="20"/>
              </a:cxn>
              <a:cxn ang="0">
                <a:pos x="21" y="14"/>
              </a:cxn>
              <a:cxn ang="0">
                <a:pos x="19" y="13"/>
              </a:cxn>
              <a:cxn ang="0">
                <a:pos x="17" y="14"/>
              </a:cxn>
              <a:cxn ang="0">
                <a:pos x="14" y="17"/>
              </a:cxn>
              <a:cxn ang="0">
                <a:pos x="14" y="19"/>
              </a:cxn>
              <a:cxn ang="0">
                <a:pos x="14" y="20"/>
              </a:cxn>
              <a:cxn ang="0">
                <a:pos x="21" y="27"/>
              </a:cxn>
              <a:cxn ang="0">
                <a:pos x="14" y="33"/>
              </a:cxn>
              <a:cxn ang="0">
                <a:pos x="14" y="35"/>
              </a:cxn>
              <a:cxn ang="0">
                <a:pos x="14" y="37"/>
              </a:cxn>
              <a:cxn ang="0">
                <a:pos x="17" y="40"/>
              </a:cxn>
              <a:cxn ang="0">
                <a:pos x="19" y="41"/>
              </a:cxn>
              <a:cxn ang="0">
                <a:pos x="21" y="40"/>
              </a:cxn>
              <a:cxn ang="0">
                <a:pos x="27" y="33"/>
              </a:cxn>
              <a:cxn ang="0">
                <a:pos x="34" y="40"/>
              </a:cxn>
              <a:cxn ang="0">
                <a:pos x="35" y="41"/>
              </a:cxn>
              <a:cxn ang="0">
                <a:pos x="37" y="40"/>
              </a:cxn>
              <a:cxn ang="0">
                <a:pos x="40" y="37"/>
              </a:cxn>
              <a:cxn ang="0">
                <a:pos x="41" y="35"/>
              </a:cxn>
              <a:cxn ang="0">
                <a:pos x="40" y="33"/>
              </a:cxn>
            </a:cxnLst>
            <a:rect l="0" t="0" r="r" b="b"/>
            <a:pathLst>
              <a:path w="55" h="54">
                <a:moveTo>
                  <a:pt x="27" y="54"/>
                </a:moveTo>
                <a:cubicBezTo>
                  <a:pt x="12" y="54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4"/>
                  <a:pt x="27" y="54"/>
                </a:cubicBezTo>
                <a:close/>
                <a:moveTo>
                  <a:pt x="40" y="33"/>
                </a:moveTo>
                <a:cubicBezTo>
                  <a:pt x="34" y="27"/>
                  <a:pt x="34" y="27"/>
                  <a:pt x="34" y="27"/>
                </a:cubicBezTo>
                <a:cubicBezTo>
                  <a:pt x="40" y="20"/>
                  <a:pt x="40" y="20"/>
                  <a:pt x="40" y="20"/>
                </a:cubicBezTo>
                <a:cubicBezTo>
                  <a:pt x="41" y="20"/>
                  <a:pt x="41" y="19"/>
                  <a:pt x="41" y="19"/>
                </a:cubicBezTo>
                <a:cubicBezTo>
                  <a:pt x="41" y="18"/>
                  <a:pt x="41" y="18"/>
                  <a:pt x="40" y="17"/>
                </a:cubicBezTo>
                <a:cubicBezTo>
                  <a:pt x="37" y="14"/>
                  <a:pt x="37" y="14"/>
                  <a:pt x="37" y="14"/>
                </a:cubicBezTo>
                <a:cubicBezTo>
                  <a:pt x="36" y="14"/>
                  <a:pt x="36" y="13"/>
                  <a:pt x="35" y="13"/>
                </a:cubicBezTo>
                <a:cubicBezTo>
                  <a:pt x="35" y="13"/>
                  <a:pt x="34" y="14"/>
                  <a:pt x="34" y="14"/>
                </a:cubicBezTo>
                <a:cubicBezTo>
                  <a:pt x="27" y="20"/>
                  <a:pt x="27" y="20"/>
                  <a:pt x="27" y="20"/>
                </a:cubicBezTo>
                <a:cubicBezTo>
                  <a:pt x="21" y="14"/>
                  <a:pt x="21" y="14"/>
                  <a:pt x="21" y="14"/>
                </a:cubicBezTo>
                <a:cubicBezTo>
                  <a:pt x="20" y="14"/>
                  <a:pt x="20" y="13"/>
                  <a:pt x="19" y="13"/>
                </a:cubicBezTo>
                <a:cubicBezTo>
                  <a:pt x="19" y="13"/>
                  <a:pt x="18" y="14"/>
                  <a:pt x="17" y="14"/>
                </a:cubicBezTo>
                <a:cubicBezTo>
                  <a:pt x="14" y="17"/>
                  <a:pt x="14" y="17"/>
                  <a:pt x="14" y="17"/>
                </a:cubicBezTo>
                <a:cubicBezTo>
                  <a:pt x="14" y="18"/>
                  <a:pt x="14" y="18"/>
                  <a:pt x="14" y="19"/>
                </a:cubicBezTo>
                <a:cubicBezTo>
                  <a:pt x="14" y="19"/>
                  <a:pt x="14" y="20"/>
                  <a:pt x="14" y="20"/>
                </a:cubicBezTo>
                <a:cubicBezTo>
                  <a:pt x="21" y="27"/>
                  <a:pt x="21" y="27"/>
                  <a:pt x="21" y="27"/>
                </a:cubicBezTo>
                <a:cubicBezTo>
                  <a:pt x="14" y="33"/>
                  <a:pt x="14" y="33"/>
                  <a:pt x="14" y="33"/>
                </a:cubicBezTo>
                <a:cubicBezTo>
                  <a:pt x="14" y="34"/>
                  <a:pt x="14" y="34"/>
                  <a:pt x="14" y="35"/>
                </a:cubicBezTo>
                <a:cubicBezTo>
                  <a:pt x="14" y="36"/>
                  <a:pt x="14" y="36"/>
                  <a:pt x="14" y="37"/>
                </a:cubicBezTo>
                <a:cubicBezTo>
                  <a:pt x="17" y="40"/>
                  <a:pt x="17" y="40"/>
                  <a:pt x="17" y="40"/>
                </a:cubicBezTo>
                <a:cubicBezTo>
                  <a:pt x="18" y="40"/>
                  <a:pt x="19" y="41"/>
                  <a:pt x="19" y="41"/>
                </a:cubicBezTo>
                <a:cubicBezTo>
                  <a:pt x="20" y="41"/>
                  <a:pt x="20" y="40"/>
                  <a:pt x="21" y="40"/>
                </a:cubicBezTo>
                <a:cubicBezTo>
                  <a:pt x="27" y="33"/>
                  <a:pt x="27" y="33"/>
                  <a:pt x="27" y="33"/>
                </a:cubicBezTo>
                <a:cubicBezTo>
                  <a:pt x="34" y="40"/>
                  <a:pt x="34" y="40"/>
                  <a:pt x="34" y="40"/>
                </a:cubicBezTo>
                <a:cubicBezTo>
                  <a:pt x="34" y="40"/>
                  <a:pt x="35" y="41"/>
                  <a:pt x="35" y="41"/>
                </a:cubicBezTo>
                <a:cubicBezTo>
                  <a:pt x="36" y="41"/>
                  <a:pt x="36" y="40"/>
                  <a:pt x="37" y="40"/>
                </a:cubicBezTo>
                <a:cubicBezTo>
                  <a:pt x="40" y="37"/>
                  <a:pt x="40" y="37"/>
                  <a:pt x="40" y="37"/>
                </a:cubicBezTo>
                <a:cubicBezTo>
                  <a:pt x="41" y="36"/>
                  <a:pt x="41" y="36"/>
                  <a:pt x="41" y="35"/>
                </a:cubicBezTo>
                <a:cubicBezTo>
                  <a:pt x="41" y="34"/>
                  <a:pt x="41" y="34"/>
                  <a:pt x="40" y="33"/>
                </a:cubicBezTo>
                <a:close/>
              </a:path>
            </a:pathLst>
          </a:custGeom>
          <a:solidFill>
            <a:srgbClr val="934500"/>
          </a:solidFill>
          <a:ln w="9525">
            <a:noFill/>
            <a:round/>
          </a:ln>
        </p:spPr>
        <p:txBody>
          <a:bodyPr vert="horz" wrap="square" lIns="121682" tIns="60841" rIns="121682" bIns="60841" numCol="1" anchor="t" anchorCtr="0" compatLnSpc="1"/>
          <a:lstStyle/>
          <a:p>
            <a:pPr defTabSz="1217930">
              <a:defRPr/>
            </a:pPr>
            <a:endParaRPr lang="en-US" sz="3190" kern="0">
              <a:solidFill>
                <a:srgbClr val="262626"/>
              </a:solidFill>
              <a:cs typeface="+mn-ea"/>
              <a:sym typeface="+mn-lt"/>
            </a:endParaRPr>
          </a:p>
        </p:txBody>
      </p:sp>
      <p:sp>
        <p:nvSpPr>
          <p:cNvPr id="82" name="Freeform 162"/>
          <p:cNvSpPr>
            <a:spLocks noChangeAspect="1" noEditPoints="1"/>
          </p:cNvSpPr>
          <p:nvPr/>
        </p:nvSpPr>
        <p:spPr bwMode="auto">
          <a:xfrm>
            <a:off x="9473766" y="3244953"/>
            <a:ext cx="334645" cy="329019"/>
          </a:xfrm>
          <a:custGeom>
            <a:avLst/>
            <a:gdLst/>
            <a:ahLst/>
            <a:cxnLst>
              <a:cxn ang="0">
                <a:pos x="27" y="54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4"/>
              </a:cxn>
              <a:cxn ang="0">
                <a:pos x="40" y="33"/>
              </a:cxn>
              <a:cxn ang="0">
                <a:pos x="34" y="27"/>
              </a:cxn>
              <a:cxn ang="0">
                <a:pos x="40" y="20"/>
              </a:cxn>
              <a:cxn ang="0">
                <a:pos x="41" y="19"/>
              </a:cxn>
              <a:cxn ang="0">
                <a:pos x="40" y="17"/>
              </a:cxn>
              <a:cxn ang="0">
                <a:pos x="37" y="14"/>
              </a:cxn>
              <a:cxn ang="0">
                <a:pos x="35" y="13"/>
              </a:cxn>
              <a:cxn ang="0">
                <a:pos x="34" y="14"/>
              </a:cxn>
              <a:cxn ang="0">
                <a:pos x="27" y="20"/>
              </a:cxn>
              <a:cxn ang="0">
                <a:pos x="21" y="14"/>
              </a:cxn>
              <a:cxn ang="0">
                <a:pos x="19" y="13"/>
              </a:cxn>
              <a:cxn ang="0">
                <a:pos x="17" y="14"/>
              </a:cxn>
              <a:cxn ang="0">
                <a:pos x="14" y="17"/>
              </a:cxn>
              <a:cxn ang="0">
                <a:pos x="14" y="19"/>
              </a:cxn>
              <a:cxn ang="0">
                <a:pos x="14" y="20"/>
              </a:cxn>
              <a:cxn ang="0">
                <a:pos x="21" y="27"/>
              </a:cxn>
              <a:cxn ang="0">
                <a:pos x="14" y="33"/>
              </a:cxn>
              <a:cxn ang="0">
                <a:pos x="14" y="35"/>
              </a:cxn>
              <a:cxn ang="0">
                <a:pos x="14" y="37"/>
              </a:cxn>
              <a:cxn ang="0">
                <a:pos x="17" y="40"/>
              </a:cxn>
              <a:cxn ang="0">
                <a:pos x="19" y="41"/>
              </a:cxn>
              <a:cxn ang="0">
                <a:pos x="21" y="40"/>
              </a:cxn>
              <a:cxn ang="0">
                <a:pos x="27" y="33"/>
              </a:cxn>
              <a:cxn ang="0">
                <a:pos x="34" y="40"/>
              </a:cxn>
              <a:cxn ang="0">
                <a:pos x="35" y="41"/>
              </a:cxn>
              <a:cxn ang="0">
                <a:pos x="37" y="40"/>
              </a:cxn>
              <a:cxn ang="0">
                <a:pos x="40" y="37"/>
              </a:cxn>
              <a:cxn ang="0">
                <a:pos x="41" y="35"/>
              </a:cxn>
              <a:cxn ang="0">
                <a:pos x="40" y="33"/>
              </a:cxn>
            </a:cxnLst>
            <a:rect l="0" t="0" r="r" b="b"/>
            <a:pathLst>
              <a:path w="55" h="54">
                <a:moveTo>
                  <a:pt x="27" y="54"/>
                </a:moveTo>
                <a:cubicBezTo>
                  <a:pt x="12" y="54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4"/>
                  <a:pt x="27" y="54"/>
                </a:cubicBezTo>
                <a:close/>
                <a:moveTo>
                  <a:pt x="40" y="33"/>
                </a:moveTo>
                <a:cubicBezTo>
                  <a:pt x="34" y="27"/>
                  <a:pt x="34" y="27"/>
                  <a:pt x="34" y="27"/>
                </a:cubicBezTo>
                <a:cubicBezTo>
                  <a:pt x="40" y="20"/>
                  <a:pt x="40" y="20"/>
                  <a:pt x="40" y="20"/>
                </a:cubicBezTo>
                <a:cubicBezTo>
                  <a:pt x="41" y="20"/>
                  <a:pt x="41" y="19"/>
                  <a:pt x="41" y="19"/>
                </a:cubicBezTo>
                <a:cubicBezTo>
                  <a:pt x="41" y="18"/>
                  <a:pt x="41" y="18"/>
                  <a:pt x="40" y="17"/>
                </a:cubicBezTo>
                <a:cubicBezTo>
                  <a:pt x="37" y="14"/>
                  <a:pt x="37" y="14"/>
                  <a:pt x="37" y="14"/>
                </a:cubicBezTo>
                <a:cubicBezTo>
                  <a:pt x="36" y="14"/>
                  <a:pt x="36" y="13"/>
                  <a:pt x="35" y="13"/>
                </a:cubicBezTo>
                <a:cubicBezTo>
                  <a:pt x="35" y="13"/>
                  <a:pt x="34" y="14"/>
                  <a:pt x="34" y="14"/>
                </a:cubicBezTo>
                <a:cubicBezTo>
                  <a:pt x="27" y="20"/>
                  <a:pt x="27" y="20"/>
                  <a:pt x="27" y="20"/>
                </a:cubicBezTo>
                <a:cubicBezTo>
                  <a:pt x="21" y="14"/>
                  <a:pt x="21" y="14"/>
                  <a:pt x="21" y="14"/>
                </a:cubicBezTo>
                <a:cubicBezTo>
                  <a:pt x="20" y="14"/>
                  <a:pt x="20" y="13"/>
                  <a:pt x="19" y="13"/>
                </a:cubicBezTo>
                <a:cubicBezTo>
                  <a:pt x="19" y="13"/>
                  <a:pt x="18" y="14"/>
                  <a:pt x="17" y="14"/>
                </a:cubicBezTo>
                <a:cubicBezTo>
                  <a:pt x="14" y="17"/>
                  <a:pt x="14" y="17"/>
                  <a:pt x="14" y="17"/>
                </a:cubicBezTo>
                <a:cubicBezTo>
                  <a:pt x="14" y="18"/>
                  <a:pt x="14" y="18"/>
                  <a:pt x="14" y="19"/>
                </a:cubicBezTo>
                <a:cubicBezTo>
                  <a:pt x="14" y="19"/>
                  <a:pt x="14" y="20"/>
                  <a:pt x="14" y="20"/>
                </a:cubicBezTo>
                <a:cubicBezTo>
                  <a:pt x="21" y="27"/>
                  <a:pt x="21" y="27"/>
                  <a:pt x="21" y="27"/>
                </a:cubicBezTo>
                <a:cubicBezTo>
                  <a:pt x="14" y="33"/>
                  <a:pt x="14" y="33"/>
                  <a:pt x="14" y="33"/>
                </a:cubicBezTo>
                <a:cubicBezTo>
                  <a:pt x="14" y="34"/>
                  <a:pt x="14" y="34"/>
                  <a:pt x="14" y="35"/>
                </a:cubicBezTo>
                <a:cubicBezTo>
                  <a:pt x="14" y="36"/>
                  <a:pt x="14" y="36"/>
                  <a:pt x="14" y="37"/>
                </a:cubicBezTo>
                <a:cubicBezTo>
                  <a:pt x="17" y="40"/>
                  <a:pt x="17" y="40"/>
                  <a:pt x="17" y="40"/>
                </a:cubicBezTo>
                <a:cubicBezTo>
                  <a:pt x="18" y="40"/>
                  <a:pt x="19" y="41"/>
                  <a:pt x="19" y="41"/>
                </a:cubicBezTo>
                <a:cubicBezTo>
                  <a:pt x="20" y="41"/>
                  <a:pt x="20" y="40"/>
                  <a:pt x="21" y="40"/>
                </a:cubicBezTo>
                <a:cubicBezTo>
                  <a:pt x="27" y="33"/>
                  <a:pt x="27" y="33"/>
                  <a:pt x="27" y="33"/>
                </a:cubicBezTo>
                <a:cubicBezTo>
                  <a:pt x="34" y="40"/>
                  <a:pt x="34" y="40"/>
                  <a:pt x="34" y="40"/>
                </a:cubicBezTo>
                <a:cubicBezTo>
                  <a:pt x="34" y="40"/>
                  <a:pt x="35" y="41"/>
                  <a:pt x="35" y="41"/>
                </a:cubicBezTo>
                <a:cubicBezTo>
                  <a:pt x="36" y="41"/>
                  <a:pt x="36" y="40"/>
                  <a:pt x="37" y="40"/>
                </a:cubicBezTo>
                <a:cubicBezTo>
                  <a:pt x="40" y="37"/>
                  <a:pt x="40" y="37"/>
                  <a:pt x="40" y="37"/>
                </a:cubicBezTo>
                <a:cubicBezTo>
                  <a:pt x="41" y="36"/>
                  <a:pt x="41" y="36"/>
                  <a:pt x="41" y="35"/>
                </a:cubicBezTo>
                <a:cubicBezTo>
                  <a:pt x="41" y="34"/>
                  <a:pt x="41" y="34"/>
                  <a:pt x="40" y="33"/>
                </a:cubicBezTo>
                <a:close/>
              </a:path>
            </a:pathLst>
          </a:custGeom>
          <a:solidFill>
            <a:srgbClr val="FCAF26"/>
          </a:solidFill>
          <a:ln w="9525">
            <a:noFill/>
            <a:round/>
          </a:ln>
        </p:spPr>
        <p:txBody>
          <a:bodyPr vert="horz" wrap="square" lIns="121682" tIns="60841" rIns="121682" bIns="60841" numCol="1" anchor="t" anchorCtr="0" compatLnSpc="1"/>
          <a:lstStyle/>
          <a:p>
            <a:pPr defTabSz="1217930">
              <a:defRPr/>
            </a:pPr>
            <a:endParaRPr lang="en-US" sz="3190" kern="0">
              <a:solidFill>
                <a:srgbClr val="262626"/>
              </a:solidFill>
              <a:cs typeface="+mn-ea"/>
              <a:sym typeface="+mn-lt"/>
            </a:endParaRPr>
          </a:p>
        </p:txBody>
      </p:sp>
      <p:sp>
        <p:nvSpPr>
          <p:cNvPr id="83" name="Freeform 162"/>
          <p:cNvSpPr>
            <a:spLocks noChangeAspect="1" noEditPoints="1"/>
          </p:cNvSpPr>
          <p:nvPr/>
        </p:nvSpPr>
        <p:spPr bwMode="auto">
          <a:xfrm>
            <a:off x="9473766" y="5070181"/>
            <a:ext cx="334645" cy="329019"/>
          </a:xfrm>
          <a:custGeom>
            <a:avLst/>
            <a:gdLst/>
            <a:ahLst/>
            <a:cxnLst>
              <a:cxn ang="0">
                <a:pos x="27" y="54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4"/>
              </a:cxn>
              <a:cxn ang="0">
                <a:pos x="40" y="33"/>
              </a:cxn>
              <a:cxn ang="0">
                <a:pos x="34" y="27"/>
              </a:cxn>
              <a:cxn ang="0">
                <a:pos x="40" y="20"/>
              </a:cxn>
              <a:cxn ang="0">
                <a:pos x="41" y="19"/>
              </a:cxn>
              <a:cxn ang="0">
                <a:pos x="40" y="17"/>
              </a:cxn>
              <a:cxn ang="0">
                <a:pos x="37" y="14"/>
              </a:cxn>
              <a:cxn ang="0">
                <a:pos x="35" y="13"/>
              </a:cxn>
              <a:cxn ang="0">
                <a:pos x="34" y="14"/>
              </a:cxn>
              <a:cxn ang="0">
                <a:pos x="27" y="20"/>
              </a:cxn>
              <a:cxn ang="0">
                <a:pos x="21" y="14"/>
              </a:cxn>
              <a:cxn ang="0">
                <a:pos x="19" y="13"/>
              </a:cxn>
              <a:cxn ang="0">
                <a:pos x="17" y="14"/>
              </a:cxn>
              <a:cxn ang="0">
                <a:pos x="14" y="17"/>
              </a:cxn>
              <a:cxn ang="0">
                <a:pos x="14" y="19"/>
              </a:cxn>
              <a:cxn ang="0">
                <a:pos x="14" y="20"/>
              </a:cxn>
              <a:cxn ang="0">
                <a:pos x="21" y="27"/>
              </a:cxn>
              <a:cxn ang="0">
                <a:pos x="14" y="33"/>
              </a:cxn>
              <a:cxn ang="0">
                <a:pos x="14" y="35"/>
              </a:cxn>
              <a:cxn ang="0">
                <a:pos x="14" y="37"/>
              </a:cxn>
              <a:cxn ang="0">
                <a:pos x="17" y="40"/>
              </a:cxn>
              <a:cxn ang="0">
                <a:pos x="19" y="41"/>
              </a:cxn>
              <a:cxn ang="0">
                <a:pos x="21" y="40"/>
              </a:cxn>
              <a:cxn ang="0">
                <a:pos x="27" y="33"/>
              </a:cxn>
              <a:cxn ang="0">
                <a:pos x="34" y="40"/>
              </a:cxn>
              <a:cxn ang="0">
                <a:pos x="35" y="41"/>
              </a:cxn>
              <a:cxn ang="0">
                <a:pos x="37" y="40"/>
              </a:cxn>
              <a:cxn ang="0">
                <a:pos x="40" y="37"/>
              </a:cxn>
              <a:cxn ang="0">
                <a:pos x="41" y="35"/>
              </a:cxn>
              <a:cxn ang="0">
                <a:pos x="40" y="33"/>
              </a:cxn>
            </a:cxnLst>
            <a:rect l="0" t="0" r="r" b="b"/>
            <a:pathLst>
              <a:path w="55" h="54">
                <a:moveTo>
                  <a:pt x="27" y="54"/>
                </a:moveTo>
                <a:cubicBezTo>
                  <a:pt x="12" y="54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4"/>
                  <a:pt x="27" y="54"/>
                </a:cubicBezTo>
                <a:close/>
                <a:moveTo>
                  <a:pt x="40" y="33"/>
                </a:moveTo>
                <a:cubicBezTo>
                  <a:pt x="34" y="27"/>
                  <a:pt x="34" y="27"/>
                  <a:pt x="34" y="27"/>
                </a:cubicBezTo>
                <a:cubicBezTo>
                  <a:pt x="40" y="20"/>
                  <a:pt x="40" y="20"/>
                  <a:pt x="40" y="20"/>
                </a:cubicBezTo>
                <a:cubicBezTo>
                  <a:pt x="41" y="20"/>
                  <a:pt x="41" y="19"/>
                  <a:pt x="41" y="19"/>
                </a:cubicBezTo>
                <a:cubicBezTo>
                  <a:pt x="41" y="18"/>
                  <a:pt x="41" y="18"/>
                  <a:pt x="40" y="17"/>
                </a:cubicBezTo>
                <a:cubicBezTo>
                  <a:pt x="37" y="14"/>
                  <a:pt x="37" y="14"/>
                  <a:pt x="37" y="14"/>
                </a:cubicBezTo>
                <a:cubicBezTo>
                  <a:pt x="36" y="14"/>
                  <a:pt x="36" y="13"/>
                  <a:pt x="35" y="13"/>
                </a:cubicBezTo>
                <a:cubicBezTo>
                  <a:pt x="35" y="13"/>
                  <a:pt x="34" y="14"/>
                  <a:pt x="34" y="14"/>
                </a:cubicBezTo>
                <a:cubicBezTo>
                  <a:pt x="27" y="20"/>
                  <a:pt x="27" y="20"/>
                  <a:pt x="27" y="20"/>
                </a:cubicBezTo>
                <a:cubicBezTo>
                  <a:pt x="21" y="14"/>
                  <a:pt x="21" y="14"/>
                  <a:pt x="21" y="14"/>
                </a:cubicBezTo>
                <a:cubicBezTo>
                  <a:pt x="20" y="14"/>
                  <a:pt x="20" y="13"/>
                  <a:pt x="19" y="13"/>
                </a:cubicBezTo>
                <a:cubicBezTo>
                  <a:pt x="19" y="13"/>
                  <a:pt x="18" y="14"/>
                  <a:pt x="17" y="14"/>
                </a:cubicBezTo>
                <a:cubicBezTo>
                  <a:pt x="14" y="17"/>
                  <a:pt x="14" y="17"/>
                  <a:pt x="14" y="17"/>
                </a:cubicBezTo>
                <a:cubicBezTo>
                  <a:pt x="14" y="18"/>
                  <a:pt x="14" y="18"/>
                  <a:pt x="14" y="19"/>
                </a:cubicBezTo>
                <a:cubicBezTo>
                  <a:pt x="14" y="19"/>
                  <a:pt x="14" y="20"/>
                  <a:pt x="14" y="20"/>
                </a:cubicBezTo>
                <a:cubicBezTo>
                  <a:pt x="21" y="27"/>
                  <a:pt x="21" y="27"/>
                  <a:pt x="21" y="27"/>
                </a:cubicBezTo>
                <a:cubicBezTo>
                  <a:pt x="14" y="33"/>
                  <a:pt x="14" y="33"/>
                  <a:pt x="14" y="33"/>
                </a:cubicBezTo>
                <a:cubicBezTo>
                  <a:pt x="14" y="34"/>
                  <a:pt x="14" y="34"/>
                  <a:pt x="14" y="35"/>
                </a:cubicBezTo>
                <a:cubicBezTo>
                  <a:pt x="14" y="36"/>
                  <a:pt x="14" y="36"/>
                  <a:pt x="14" y="37"/>
                </a:cubicBezTo>
                <a:cubicBezTo>
                  <a:pt x="17" y="40"/>
                  <a:pt x="17" y="40"/>
                  <a:pt x="17" y="40"/>
                </a:cubicBezTo>
                <a:cubicBezTo>
                  <a:pt x="18" y="40"/>
                  <a:pt x="19" y="41"/>
                  <a:pt x="19" y="41"/>
                </a:cubicBezTo>
                <a:cubicBezTo>
                  <a:pt x="20" y="41"/>
                  <a:pt x="20" y="40"/>
                  <a:pt x="21" y="40"/>
                </a:cubicBezTo>
                <a:cubicBezTo>
                  <a:pt x="27" y="33"/>
                  <a:pt x="27" y="33"/>
                  <a:pt x="27" y="33"/>
                </a:cubicBezTo>
                <a:cubicBezTo>
                  <a:pt x="34" y="40"/>
                  <a:pt x="34" y="40"/>
                  <a:pt x="34" y="40"/>
                </a:cubicBezTo>
                <a:cubicBezTo>
                  <a:pt x="34" y="40"/>
                  <a:pt x="35" y="41"/>
                  <a:pt x="35" y="41"/>
                </a:cubicBezTo>
                <a:cubicBezTo>
                  <a:pt x="36" y="41"/>
                  <a:pt x="36" y="40"/>
                  <a:pt x="37" y="40"/>
                </a:cubicBezTo>
                <a:cubicBezTo>
                  <a:pt x="40" y="37"/>
                  <a:pt x="40" y="37"/>
                  <a:pt x="40" y="37"/>
                </a:cubicBezTo>
                <a:cubicBezTo>
                  <a:pt x="41" y="36"/>
                  <a:pt x="41" y="36"/>
                  <a:pt x="41" y="35"/>
                </a:cubicBezTo>
                <a:cubicBezTo>
                  <a:pt x="41" y="34"/>
                  <a:pt x="41" y="34"/>
                  <a:pt x="40" y="33"/>
                </a:cubicBezTo>
                <a:close/>
              </a:path>
            </a:pathLst>
          </a:custGeom>
          <a:solidFill>
            <a:srgbClr val="FCAF26"/>
          </a:solidFill>
          <a:ln w="9525">
            <a:noFill/>
            <a:round/>
          </a:ln>
        </p:spPr>
        <p:txBody>
          <a:bodyPr vert="horz" wrap="square" lIns="121682" tIns="60841" rIns="121682" bIns="60841" numCol="1" anchor="t" anchorCtr="0" compatLnSpc="1"/>
          <a:lstStyle/>
          <a:p>
            <a:pPr defTabSz="1217930">
              <a:defRPr/>
            </a:pPr>
            <a:endParaRPr lang="en-US" sz="3190" kern="0">
              <a:solidFill>
                <a:srgbClr val="262626"/>
              </a:solidFill>
              <a:cs typeface="+mn-ea"/>
              <a:sym typeface="+mn-lt"/>
            </a:endParaRPr>
          </a:p>
        </p:txBody>
      </p:sp>
      <p:sp>
        <p:nvSpPr>
          <p:cNvPr id="84" name="Freeform 47"/>
          <p:cNvSpPr>
            <a:spLocks noChangeAspect="1" noEditPoints="1"/>
          </p:cNvSpPr>
          <p:nvPr/>
        </p:nvSpPr>
        <p:spPr bwMode="auto">
          <a:xfrm>
            <a:off x="7242935" y="3242137"/>
            <a:ext cx="334645" cy="334645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6"/>
              </a:cxn>
              <a:cxn ang="0">
                <a:pos x="45" y="22"/>
              </a:cxn>
              <a:cxn ang="0">
                <a:pos x="41" y="19"/>
              </a:cxn>
              <a:cxn ang="0">
                <a:pos x="38" y="19"/>
              </a:cxn>
              <a:cxn ang="0">
                <a:pos x="27" y="30"/>
              </a:cxn>
              <a:cxn ang="0">
                <a:pos x="16" y="19"/>
              </a:cxn>
              <a:cxn ang="0">
                <a:pos x="13" y="19"/>
              </a:cxn>
              <a:cxn ang="0">
                <a:pos x="9" y="22"/>
              </a:cxn>
              <a:cxn ang="0">
                <a:pos x="9" y="26"/>
              </a:cxn>
              <a:cxn ang="0">
                <a:pos x="26" y="42"/>
              </a:cxn>
              <a:cxn ang="0">
                <a:pos x="29" y="42"/>
              </a:cxn>
              <a:cxn ang="0">
                <a:pos x="45" y="26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6"/>
                </a:moveTo>
                <a:cubicBezTo>
                  <a:pt x="46" y="25"/>
                  <a:pt x="46" y="23"/>
                  <a:pt x="45" y="22"/>
                </a:cubicBezTo>
                <a:cubicBezTo>
                  <a:pt x="41" y="19"/>
                  <a:pt x="41" y="19"/>
                  <a:pt x="41" y="19"/>
                </a:cubicBezTo>
                <a:cubicBezTo>
                  <a:pt x="40" y="18"/>
                  <a:pt x="39" y="18"/>
                  <a:pt x="38" y="19"/>
                </a:cubicBezTo>
                <a:cubicBezTo>
                  <a:pt x="27" y="30"/>
                  <a:pt x="27" y="30"/>
                  <a:pt x="27" y="30"/>
                </a:cubicBezTo>
                <a:cubicBezTo>
                  <a:pt x="16" y="19"/>
                  <a:pt x="16" y="19"/>
                  <a:pt x="16" y="19"/>
                </a:cubicBezTo>
                <a:cubicBezTo>
                  <a:pt x="15" y="18"/>
                  <a:pt x="14" y="18"/>
                  <a:pt x="13" y="19"/>
                </a:cubicBezTo>
                <a:cubicBezTo>
                  <a:pt x="9" y="22"/>
                  <a:pt x="9" y="22"/>
                  <a:pt x="9" y="22"/>
                </a:cubicBezTo>
                <a:cubicBezTo>
                  <a:pt x="8" y="23"/>
                  <a:pt x="8" y="25"/>
                  <a:pt x="9" y="26"/>
                </a:cubicBezTo>
                <a:cubicBezTo>
                  <a:pt x="26" y="42"/>
                  <a:pt x="26" y="42"/>
                  <a:pt x="26" y="42"/>
                </a:cubicBezTo>
                <a:cubicBezTo>
                  <a:pt x="26" y="43"/>
                  <a:pt x="28" y="43"/>
                  <a:pt x="29" y="42"/>
                </a:cubicBezTo>
                <a:lnTo>
                  <a:pt x="45" y="26"/>
                </a:lnTo>
                <a:close/>
              </a:path>
            </a:pathLst>
          </a:custGeom>
          <a:solidFill>
            <a:srgbClr val="B47730"/>
          </a:solidFill>
          <a:ln w="9525">
            <a:noFill/>
            <a:round/>
          </a:ln>
        </p:spPr>
        <p:txBody>
          <a:bodyPr vert="horz" wrap="square" lIns="121682" tIns="60841" rIns="121682" bIns="60841" numCol="1" anchor="t" anchorCtr="0" compatLnSpc="1"/>
          <a:lstStyle/>
          <a:p>
            <a:pPr defTabSz="1217930">
              <a:defRPr/>
            </a:pPr>
            <a:endParaRPr lang="en-US" sz="3190" kern="0">
              <a:solidFill>
                <a:srgbClr val="262626"/>
              </a:solidFill>
              <a:cs typeface="+mn-ea"/>
              <a:sym typeface="+mn-lt"/>
            </a:endParaRPr>
          </a:p>
        </p:txBody>
      </p:sp>
      <p:sp>
        <p:nvSpPr>
          <p:cNvPr id="85" name="Freeform 47"/>
          <p:cNvSpPr>
            <a:spLocks noChangeAspect="1" noEditPoints="1"/>
          </p:cNvSpPr>
          <p:nvPr/>
        </p:nvSpPr>
        <p:spPr bwMode="auto">
          <a:xfrm>
            <a:off x="7242935" y="3850547"/>
            <a:ext cx="334645" cy="334645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6"/>
              </a:cxn>
              <a:cxn ang="0">
                <a:pos x="45" y="22"/>
              </a:cxn>
              <a:cxn ang="0">
                <a:pos x="41" y="19"/>
              </a:cxn>
              <a:cxn ang="0">
                <a:pos x="38" y="19"/>
              </a:cxn>
              <a:cxn ang="0">
                <a:pos x="27" y="30"/>
              </a:cxn>
              <a:cxn ang="0">
                <a:pos x="16" y="19"/>
              </a:cxn>
              <a:cxn ang="0">
                <a:pos x="13" y="19"/>
              </a:cxn>
              <a:cxn ang="0">
                <a:pos x="9" y="22"/>
              </a:cxn>
              <a:cxn ang="0">
                <a:pos x="9" y="26"/>
              </a:cxn>
              <a:cxn ang="0">
                <a:pos x="26" y="42"/>
              </a:cxn>
              <a:cxn ang="0">
                <a:pos x="29" y="42"/>
              </a:cxn>
              <a:cxn ang="0">
                <a:pos x="45" y="26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6"/>
                </a:moveTo>
                <a:cubicBezTo>
                  <a:pt x="46" y="25"/>
                  <a:pt x="46" y="23"/>
                  <a:pt x="45" y="22"/>
                </a:cubicBezTo>
                <a:cubicBezTo>
                  <a:pt x="41" y="19"/>
                  <a:pt x="41" y="19"/>
                  <a:pt x="41" y="19"/>
                </a:cubicBezTo>
                <a:cubicBezTo>
                  <a:pt x="40" y="18"/>
                  <a:pt x="39" y="18"/>
                  <a:pt x="38" y="19"/>
                </a:cubicBezTo>
                <a:cubicBezTo>
                  <a:pt x="27" y="30"/>
                  <a:pt x="27" y="30"/>
                  <a:pt x="27" y="30"/>
                </a:cubicBezTo>
                <a:cubicBezTo>
                  <a:pt x="16" y="19"/>
                  <a:pt x="16" y="19"/>
                  <a:pt x="16" y="19"/>
                </a:cubicBezTo>
                <a:cubicBezTo>
                  <a:pt x="15" y="18"/>
                  <a:pt x="14" y="18"/>
                  <a:pt x="13" y="19"/>
                </a:cubicBezTo>
                <a:cubicBezTo>
                  <a:pt x="9" y="22"/>
                  <a:pt x="9" y="22"/>
                  <a:pt x="9" y="22"/>
                </a:cubicBezTo>
                <a:cubicBezTo>
                  <a:pt x="8" y="23"/>
                  <a:pt x="8" y="25"/>
                  <a:pt x="9" y="26"/>
                </a:cubicBezTo>
                <a:cubicBezTo>
                  <a:pt x="26" y="42"/>
                  <a:pt x="26" y="42"/>
                  <a:pt x="26" y="42"/>
                </a:cubicBezTo>
                <a:cubicBezTo>
                  <a:pt x="26" y="43"/>
                  <a:pt x="28" y="43"/>
                  <a:pt x="29" y="42"/>
                </a:cubicBezTo>
                <a:lnTo>
                  <a:pt x="45" y="26"/>
                </a:lnTo>
                <a:close/>
              </a:path>
            </a:pathLst>
          </a:custGeom>
          <a:solidFill>
            <a:srgbClr val="B47730"/>
          </a:solidFill>
          <a:ln w="9525">
            <a:noFill/>
            <a:round/>
          </a:ln>
        </p:spPr>
        <p:txBody>
          <a:bodyPr vert="horz" wrap="square" lIns="121682" tIns="60841" rIns="121682" bIns="60841" numCol="1" anchor="t" anchorCtr="0" compatLnSpc="1"/>
          <a:lstStyle/>
          <a:p>
            <a:pPr defTabSz="1217930">
              <a:defRPr/>
            </a:pPr>
            <a:endParaRPr lang="en-US" sz="3190" kern="0">
              <a:solidFill>
                <a:srgbClr val="262626"/>
              </a:solidFill>
              <a:cs typeface="+mn-ea"/>
              <a:sym typeface="+mn-lt"/>
            </a:endParaRPr>
          </a:p>
        </p:txBody>
      </p:sp>
      <p:sp>
        <p:nvSpPr>
          <p:cNvPr id="86" name="Freeform 47"/>
          <p:cNvSpPr>
            <a:spLocks noChangeAspect="1" noEditPoints="1"/>
          </p:cNvSpPr>
          <p:nvPr/>
        </p:nvSpPr>
        <p:spPr bwMode="auto">
          <a:xfrm>
            <a:off x="9473766" y="3850547"/>
            <a:ext cx="334645" cy="334645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6"/>
              </a:cxn>
              <a:cxn ang="0">
                <a:pos x="45" y="22"/>
              </a:cxn>
              <a:cxn ang="0">
                <a:pos x="41" y="19"/>
              </a:cxn>
              <a:cxn ang="0">
                <a:pos x="38" y="19"/>
              </a:cxn>
              <a:cxn ang="0">
                <a:pos x="27" y="30"/>
              </a:cxn>
              <a:cxn ang="0">
                <a:pos x="16" y="19"/>
              </a:cxn>
              <a:cxn ang="0">
                <a:pos x="13" y="19"/>
              </a:cxn>
              <a:cxn ang="0">
                <a:pos x="9" y="22"/>
              </a:cxn>
              <a:cxn ang="0">
                <a:pos x="9" y="26"/>
              </a:cxn>
              <a:cxn ang="0">
                <a:pos x="26" y="42"/>
              </a:cxn>
              <a:cxn ang="0">
                <a:pos x="29" y="42"/>
              </a:cxn>
              <a:cxn ang="0">
                <a:pos x="45" y="26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6"/>
                </a:moveTo>
                <a:cubicBezTo>
                  <a:pt x="46" y="25"/>
                  <a:pt x="46" y="23"/>
                  <a:pt x="45" y="22"/>
                </a:cubicBezTo>
                <a:cubicBezTo>
                  <a:pt x="41" y="19"/>
                  <a:pt x="41" y="19"/>
                  <a:pt x="41" y="19"/>
                </a:cubicBezTo>
                <a:cubicBezTo>
                  <a:pt x="40" y="18"/>
                  <a:pt x="39" y="18"/>
                  <a:pt x="38" y="19"/>
                </a:cubicBezTo>
                <a:cubicBezTo>
                  <a:pt x="27" y="30"/>
                  <a:pt x="27" y="30"/>
                  <a:pt x="27" y="30"/>
                </a:cubicBezTo>
                <a:cubicBezTo>
                  <a:pt x="16" y="19"/>
                  <a:pt x="16" y="19"/>
                  <a:pt x="16" y="19"/>
                </a:cubicBezTo>
                <a:cubicBezTo>
                  <a:pt x="15" y="18"/>
                  <a:pt x="14" y="18"/>
                  <a:pt x="13" y="19"/>
                </a:cubicBezTo>
                <a:cubicBezTo>
                  <a:pt x="9" y="22"/>
                  <a:pt x="9" y="22"/>
                  <a:pt x="9" y="22"/>
                </a:cubicBezTo>
                <a:cubicBezTo>
                  <a:pt x="8" y="23"/>
                  <a:pt x="8" y="25"/>
                  <a:pt x="9" y="26"/>
                </a:cubicBezTo>
                <a:cubicBezTo>
                  <a:pt x="26" y="42"/>
                  <a:pt x="26" y="42"/>
                  <a:pt x="26" y="42"/>
                </a:cubicBezTo>
                <a:cubicBezTo>
                  <a:pt x="26" y="43"/>
                  <a:pt x="28" y="43"/>
                  <a:pt x="29" y="42"/>
                </a:cubicBezTo>
                <a:lnTo>
                  <a:pt x="45" y="26"/>
                </a:lnTo>
                <a:close/>
              </a:path>
            </a:pathLst>
          </a:custGeom>
          <a:solidFill>
            <a:srgbClr val="FCAF26"/>
          </a:solidFill>
          <a:ln w="9525">
            <a:noFill/>
            <a:round/>
          </a:ln>
        </p:spPr>
        <p:txBody>
          <a:bodyPr vert="horz" wrap="square" lIns="121682" tIns="60841" rIns="121682" bIns="60841" numCol="1" anchor="t" anchorCtr="0" compatLnSpc="1"/>
          <a:lstStyle/>
          <a:p>
            <a:pPr defTabSz="1217930">
              <a:defRPr/>
            </a:pPr>
            <a:endParaRPr lang="en-US" sz="3190" kern="0">
              <a:solidFill>
                <a:srgbClr val="262626"/>
              </a:solidFill>
              <a:cs typeface="+mn-ea"/>
              <a:sym typeface="+mn-lt"/>
            </a:endParaRPr>
          </a:p>
        </p:txBody>
      </p:sp>
      <p:sp>
        <p:nvSpPr>
          <p:cNvPr id="87" name="Freeform 47"/>
          <p:cNvSpPr>
            <a:spLocks noChangeAspect="1" noEditPoints="1"/>
          </p:cNvSpPr>
          <p:nvPr/>
        </p:nvSpPr>
        <p:spPr bwMode="auto">
          <a:xfrm>
            <a:off x="9473766" y="4458956"/>
            <a:ext cx="334645" cy="334645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6"/>
              </a:cxn>
              <a:cxn ang="0">
                <a:pos x="45" y="22"/>
              </a:cxn>
              <a:cxn ang="0">
                <a:pos x="41" y="19"/>
              </a:cxn>
              <a:cxn ang="0">
                <a:pos x="38" y="19"/>
              </a:cxn>
              <a:cxn ang="0">
                <a:pos x="27" y="30"/>
              </a:cxn>
              <a:cxn ang="0">
                <a:pos x="16" y="19"/>
              </a:cxn>
              <a:cxn ang="0">
                <a:pos x="13" y="19"/>
              </a:cxn>
              <a:cxn ang="0">
                <a:pos x="9" y="22"/>
              </a:cxn>
              <a:cxn ang="0">
                <a:pos x="9" y="26"/>
              </a:cxn>
              <a:cxn ang="0">
                <a:pos x="26" y="42"/>
              </a:cxn>
              <a:cxn ang="0">
                <a:pos x="29" y="42"/>
              </a:cxn>
              <a:cxn ang="0">
                <a:pos x="45" y="26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6"/>
                </a:moveTo>
                <a:cubicBezTo>
                  <a:pt x="46" y="25"/>
                  <a:pt x="46" y="23"/>
                  <a:pt x="45" y="22"/>
                </a:cubicBezTo>
                <a:cubicBezTo>
                  <a:pt x="41" y="19"/>
                  <a:pt x="41" y="19"/>
                  <a:pt x="41" y="19"/>
                </a:cubicBezTo>
                <a:cubicBezTo>
                  <a:pt x="40" y="18"/>
                  <a:pt x="39" y="18"/>
                  <a:pt x="38" y="19"/>
                </a:cubicBezTo>
                <a:cubicBezTo>
                  <a:pt x="27" y="30"/>
                  <a:pt x="27" y="30"/>
                  <a:pt x="27" y="30"/>
                </a:cubicBezTo>
                <a:cubicBezTo>
                  <a:pt x="16" y="19"/>
                  <a:pt x="16" y="19"/>
                  <a:pt x="16" y="19"/>
                </a:cubicBezTo>
                <a:cubicBezTo>
                  <a:pt x="15" y="18"/>
                  <a:pt x="14" y="18"/>
                  <a:pt x="13" y="19"/>
                </a:cubicBezTo>
                <a:cubicBezTo>
                  <a:pt x="9" y="22"/>
                  <a:pt x="9" y="22"/>
                  <a:pt x="9" y="22"/>
                </a:cubicBezTo>
                <a:cubicBezTo>
                  <a:pt x="8" y="23"/>
                  <a:pt x="8" y="25"/>
                  <a:pt x="9" y="26"/>
                </a:cubicBezTo>
                <a:cubicBezTo>
                  <a:pt x="26" y="42"/>
                  <a:pt x="26" y="42"/>
                  <a:pt x="26" y="42"/>
                </a:cubicBezTo>
                <a:cubicBezTo>
                  <a:pt x="26" y="43"/>
                  <a:pt x="28" y="43"/>
                  <a:pt x="29" y="42"/>
                </a:cubicBezTo>
                <a:lnTo>
                  <a:pt x="45" y="26"/>
                </a:lnTo>
                <a:close/>
              </a:path>
            </a:pathLst>
          </a:custGeom>
          <a:solidFill>
            <a:srgbClr val="FCAF26"/>
          </a:solidFill>
          <a:ln w="9525">
            <a:noFill/>
            <a:round/>
          </a:ln>
        </p:spPr>
        <p:txBody>
          <a:bodyPr vert="horz" wrap="square" lIns="121682" tIns="60841" rIns="121682" bIns="60841" numCol="1" anchor="t" anchorCtr="0" compatLnSpc="1"/>
          <a:lstStyle/>
          <a:p>
            <a:pPr defTabSz="1217930">
              <a:defRPr/>
            </a:pPr>
            <a:endParaRPr lang="en-US" sz="3190" kern="0">
              <a:solidFill>
                <a:srgbClr val="262626"/>
              </a:solidFill>
              <a:cs typeface="+mn-ea"/>
              <a:sym typeface="+mn-lt"/>
            </a:endParaRPr>
          </a:p>
        </p:txBody>
      </p:sp>
      <p:sp>
        <p:nvSpPr>
          <p:cNvPr id="88" name="Freeform 47"/>
          <p:cNvSpPr>
            <a:spLocks noChangeAspect="1" noEditPoints="1"/>
          </p:cNvSpPr>
          <p:nvPr/>
        </p:nvSpPr>
        <p:spPr bwMode="auto">
          <a:xfrm>
            <a:off x="7242935" y="5067366"/>
            <a:ext cx="334645" cy="334645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6"/>
              </a:cxn>
              <a:cxn ang="0">
                <a:pos x="45" y="22"/>
              </a:cxn>
              <a:cxn ang="0">
                <a:pos x="41" y="19"/>
              </a:cxn>
              <a:cxn ang="0">
                <a:pos x="38" y="19"/>
              </a:cxn>
              <a:cxn ang="0">
                <a:pos x="27" y="30"/>
              </a:cxn>
              <a:cxn ang="0">
                <a:pos x="16" y="19"/>
              </a:cxn>
              <a:cxn ang="0">
                <a:pos x="13" y="19"/>
              </a:cxn>
              <a:cxn ang="0">
                <a:pos x="9" y="22"/>
              </a:cxn>
              <a:cxn ang="0">
                <a:pos x="9" y="26"/>
              </a:cxn>
              <a:cxn ang="0">
                <a:pos x="26" y="42"/>
              </a:cxn>
              <a:cxn ang="0">
                <a:pos x="29" y="42"/>
              </a:cxn>
              <a:cxn ang="0">
                <a:pos x="45" y="26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6"/>
                </a:moveTo>
                <a:cubicBezTo>
                  <a:pt x="46" y="25"/>
                  <a:pt x="46" y="23"/>
                  <a:pt x="45" y="22"/>
                </a:cubicBezTo>
                <a:cubicBezTo>
                  <a:pt x="41" y="19"/>
                  <a:pt x="41" y="19"/>
                  <a:pt x="41" y="19"/>
                </a:cubicBezTo>
                <a:cubicBezTo>
                  <a:pt x="40" y="18"/>
                  <a:pt x="39" y="18"/>
                  <a:pt x="38" y="19"/>
                </a:cubicBezTo>
                <a:cubicBezTo>
                  <a:pt x="27" y="30"/>
                  <a:pt x="27" y="30"/>
                  <a:pt x="27" y="30"/>
                </a:cubicBezTo>
                <a:cubicBezTo>
                  <a:pt x="16" y="19"/>
                  <a:pt x="16" y="19"/>
                  <a:pt x="16" y="19"/>
                </a:cubicBezTo>
                <a:cubicBezTo>
                  <a:pt x="15" y="18"/>
                  <a:pt x="14" y="18"/>
                  <a:pt x="13" y="19"/>
                </a:cubicBezTo>
                <a:cubicBezTo>
                  <a:pt x="9" y="22"/>
                  <a:pt x="9" y="22"/>
                  <a:pt x="9" y="22"/>
                </a:cubicBezTo>
                <a:cubicBezTo>
                  <a:pt x="8" y="23"/>
                  <a:pt x="8" y="25"/>
                  <a:pt x="9" y="26"/>
                </a:cubicBezTo>
                <a:cubicBezTo>
                  <a:pt x="26" y="42"/>
                  <a:pt x="26" y="42"/>
                  <a:pt x="26" y="42"/>
                </a:cubicBezTo>
                <a:cubicBezTo>
                  <a:pt x="26" y="43"/>
                  <a:pt x="28" y="43"/>
                  <a:pt x="29" y="42"/>
                </a:cubicBezTo>
                <a:lnTo>
                  <a:pt x="45" y="26"/>
                </a:lnTo>
                <a:close/>
              </a:path>
            </a:pathLst>
          </a:custGeom>
          <a:solidFill>
            <a:srgbClr val="B47730"/>
          </a:solidFill>
          <a:ln w="9525">
            <a:noFill/>
            <a:round/>
          </a:ln>
        </p:spPr>
        <p:txBody>
          <a:bodyPr vert="horz" wrap="square" lIns="121682" tIns="60841" rIns="121682" bIns="60841" numCol="1" anchor="t" anchorCtr="0" compatLnSpc="1"/>
          <a:lstStyle/>
          <a:p>
            <a:pPr defTabSz="1217930">
              <a:defRPr/>
            </a:pPr>
            <a:endParaRPr lang="en-US" sz="3190" kern="0">
              <a:solidFill>
                <a:srgbClr val="262626"/>
              </a:solidFill>
              <a:cs typeface="+mn-ea"/>
              <a:sym typeface="+mn-lt"/>
            </a:endParaRPr>
          </a:p>
        </p:txBody>
      </p:sp>
      <p:sp>
        <p:nvSpPr>
          <p:cNvPr id="89" name="Freeform 47"/>
          <p:cNvSpPr>
            <a:spLocks noChangeAspect="1" noEditPoints="1"/>
          </p:cNvSpPr>
          <p:nvPr/>
        </p:nvSpPr>
        <p:spPr bwMode="auto">
          <a:xfrm>
            <a:off x="5012101" y="3851485"/>
            <a:ext cx="334645" cy="334645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6"/>
              </a:cxn>
              <a:cxn ang="0">
                <a:pos x="45" y="22"/>
              </a:cxn>
              <a:cxn ang="0">
                <a:pos x="41" y="19"/>
              </a:cxn>
              <a:cxn ang="0">
                <a:pos x="38" y="19"/>
              </a:cxn>
              <a:cxn ang="0">
                <a:pos x="27" y="30"/>
              </a:cxn>
              <a:cxn ang="0">
                <a:pos x="16" y="19"/>
              </a:cxn>
              <a:cxn ang="0">
                <a:pos x="13" y="19"/>
              </a:cxn>
              <a:cxn ang="0">
                <a:pos x="9" y="22"/>
              </a:cxn>
              <a:cxn ang="0">
                <a:pos x="9" y="26"/>
              </a:cxn>
              <a:cxn ang="0">
                <a:pos x="26" y="42"/>
              </a:cxn>
              <a:cxn ang="0">
                <a:pos x="29" y="42"/>
              </a:cxn>
              <a:cxn ang="0">
                <a:pos x="45" y="26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6"/>
                </a:moveTo>
                <a:cubicBezTo>
                  <a:pt x="46" y="25"/>
                  <a:pt x="46" y="23"/>
                  <a:pt x="45" y="22"/>
                </a:cubicBezTo>
                <a:cubicBezTo>
                  <a:pt x="41" y="19"/>
                  <a:pt x="41" y="19"/>
                  <a:pt x="41" y="19"/>
                </a:cubicBezTo>
                <a:cubicBezTo>
                  <a:pt x="40" y="18"/>
                  <a:pt x="39" y="18"/>
                  <a:pt x="38" y="19"/>
                </a:cubicBezTo>
                <a:cubicBezTo>
                  <a:pt x="27" y="30"/>
                  <a:pt x="27" y="30"/>
                  <a:pt x="27" y="30"/>
                </a:cubicBezTo>
                <a:cubicBezTo>
                  <a:pt x="16" y="19"/>
                  <a:pt x="16" y="19"/>
                  <a:pt x="16" y="19"/>
                </a:cubicBezTo>
                <a:cubicBezTo>
                  <a:pt x="15" y="18"/>
                  <a:pt x="14" y="18"/>
                  <a:pt x="13" y="19"/>
                </a:cubicBezTo>
                <a:cubicBezTo>
                  <a:pt x="9" y="22"/>
                  <a:pt x="9" y="22"/>
                  <a:pt x="9" y="22"/>
                </a:cubicBezTo>
                <a:cubicBezTo>
                  <a:pt x="8" y="23"/>
                  <a:pt x="8" y="25"/>
                  <a:pt x="9" y="26"/>
                </a:cubicBezTo>
                <a:cubicBezTo>
                  <a:pt x="26" y="42"/>
                  <a:pt x="26" y="42"/>
                  <a:pt x="26" y="42"/>
                </a:cubicBezTo>
                <a:cubicBezTo>
                  <a:pt x="26" y="43"/>
                  <a:pt x="28" y="43"/>
                  <a:pt x="29" y="42"/>
                </a:cubicBezTo>
                <a:lnTo>
                  <a:pt x="45" y="26"/>
                </a:lnTo>
                <a:close/>
              </a:path>
            </a:pathLst>
          </a:custGeom>
          <a:solidFill>
            <a:srgbClr val="934500"/>
          </a:solidFill>
          <a:ln w="9525">
            <a:noFill/>
            <a:round/>
          </a:ln>
        </p:spPr>
        <p:txBody>
          <a:bodyPr vert="horz" wrap="square" lIns="121682" tIns="60841" rIns="121682" bIns="60841" numCol="1" anchor="t" anchorCtr="0" compatLnSpc="1"/>
          <a:lstStyle/>
          <a:p>
            <a:pPr defTabSz="1217930">
              <a:defRPr/>
            </a:pPr>
            <a:endParaRPr lang="en-US" sz="3190" kern="0">
              <a:solidFill>
                <a:srgbClr val="262626"/>
              </a:solidFill>
              <a:cs typeface="+mn-ea"/>
              <a:sym typeface="+mn-lt"/>
            </a:endParaRPr>
          </a:p>
        </p:txBody>
      </p:sp>
      <p:sp>
        <p:nvSpPr>
          <p:cNvPr id="90" name="Freeform 47"/>
          <p:cNvSpPr>
            <a:spLocks noChangeAspect="1" noEditPoints="1"/>
          </p:cNvSpPr>
          <p:nvPr/>
        </p:nvSpPr>
        <p:spPr bwMode="auto">
          <a:xfrm>
            <a:off x="5012101" y="4460832"/>
            <a:ext cx="334645" cy="334645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6"/>
              </a:cxn>
              <a:cxn ang="0">
                <a:pos x="45" y="22"/>
              </a:cxn>
              <a:cxn ang="0">
                <a:pos x="41" y="19"/>
              </a:cxn>
              <a:cxn ang="0">
                <a:pos x="38" y="19"/>
              </a:cxn>
              <a:cxn ang="0">
                <a:pos x="27" y="30"/>
              </a:cxn>
              <a:cxn ang="0">
                <a:pos x="16" y="19"/>
              </a:cxn>
              <a:cxn ang="0">
                <a:pos x="13" y="19"/>
              </a:cxn>
              <a:cxn ang="0">
                <a:pos x="9" y="22"/>
              </a:cxn>
              <a:cxn ang="0">
                <a:pos x="9" y="26"/>
              </a:cxn>
              <a:cxn ang="0">
                <a:pos x="26" y="42"/>
              </a:cxn>
              <a:cxn ang="0">
                <a:pos x="29" y="42"/>
              </a:cxn>
              <a:cxn ang="0">
                <a:pos x="45" y="26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6"/>
                </a:moveTo>
                <a:cubicBezTo>
                  <a:pt x="46" y="25"/>
                  <a:pt x="46" y="23"/>
                  <a:pt x="45" y="22"/>
                </a:cubicBezTo>
                <a:cubicBezTo>
                  <a:pt x="41" y="19"/>
                  <a:pt x="41" y="19"/>
                  <a:pt x="41" y="19"/>
                </a:cubicBezTo>
                <a:cubicBezTo>
                  <a:pt x="40" y="18"/>
                  <a:pt x="39" y="18"/>
                  <a:pt x="38" y="19"/>
                </a:cubicBezTo>
                <a:cubicBezTo>
                  <a:pt x="27" y="30"/>
                  <a:pt x="27" y="30"/>
                  <a:pt x="27" y="30"/>
                </a:cubicBezTo>
                <a:cubicBezTo>
                  <a:pt x="16" y="19"/>
                  <a:pt x="16" y="19"/>
                  <a:pt x="16" y="19"/>
                </a:cubicBezTo>
                <a:cubicBezTo>
                  <a:pt x="15" y="18"/>
                  <a:pt x="14" y="18"/>
                  <a:pt x="13" y="19"/>
                </a:cubicBezTo>
                <a:cubicBezTo>
                  <a:pt x="9" y="22"/>
                  <a:pt x="9" y="22"/>
                  <a:pt x="9" y="22"/>
                </a:cubicBezTo>
                <a:cubicBezTo>
                  <a:pt x="8" y="23"/>
                  <a:pt x="8" y="25"/>
                  <a:pt x="9" y="26"/>
                </a:cubicBezTo>
                <a:cubicBezTo>
                  <a:pt x="26" y="42"/>
                  <a:pt x="26" y="42"/>
                  <a:pt x="26" y="42"/>
                </a:cubicBezTo>
                <a:cubicBezTo>
                  <a:pt x="26" y="43"/>
                  <a:pt x="28" y="43"/>
                  <a:pt x="29" y="42"/>
                </a:cubicBezTo>
                <a:lnTo>
                  <a:pt x="45" y="26"/>
                </a:lnTo>
                <a:close/>
              </a:path>
            </a:pathLst>
          </a:custGeom>
          <a:solidFill>
            <a:srgbClr val="934500"/>
          </a:solidFill>
          <a:ln w="9525">
            <a:noFill/>
            <a:round/>
          </a:ln>
        </p:spPr>
        <p:txBody>
          <a:bodyPr vert="horz" wrap="square" lIns="121682" tIns="60841" rIns="121682" bIns="60841" numCol="1" anchor="t" anchorCtr="0" compatLnSpc="1"/>
          <a:lstStyle/>
          <a:p>
            <a:pPr defTabSz="1217930">
              <a:defRPr/>
            </a:pPr>
            <a:endParaRPr lang="en-US" sz="3190" kern="0">
              <a:solidFill>
                <a:srgbClr val="262626"/>
              </a:solidFill>
              <a:cs typeface="+mn-ea"/>
              <a:sym typeface="+mn-lt"/>
            </a:endParaRPr>
          </a:p>
        </p:txBody>
      </p:sp>
      <p:sp>
        <p:nvSpPr>
          <p:cNvPr id="91" name="Freeform 120"/>
          <p:cNvSpPr>
            <a:spLocks noEditPoints="1"/>
          </p:cNvSpPr>
          <p:nvPr/>
        </p:nvSpPr>
        <p:spPr bwMode="auto">
          <a:xfrm>
            <a:off x="4954395" y="2181651"/>
            <a:ext cx="450054" cy="385760"/>
          </a:xfrm>
          <a:custGeom>
            <a:avLst/>
            <a:gdLst/>
            <a:ahLst/>
            <a:cxnLst>
              <a:cxn ang="0">
                <a:pos x="11" y="58"/>
              </a:cxn>
              <a:cxn ang="0">
                <a:pos x="9" y="58"/>
              </a:cxn>
              <a:cxn ang="0">
                <a:pos x="0" y="49"/>
              </a:cxn>
              <a:cxn ang="0">
                <a:pos x="0" y="18"/>
              </a:cxn>
              <a:cxn ang="0">
                <a:pos x="9" y="9"/>
              </a:cxn>
              <a:cxn ang="0">
                <a:pos x="11" y="9"/>
              </a:cxn>
              <a:cxn ang="0">
                <a:pos x="11" y="58"/>
              </a:cxn>
              <a:cxn ang="0">
                <a:pos x="54" y="58"/>
              </a:cxn>
              <a:cxn ang="0">
                <a:pos x="15" y="58"/>
              </a:cxn>
              <a:cxn ang="0">
                <a:pos x="15" y="9"/>
              </a:cxn>
              <a:cxn ang="0">
                <a:pos x="20" y="9"/>
              </a:cxn>
              <a:cxn ang="0">
                <a:pos x="20" y="3"/>
              </a:cxn>
              <a:cxn ang="0">
                <a:pos x="24" y="0"/>
              </a:cxn>
              <a:cxn ang="0">
                <a:pos x="45" y="0"/>
              </a:cxn>
              <a:cxn ang="0">
                <a:pos x="49" y="3"/>
              </a:cxn>
              <a:cxn ang="0">
                <a:pos x="49" y="9"/>
              </a:cxn>
              <a:cxn ang="0">
                <a:pos x="54" y="9"/>
              </a:cxn>
              <a:cxn ang="0">
                <a:pos x="54" y="58"/>
              </a:cxn>
              <a:cxn ang="0">
                <a:pos x="44" y="9"/>
              </a:cxn>
              <a:cxn ang="0">
                <a:pos x="44" y="4"/>
              </a:cxn>
              <a:cxn ang="0">
                <a:pos x="25" y="4"/>
              </a:cxn>
              <a:cxn ang="0">
                <a:pos x="25" y="9"/>
              </a:cxn>
              <a:cxn ang="0">
                <a:pos x="44" y="9"/>
              </a:cxn>
              <a:cxn ang="0">
                <a:pos x="68" y="49"/>
              </a:cxn>
              <a:cxn ang="0">
                <a:pos x="60" y="58"/>
              </a:cxn>
              <a:cxn ang="0">
                <a:pos x="58" y="58"/>
              </a:cxn>
              <a:cxn ang="0">
                <a:pos x="58" y="9"/>
              </a:cxn>
              <a:cxn ang="0">
                <a:pos x="60" y="9"/>
              </a:cxn>
              <a:cxn ang="0">
                <a:pos x="68" y="18"/>
              </a:cxn>
              <a:cxn ang="0">
                <a:pos x="68" y="49"/>
              </a:cxn>
            </a:cxnLst>
            <a:rect l="0" t="0" r="r" b="b"/>
            <a:pathLst>
              <a:path w="68" h="58">
                <a:moveTo>
                  <a:pt x="11" y="58"/>
                </a:moveTo>
                <a:cubicBezTo>
                  <a:pt x="9" y="58"/>
                  <a:pt x="9" y="58"/>
                  <a:pt x="9" y="58"/>
                </a:cubicBezTo>
                <a:cubicBezTo>
                  <a:pt x="4" y="58"/>
                  <a:pt x="0" y="54"/>
                  <a:pt x="0" y="49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13"/>
                  <a:pt x="4" y="9"/>
                  <a:pt x="9" y="9"/>
                </a:cubicBezTo>
                <a:cubicBezTo>
                  <a:pt x="11" y="9"/>
                  <a:pt x="11" y="9"/>
                  <a:pt x="11" y="9"/>
                </a:cubicBezTo>
                <a:lnTo>
                  <a:pt x="11" y="58"/>
                </a:lnTo>
                <a:close/>
                <a:moveTo>
                  <a:pt x="54" y="58"/>
                </a:moveTo>
                <a:cubicBezTo>
                  <a:pt x="15" y="58"/>
                  <a:pt x="15" y="58"/>
                  <a:pt x="15" y="58"/>
                </a:cubicBezTo>
                <a:cubicBezTo>
                  <a:pt x="15" y="9"/>
                  <a:pt x="15" y="9"/>
                  <a:pt x="15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3"/>
                  <a:pt x="20" y="3"/>
                  <a:pt x="20" y="3"/>
                </a:cubicBezTo>
                <a:cubicBezTo>
                  <a:pt x="20" y="1"/>
                  <a:pt x="22" y="0"/>
                  <a:pt x="24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7" y="0"/>
                  <a:pt x="49" y="1"/>
                  <a:pt x="49" y="3"/>
                </a:cubicBezTo>
                <a:cubicBezTo>
                  <a:pt x="49" y="9"/>
                  <a:pt x="49" y="9"/>
                  <a:pt x="49" y="9"/>
                </a:cubicBezTo>
                <a:cubicBezTo>
                  <a:pt x="54" y="9"/>
                  <a:pt x="54" y="9"/>
                  <a:pt x="54" y="9"/>
                </a:cubicBezTo>
                <a:lnTo>
                  <a:pt x="54" y="58"/>
                </a:lnTo>
                <a:close/>
                <a:moveTo>
                  <a:pt x="44" y="9"/>
                </a:moveTo>
                <a:cubicBezTo>
                  <a:pt x="44" y="4"/>
                  <a:pt x="44" y="4"/>
                  <a:pt x="44" y="4"/>
                </a:cubicBezTo>
                <a:cubicBezTo>
                  <a:pt x="25" y="4"/>
                  <a:pt x="25" y="4"/>
                  <a:pt x="25" y="4"/>
                </a:cubicBezTo>
                <a:cubicBezTo>
                  <a:pt x="25" y="9"/>
                  <a:pt x="25" y="9"/>
                  <a:pt x="25" y="9"/>
                </a:cubicBezTo>
                <a:lnTo>
                  <a:pt x="44" y="9"/>
                </a:lnTo>
                <a:close/>
                <a:moveTo>
                  <a:pt x="68" y="49"/>
                </a:moveTo>
                <a:cubicBezTo>
                  <a:pt x="68" y="54"/>
                  <a:pt x="65" y="58"/>
                  <a:pt x="60" y="58"/>
                </a:cubicBezTo>
                <a:cubicBezTo>
                  <a:pt x="58" y="58"/>
                  <a:pt x="58" y="58"/>
                  <a:pt x="58" y="58"/>
                </a:cubicBezTo>
                <a:cubicBezTo>
                  <a:pt x="58" y="9"/>
                  <a:pt x="58" y="9"/>
                  <a:pt x="58" y="9"/>
                </a:cubicBezTo>
                <a:cubicBezTo>
                  <a:pt x="60" y="9"/>
                  <a:pt x="60" y="9"/>
                  <a:pt x="60" y="9"/>
                </a:cubicBezTo>
                <a:cubicBezTo>
                  <a:pt x="65" y="9"/>
                  <a:pt x="68" y="13"/>
                  <a:pt x="68" y="18"/>
                </a:cubicBezTo>
                <a:lnTo>
                  <a:pt x="68" y="4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682" tIns="60841" rIns="121682" bIns="60841" numCol="1" anchor="t" anchorCtr="0" compatLnSpc="1"/>
          <a:lstStyle/>
          <a:p>
            <a:pPr defTabSz="1217930">
              <a:defRPr/>
            </a:pPr>
            <a:endParaRPr lang="en-US" sz="3190" kern="0">
              <a:solidFill>
                <a:srgbClr val="262626"/>
              </a:solidFill>
              <a:cs typeface="+mn-ea"/>
              <a:sym typeface="+mn-lt"/>
            </a:endParaRPr>
          </a:p>
        </p:txBody>
      </p:sp>
      <p:sp>
        <p:nvSpPr>
          <p:cNvPr id="92" name="Freeform 121"/>
          <p:cNvSpPr>
            <a:spLocks noEditPoints="1"/>
          </p:cNvSpPr>
          <p:nvPr/>
        </p:nvSpPr>
        <p:spPr bwMode="auto">
          <a:xfrm>
            <a:off x="9429836" y="2181653"/>
            <a:ext cx="422499" cy="352083"/>
          </a:xfrm>
          <a:custGeom>
            <a:avLst/>
            <a:gdLst/>
            <a:ahLst/>
            <a:cxnLst>
              <a:cxn ang="0">
                <a:pos x="58" y="53"/>
              </a:cxn>
              <a:cxn ang="0">
                <a:pos x="0" y="47"/>
              </a:cxn>
              <a:cxn ang="0">
                <a:pos x="7" y="0"/>
              </a:cxn>
              <a:cxn ang="0">
                <a:pos x="64" y="6"/>
              </a:cxn>
              <a:cxn ang="0">
                <a:pos x="20" y="10"/>
              </a:cxn>
              <a:cxn ang="0">
                <a:pos x="7" y="9"/>
              </a:cxn>
              <a:cxn ang="0">
                <a:pos x="5" y="18"/>
              </a:cxn>
              <a:cxn ang="0">
                <a:pos x="19" y="19"/>
              </a:cxn>
              <a:cxn ang="0">
                <a:pos x="20" y="10"/>
              </a:cxn>
              <a:cxn ang="0">
                <a:pos x="19" y="24"/>
              </a:cxn>
              <a:cxn ang="0">
                <a:pos x="5" y="25"/>
              </a:cxn>
              <a:cxn ang="0">
                <a:pos x="7" y="34"/>
              </a:cxn>
              <a:cxn ang="0">
                <a:pos x="20" y="32"/>
              </a:cxn>
              <a:cxn ang="0">
                <a:pos x="20" y="40"/>
              </a:cxn>
              <a:cxn ang="0">
                <a:pos x="7" y="38"/>
              </a:cxn>
              <a:cxn ang="0">
                <a:pos x="5" y="47"/>
              </a:cxn>
              <a:cxn ang="0">
                <a:pos x="19" y="48"/>
              </a:cxn>
              <a:cxn ang="0">
                <a:pos x="20" y="40"/>
              </a:cxn>
              <a:cxn ang="0">
                <a:pos x="38" y="9"/>
              </a:cxn>
              <a:cxn ang="0">
                <a:pos x="25" y="10"/>
              </a:cxn>
              <a:cxn ang="0">
                <a:pos x="26" y="19"/>
              </a:cxn>
              <a:cxn ang="0">
                <a:pos x="39" y="18"/>
              </a:cxn>
              <a:cxn ang="0">
                <a:pos x="39" y="25"/>
              </a:cxn>
              <a:cxn ang="0">
                <a:pos x="26" y="24"/>
              </a:cxn>
              <a:cxn ang="0">
                <a:pos x="25" y="32"/>
              </a:cxn>
              <a:cxn ang="0">
                <a:pos x="38" y="34"/>
              </a:cxn>
              <a:cxn ang="0">
                <a:pos x="39" y="25"/>
              </a:cxn>
              <a:cxn ang="0">
                <a:pos x="38" y="38"/>
              </a:cxn>
              <a:cxn ang="0">
                <a:pos x="25" y="40"/>
              </a:cxn>
              <a:cxn ang="0">
                <a:pos x="26" y="48"/>
              </a:cxn>
              <a:cxn ang="0">
                <a:pos x="39" y="47"/>
              </a:cxn>
              <a:cxn ang="0">
                <a:pos x="59" y="10"/>
              </a:cxn>
              <a:cxn ang="0">
                <a:pos x="45" y="9"/>
              </a:cxn>
              <a:cxn ang="0">
                <a:pos x="44" y="18"/>
              </a:cxn>
              <a:cxn ang="0">
                <a:pos x="58" y="19"/>
              </a:cxn>
              <a:cxn ang="0">
                <a:pos x="59" y="10"/>
              </a:cxn>
              <a:cxn ang="0">
                <a:pos x="58" y="24"/>
              </a:cxn>
              <a:cxn ang="0">
                <a:pos x="44" y="25"/>
              </a:cxn>
              <a:cxn ang="0">
                <a:pos x="45" y="34"/>
              </a:cxn>
              <a:cxn ang="0">
                <a:pos x="59" y="32"/>
              </a:cxn>
              <a:cxn ang="0">
                <a:pos x="59" y="40"/>
              </a:cxn>
              <a:cxn ang="0">
                <a:pos x="45" y="38"/>
              </a:cxn>
              <a:cxn ang="0">
                <a:pos x="44" y="47"/>
              </a:cxn>
              <a:cxn ang="0">
                <a:pos x="58" y="48"/>
              </a:cxn>
              <a:cxn ang="0">
                <a:pos x="59" y="40"/>
              </a:cxn>
            </a:cxnLst>
            <a:rect l="0" t="0" r="r" b="b"/>
            <a:pathLst>
              <a:path w="64" h="53">
                <a:moveTo>
                  <a:pt x="64" y="47"/>
                </a:moveTo>
                <a:cubicBezTo>
                  <a:pt x="64" y="50"/>
                  <a:pt x="61" y="53"/>
                  <a:pt x="58" y="53"/>
                </a:cubicBezTo>
                <a:cubicBezTo>
                  <a:pt x="7" y="53"/>
                  <a:pt x="7" y="53"/>
                  <a:pt x="7" y="53"/>
                </a:cubicBezTo>
                <a:cubicBezTo>
                  <a:pt x="3" y="53"/>
                  <a:pt x="0" y="50"/>
                  <a:pt x="0" y="47"/>
                </a:cubicBezTo>
                <a:cubicBezTo>
                  <a:pt x="0" y="6"/>
                  <a:pt x="0" y="6"/>
                  <a:pt x="0" y="6"/>
                </a:cubicBezTo>
                <a:cubicBezTo>
                  <a:pt x="0" y="2"/>
                  <a:pt x="3" y="0"/>
                  <a:pt x="7" y="0"/>
                </a:cubicBezTo>
                <a:cubicBezTo>
                  <a:pt x="58" y="0"/>
                  <a:pt x="58" y="0"/>
                  <a:pt x="58" y="0"/>
                </a:cubicBezTo>
                <a:cubicBezTo>
                  <a:pt x="61" y="0"/>
                  <a:pt x="64" y="2"/>
                  <a:pt x="64" y="6"/>
                </a:cubicBezTo>
                <a:lnTo>
                  <a:pt x="64" y="47"/>
                </a:lnTo>
                <a:close/>
                <a:moveTo>
                  <a:pt x="20" y="10"/>
                </a:moveTo>
                <a:cubicBezTo>
                  <a:pt x="20" y="10"/>
                  <a:pt x="19" y="9"/>
                  <a:pt x="19" y="9"/>
                </a:cubicBezTo>
                <a:cubicBezTo>
                  <a:pt x="7" y="9"/>
                  <a:pt x="7" y="9"/>
                  <a:pt x="7" y="9"/>
                </a:cubicBezTo>
                <a:cubicBezTo>
                  <a:pt x="6" y="9"/>
                  <a:pt x="5" y="10"/>
                  <a:pt x="5" y="10"/>
                </a:cubicBezTo>
                <a:cubicBezTo>
                  <a:pt x="5" y="18"/>
                  <a:pt x="5" y="18"/>
                  <a:pt x="5" y="18"/>
                </a:cubicBezTo>
                <a:cubicBezTo>
                  <a:pt x="5" y="18"/>
                  <a:pt x="6" y="19"/>
                  <a:pt x="7" y="19"/>
                </a:cubicBezTo>
                <a:cubicBezTo>
                  <a:pt x="19" y="19"/>
                  <a:pt x="19" y="19"/>
                  <a:pt x="19" y="19"/>
                </a:cubicBezTo>
                <a:cubicBezTo>
                  <a:pt x="19" y="19"/>
                  <a:pt x="20" y="18"/>
                  <a:pt x="20" y="18"/>
                </a:cubicBezTo>
                <a:lnTo>
                  <a:pt x="20" y="10"/>
                </a:lnTo>
                <a:close/>
                <a:moveTo>
                  <a:pt x="20" y="25"/>
                </a:moveTo>
                <a:cubicBezTo>
                  <a:pt x="20" y="24"/>
                  <a:pt x="19" y="24"/>
                  <a:pt x="19" y="24"/>
                </a:cubicBezTo>
                <a:cubicBezTo>
                  <a:pt x="7" y="24"/>
                  <a:pt x="7" y="24"/>
                  <a:pt x="7" y="24"/>
                </a:cubicBezTo>
                <a:cubicBezTo>
                  <a:pt x="6" y="24"/>
                  <a:pt x="5" y="24"/>
                  <a:pt x="5" y="25"/>
                </a:cubicBezTo>
                <a:cubicBezTo>
                  <a:pt x="5" y="32"/>
                  <a:pt x="5" y="32"/>
                  <a:pt x="5" y="32"/>
                </a:cubicBezTo>
                <a:cubicBezTo>
                  <a:pt x="5" y="33"/>
                  <a:pt x="6" y="34"/>
                  <a:pt x="7" y="34"/>
                </a:cubicBezTo>
                <a:cubicBezTo>
                  <a:pt x="19" y="34"/>
                  <a:pt x="19" y="34"/>
                  <a:pt x="19" y="34"/>
                </a:cubicBezTo>
                <a:cubicBezTo>
                  <a:pt x="19" y="34"/>
                  <a:pt x="20" y="33"/>
                  <a:pt x="20" y="32"/>
                </a:cubicBezTo>
                <a:lnTo>
                  <a:pt x="20" y="25"/>
                </a:lnTo>
                <a:close/>
                <a:moveTo>
                  <a:pt x="20" y="40"/>
                </a:moveTo>
                <a:cubicBezTo>
                  <a:pt x="20" y="39"/>
                  <a:pt x="19" y="38"/>
                  <a:pt x="19" y="38"/>
                </a:cubicBezTo>
                <a:cubicBezTo>
                  <a:pt x="7" y="38"/>
                  <a:pt x="7" y="38"/>
                  <a:pt x="7" y="38"/>
                </a:cubicBezTo>
                <a:cubicBezTo>
                  <a:pt x="6" y="38"/>
                  <a:pt x="5" y="39"/>
                  <a:pt x="5" y="40"/>
                </a:cubicBezTo>
                <a:cubicBezTo>
                  <a:pt x="5" y="47"/>
                  <a:pt x="5" y="47"/>
                  <a:pt x="5" y="47"/>
                </a:cubicBezTo>
                <a:cubicBezTo>
                  <a:pt x="5" y="48"/>
                  <a:pt x="6" y="48"/>
                  <a:pt x="7" y="48"/>
                </a:cubicBezTo>
                <a:cubicBezTo>
                  <a:pt x="19" y="48"/>
                  <a:pt x="19" y="48"/>
                  <a:pt x="19" y="48"/>
                </a:cubicBezTo>
                <a:cubicBezTo>
                  <a:pt x="19" y="48"/>
                  <a:pt x="20" y="48"/>
                  <a:pt x="20" y="47"/>
                </a:cubicBezTo>
                <a:lnTo>
                  <a:pt x="20" y="40"/>
                </a:lnTo>
                <a:close/>
                <a:moveTo>
                  <a:pt x="39" y="10"/>
                </a:moveTo>
                <a:cubicBezTo>
                  <a:pt x="39" y="10"/>
                  <a:pt x="39" y="9"/>
                  <a:pt x="38" y="9"/>
                </a:cubicBezTo>
                <a:cubicBezTo>
                  <a:pt x="26" y="9"/>
                  <a:pt x="26" y="9"/>
                  <a:pt x="26" y="9"/>
                </a:cubicBezTo>
                <a:cubicBezTo>
                  <a:pt x="25" y="9"/>
                  <a:pt x="25" y="10"/>
                  <a:pt x="25" y="10"/>
                </a:cubicBezTo>
                <a:cubicBezTo>
                  <a:pt x="25" y="18"/>
                  <a:pt x="25" y="18"/>
                  <a:pt x="25" y="18"/>
                </a:cubicBezTo>
                <a:cubicBezTo>
                  <a:pt x="25" y="18"/>
                  <a:pt x="25" y="19"/>
                  <a:pt x="26" y="19"/>
                </a:cubicBezTo>
                <a:cubicBezTo>
                  <a:pt x="38" y="19"/>
                  <a:pt x="38" y="19"/>
                  <a:pt x="38" y="19"/>
                </a:cubicBezTo>
                <a:cubicBezTo>
                  <a:pt x="39" y="19"/>
                  <a:pt x="39" y="18"/>
                  <a:pt x="39" y="18"/>
                </a:cubicBezTo>
                <a:lnTo>
                  <a:pt x="39" y="10"/>
                </a:lnTo>
                <a:close/>
                <a:moveTo>
                  <a:pt x="39" y="25"/>
                </a:moveTo>
                <a:cubicBezTo>
                  <a:pt x="39" y="24"/>
                  <a:pt x="39" y="24"/>
                  <a:pt x="38" y="24"/>
                </a:cubicBezTo>
                <a:cubicBezTo>
                  <a:pt x="26" y="24"/>
                  <a:pt x="26" y="24"/>
                  <a:pt x="26" y="24"/>
                </a:cubicBezTo>
                <a:cubicBezTo>
                  <a:pt x="25" y="24"/>
                  <a:pt x="25" y="24"/>
                  <a:pt x="25" y="25"/>
                </a:cubicBezTo>
                <a:cubicBezTo>
                  <a:pt x="25" y="32"/>
                  <a:pt x="25" y="32"/>
                  <a:pt x="25" y="32"/>
                </a:cubicBezTo>
                <a:cubicBezTo>
                  <a:pt x="25" y="33"/>
                  <a:pt x="25" y="34"/>
                  <a:pt x="26" y="34"/>
                </a:cubicBezTo>
                <a:cubicBezTo>
                  <a:pt x="38" y="34"/>
                  <a:pt x="38" y="34"/>
                  <a:pt x="38" y="34"/>
                </a:cubicBezTo>
                <a:cubicBezTo>
                  <a:pt x="39" y="34"/>
                  <a:pt x="39" y="33"/>
                  <a:pt x="39" y="32"/>
                </a:cubicBezTo>
                <a:lnTo>
                  <a:pt x="39" y="25"/>
                </a:lnTo>
                <a:close/>
                <a:moveTo>
                  <a:pt x="39" y="40"/>
                </a:moveTo>
                <a:cubicBezTo>
                  <a:pt x="39" y="39"/>
                  <a:pt x="39" y="38"/>
                  <a:pt x="38" y="38"/>
                </a:cubicBezTo>
                <a:cubicBezTo>
                  <a:pt x="26" y="38"/>
                  <a:pt x="26" y="38"/>
                  <a:pt x="26" y="38"/>
                </a:cubicBezTo>
                <a:cubicBezTo>
                  <a:pt x="25" y="38"/>
                  <a:pt x="25" y="39"/>
                  <a:pt x="25" y="40"/>
                </a:cubicBezTo>
                <a:cubicBezTo>
                  <a:pt x="25" y="47"/>
                  <a:pt x="25" y="47"/>
                  <a:pt x="25" y="47"/>
                </a:cubicBezTo>
                <a:cubicBezTo>
                  <a:pt x="25" y="48"/>
                  <a:pt x="25" y="48"/>
                  <a:pt x="26" y="48"/>
                </a:cubicBezTo>
                <a:cubicBezTo>
                  <a:pt x="38" y="48"/>
                  <a:pt x="38" y="48"/>
                  <a:pt x="38" y="48"/>
                </a:cubicBezTo>
                <a:cubicBezTo>
                  <a:pt x="39" y="48"/>
                  <a:pt x="39" y="48"/>
                  <a:pt x="39" y="47"/>
                </a:cubicBezTo>
                <a:lnTo>
                  <a:pt x="39" y="40"/>
                </a:lnTo>
                <a:close/>
                <a:moveTo>
                  <a:pt x="59" y="10"/>
                </a:moveTo>
                <a:cubicBezTo>
                  <a:pt x="59" y="10"/>
                  <a:pt x="58" y="9"/>
                  <a:pt x="58" y="9"/>
                </a:cubicBezTo>
                <a:cubicBezTo>
                  <a:pt x="45" y="9"/>
                  <a:pt x="45" y="9"/>
                  <a:pt x="45" y="9"/>
                </a:cubicBezTo>
                <a:cubicBezTo>
                  <a:pt x="45" y="9"/>
                  <a:pt x="44" y="10"/>
                  <a:pt x="44" y="10"/>
                </a:cubicBezTo>
                <a:cubicBezTo>
                  <a:pt x="44" y="18"/>
                  <a:pt x="44" y="18"/>
                  <a:pt x="44" y="18"/>
                </a:cubicBezTo>
                <a:cubicBezTo>
                  <a:pt x="44" y="18"/>
                  <a:pt x="45" y="19"/>
                  <a:pt x="45" y="19"/>
                </a:cubicBezTo>
                <a:cubicBezTo>
                  <a:pt x="58" y="19"/>
                  <a:pt x="58" y="19"/>
                  <a:pt x="58" y="19"/>
                </a:cubicBezTo>
                <a:cubicBezTo>
                  <a:pt x="58" y="19"/>
                  <a:pt x="59" y="18"/>
                  <a:pt x="59" y="18"/>
                </a:cubicBezTo>
                <a:lnTo>
                  <a:pt x="59" y="10"/>
                </a:lnTo>
                <a:close/>
                <a:moveTo>
                  <a:pt x="59" y="25"/>
                </a:moveTo>
                <a:cubicBezTo>
                  <a:pt x="59" y="24"/>
                  <a:pt x="58" y="24"/>
                  <a:pt x="58" y="24"/>
                </a:cubicBezTo>
                <a:cubicBezTo>
                  <a:pt x="45" y="24"/>
                  <a:pt x="45" y="24"/>
                  <a:pt x="45" y="24"/>
                </a:cubicBezTo>
                <a:cubicBezTo>
                  <a:pt x="45" y="24"/>
                  <a:pt x="44" y="24"/>
                  <a:pt x="44" y="25"/>
                </a:cubicBezTo>
                <a:cubicBezTo>
                  <a:pt x="44" y="32"/>
                  <a:pt x="44" y="32"/>
                  <a:pt x="44" y="32"/>
                </a:cubicBezTo>
                <a:cubicBezTo>
                  <a:pt x="44" y="33"/>
                  <a:pt x="45" y="34"/>
                  <a:pt x="45" y="34"/>
                </a:cubicBezTo>
                <a:cubicBezTo>
                  <a:pt x="58" y="34"/>
                  <a:pt x="58" y="34"/>
                  <a:pt x="58" y="34"/>
                </a:cubicBezTo>
                <a:cubicBezTo>
                  <a:pt x="58" y="34"/>
                  <a:pt x="59" y="33"/>
                  <a:pt x="59" y="32"/>
                </a:cubicBezTo>
                <a:lnTo>
                  <a:pt x="59" y="25"/>
                </a:lnTo>
                <a:close/>
                <a:moveTo>
                  <a:pt x="59" y="40"/>
                </a:moveTo>
                <a:cubicBezTo>
                  <a:pt x="59" y="39"/>
                  <a:pt x="58" y="38"/>
                  <a:pt x="58" y="38"/>
                </a:cubicBezTo>
                <a:cubicBezTo>
                  <a:pt x="45" y="38"/>
                  <a:pt x="45" y="38"/>
                  <a:pt x="45" y="38"/>
                </a:cubicBezTo>
                <a:cubicBezTo>
                  <a:pt x="45" y="38"/>
                  <a:pt x="44" y="39"/>
                  <a:pt x="44" y="40"/>
                </a:cubicBezTo>
                <a:cubicBezTo>
                  <a:pt x="44" y="47"/>
                  <a:pt x="44" y="47"/>
                  <a:pt x="44" y="47"/>
                </a:cubicBezTo>
                <a:cubicBezTo>
                  <a:pt x="44" y="48"/>
                  <a:pt x="45" y="48"/>
                  <a:pt x="45" y="48"/>
                </a:cubicBezTo>
                <a:cubicBezTo>
                  <a:pt x="58" y="48"/>
                  <a:pt x="58" y="48"/>
                  <a:pt x="58" y="48"/>
                </a:cubicBezTo>
                <a:cubicBezTo>
                  <a:pt x="58" y="48"/>
                  <a:pt x="59" y="48"/>
                  <a:pt x="59" y="47"/>
                </a:cubicBezTo>
                <a:lnTo>
                  <a:pt x="59" y="4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682" tIns="60841" rIns="121682" bIns="60841" numCol="1" anchor="t" anchorCtr="0" compatLnSpc="1"/>
          <a:lstStyle/>
          <a:p>
            <a:pPr defTabSz="1217930">
              <a:defRPr/>
            </a:pPr>
            <a:endParaRPr lang="en-US" sz="3190" kern="0">
              <a:solidFill>
                <a:srgbClr val="262626"/>
              </a:solidFill>
              <a:cs typeface="+mn-ea"/>
              <a:sym typeface="+mn-lt"/>
            </a:endParaRPr>
          </a:p>
        </p:txBody>
      </p:sp>
      <p:sp>
        <p:nvSpPr>
          <p:cNvPr id="93" name="Freeform 122"/>
          <p:cNvSpPr>
            <a:spLocks noEditPoints="1"/>
          </p:cNvSpPr>
          <p:nvPr/>
        </p:nvSpPr>
        <p:spPr bwMode="auto">
          <a:xfrm>
            <a:off x="7168386" y="2199877"/>
            <a:ext cx="483731" cy="379637"/>
          </a:xfrm>
          <a:custGeom>
            <a:avLst/>
            <a:gdLst/>
            <a:ahLst/>
            <a:cxnLst>
              <a:cxn ang="0">
                <a:pos x="57" y="37"/>
              </a:cxn>
              <a:cxn ang="0">
                <a:pos x="38" y="56"/>
              </a:cxn>
              <a:cxn ang="0">
                <a:pos x="34" y="57"/>
              </a:cxn>
              <a:cxn ang="0">
                <a:pos x="31" y="56"/>
              </a:cxn>
              <a:cxn ang="0">
                <a:pos x="4" y="28"/>
              </a:cxn>
              <a:cxn ang="0">
                <a:pos x="0" y="20"/>
              </a:cxn>
              <a:cxn ang="0">
                <a:pos x="0" y="4"/>
              </a:cxn>
              <a:cxn ang="0">
                <a:pos x="5" y="0"/>
              </a:cxn>
              <a:cxn ang="0">
                <a:pos x="21" y="0"/>
              </a:cxn>
              <a:cxn ang="0">
                <a:pos x="29" y="3"/>
              </a:cxn>
              <a:cxn ang="0">
                <a:pos x="57" y="30"/>
              </a:cxn>
              <a:cxn ang="0">
                <a:pos x="58" y="34"/>
              </a:cxn>
              <a:cxn ang="0">
                <a:pos x="57" y="37"/>
              </a:cxn>
              <a:cxn ang="0">
                <a:pos x="13" y="7"/>
              </a:cxn>
              <a:cxn ang="0">
                <a:pos x="8" y="12"/>
              </a:cxn>
              <a:cxn ang="0">
                <a:pos x="13" y="17"/>
              </a:cxn>
              <a:cxn ang="0">
                <a:pos x="17" y="12"/>
              </a:cxn>
              <a:cxn ang="0">
                <a:pos x="13" y="7"/>
              </a:cxn>
              <a:cxn ang="0">
                <a:pos x="71" y="37"/>
              </a:cxn>
              <a:cxn ang="0">
                <a:pos x="52" y="56"/>
              </a:cxn>
              <a:cxn ang="0">
                <a:pos x="49" y="57"/>
              </a:cxn>
              <a:cxn ang="0">
                <a:pos x="45" y="55"/>
              </a:cxn>
              <a:cxn ang="0">
                <a:pos x="63" y="37"/>
              </a:cxn>
              <a:cxn ang="0">
                <a:pos x="64" y="34"/>
              </a:cxn>
              <a:cxn ang="0">
                <a:pos x="63" y="30"/>
              </a:cxn>
              <a:cxn ang="0">
                <a:pos x="35" y="3"/>
              </a:cxn>
              <a:cxn ang="0">
                <a:pos x="27" y="0"/>
              </a:cxn>
              <a:cxn ang="0">
                <a:pos x="36" y="0"/>
              </a:cxn>
              <a:cxn ang="0">
                <a:pos x="44" y="3"/>
              </a:cxn>
              <a:cxn ang="0">
                <a:pos x="71" y="30"/>
              </a:cxn>
              <a:cxn ang="0">
                <a:pos x="73" y="34"/>
              </a:cxn>
              <a:cxn ang="0">
                <a:pos x="71" y="37"/>
              </a:cxn>
            </a:cxnLst>
            <a:rect l="0" t="0" r="r" b="b"/>
            <a:pathLst>
              <a:path w="73" h="57">
                <a:moveTo>
                  <a:pt x="57" y="37"/>
                </a:moveTo>
                <a:cubicBezTo>
                  <a:pt x="38" y="56"/>
                  <a:pt x="38" y="56"/>
                  <a:pt x="38" y="56"/>
                </a:cubicBezTo>
                <a:cubicBezTo>
                  <a:pt x="37" y="57"/>
                  <a:pt x="36" y="57"/>
                  <a:pt x="34" y="57"/>
                </a:cubicBezTo>
                <a:cubicBezTo>
                  <a:pt x="33" y="57"/>
                  <a:pt x="32" y="57"/>
                  <a:pt x="31" y="56"/>
                </a:cubicBezTo>
                <a:cubicBezTo>
                  <a:pt x="4" y="28"/>
                  <a:pt x="4" y="28"/>
                  <a:pt x="4" y="28"/>
                </a:cubicBezTo>
                <a:cubicBezTo>
                  <a:pt x="2" y="27"/>
                  <a:pt x="0" y="23"/>
                  <a:pt x="0" y="20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3" y="0"/>
                  <a:pt x="5" y="0"/>
                </a:cubicBezTo>
                <a:cubicBezTo>
                  <a:pt x="21" y="0"/>
                  <a:pt x="21" y="0"/>
                  <a:pt x="21" y="0"/>
                </a:cubicBezTo>
                <a:cubicBezTo>
                  <a:pt x="24" y="0"/>
                  <a:pt x="27" y="1"/>
                  <a:pt x="29" y="3"/>
                </a:cubicBezTo>
                <a:cubicBezTo>
                  <a:pt x="57" y="30"/>
                  <a:pt x="57" y="30"/>
                  <a:pt x="57" y="30"/>
                </a:cubicBezTo>
                <a:cubicBezTo>
                  <a:pt x="57" y="31"/>
                  <a:pt x="58" y="32"/>
                  <a:pt x="58" y="34"/>
                </a:cubicBezTo>
                <a:cubicBezTo>
                  <a:pt x="58" y="35"/>
                  <a:pt x="57" y="36"/>
                  <a:pt x="57" y="37"/>
                </a:cubicBezTo>
                <a:close/>
                <a:moveTo>
                  <a:pt x="13" y="7"/>
                </a:moveTo>
                <a:cubicBezTo>
                  <a:pt x="10" y="7"/>
                  <a:pt x="8" y="9"/>
                  <a:pt x="8" y="12"/>
                </a:cubicBezTo>
                <a:cubicBezTo>
                  <a:pt x="8" y="14"/>
                  <a:pt x="10" y="17"/>
                  <a:pt x="13" y="17"/>
                </a:cubicBezTo>
                <a:cubicBezTo>
                  <a:pt x="15" y="17"/>
                  <a:pt x="17" y="14"/>
                  <a:pt x="17" y="12"/>
                </a:cubicBezTo>
                <a:cubicBezTo>
                  <a:pt x="17" y="9"/>
                  <a:pt x="15" y="7"/>
                  <a:pt x="13" y="7"/>
                </a:cubicBezTo>
                <a:close/>
                <a:moveTo>
                  <a:pt x="71" y="37"/>
                </a:moveTo>
                <a:cubicBezTo>
                  <a:pt x="52" y="56"/>
                  <a:pt x="52" y="56"/>
                  <a:pt x="52" y="56"/>
                </a:cubicBezTo>
                <a:cubicBezTo>
                  <a:pt x="52" y="57"/>
                  <a:pt x="50" y="57"/>
                  <a:pt x="49" y="57"/>
                </a:cubicBezTo>
                <a:cubicBezTo>
                  <a:pt x="47" y="57"/>
                  <a:pt x="46" y="56"/>
                  <a:pt x="45" y="55"/>
                </a:cubicBezTo>
                <a:cubicBezTo>
                  <a:pt x="63" y="37"/>
                  <a:pt x="63" y="37"/>
                  <a:pt x="63" y="37"/>
                </a:cubicBezTo>
                <a:cubicBezTo>
                  <a:pt x="63" y="36"/>
                  <a:pt x="64" y="35"/>
                  <a:pt x="64" y="34"/>
                </a:cubicBezTo>
                <a:cubicBezTo>
                  <a:pt x="64" y="32"/>
                  <a:pt x="63" y="31"/>
                  <a:pt x="63" y="30"/>
                </a:cubicBezTo>
                <a:cubicBezTo>
                  <a:pt x="35" y="3"/>
                  <a:pt x="35" y="3"/>
                  <a:pt x="35" y="3"/>
                </a:cubicBezTo>
                <a:cubicBezTo>
                  <a:pt x="34" y="1"/>
                  <a:pt x="30" y="0"/>
                  <a:pt x="27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8" y="0"/>
                  <a:pt x="42" y="1"/>
                  <a:pt x="44" y="3"/>
                </a:cubicBezTo>
                <a:cubicBezTo>
                  <a:pt x="71" y="30"/>
                  <a:pt x="71" y="30"/>
                  <a:pt x="71" y="30"/>
                </a:cubicBezTo>
                <a:cubicBezTo>
                  <a:pt x="72" y="31"/>
                  <a:pt x="73" y="32"/>
                  <a:pt x="73" y="34"/>
                </a:cubicBezTo>
                <a:cubicBezTo>
                  <a:pt x="73" y="35"/>
                  <a:pt x="72" y="36"/>
                  <a:pt x="71" y="37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682" tIns="60841" rIns="121682" bIns="60841" numCol="1" anchor="t" anchorCtr="0" compatLnSpc="1"/>
          <a:lstStyle/>
          <a:p>
            <a:pPr defTabSz="1217930">
              <a:defRPr/>
            </a:pPr>
            <a:endParaRPr lang="en-US" sz="3190" kern="0">
              <a:solidFill>
                <a:srgbClr val="262626"/>
              </a:solidFill>
              <a:cs typeface="+mn-ea"/>
              <a:sym typeface="+mn-lt"/>
            </a:endParaRPr>
          </a:p>
        </p:txBody>
      </p:sp>
      <p:sp>
        <p:nvSpPr>
          <p:cNvPr id="94" name="Rectangle 7"/>
          <p:cNvSpPr/>
          <p:nvPr/>
        </p:nvSpPr>
        <p:spPr bwMode="auto">
          <a:xfrm>
            <a:off x="1833166" y="3105254"/>
            <a:ext cx="2230835" cy="608409"/>
          </a:xfrm>
          <a:prstGeom prst="rect">
            <a:avLst/>
          </a:prstGeom>
          <a:solidFill>
            <a:srgbClr val="445469"/>
          </a:solidFill>
          <a:ln w="6350">
            <a:solidFill>
              <a:srgbClr val="ADBACA"/>
            </a:solidFill>
            <a:round/>
          </a:ln>
        </p:spPr>
        <p:txBody>
          <a:bodyPr vert="horz" wrap="square" lIns="121682" tIns="60841" rIns="121682" bIns="60841" numCol="1" rtlCol="0" anchor="t" anchorCtr="0" compatLnSpc="1"/>
          <a:lstStyle/>
          <a:p>
            <a:pPr algn="ctr" defTabSz="1217930">
              <a:defRPr/>
            </a:pPr>
            <a:endParaRPr lang="en-US" sz="3190" kern="0">
              <a:solidFill>
                <a:srgbClr val="262626"/>
              </a:solidFill>
              <a:cs typeface="+mn-ea"/>
              <a:sym typeface="+mn-lt"/>
            </a:endParaRPr>
          </a:p>
        </p:txBody>
      </p:sp>
      <p:sp>
        <p:nvSpPr>
          <p:cNvPr id="95" name="Rectangle 8"/>
          <p:cNvSpPr/>
          <p:nvPr/>
        </p:nvSpPr>
        <p:spPr bwMode="auto">
          <a:xfrm>
            <a:off x="1833166" y="3713663"/>
            <a:ext cx="2230835" cy="608409"/>
          </a:xfrm>
          <a:prstGeom prst="rect">
            <a:avLst/>
          </a:prstGeom>
          <a:solidFill>
            <a:srgbClr val="445469"/>
          </a:solidFill>
          <a:ln w="6350">
            <a:solidFill>
              <a:srgbClr val="ADBACA"/>
            </a:solidFill>
            <a:round/>
          </a:ln>
        </p:spPr>
        <p:txBody>
          <a:bodyPr vert="horz" wrap="square" lIns="121682" tIns="60841" rIns="121682" bIns="60841" numCol="1" rtlCol="0" anchor="t" anchorCtr="0" compatLnSpc="1"/>
          <a:lstStyle/>
          <a:p>
            <a:pPr algn="ctr" defTabSz="1217930">
              <a:defRPr/>
            </a:pPr>
            <a:endParaRPr lang="en-US" sz="3190" kern="0">
              <a:solidFill>
                <a:srgbClr val="262626"/>
              </a:solidFill>
              <a:cs typeface="+mn-ea"/>
              <a:sym typeface="+mn-lt"/>
            </a:endParaRPr>
          </a:p>
        </p:txBody>
      </p:sp>
      <p:sp>
        <p:nvSpPr>
          <p:cNvPr id="96" name="Rectangle 9"/>
          <p:cNvSpPr/>
          <p:nvPr/>
        </p:nvSpPr>
        <p:spPr bwMode="auto">
          <a:xfrm>
            <a:off x="1833166" y="4322073"/>
            <a:ext cx="2230835" cy="608409"/>
          </a:xfrm>
          <a:prstGeom prst="rect">
            <a:avLst/>
          </a:prstGeom>
          <a:solidFill>
            <a:srgbClr val="445469"/>
          </a:solidFill>
          <a:ln w="6350">
            <a:solidFill>
              <a:srgbClr val="ADBACA"/>
            </a:solidFill>
            <a:round/>
          </a:ln>
        </p:spPr>
        <p:txBody>
          <a:bodyPr vert="horz" wrap="square" lIns="121682" tIns="60841" rIns="121682" bIns="60841" numCol="1" rtlCol="0" anchor="t" anchorCtr="0" compatLnSpc="1"/>
          <a:lstStyle/>
          <a:p>
            <a:pPr algn="ctr" defTabSz="1217930">
              <a:defRPr/>
            </a:pPr>
            <a:endParaRPr lang="en-US" sz="3190" kern="0">
              <a:solidFill>
                <a:srgbClr val="262626"/>
              </a:solidFill>
              <a:cs typeface="+mn-ea"/>
              <a:sym typeface="+mn-lt"/>
            </a:endParaRPr>
          </a:p>
        </p:txBody>
      </p:sp>
      <p:sp>
        <p:nvSpPr>
          <p:cNvPr id="97" name="Rectangle 10"/>
          <p:cNvSpPr/>
          <p:nvPr/>
        </p:nvSpPr>
        <p:spPr bwMode="auto">
          <a:xfrm>
            <a:off x="1833166" y="4930482"/>
            <a:ext cx="2230835" cy="608409"/>
          </a:xfrm>
          <a:prstGeom prst="rect">
            <a:avLst/>
          </a:prstGeom>
          <a:solidFill>
            <a:srgbClr val="445469"/>
          </a:solidFill>
          <a:ln w="6350">
            <a:solidFill>
              <a:srgbClr val="ADBACA"/>
            </a:solidFill>
            <a:round/>
          </a:ln>
        </p:spPr>
        <p:txBody>
          <a:bodyPr vert="horz" wrap="square" lIns="121682" tIns="60841" rIns="121682" bIns="60841" numCol="1" rtlCol="0" anchor="t" anchorCtr="0" compatLnSpc="1"/>
          <a:lstStyle/>
          <a:p>
            <a:pPr algn="ctr" defTabSz="1217930">
              <a:defRPr/>
            </a:pPr>
            <a:endParaRPr lang="en-US" sz="3190" kern="0">
              <a:solidFill>
                <a:srgbClr val="262626"/>
              </a:solidFill>
              <a:cs typeface="+mn-ea"/>
              <a:sym typeface="+mn-lt"/>
            </a:endParaRPr>
          </a:p>
        </p:txBody>
      </p:sp>
      <p:sp>
        <p:nvSpPr>
          <p:cNvPr id="98" name="Rectangle 3"/>
          <p:cNvSpPr/>
          <p:nvPr/>
        </p:nvSpPr>
        <p:spPr bwMode="auto">
          <a:xfrm>
            <a:off x="1833166" y="2091238"/>
            <a:ext cx="2230835" cy="1014016"/>
          </a:xfrm>
          <a:prstGeom prst="rect">
            <a:avLst/>
          </a:prstGeom>
          <a:solidFill>
            <a:srgbClr val="FFFFFF"/>
          </a:solidFill>
          <a:ln w="6350">
            <a:solidFill>
              <a:srgbClr val="ADBACA"/>
            </a:solidFill>
            <a:round/>
          </a:ln>
        </p:spPr>
        <p:txBody>
          <a:bodyPr vert="horz" wrap="square" lIns="121682" tIns="60841" rIns="121682" bIns="60841" numCol="1" rtlCol="0" anchor="t" anchorCtr="0" compatLnSpc="1"/>
          <a:lstStyle/>
          <a:p>
            <a:pPr algn="ctr" defTabSz="1217930">
              <a:defRPr/>
            </a:pPr>
            <a:endParaRPr lang="en-US" sz="3190" kern="0">
              <a:solidFill>
                <a:srgbClr val="445469"/>
              </a:solidFill>
              <a:cs typeface="+mn-ea"/>
              <a:sym typeface="+mn-lt"/>
            </a:endParaRPr>
          </a:p>
        </p:txBody>
      </p:sp>
      <p:sp>
        <p:nvSpPr>
          <p:cNvPr id="99" name="TextBox 13"/>
          <p:cNvSpPr txBox="1"/>
          <p:nvPr/>
        </p:nvSpPr>
        <p:spPr>
          <a:xfrm>
            <a:off x="2143013" y="2413522"/>
            <a:ext cx="1611142" cy="3077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2000" b="1" dirty="0">
                <a:solidFill>
                  <a:srgbClr val="445469"/>
                </a:solidFill>
                <a:cs typeface="+mn-ea"/>
                <a:sym typeface="+mn-lt"/>
              </a:rPr>
              <a:t>单击编辑标题</a:t>
            </a:r>
            <a:endParaRPr lang="en-US" sz="2000" b="1" dirty="0">
              <a:solidFill>
                <a:srgbClr val="445469"/>
              </a:solidFill>
              <a:cs typeface="+mn-ea"/>
              <a:sym typeface="+mn-lt"/>
            </a:endParaRPr>
          </a:p>
        </p:txBody>
      </p:sp>
      <p:sp>
        <p:nvSpPr>
          <p:cNvPr id="100" name="TextBox 13"/>
          <p:cNvSpPr txBox="1"/>
          <p:nvPr/>
        </p:nvSpPr>
        <p:spPr>
          <a:xfrm>
            <a:off x="2260134" y="3273294"/>
            <a:ext cx="1376899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prstClr val="white"/>
                </a:solidFill>
                <a:cs typeface="+mn-ea"/>
                <a:sym typeface="+mn-lt"/>
              </a:rPr>
              <a:t>单击编辑标题</a:t>
            </a:r>
            <a:endParaRPr lang="en-US" sz="1600" b="1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01" name="TextBox 13"/>
          <p:cNvSpPr txBox="1"/>
          <p:nvPr/>
        </p:nvSpPr>
        <p:spPr>
          <a:xfrm>
            <a:off x="2260134" y="3885672"/>
            <a:ext cx="1376899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prstClr val="white"/>
                </a:solidFill>
                <a:cs typeface="+mn-ea"/>
                <a:sym typeface="+mn-lt"/>
              </a:rPr>
              <a:t>单击编辑标题</a:t>
            </a:r>
            <a:endParaRPr lang="en-US" sz="1600" b="1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02" name="TextBox 13"/>
          <p:cNvSpPr txBox="1"/>
          <p:nvPr/>
        </p:nvSpPr>
        <p:spPr>
          <a:xfrm>
            <a:off x="2260134" y="4498050"/>
            <a:ext cx="1376899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prstClr val="white"/>
                </a:solidFill>
                <a:cs typeface="+mn-ea"/>
                <a:sym typeface="+mn-lt"/>
              </a:rPr>
              <a:t>单击编辑标题</a:t>
            </a:r>
            <a:endParaRPr lang="en-US" sz="1600" b="1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03" name="TextBox 13"/>
          <p:cNvSpPr txBox="1"/>
          <p:nvPr/>
        </p:nvSpPr>
        <p:spPr>
          <a:xfrm>
            <a:off x="2260134" y="5110428"/>
            <a:ext cx="1376899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prstClr val="white"/>
                </a:solidFill>
                <a:cs typeface="+mn-ea"/>
                <a:sym typeface="+mn-lt"/>
              </a:rPr>
              <a:t>单击编辑标题</a:t>
            </a:r>
            <a:endParaRPr lang="en-US" sz="1600" b="1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04" name="TextBox 13"/>
          <p:cNvSpPr txBox="1"/>
          <p:nvPr/>
        </p:nvSpPr>
        <p:spPr>
          <a:xfrm>
            <a:off x="6723841" y="2719342"/>
            <a:ext cx="1372819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prstClr val="white"/>
                </a:solidFill>
                <a:cs typeface="+mn-ea"/>
                <a:sym typeface="+mn-lt"/>
              </a:rPr>
              <a:t>关键词</a:t>
            </a:r>
            <a:endParaRPr lang="en-US" sz="1600" b="1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05" name="TextBox 13"/>
          <p:cNvSpPr txBox="1"/>
          <p:nvPr/>
        </p:nvSpPr>
        <p:spPr>
          <a:xfrm>
            <a:off x="8954675" y="2719341"/>
            <a:ext cx="1372819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prstClr val="white"/>
                </a:solidFill>
                <a:cs typeface="+mn-ea"/>
                <a:sym typeface="+mn-lt"/>
              </a:rPr>
              <a:t>关键词</a:t>
            </a:r>
            <a:endParaRPr lang="en-US" sz="1600" b="1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06" name="TextBox 13"/>
          <p:cNvSpPr txBox="1"/>
          <p:nvPr/>
        </p:nvSpPr>
        <p:spPr>
          <a:xfrm>
            <a:off x="4493007" y="2719340"/>
            <a:ext cx="1372819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prstClr val="white"/>
                </a:solidFill>
                <a:cs typeface="+mn-ea"/>
                <a:sym typeface="+mn-lt"/>
              </a:rPr>
              <a:t>关键词</a:t>
            </a:r>
            <a:endParaRPr lang="en-US" sz="1600" b="1" dirty="0">
              <a:solidFill>
                <a:prstClr val="white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55"/>
          <p:cNvCxnSpPr/>
          <p:nvPr/>
        </p:nvCxnSpPr>
        <p:spPr>
          <a:xfrm flipV="1">
            <a:off x="4246563" y="4232274"/>
            <a:ext cx="0" cy="858838"/>
          </a:xfrm>
          <a:prstGeom prst="line">
            <a:avLst/>
          </a:prstGeom>
          <a:ln>
            <a:solidFill>
              <a:srgbClr val="ADBAC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56"/>
          <p:cNvCxnSpPr/>
          <p:nvPr/>
        </p:nvCxnSpPr>
        <p:spPr>
          <a:xfrm>
            <a:off x="6130925" y="3802062"/>
            <a:ext cx="0" cy="858837"/>
          </a:xfrm>
          <a:prstGeom prst="line">
            <a:avLst/>
          </a:prstGeom>
          <a:ln>
            <a:solidFill>
              <a:srgbClr val="ADBAC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57"/>
          <p:cNvCxnSpPr/>
          <p:nvPr/>
        </p:nvCxnSpPr>
        <p:spPr>
          <a:xfrm flipV="1">
            <a:off x="8015288" y="3519487"/>
            <a:ext cx="0" cy="858837"/>
          </a:xfrm>
          <a:prstGeom prst="line">
            <a:avLst/>
          </a:prstGeom>
          <a:ln>
            <a:solidFill>
              <a:srgbClr val="ADBAC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60"/>
          <p:cNvCxnSpPr/>
          <p:nvPr/>
        </p:nvCxnSpPr>
        <p:spPr>
          <a:xfrm flipV="1">
            <a:off x="2338388" y="3732212"/>
            <a:ext cx="0" cy="860425"/>
          </a:xfrm>
          <a:prstGeom prst="line">
            <a:avLst/>
          </a:prstGeom>
          <a:ln>
            <a:solidFill>
              <a:srgbClr val="ADBAC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reeform 21"/>
          <p:cNvSpPr/>
          <p:nvPr/>
        </p:nvSpPr>
        <p:spPr bwMode="auto">
          <a:xfrm>
            <a:off x="-7938" y="2646362"/>
            <a:ext cx="9794876" cy="3582987"/>
          </a:xfrm>
          <a:custGeom>
            <a:avLst/>
            <a:gdLst>
              <a:gd name="T0" fmla="*/ 0 w 2828"/>
              <a:gd name="T1" fmla="*/ 856 h 1032"/>
              <a:gd name="T2" fmla="*/ 660 w 2828"/>
              <a:gd name="T3" fmla="*/ 540 h 1032"/>
              <a:gd name="T4" fmla="*/ 1232 w 2828"/>
              <a:gd name="T5" fmla="*/ 720 h 1032"/>
              <a:gd name="T6" fmla="*/ 1772 w 2828"/>
              <a:gd name="T7" fmla="*/ 320 h 1032"/>
              <a:gd name="T8" fmla="*/ 2315 w 2828"/>
              <a:gd name="T9" fmla="*/ 479 h 1032"/>
              <a:gd name="T10" fmla="*/ 2828 w 2828"/>
              <a:gd name="T11" fmla="*/ 0 h 10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28" h="1032">
                <a:moveTo>
                  <a:pt x="0" y="856"/>
                </a:moveTo>
                <a:cubicBezTo>
                  <a:pt x="420" y="1032"/>
                  <a:pt x="464" y="536"/>
                  <a:pt x="660" y="540"/>
                </a:cubicBezTo>
                <a:cubicBezTo>
                  <a:pt x="856" y="544"/>
                  <a:pt x="976" y="736"/>
                  <a:pt x="1232" y="720"/>
                </a:cubicBezTo>
                <a:cubicBezTo>
                  <a:pt x="1488" y="704"/>
                  <a:pt x="1508" y="352"/>
                  <a:pt x="1772" y="320"/>
                </a:cubicBezTo>
                <a:cubicBezTo>
                  <a:pt x="2036" y="288"/>
                  <a:pt x="2063" y="491"/>
                  <a:pt x="2315" y="479"/>
                </a:cubicBezTo>
                <a:cubicBezTo>
                  <a:pt x="2567" y="467"/>
                  <a:pt x="2572" y="84"/>
                  <a:pt x="2828" y="0"/>
                </a:cubicBezTo>
              </a:path>
            </a:pathLst>
          </a:custGeom>
          <a:noFill/>
          <a:ln w="15875" cap="flat">
            <a:solidFill>
              <a:srgbClr val="ADBACA"/>
            </a:solidFill>
            <a:prstDash val="dash"/>
            <a:miter lim="800000"/>
          </a:ln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7" name="Oval 19"/>
          <p:cNvSpPr>
            <a:spLocks noChangeArrowheads="1"/>
          </p:cNvSpPr>
          <p:nvPr/>
        </p:nvSpPr>
        <p:spPr bwMode="auto">
          <a:xfrm>
            <a:off x="3733800" y="4660899"/>
            <a:ext cx="996950" cy="993775"/>
          </a:xfrm>
          <a:prstGeom prst="ellipse">
            <a:avLst/>
          </a:prstGeom>
          <a:solidFill>
            <a:srgbClr val="B47730"/>
          </a:solidFill>
          <a:ln>
            <a:noFill/>
          </a:ln>
        </p:spPr>
        <p:txBody>
          <a:bodyPr anchor="ctr"/>
          <a:lstStyle/>
          <a:p>
            <a:pPr algn="ctr">
              <a:defRPr/>
            </a:pPr>
            <a:endParaRPr lang="en-US" sz="2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8" name="Oval 19"/>
          <p:cNvSpPr>
            <a:spLocks noChangeArrowheads="1"/>
          </p:cNvSpPr>
          <p:nvPr/>
        </p:nvSpPr>
        <p:spPr bwMode="auto">
          <a:xfrm>
            <a:off x="5632450" y="3305174"/>
            <a:ext cx="996950" cy="993775"/>
          </a:xfrm>
          <a:prstGeom prst="ellipse">
            <a:avLst/>
          </a:prstGeom>
          <a:solidFill>
            <a:srgbClr val="FCAF26"/>
          </a:solidFill>
          <a:ln>
            <a:noFill/>
          </a:ln>
        </p:spPr>
        <p:txBody>
          <a:bodyPr anchor="ctr"/>
          <a:lstStyle/>
          <a:p>
            <a:pPr algn="ctr">
              <a:defRPr/>
            </a:pPr>
            <a:r>
              <a:rPr lang="en-AU" sz="2400" dirty="0">
                <a:solidFill>
                  <a:srgbClr val="1C8EE4"/>
                </a:solidFill>
                <a:cs typeface="+mn-ea"/>
                <a:sym typeface="+mn-lt"/>
              </a:rPr>
              <a:t></a:t>
            </a:r>
            <a:endParaRPr lang="en-US" sz="2400" dirty="0">
              <a:solidFill>
                <a:srgbClr val="1C8EE4"/>
              </a:solidFill>
              <a:cs typeface="+mn-ea"/>
              <a:sym typeface="+mn-lt"/>
            </a:endParaRPr>
          </a:p>
        </p:txBody>
      </p:sp>
      <p:sp>
        <p:nvSpPr>
          <p:cNvPr id="19" name="Oval 19"/>
          <p:cNvSpPr>
            <a:spLocks noChangeArrowheads="1"/>
          </p:cNvSpPr>
          <p:nvPr/>
        </p:nvSpPr>
        <p:spPr bwMode="auto">
          <a:xfrm>
            <a:off x="7531100" y="3832224"/>
            <a:ext cx="995363" cy="992188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anchor="ctr"/>
          <a:lstStyle/>
          <a:p>
            <a:pPr algn="ctr">
              <a:defRPr/>
            </a:pPr>
            <a:endParaRPr lang="en-US" sz="2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0" name="Oval 19"/>
          <p:cNvSpPr>
            <a:spLocks noChangeArrowheads="1"/>
          </p:cNvSpPr>
          <p:nvPr/>
        </p:nvSpPr>
        <p:spPr bwMode="auto">
          <a:xfrm>
            <a:off x="1836738" y="4040187"/>
            <a:ext cx="995362" cy="993775"/>
          </a:xfrm>
          <a:prstGeom prst="ellipse">
            <a:avLst/>
          </a:prstGeom>
          <a:solidFill>
            <a:srgbClr val="934500"/>
          </a:solidFill>
          <a:ln>
            <a:noFill/>
          </a:ln>
        </p:spPr>
        <p:txBody>
          <a:bodyPr anchor="ctr"/>
          <a:lstStyle/>
          <a:p>
            <a:pPr algn="ctr">
              <a:defRPr/>
            </a:pPr>
            <a:endParaRPr lang="en-US" sz="2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1" name="Freeform 22"/>
          <p:cNvSpPr/>
          <p:nvPr/>
        </p:nvSpPr>
        <p:spPr bwMode="auto">
          <a:xfrm>
            <a:off x="10085388" y="2498724"/>
            <a:ext cx="406400" cy="355600"/>
          </a:xfrm>
          <a:custGeom>
            <a:avLst/>
            <a:gdLst>
              <a:gd name="T0" fmla="*/ 71 w 71"/>
              <a:gd name="T1" fmla="*/ 3 h 62"/>
              <a:gd name="T2" fmla="*/ 0 w 71"/>
              <a:gd name="T3" fmla="*/ 62 h 62"/>
              <a:gd name="T4" fmla="*/ 14 w 71"/>
              <a:gd name="T5" fmla="*/ 0 h 62"/>
              <a:gd name="T6" fmla="*/ 71 w 71"/>
              <a:gd name="T7" fmla="*/ 3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1" h="62">
                <a:moveTo>
                  <a:pt x="71" y="3"/>
                </a:moveTo>
                <a:lnTo>
                  <a:pt x="0" y="62"/>
                </a:lnTo>
                <a:lnTo>
                  <a:pt x="14" y="0"/>
                </a:lnTo>
                <a:lnTo>
                  <a:pt x="71" y="3"/>
                </a:lnTo>
                <a:close/>
              </a:path>
            </a:pathLst>
          </a:custGeom>
          <a:solidFill>
            <a:srgbClr val="566172"/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22" name="Freeform 23"/>
          <p:cNvSpPr/>
          <p:nvPr/>
        </p:nvSpPr>
        <p:spPr bwMode="auto">
          <a:xfrm>
            <a:off x="9731375" y="2063749"/>
            <a:ext cx="1316038" cy="681038"/>
          </a:xfrm>
          <a:custGeom>
            <a:avLst/>
            <a:gdLst>
              <a:gd name="T0" fmla="*/ 230 w 230"/>
              <a:gd name="T1" fmla="*/ 0 h 119"/>
              <a:gd name="T2" fmla="*/ 0 w 230"/>
              <a:gd name="T3" fmla="*/ 26 h 119"/>
              <a:gd name="T4" fmla="*/ 140 w 230"/>
              <a:gd name="T5" fmla="*/ 119 h 119"/>
              <a:gd name="T6" fmla="*/ 230 w 230"/>
              <a:gd name="T7" fmla="*/ 0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0" h="119">
                <a:moveTo>
                  <a:pt x="230" y="0"/>
                </a:moveTo>
                <a:lnTo>
                  <a:pt x="0" y="26"/>
                </a:lnTo>
                <a:lnTo>
                  <a:pt x="140" y="119"/>
                </a:lnTo>
                <a:lnTo>
                  <a:pt x="230" y="0"/>
                </a:lnTo>
                <a:close/>
              </a:path>
            </a:pathLst>
          </a:custGeom>
          <a:solidFill>
            <a:srgbClr val="C1C7D0"/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23" name="Freeform 24"/>
          <p:cNvSpPr/>
          <p:nvPr/>
        </p:nvSpPr>
        <p:spPr bwMode="auto">
          <a:xfrm>
            <a:off x="10017125" y="2109787"/>
            <a:ext cx="933450" cy="744537"/>
          </a:xfrm>
          <a:custGeom>
            <a:avLst/>
            <a:gdLst>
              <a:gd name="T0" fmla="*/ 163 w 163"/>
              <a:gd name="T1" fmla="*/ 0 h 130"/>
              <a:gd name="T2" fmla="*/ 0 w 163"/>
              <a:gd name="T3" fmla="*/ 52 h 130"/>
              <a:gd name="T4" fmla="*/ 12 w 163"/>
              <a:gd name="T5" fmla="*/ 130 h 130"/>
              <a:gd name="T6" fmla="*/ 26 w 163"/>
              <a:gd name="T7" fmla="*/ 68 h 130"/>
              <a:gd name="T8" fmla="*/ 163 w 163"/>
              <a:gd name="T9" fmla="*/ 0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3" h="130">
                <a:moveTo>
                  <a:pt x="163" y="0"/>
                </a:moveTo>
                <a:lnTo>
                  <a:pt x="0" y="52"/>
                </a:lnTo>
                <a:lnTo>
                  <a:pt x="12" y="130"/>
                </a:lnTo>
                <a:lnTo>
                  <a:pt x="26" y="68"/>
                </a:lnTo>
                <a:lnTo>
                  <a:pt x="163" y="0"/>
                </a:lnTo>
                <a:close/>
              </a:path>
            </a:pathLst>
          </a:custGeom>
          <a:solidFill>
            <a:srgbClr val="8893A5"/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24" name="TextBox 72"/>
          <p:cNvSpPr txBox="1"/>
          <p:nvPr/>
        </p:nvSpPr>
        <p:spPr>
          <a:xfrm flipH="1">
            <a:off x="3473450" y="2516187"/>
            <a:ext cx="1573213" cy="492125"/>
          </a:xfrm>
          <a:prstGeom prst="rect">
            <a:avLst/>
          </a:prstGeom>
          <a:noFill/>
        </p:spPr>
        <p:txBody>
          <a:bodyPr lIns="0" tIns="0" rIns="0" bIns="0" anchor="ctr">
            <a:spAutoFit/>
          </a:bodyPr>
          <a:lstStyle>
            <a:defPPr>
              <a:defRPr lang="zh-CN"/>
            </a:defPPr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32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1pPr>
          </a:lstStyle>
          <a:p>
            <a:r>
              <a:rPr lang="en-AU" dirty="0">
                <a:latin typeface="+mn-lt"/>
                <a:ea typeface="+mn-ea"/>
                <a:sym typeface="+mn-lt"/>
              </a:rPr>
              <a:t>37%</a:t>
            </a:r>
          </a:p>
        </p:txBody>
      </p:sp>
      <p:sp>
        <p:nvSpPr>
          <p:cNvPr id="25" name="TextBox 73"/>
          <p:cNvSpPr txBox="1"/>
          <p:nvPr/>
        </p:nvSpPr>
        <p:spPr>
          <a:xfrm flipH="1">
            <a:off x="1552575" y="2035174"/>
            <a:ext cx="1573213" cy="492125"/>
          </a:xfrm>
          <a:prstGeom prst="rect">
            <a:avLst/>
          </a:prstGeom>
          <a:noFill/>
        </p:spPr>
        <p:txBody>
          <a:bodyPr lIns="0" tIns="0" rIns="0" bIns="0" anchor="ctr">
            <a:spAutoFit/>
          </a:bodyPr>
          <a:lstStyle>
            <a:defPPr>
              <a:defRPr lang="zh-CN"/>
            </a:defPPr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32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1pPr>
          </a:lstStyle>
          <a:p>
            <a:r>
              <a:rPr lang="en-AU" dirty="0">
                <a:latin typeface="+mn-lt"/>
                <a:ea typeface="+mn-ea"/>
                <a:sym typeface="+mn-lt"/>
              </a:rPr>
              <a:t>12%</a:t>
            </a:r>
          </a:p>
        </p:txBody>
      </p:sp>
      <p:sp>
        <p:nvSpPr>
          <p:cNvPr id="26" name="TextBox 76"/>
          <p:cNvSpPr txBox="1"/>
          <p:nvPr/>
        </p:nvSpPr>
        <p:spPr>
          <a:xfrm flipH="1">
            <a:off x="5357813" y="4862512"/>
            <a:ext cx="1573212" cy="492125"/>
          </a:xfrm>
          <a:prstGeom prst="rect">
            <a:avLst/>
          </a:prstGeom>
          <a:noFill/>
        </p:spPr>
        <p:txBody>
          <a:bodyPr lIns="0" tIns="0" rIns="0" bIns="0" anchor="ctr">
            <a:spAutoFit/>
          </a:bodyPr>
          <a:lstStyle/>
          <a:p>
            <a:pPr algn="ctr">
              <a:defRPr/>
            </a:pPr>
            <a:r>
              <a:rPr lang="en-AU" sz="3200" b="1" dirty="0">
                <a:solidFill>
                  <a:srgbClr val="445469"/>
                </a:solidFill>
                <a:cs typeface="+mn-ea"/>
                <a:sym typeface="+mn-lt"/>
              </a:rPr>
              <a:t>25%</a:t>
            </a:r>
          </a:p>
        </p:txBody>
      </p:sp>
      <p:sp>
        <p:nvSpPr>
          <p:cNvPr id="27" name="TextBox 79"/>
          <p:cNvSpPr txBox="1"/>
          <p:nvPr/>
        </p:nvSpPr>
        <p:spPr>
          <a:xfrm flipH="1">
            <a:off x="7227888" y="1984374"/>
            <a:ext cx="1573212" cy="492125"/>
          </a:xfrm>
          <a:prstGeom prst="rect">
            <a:avLst/>
          </a:prstGeom>
          <a:noFill/>
        </p:spPr>
        <p:txBody>
          <a:bodyPr lIns="0" tIns="0" rIns="0" bIns="0" anchor="ctr">
            <a:spAutoFit/>
          </a:bodyPr>
          <a:lstStyle>
            <a:defPPr>
              <a:defRPr lang="zh-CN"/>
            </a:defPPr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32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1pPr>
          </a:lstStyle>
          <a:p>
            <a:r>
              <a:rPr lang="en-AU" dirty="0">
                <a:latin typeface="+mn-lt"/>
                <a:ea typeface="+mn-ea"/>
                <a:sym typeface="+mn-lt"/>
              </a:rPr>
              <a:t>9%</a:t>
            </a:r>
          </a:p>
        </p:txBody>
      </p:sp>
      <p:sp>
        <p:nvSpPr>
          <p:cNvPr id="28" name="TextBox 13"/>
          <p:cNvSpPr txBox="1"/>
          <p:nvPr/>
        </p:nvSpPr>
        <p:spPr>
          <a:xfrm>
            <a:off x="1638300" y="2589212"/>
            <a:ext cx="1377950" cy="24606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>
                <a:solidFill>
                  <a:srgbClr val="445469"/>
                </a:solidFill>
                <a:cs typeface="+mn-ea"/>
                <a:sym typeface="+mn-lt"/>
              </a:rPr>
              <a:t>单击编辑标题</a:t>
            </a:r>
            <a:endParaRPr lang="en-US" sz="1600" b="1" dirty="0">
              <a:solidFill>
                <a:srgbClr val="445469"/>
              </a:solidFill>
              <a:cs typeface="+mn-ea"/>
              <a:sym typeface="+mn-lt"/>
            </a:endParaRPr>
          </a:p>
        </p:txBody>
      </p:sp>
      <p:sp>
        <p:nvSpPr>
          <p:cNvPr id="29" name="TextBox 13"/>
          <p:cNvSpPr txBox="1"/>
          <p:nvPr/>
        </p:nvSpPr>
        <p:spPr>
          <a:xfrm>
            <a:off x="1643063" y="2874962"/>
            <a:ext cx="1381125" cy="18573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>
                <a:solidFill>
                  <a:srgbClr val="445469"/>
                </a:solidFill>
                <a:cs typeface="+mn-ea"/>
                <a:sym typeface="+mn-lt"/>
              </a:rPr>
              <a:t>单击此处可编辑内容</a:t>
            </a:r>
            <a:endParaRPr lang="en-US" altLang="zh-CN" sz="1200">
              <a:solidFill>
                <a:srgbClr val="445469"/>
              </a:solidFill>
              <a:cs typeface="+mn-ea"/>
              <a:sym typeface="+mn-lt"/>
            </a:endParaRPr>
          </a:p>
        </p:txBody>
      </p:sp>
      <p:sp>
        <p:nvSpPr>
          <p:cNvPr id="30" name="TextBox 13"/>
          <p:cNvSpPr txBox="1"/>
          <p:nvPr/>
        </p:nvSpPr>
        <p:spPr>
          <a:xfrm>
            <a:off x="3508375" y="3030537"/>
            <a:ext cx="1377950" cy="24606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>
                <a:solidFill>
                  <a:srgbClr val="445469"/>
                </a:solidFill>
                <a:cs typeface="+mn-ea"/>
                <a:sym typeface="+mn-lt"/>
              </a:rPr>
              <a:t>单击编辑标题</a:t>
            </a:r>
            <a:endParaRPr lang="en-US" sz="1600" b="1" dirty="0">
              <a:solidFill>
                <a:srgbClr val="445469"/>
              </a:solidFill>
              <a:cs typeface="+mn-ea"/>
              <a:sym typeface="+mn-lt"/>
            </a:endParaRPr>
          </a:p>
        </p:txBody>
      </p:sp>
      <p:sp>
        <p:nvSpPr>
          <p:cNvPr id="31" name="TextBox 13"/>
          <p:cNvSpPr txBox="1"/>
          <p:nvPr/>
        </p:nvSpPr>
        <p:spPr>
          <a:xfrm>
            <a:off x="3513138" y="3316287"/>
            <a:ext cx="1381125" cy="18415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>
                <a:solidFill>
                  <a:srgbClr val="445469"/>
                </a:solidFill>
                <a:cs typeface="+mn-ea"/>
                <a:sym typeface="+mn-lt"/>
              </a:rPr>
              <a:t>单击此处可编辑内容</a:t>
            </a:r>
            <a:endParaRPr lang="en-US" altLang="zh-CN" sz="1200">
              <a:solidFill>
                <a:srgbClr val="445469"/>
              </a:solidFill>
              <a:cs typeface="+mn-ea"/>
              <a:sym typeface="+mn-lt"/>
            </a:endParaRPr>
          </a:p>
        </p:txBody>
      </p:sp>
      <p:sp>
        <p:nvSpPr>
          <p:cNvPr id="32" name="TextBox 13"/>
          <p:cNvSpPr txBox="1"/>
          <p:nvPr/>
        </p:nvSpPr>
        <p:spPr>
          <a:xfrm>
            <a:off x="5426075" y="5408612"/>
            <a:ext cx="1377950" cy="24606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>
                <a:solidFill>
                  <a:srgbClr val="445469"/>
                </a:solidFill>
                <a:cs typeface="+mn-ea"/>
                <a:sym typeface="+mn-lt"/>
              </a:rPr>
              <a:t>单击编辑标题</a:t>
            </a:r>
            <a:endParaRPr lang="en-US" sz="1600" b="1" dirty="0">
              <a:solidFill>
                <a:srgbClr val="445469"/>
              </a:solidFill>
              <a:cs typeface="+mn-ea"/>
              <a:sym typeface="+mn-lt"/>
            </a:endParaRPr>
          </a:p>
        </p:txBody>
      </p:sp>
      <p:sp>
        <p:nvSpPr>
          <p:cNvPr id="33" name="TextBox 13"/>
          <p:cNvSpPr txBox="1"/>
          <p:nvPr/>
        </p:nvSpPr>
        <p:spPr>
          <a:xfrm>
            <a:off x="5430838" y="5694362"/>
            <a:ext cx="1381125" cy="18415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>
                <a:solidFill>
                  <a:srgbClr val="445469"/>
                </a:solidFill>
                <a:cs typeface="+mn-ea"/>
                <a:sym typeface="+mn-lt"/>
              </a:rPr>
              <a:t>单击此处可编辑内容</a:t>
            </a:r>
            <a:endParaRPr lang="en-US" altLang="zh-CN" sz="1200">
              <a:solidFill>
                <a:srgbClr val="445469"/>
              </a:solidFill>
              <a:cs typeface="+mn-ea"/>
              <a:sym typeface="+mn-lt"/>
            </a:endParaRPr>
          </a:p>
        </p:txBody>
      </p:sp>
      <p:sp>
        <p:nvSpPr>
          <p:cNvPr id="34" name="TextBox 13"/>
          <p:cNvSpPr txBox="1"/>
          <p:nvPr/>
        </p:nvSpPr>
        <p:spPr>
          <a:xfrm>
            <a:off x="7326313" y="2516187"/>
            <a:ext cx="1376362" cy="24606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>
                <a:solidFill>
                  <a:srgbClr val="445469"/>
                </a:solidFill>
                <a:cs typeface="+mn-ea"/>
                <a:sym typeface="+mn-lt"/>
              </a:rPr>
              <a:t>单击编辑标题</a:t>
            </a:r>
            <a:endParaRPr lang="en-US" sz="1600" b="1" dirty="0">
              <a:solidFill>
                <a:srgbClr val="445469"/>
              </a:solidFill>
              <a:cs typeface="+mn-ea"/>
              <a:sym typeface="+mn-lt"/>
            </a:endParaRPr>
          </a:p>
        </p:txBody>
      </p:sp>
      <p:sp>
        <p:nvSpPr>
          <p:cNvPr id="35" name="TextBox 13"/>
          <p:cNvSpPr txBox="1"/>
          <p:nvPr/>
        </p:nvSpPr>
        <p:spPr>
          <a:xfrm>
            <a:off x="7331075" y="2801937"/>
            <a:ext cx="1381125" cy="18573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>
                <a:solidFill>
                  <a:srgbClr val="445469"/>
                </a:solidFill>
                <a:cs typeface="+mn-ea"/>
                <a:sym typeface="+mn-lt"/>
              </a:rPr>
              <a:t>单击此处可编辑内容</a:t>
            </a:r>
            <a:endParaRPr lang="en-US" altLang="zh-CN" sz="1200">
              <a:solidFill>
                <a:srgbClr val="445469"/>
              </a:solidFill>
              <a:cs typeface="+mn-ea"/>
              <a:sym typeface="+mn-lt"/>
            </a:endParaRPr>
          </a:p>
        </p:txBody>
      </p:sp>
      <p:sp>
        <p:nvSpPr>
          <p:cNvPr id="36" name="Freeform 170"/>
          <p:cNvSpPr>
            <a:spLocks noEditPoints="1"/>
          </p:cNvSpPr>
          <p:nvPr/>
        </p:nvSpPr>
        <p:spPr bwMode="auto">
          <a:xfrm>
            <a:off x="2152650" y="4279899"/>
            <a:ext cx="419100" cy="354013"/>
          </a:xfrm>
          <a:custGeom>
            <a:avLst/>
            <a:gdLst/>
            <a:ahLst/>
            <a:cxnLst>
              <a:cxn ang="0">
                <a:pos x="244" y="216"/>
              </a:cxn>
              <a:cxn ang="0">
                <a:pos x="12" y="216"/>
              </a:cxn>
              <a:cxn ang="0">
                <a:pos x="0" y="204"/>
              </a:cxn>
              <a:cxn ang="0">
                <a:pos x="0" y="12"/>
              </a:cxn>
              <a:cxn ang="0">
                <a:pos x="12" y="0"/>
              </a:cxn>
              <a:cxn ang="0">
                <a:pos x="24" y="12"/>
              </a:cxn>
              <a:cxn ang="0">
                <a:pos x="24" y="164"/>
              </a:cxn>
              <a:cxn ang="0">
                <a:pos x="24" y="192"/>
              </a:cxn>
              <a:cxn ang="0">
                <a:pos x="244" y="192"/>
              </a:cxn>
              <a:cxn ang="0">
                <a:pos x="256" y="204"/>
              </a:cxn>
              <a:cxn ang="0">
                <a:pos x="244" y="216"/>
              </a:cxn>
              <a:cxn ang="0">
                <a:pos x="216" y="180"/>
              </a:cxn>
              <a:cxn ang="0">
                <a:pos x="192" y="180"/>
              </a:cxn>
              <a:cxn ang="0">
                <a:pos x="180" y="168"/>
              </a:cxn>
              <a:cxn ang="0">
                <a:pos x="180" y="84"/>
              </a:cxn>
              <a:cxn ang="0">
                <a:pos x="192" y="72"/>
              </a:cxn>
              <a:cxn ang="0">
                <a:pos x="216" y="72"/>
              </a:cxn>
              <a:cxn ang="0">
                <a:pos x="228" y="84"/>
              </a:cxn>
              <a:cxn ang="0">
                <a:pos x="228" y="168"/>
              </a:cxn>
              <a:cxn ang="0">
                <a:pos x="216" y="180"/>
              </a:cxn>
              <a:cxn ang="0">
                <a:pos x="148" y="180"/>
              </a:cxn>
              <a:cxn ang="0">
                <a:pos x="124" y="180"/>
              </a:cxn>
              <a:cxn ang="0">
                <a:pos x="112" y="168"/>
              </a:cxn>
              <a:cxn ang="0">
                <a:pos x="112" y="36"/>
              </a:cxn>
              <a:cxn ang="0">
                <a:pos x="124" y="24"/>
              </a:cxn>
              <a:cxn ang="0">
                <a:pos x="148" y="24"/>
              </a:cxn>
              <a:cxn ang="0">
                <a:pos x="160" y="36"/>
              </a:cxn>
              <a:cxn ang="0">
                <a:pos x="160" y="168"/>
              </a:cxn>
              <a:cxn ang="0">
                <a:pos x="148" y="180"/>
              </a:cxn>
              <a:cxn ang="0">
                <a:pos x="80" y="180"/>
              </a:cxn>
              <a:cxn ang="0">
                <a:pos x="56" y="180"/>
              </a:cxn>
              <a:cxn ang="0">
                <a:pos x="44" y="168"/>
              </a:cxn>
              <a:cxn ang="0">
                <a:pos x="44" y="144"/>
              </a:cxn>
              <a:cxn ang="0">
                <a:pos x="56" y="132"/>
              </a:cxn>
              <a:cxn ang="0">
                <a:pos x="80" y="132"/>
              </a:cxn>
              <a:cxn ang="0">
                <a:pos x="92" y="144"/>
              </a:cxn>
              <a:cxn ang="0">
                <a:pos x="92" y="168"/>
              </a:cxn>
              <a:cxn ang="0">
                <a:pos x="80" y="180"/>
              </a:cxn>
            </a:cxnLst>
            <a:rect l="0" t="0" r="r" b="b"/>
            <a:pathLst>
              <a:path w="256" h="216">
                <a:moveTo>
                  <a:pt x="244" y="216"/>
                </a:moveTo>
                <a:cubicBezTo>
                  <a:pt x="12" y="216"/>
                  <a:pt x="12" y="216"/>
                  <a:pt x="12" y="216"/>
                </a:cubicBezTo>
                <a:cubicBezTo>
                  <a:pt x="5" y="216"/>
                  <a:pt x="0" y="211"/>
                  <a:pt x="0" y="204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5"/>
                  <a:pt x="5" y="0"/>
                  <a:pt x="12" y="0"/>
                </a:cubicBezTo>
                <a:cubicBezTo>
                  <a:pt x="19" y="0"/>
                  <a:pt x="24" y="5"/>
                  <a:pt x="24" y="12"/>
                </a:cubicBezTo>
                <a:cubicBezTo>
                  <a:pt x="24" y="164"/>
                  <a:pt x="24" y="164"/>
                  <a:pt x="24" y="164"/>
                </a:cubicBezTo>
                <a:cubicBezTo>
                  <a:pt x="24" y="192"/>
                  <a:pt x="24" y="192"/>
                  <a:pt x="24" y="192"/>
                </a:cubicBezTo>
                <a:cubicBezTo>
                  <a:pt x="244" y="192"/>
                  <a:pt x="244" y="192"/>
                  <a:pt x="244" y="192"/>
                </a:cubicBezTo>
                <a:cubicBezTo>
                  <a:pt x="251" y="192"/>
                  <a:pt x="256" y="197"/>
                  <a:pt x="256" y="204"/>
                </a:cubicBezTo>
                <a:cubicBezTo>
                  <a:pt x="256" y="211"/>
                  <a:pt x="251" y="216"/>
                  <a:pt x="244" y="216"/>
                </a:cubicBezTo>
                <a:moveTo>
                  <a:pt x="216" y="180"/>
                </a:moveTo>
                <a:cubicBezTo>
                  <a:pt x="192" y="180"/>
                  <a:pt x="192" y="180"/>
                  <a:pt x="192" y="180"/>
                </a:cubicBezTo>
                <a:cubicBezTo>
                  <a:pt x="185" y="180"/>
                  <a:pt x="180" y="175"/>
                  <a:pt x="180" y="168"/>
                </a:cubicBezTo>
                <a:cubicBezTo>
                  <a:pt x="180" y="84"/>
                  <a:pt x="180" y="84"/>
                  <a:pt x="180" y="84"/>
                </a:cubicBezTo>
                <a:cubicBezTo>
                  <a:pt x="180" y="77"/>
                  <a:pt x="185" y="72"/>
                  <a:pt x="192" y="72"/>
                </a:cubicBezTo>
                <a:cubicBezTo>
                  <a:pt x="216" y="72"/>
                  <a:pt x="216" y="72"/>
                  <a:pt x="216" y="72"/>
                </a:cubicBezTo>
                <a:cubicBezTo>
                  <a:pt x="223" y="72"/>
                  <a:pt x="228" y="77"/>
                  <a:pt x="228" y="84"/>
                </a:cubicBezTo>
                <a:cubicBezTo>
                  <a:pt x="228" y="168"/>
                  <a:pt x="228" y="168"/>
                  <a:pt x="228" y="168"/>
                </a:cubicBezTo>
                <a:cubicBezTo>
                  <a:pt x="228" y="175"/>
                  <a:pt x="223" y="180"/>
                  <a:pt x="216" y="180"/>
                </a:cubicBezTo>
                <a:moveTo>
                  <a:pt x="148" y="180"/>
                </a:moveTo>
                <a:cubicBezTo>
                  <a:pt x="124" y="180"/>
                  <a:pt x="124" y="180"/>
                  <a:pt x="124" y="180"/>
                </a:cubicBezTo>
                <a:cubicBezTo>
                  <a:pt x="117" y="180"/>
                  <a:pt x="112" y="175"/>
                  <a:pt x="112" y="168"/>
                </a:cubicBezTo>
                <a:cubicBezTo>
                  <a:pt x="112" y="36"/>
                  <a:pt x="112" y="36"/>
                  <a:pt x="112" y="36"/>
                </a:cubicBezTo>
                <a:cubicBezTo>
                  <a:pt x="112" y="29"/>
                  <a:pt x="117" y="24"/>
                  <a:pt x="124" y="24"/>
                </a:cubicBezTo>
                <a:cubicBezTo>
                  <a:pt x="148" y="24"/>
                  <a:pt x="148" y="24"/>
                  <a:pt x="148" y="24"/>
                </a:cubicBezTo>
                <a:cubicBezTo>
                  <a:pt x="155" y="24"/>
                  <a:pt x="160" y="29"/>
                  <a:pt x="160" y="36"/>
                </a:cubicBezTo>
                <a:cubicBezTo>
                  <a:pt x="160" y="168"/>
                  <a:pt x="160" y="168"/>
                  <a:pt x="160" y="168"/>
                </a:cubicBezTo>
                <a:cubicBezTo>
                  <a:pt x="160" y="175"/>
                  <a:pt x="155" y="180"/>
                  <a:pt x="148" y="180"/>
                </a:cubicBezTo>
                <a:moveTo>
                  <a:pt x="80" y="180"/>
                </a:moveTo>
                <a:cubicBezTo>
                  <a:pt x="56" y="180"/>
                  <a:pt x="56" y="180"/>
                  <a:pt x="56" y="180"/>
                </a:cubicBezTo>
                <a:cubicBezTo>
                  <a:pt x="49" y="180"/>
                  <a:pt x="44" y="175"/>
                  <a:pt x="44" y="168"/>
                </a:cubicBezTo>
                <a:cubicBezTo>
                  <a:pt x="44" y="144"/>
                  <a:pt x="44" y="144"/>
                  <a:pt x="44" y="144"/>
                </a:cubicBezTo>
                <a:cubicBezTo>
                  <a:pt x="44" y="137"/>
                  <a:pt x="49" y="132"/>
                  <a:pt x="56" y="132"/>
                </a:cubicBezTo>
                <a:cubicBezTo>
                  <a:pt x="80" y="132"/>
                  <a:pt x="80" y="132"/>
                  <a:pt x="80" y="132"/>
                </a:cubicBezTo>
                <a:cubicBezTo>
                  <a:pt x="87" y="132"/>
                  <a:pt x="92" y="137"/>
                  <a:pt x="92" y="144"/>
                </a:cubicBezTo>
                <a:cubicBezTo>
                  <a:pt x="92" y="168"/>
                  <a:pt x="92" y="168"/>
                  <a:pt x="92" y="168"/>
                </a:cubicBezTo>
                <a:cubicBezTo>
                  <a:pt x="92" y="175"/>
                  <a:pt x="87" y="180"/>
                  <a:pt x="80" y="180"/>
                </a:cubicBezTo>
              </a:path>
            </a:pathLst>
          </a:custGeom>
          <a:solidFill>
            <a:sysClr val="window" lastClr="FFFFFF"/>
          </a:solidFill>
          <a:ln w="9525">
            <a:noFill/>
            <a:round/>
          </a:ln>
        </p:spPr>
        <p:txBody>
          <a:bodyPr lIns="121682" tIns="60841" rIns="121682" bIns="60841"/>
          <a:lstStyle/>
          <a:p>
            <a:pPr defTabSz="1217295">
              <a:defRPr/>
            </a:pPr>
            <a:endParaRPr lang="en-US" sz="3190" kern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37" name="Freeform 5"/>
          <p:cNvSpPr>
            <a:spLocks noEditPoints="1"/>
          </p:cNvSpPr>
          <p:nvPr/>
        </p:nvSpPr>
        <p:spPr bwMode="auto">
          <a:xfrm>
            <a:off x="5926138" y="3649662"/>
            <a:ext cx="436562" cy="423862"/>
          </a:xfrm>
          <a:custGeom>
            <a:avLst/>
            <a:gdLst/>
            <a:ahLst/>
            <a:cxnLst>
              <a:cxn ang="0">
                <a:pos x="671" y="73"/>
              </a:cxn>
              <a:cxn ang="0">
                <a:pos x="569" y="25"/>
              </a:cxn>
              <a:cxn ang="0">
                <a:pos x="576" y="4"/>
              </a:cxn>
              <a:cxn ang="0">
                <a:pos x="567" y="0"/>
              </a:cxn>
              <a:cxn ang="0">
                <a:pos x="111" y="1"/>
              </a:cxn>
              <a:cxn ang="0">
                <a:pos x="107" y="18"/>
              </a:cxn>
              <a:cxn ang="0">
                <a:pos x="103" y="73"/>
              </a:cxn>
              <a:cxn ang="0">
                <a:pos x="4" y="77"/>
              </a:cxn>
              <a:cxn ang="0">
                <a:pos x="67" y="254"/>
              </a:cxn>
              <a:cxn ang="0">
                <a:pos x="241" y="392"/>
              </a:cxn>
              <a:cxn ang="0">
                <a:pos x="271" y="444"/>
              </a:cxn>
              <a:cxn ang="0">
                <a:pos x="292" y="590"/>
              </a:cxn>
              <a:cxn ang="0">
                <a:pos x="254" y="594"/>
              </a:cxn>
              <a:cxn ang="0">
                <a:pos x="204" y="629"/>
              </a:cxn>
              <a:cxn ang="0">
                <a:pos x="213" y="662"/>
              </a:cxn>
              <a:cxn ang="0">
                <a:pos x="479" y="654"/>
              </a:cxn>
              <a:cxn ang="0">
                <a:pos x="472" y="617"/>
              </a:cxn>
              <a:cxn ang="0">
                <a:pos x="414" y="590"/>
              </a:cxn>
              <a:cxn ang="0">
                <a:pos x="416" y="455"/>
              </a:cxn>
              <a:cxn ang="0">
                <a:pos x="406" y="437"/>
              </a:cxn>
              <a:cxn ang="0">
                <a:pos x="431" y="397"/>
              </a:cxn>
              <a:cxn ang="0">
                <a:pos x="455" y="357"/>
              </a:cxn>
              <a:cxn ang="0">
                <a:pos x="683" y="85"/>
              </a:cxn>
              <a:cxn ang="0">
                <a:pos x="146" y="288"/>
              </a:cxn>
              <a:cxn ang="0">
                <a:pos x="95" y="244"/>
              </a:cxn>
              <a:cxn ang="0">
                <a:pos x="81" y="229"/>
              </a:cxn>
              <a:cxn ang="0">
                <a:pos x="78" y="224"/>
              </a:cxn>
              <a:cxn ang="0">
                <a:pos x="43" y="166"/>
              </a:cxn>
              <a:cxn ang="0">
                <a:pos x="41" y="161"/>
              </a:cxn>
              <a:cxn ang="0">
                <a:pos x="30" y="130"/>
              </a:cxn>
              <a:cxn ang="0">
                <a:pos x="23" y="97"/>
              </a:cxn>
              <a:cxn ang="0">
                <a:pos x="180" y="307"/>
              </a:cxn>
              <a:cxn ang="0">
                <a:pos x="453" y="141"/>
              </a:cxn>
              <a:cxn ang="0">
                <a:pos x="413" y="266"/>
              </a:cxn>
              <a:cxn ang="0">
                <a:pos x="342" y="222"/>
              </a:cxn>
              <a:cxn ang="0">
                <a:pos x="271" y="266"/>
              </a:cxn>
              <a:cxn ang="0">
                <a:pos x="230" y="141"/>
              </a:cxn>
              <a:cxn ang="0">
                <a:pos x="314" y="135"/>
              </a:cxn>
              <a:cxn ang="0">
                <a:pos x="345" y="57"/>
              </a:cxn>
              <a:cxn ang="0">
                <a:pos x="452" y="135"/>
              </a:cxn>
              <a:cxn ang="0">
                <a:pos x="653" y="103"/>
              </a:cxn>
              <a:cxn ang="0">
                <a:pos x="638" y="156"/>
              </a:cxn>
              <a:cxn ang="0">
                <a:pos x="635" y="163"/>
              </a:cxn>
              <a:cxn ang="0">
                <a:pos x="627" y="179"/>
              </a:cxn>
              <a:cxn ang="0">
                <a:pos x="598" y="226"/>
              </a:cxn>
              <a:cxn ang="0">
                <a:pos x="591" y="234"/>
              </a:cxn>
              <a:cxn ang="0">
                <a:pos x="563" y="263"/>
              </a:cxn>
              <a:cxn ang="0">
                <a:pos x="497" y="307"/>
              </a:cxn>
              <a:cxn ang="0">
                <a:pos x="654" y="97"/>
              </a:cxn>
              <a:cxn ang="0">
                <a:pos x="653" y="103"/>
              </a:cxn>
            </a:cxnLst>
            <a:rect l="0" t="0" r="r" b="b"/>
            <a:pathLst>
              <a:path w="683" h="662">
                <a:moveTo>
                  <a:pt x="680" y="78"/>
                </a:moveTo>
                <a:cubicBezTo>
                  <a:pt x="678" y="75"/>
                  <a:pt x="675" y="73"/>
                  <a:pt x="671" y="73"/>
                </a:cubicBezTo>
                <a:cubicBezTo>
                  <a:pt x="580" y="73"/>
                  <a:pt x="580" y="73"/>
                  <a:pt x="580" y="73"/>
                </a:cubicBezTo>
                <a:cubicBezTo>
                  <a:pt x="577" y="49"/>
                  <a:pt x="571" y="32"/>
                  <a:pt x="569" y="25"/>
                </a:cubicBezTo>
                <a:cubicBezTo>
                  <a:pt x="572" y="23"/>
                  <a:pt x="574" y="20"/>
                  <a:pt x="576" y="18"/>
                </a:cubicBezTo>
                <a:cubicBezTo>
                  <a:pt x="580" y="14"/>
                  <a:pt x="580" y="8"/>
                  <a:pt x="576" y="4"/>
                </a:cubicBezTo>
                <a:cubicBezTo>
                  <a:pt x="575" y="3"/>
                  <a:pt x="574" y="2"/>
                  <a:pt x="572" y="1"/>
                </a:cubicBezTo>
                <a:cubicBezTo>
                  <a:pt x="571" y="1"/>
                  <a:pt x="569" y="0"/>
                  <a:pt x="567" y="0"/>
                </a:cubicBezTo>
                <a:cubicBezTo>
                  <a:pt x="116" y="0"/>
                  <a:pt x="116" y="0"/>
                  <a:pt x="116" y="0"/>
                </a:cubicBezTo>
                <a:cubicBezTo>
                  <a:pt x="114" y="0"/>
                  <a:pt x="112" y="1"/>
                  <a:pt x="111" y="1"/>
                </a:cubicBezTo>
                <a:cubicBezTo>
                  <a:pt x="109" y="2"/>
                  <a:pt x="108" y="3"/>
                  <a:pt x="107" y="4"/>
                </a:cubicBezTo>
                <a:cubicBezTo>
                  <a:pt x="103" y="8"/>
                  <a:pt x="103" y="14"/>
                  <a:pt x="107" y="18"/>
                </a:cubicBezTo>
                <a:cubicBezTo>
                  <a:pt x="109" y="20"/>
                  <a:pt x="111" y="23"/>
                  <a:pt x="114" y="25"/>
                </a:cubicBezTo>
                <a:cubicBezTo>
                  <a:pt x="112" y="32"/>
                  <a:pt x="107" y="49"/>
                  <a:pt x="103" y="73"/>
                </a:cubicBezTo>
                <a:cubicBezTo>
                  <a:pt x="13" y="73"/>
                  <a:pt x="13" y="73"/>
                  <a:pt x="13" y="73"/>
                </a:cubicBezTo>
                <a:cubicBezTo>
                  <a:pt x="8" y="73"/>
                  <a:pt x="6" y="75"/>
                  <a:pt x="4" y="77"/>
                </a:cubicBezTo>
                <a:cubicBezTo>
                  <a:pt x="1" y="79"/>
                  <a:pt x="0" y="82"/>
                  <a:pt x="0" y="85"/>
                </a:cubicBezTo>
                <a:cubicBezTo>
                  <a:pt x="5" y="147"/>
                  <a:pt x="28" y="206"/>
                  <a:pt x="67" y="254"/>
                </a:cubicBezTo>
                <a:cubicBezTo>
                  <a:pt x="108" y="304"/>
                  <a:pt x="165" y="341"/>
                  <a:pt x="228" y="357"/>
                </a:cubicBezTo>
                <a:cubicBezTo>
                  <a:pt x="225" y="368"/>
                  <a:pt x="224" y="385"/>
                  <a:pt x="241" y="392"/>
                </a:cubicBezTo>
                <a:cubicBezTo>
                  <a:pt x="253" y="397"/>
                  <a:pt x="266" y="403"/>
                  <a:pt x="275" y="413"/>
                </a:cubicBezTo>
                <a:cubicBezTo>
                  <a:pt x="284" y="423"/>
                  <a:pt x="281" y="435"/>
                  <a:pt x="271" y="444"/>
                </a:cubicBezTo>
                <a:cubicBezTo>
                  <a:pt x="268" y="447"/>
                  <a:pt x="267" y="450"/>
                  <a:pt x="268" y="455"/>
                </a:cubicBezTo>
                <a:cubicBezTo>
                  <a:pt x="292" y="590"/>
                  <a:pt x="292" y="590"/>
                  <a:pt x="292" y="590"/>
                </a:cubicBezTo>
                <a:cubicBezTo>
                  <a:pt x="269" y="590"/>
                  <a:pt x="269" y="590"/>
                  <a:pt x="269" y="590"/>
                </a:cubicBezTo>
                <a:cubicBezTo>
                  <a:pt x="264" y="590"/>
                  <a:pt x="258" y="591"/>
                  <a:pt x="254" y="594"/>
                </a:cubicBezTo>
                <a:cubicBezTo>
                  <a:pt x="212" y="617"/>
                  <a:pt x="212" y="617"/>
                  <a:pt x="212" y="617"/>
                </a:cubicBezTo>
                <a:cubicBezTo>
                  <a:pt x="208" y="619"/>
                  <a:pt x="204" y="624"/>
                  <a:pt x="204" y="629"/>
                </a:cubicBezTo>
                <a:cubicBezTo>
                  <a:pt x="204" y="654"/>
                  <a:pt x="204" y="654"/>
                  <a:pt x="204" y="654"/>
                </a:cubicBezTo>
                <a:cubicBezTo>
                  <a:pt x="204" y="659"/>
                  <a:pt x="208" y="662"/>
                  <a:pt x="213" y="662"/>
                </a:cubicBezTo>
                <a:cubicBezTo>
                  <a:pt x="471" y="662"/>
                  <a:pt x="471" y="662"/>
                  <a:pt x="471" y="662"/>
                </a:cubicBezTo>
                <a:cubicBezTo>
                  <a:pt x="475" y="662"/>
                  <a:pt x="479" y="659"/>
                  <a:pt x="479" y="654"/>
                </a:cubicBezTo>
                <a:cubicBezTo>
                  <a:pt x="479" y="628"/>
                  <a:pt x="479" y="628"/>
                  <a:pt x="479" y="628"/>
                </a:cubicBezTo>
                <a:cubicBezTo>
                  <a:pt x="479" y="624"/>
                  <a:pt x="476" y="619"/>
                  <a:pt x="472" y="617"/>
                </a:cubicBezTo>
                <a:cubicBezTo>
                  <a:pt x="461" y="611"/>
                  <a:pt x="440" y="600"/>
                  <a:pt x="429" y="594"/>
                </a:cubicBezTo>
                <a:cubicBezTo>
                  <a:pt x="426" y="591"/>
                  <a:pt x="419" y="590"/>
                  <a:pt x="414" y="590"/>
                </a:cubicBezTo>
                <a:cubicBezTo>
                  <a:pt x="392" y="590"/>
                  <a:pt x="392" y="590"/>
                  <a:pt x="392" y="590"/>
                </a:cubicBezTo>
                <a:cubicBezTo>
                  <a:pt x="392" y="590"/>
                  <a:pt x="415" y="456"/>
                  <a:pt x="416" y="455"/>
                </a:cubicBezTo>
                <a:cubicBezTo>
                  <a:pt x="416" y="452"/>
                  <a:pt x="416" y="448"/>
                  <a:pt x="414" y="446"/>
                </a:cubicBezTo>
                <a:cubicBezTo>
                  <a:pt x="411" y="443"/>
                  <a:pt x="408" y="440"/>
                  <a:pt x="406" y="437"/>
                </a:cubicBezTo>
                <a:cubicBezTo>
                  <a:pt x="403" y="432"/>
                  <a:pt x="402" y="427"/>
                  <a:pt x="403" y="421"/>
                </a:cubicBezTo>
                <a:cubicBezTo>
                  <a:pt x="407" y="409"/>
                  <a:pt x="421" y="402"/>
                  <a:pt x="431" y="397"/>
                </a:cubicBezTo>
                <a:cubicBezTo>
                  <a:pt x="435" y="395"/>
                  <a:pt x="438" y="394"/>
                  <a:pt x="442" y="392"/>
                </a:cubicBezTo>
                <a:cubicBezTo>
                  <a:pt x="460" y="385"/>
                  <a:pt x="458" y="368"/>
                  <a:pt x="455" y="357"/>
                </a:cubicBezTo>
                <a:cubicBezTo>
                  <a:pt x="518" y="340"/>
                  <a:pt x="575" y="304"/>
                  <a:pt x="616" y="254"/>
                </a:cubicBezTo>
                <a:cubicBezTo>
                  <a:pt x="655" y="206"/>
                  <a:pt x="679" y="147"/>
                  <a:pt x="683" y="85"/>
                </a:cubicBezTo>
                <a:cubicBezTo>
                  <a:pt x="683" y="83"/>
                  <a:pt x="682" y="80"/>
                  <a:pt x="680" y="78"/>
                </a:cubicBezTo>
                <a:close/>
                <a:moveTo>
                  <a:pt x="146" y="288"/>
                </a:moveTo>
                <a:cubicBezTo>
                  <a:pt x="133" y="279"/>
                  <a:pt x="125" y="273"/>
                  <a:pt x="114" y="263"/>
                </a:cubicBezTo>
                <a:cubicBezTo>
                  <a:pt x="108" y="257"/>
                  <a:pt x="101" y="251"/>
                  <a:pt x="95" y="244"/>
                </a:cubicBezTo>
                <a:cubicBezTo>
                  <a:pt x="91" y="241"/>
                  <a:pt x="88" y="237"/>
                  <a:pt x="85" y="234"/>
                </a:cubicBezTo>
                <a:cubicBezTo>
                  <a:pt x="84" y="232"/>
                  <a:pt x="82" y="230"/>
                  <a:pt x="81" y="229"/>
                </a:cubicBezTo>
                <a:cubicBezTo>
                  <a:pt x="80" y="228"/>
                  <a:pt x="80" y="227"/>
                  <a:pt x="79" y="226"/>
                </a:cubicBezTo>
                <a:cubicBezTo>
                  <a:pt x="79" y="226"/>
                  <a:pt x="78" y="225"/>
                  <a:pt x="78" y="224"/>
                </a:cubicBezTo>
                <a:cubicBezTo>
                  <a:pt x="67" y="210"/>
                  <a:pt x="57" y="195"/>
                  <a:pt x="49" y="179"/>
                </a:cubicBezTo>
                <a:cubicBezTo>
                  <a:pt x="47" y="175"/>
                  <a:pt x="45" y="171"/>
                  <a:pt x="43" y="166"/>
                </a:cubicBezTo>
                <a:cubicBezTo>
                  <a:pt x="42" y="163"/>
                  <a:pt x="42" y="163"/>
                  <a:pt x="42" y="163"/>
                </a:cubicBezTo>
                <a:cubicBezTo>
                  <a:pt x="42" y="163"/>
                  <a:pt x="41" y="161"/>
                  <a:pt x="41" y="161"/>
                </a:cubicBezTo>
                <a:cubicBezTo>
                  <a:pt x="40" y="159"/>
                  <a:pt x="40" y="158"/>
                  <a:pt x="39" y="156"/>
                </a:cubicBezTo>
                <a:cubicBezTo>
                  <a:pt x="36" y="147"/>
                  <a:pt x="33" y="139"/>
                  <a:pt x="30" y="130"/>
                </a:cubicBezTo>
                <a:cubicBezTo>
                  <a:pt x="28" y="121"/>
                  <a:pt x="26" y="112"/>
                  <a:pt x="24" y="103"/>
                </a:cubicBezTo>
                <a:cubicBezTo>
                  <a:pt x="24" y="101"/>
                  <a:pt x="23" y="99"/>
                  <a:pt x="23" y="97"/>
                </a:cubicBezTo>
                <a:cubicBezTo>
                  <a:pt x="97" y="97"/>
                  <a:pt x="97" y="97"/>
                  <a:pt x="97" y="97"/>
                </a:cubicBezTo>
                <a:cubicBezTo>
                  <a:pt x="93" y="159"/>
                  <a:pt x="105" y="244"/>
                  <a:pt x="180" y="307"/>
                </a:cubicBezTo>
                <a:cubicBezTo>
                  <a:pt x="168" y="301"/>
                  <a:pt x="156" y="295"/>
                  <a:pt x="146" y="288"/>
                </a:cubicBezTo>
                <a:close/>
                <a:moveTo>
                  <a:pt x="453" y="141"/>
                </a:moveTo>
                <a:cubicBezTo>
                  <a:pt x="388" y="188"/>
                  <a:pt x="388" y="188"/>
                  <a:pt x="388" y="188"/>
                </a:cubicBezTo>
                <a:cubicBezTo>
                  <a:pt x="413" y="266"/>
                  <a:pt x="413" y="266"/>
                  <a:pt x="413" y="266"/>
                </a:cubicBezTo>
                <a:cubicBezTo>
                  <a:pt x="415" y="271"/>
                  <a:pt x="412" y="273"/>
                  <a:pt x="408" y="270"/>
                </a:cubicBezTo>
                <a:cubicBezTo>
                  <a:pt x="342" y="222"/>
                  <a:pt x="342" y="222"/>
                  <a:pt x="342" y="222"/>
                </a:cubicBezTo>
                <a:cubicBezTo>
                  <a:pt x="276" y="270"/>
                  <a:pt x="276" y="270"/>
                  <a:pt x="276" y="270"/>
                </a:cubicBezTo>
                <a:cubicBezTo>
                  <a:pt x="271" y="273"/>
                  <a:pt x="269" y="271"/>
                  <a:pt x="271" y="266"/>
                </a:cubicBezTo>
                <a:cubicBezTo>
                  <a:pt x="296" y="188"/>
                  <a:pt x="296" y="188"/>
                  <a:pt x="296" y="188"/>
                </a:cubicBezTo>
                <a:cubicBezTo>
                  <a:pt x="230" y="141"/>
                  <a:pt x="230" y="141"/>
                  <a:pt x="230" y="141"/>
                </a:cubicBezTo>
                <a:cubicBezTo>
                  <a:pt x="225" y="137"/>
                  <a:pt x="226" y="135"/>
                  <a:pt x="232" y="135"/>
                </a:cubicBezTo>
                <a:cubicBezTo>
                  <a:pt x="314" y="135"/>
                  <a:pt x="314" y="135"/>
                  <a:pt x="314" y="135"/>
                </a:cubicBezTo>
                <a:cubicBezTo>
                  <a:pt x="339" y="57"/>
                  <a:pt x="339" y="57"/>
                  <a:pt x="339" y="57"/>
                </a:cubicBezTo>
                <a:cubicBezTo>
                  <a:pt x="340" y="52"/>
                  <a:pt x="343" y="52"/>
                  <a:pt x="345" y="57"/>
                </a:cubicBezTo>
                <a:cubicBezTo>
                  <a:pt x="370" y="135"/>
                  <a:pt x="370" y="135"/>
                  <a:pt x="370" y="135"/>
                </a:cubicBezTo>
                <a:cubicBezTo>
                  <a:pt x="452" y="135"/>
                  <a:pt x="452" y="135"/>
                  <a:pt x="452" y="135"/>
                </a:cubicBezTo>
                <a:cubicBezTo>
                  <a:pt x="457" y="134"/>
                  <a:pt x="458" y="137"/>
                  <a:pt x="453" y="141"/>
                </a:cubicBezTo>
                <a:close/>
                <a:moveTo>
                  <a:pt x="653" y="103"/>
                </a:moveTo>
                <a:cubicBezTo>
                  <a:pt x="651" y="112"/>
                  <a:pt x="649" y="121"/>
                  <a:pt x="647" y="130"/>
                </a:cubicBezTo>
                <a:cubicBezTo>
                  <a:pt x="644" y="139"/>
                  <a:pt x="641" y="147"/>
                  <a:pt x="638" y="156"/>
                </a:cubicBezTo>
                <a:cubicBezTo>
                  <a:pt x="637" y="158"/>
                  <a:pt x="636" y="159"/>
                  <a:pt x="636" y="161"/>
                </a:cubicBezTo>
                <a:cubicBezTo>
                  <a:pt x="636" y="161"/>
                  <a:pt x="635" y="163"/>
                  <a:pt x="635" y="163"/>
                </a:cubicBezTo>
                <a:cubicBezTo>
                  <a:pt x="634" y="166"/>
                  <a:pt x="634" y="166"/>
                  <a:pt x="634" y="166"/>
                </a:cubicBezTo>
                <a:cubicBezTo>
                  <a:pt x="632" y="171"/>
                  <a:pt x="630" y="175"/>
                  <a:pt x="627" y="179"/>
                </a:cubicBezTo>
                <a:cubicBezTo>
                  <a:pt x="619" y="195"/>
                  <a:pt x="610" y="210"/>
                  <a:pt x="599" y="224"/>
                </a:cubicBezTo>
                <a:cubicBezTo>
                  <a:pt x="599" y="225"/>
                  <a:pt x="598" y="226"/>
                  <a:pt x="598" y="226"/>
                </a:cubicBezTo>
                <a:cubicBezTo>
                  <a:pt x="597" y="227"/>
                  <a:pt x="596" y="228"/>
                  <a:pt x="596" y="229"/>
                </a:cubicBezTo>
                <a:cubicBezTo>
                  <a:pt x="594" y="230"/>
                  <a:pt x="593" y="232"/>
                  <a:pt x="591" y="234"/>
                </a:cubicBezTo>
                <a:cubicBezTo>
                  <a:pt x="588" y="237"/>
                  <a:pt x="585" y="241"/>
                  <a:pt x="582" y="244"/>
                </a:cubicBezTo>
                <a:cubicBezTo>
                  <a:pt x="576" y="251"/>
                  <a:pt x="569" y="257"/>
                  <a:pt x="563" y="263"/>
                </a:cubicBezTo>
                <a:cubicBezTo>
                  <a:pt x="551" y="273"/>
                  <a:pt x="544" y="279"/>
                  <a:pt x="531" y="288"/>
                </a:cubicBezTo>
                <a:cubicBezTo>
                  <a:pt x="520" y="295"/>
                  <a:pt x="509" y="301"/>
                  <a:pt x="497" y="307"/>
                </a:cubicBezTo>
                <a:cubicBezTo>
                  <a:pt x="571" y="244"/>
                  <a:pt x="584" y="159"/>
                  <a:pt x="580" y="97"/>
                </a:cubicBezTo>
                <a:cubicBezTo>
                  <a:pt x="654" y="97"/>
                  <a:pt x="654" y="97"/>
                  <a:pt x="654" y="97"/>
                </a:cubicBezTo>
                <a:cubicBezTo>
                  <a:pt x="653" y="99"/>
                  <a:pt x="653" y="101"/>
                  <a:pt x="653" y="103"/>
                </a:cubicBezTo>
                <a:close/>
                <a:moveTo>
                  <a:pt x="653" y="103"/>
                </a:moveTo>
                <a:cubicBezTo>
                  <a:pt x="653" y="103"/>
                  <a:pt x="653" y="103"/>
                  <a:pt x="653" y="103"/>
                </a:cubicBezTo>
              </a:path>
            </a:pathLst>
          </a:custGeom>
          <a:solidFill>
            <a:sysClr val="window" lastClr="FFFFFF"/>
          </a:solidFill>
          <a:ln w="9525">
            <a:noFill/>
            <a:round/>
          </a:ln>
        </p:spPr>
        <p:txBody>
          <a:bodyPr lIns="121682" tIns="60841" rIns="121682" bIns="60841"/>
          <a:lstStyle/>
          <a:p>
            <a:pPr defTabSz="1217295">
              <a:defRPr/>
            </a:pPr>
            <a:endParaRPr lang="en-US" sz="3190" kern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38" name="Freeform 45"/>
          <p:cNvSpPr>
            <a:spLocks noEditPoints="1"/>
          </p:cNvSpPr>
          <p:nvPr/>
        </p:nvSpPr>
        <p:spPr bwMode="auto">
          <a:xfrm>
            <a:off x="4014788" y="4808537"/>
            <a:ext cx="490537" cy="531812"/>
          </a:xfrm>
          <a:custGeom>
            <a:avLst/>
            <a:gdLst/>
            <a:ahLst/>
            <a:cxnLst>
              <a:cxn ang="0">
                <a:pos x="783" y="812"/>
              </a:cxn>
              <a:cxn ang="0">
                <a:pos x="684" y="703"/>
              </a:cxn>
              <a:cxn ang="0">
                <a:pos x="698" y="592"/>
              </a:cxn>
              <a:cxn ang="0">
                <a:pos x="674" y="483"/>
              </a:cxn>
              <a:cxn ang="0">
                <a:pos x="617" y="387"/>
              </a:cxn>
              <a:cxn ang="0">
                <a:pos x="532" y="315"/>
              </a:cxn>
              <a:cxn ang="0">
                <a:pos x="428" y="275"/>
              </a:cxn>
              <a:cxn ang="0">
                <a:pos x="316" y="270"/>
              </a:cxn>
              <a:cxn ang="0">
                <a:pos x="209" y="303"/>
              </a:cxn>
              <a:cxn ang="0">
                <a:pos x="119" y="367"/>
              </a:cxn>
              <a:cxn ang="0">
                <a:pos x="54" y="458"/>
              </a:cxn>
              <a:cxn ang="0">
                <a:pos x="22" y="565"/>
              </a:cxn>
              <a:cxn ang="0">
                <a:pos x="27" y="677"/>
              </a:cxn>
              <a:cxn ang="0">
                <a:pos x="68" y="781"/>
              </a:cxn>
              <a:cxn ang="0">
                <a:pos x="140" y="866"/>
              </a:cxn>
              <a:cxn ang="0">
                <a:pos x="236" y="923"/>
              </a:cxn>
              <a:cxn ang="0">
                <a:pos x="345" y="945"/>
              </a:cxn>
              <a:cxn ang="0">
                <a:pos x="456" y="931"/>
              </a:cxn>
              <a:cxn ang="0">
                <a:pos x="556" y="882"/>
              </a:cxn>
              <a:cxn ang="0">
                <a:pos x="605" y="817"/>
              </a:cxn>
              <a:cxn ang="0">
                <a:pos x="769" y="943"/>
              </a:cxn>
              <a:cxn ang="0">
                <a:pos x="843" y="818"/>
              </a:cxn>
              <a:cxn ang="0">
                <a:pos x="456" y="618"/>
              </a:cxn>
              <a:cxn ang="0">
                <a:pos x="317" y="545"/>
              </a:cxn>
              <a:cxn ang="0">
                <a:pos x="381" y="630"/>
              </a:cxn>
              <a:cxn ang="0">
                <a:pos x="276" y="614"/>
              </a:cxn>
              <a:cxn ang="0">
                <a:pos x="407" y="700"/>
              </a:cxn>
              <a:cxn ang="0">
                <a:pos x="408" y="804"/>
              </a:cxn>
              <a:cxn ang="0">
                <a:pos x="307" y="409"/>
              </a:cxn>
              <a:cxn ang="0">
                <a:pos x="550" y="674"/>
              </a:cxn>
              <a:cxn ang="0">
                <a:pos x="576" y="689"/>
              </a:cxn>
              <a:cxn ang="0">
                <a:pos x="299" y="379"/>
              </a:cxn>
              <a:cxn ang="0">
                <a:pos x="415" y="833"/>
              </a:cxn>
              <a:cxn ang="0">
                <a:pos x="544" y="781"/>
              </a:cxn>
              <a:cxn ang="0">
                <a:pos x="109" y="670"/>
              </a:cxn>
              <a:cxn ang="0">
                <a:pos x="605" y="543"/>
              </a:cxn>
              <a:cxn ang="0">
                <a:pos x="839" y="900"/>
              </a:cxn>
              <a:cxn ang="0">
                <a:pos x="773" y="900"/>
              </a:cxn>
              <a:cxn ang="0">
                <a:pos x="807" y="842"/>
              </a:cxn>
              <a:cxn ang="0">
                <a:pos x="839" y="900"/>
              </a:cxn>
              <a:cxn ang="0">
                <a:pos x="543" y="226"/>
              </a:cxn>
              <a:cxn ang="0">
                <a:pos x="570" y="293"/>
              </a:cxn>
              <a:cxn ang="0">
                <a:pos x="620" y="312"/>
              </a:cxn>
              <a:cxn ang="0">
                <a:pos x="687" y="340"/>
              </a:cxn>
              <a:cxn ang="0">
                <a:pos x="736" y="318"/>
              </a:cxn>
              <a:cxn ang="0">
                <a:pos x="802" y="290"/>
              </a:cxn>
              <a:cxn ang="0">
                <a:pos x="821" y="240"/>
              </a:cxn>
              <a:cxn ang="0">
                <a:pos x="849" y="173"/>
              </a:cxn>
              <a:cxn ang="0">
                <a:pos x="827" y="124"/>
              </a:cxn>
              <a:cxn ang="0">
                <a:pos x="800" y="58"/>
              </a:cxn>
              <a:cxn ang="0">
                <a:pos x="749" y="39"/>
              </a:cxn>
              <a:cxn ang="0">
                <a:pos x="683" y="11"/>
              </a:cxn>
              <a:cxn ang="0">
                <a:pos x="634" y="33"/>
              </a:cxn>
              <a:cxn ang="0">
                <a:pos x="567" y="60"/>
              </a:cxn>
              <a:cxn ang="0">
                <a:pos x="548" y="111"/>
              </a:cxn>
              <a:cxn ang="0">
                <a:pos x="521" y="177"/>
              </a:cxn>
              <a:cxn ang="0">
                <a:pos x="685" y="93"/>
              </a:cxn>
              <a:cxn ang="0">
                <a:pos x="685" y="258"/>
              </a:cxn>
              <a:cxn ang="0">
                <a:pos x="685" y="93"/>
              </a:cxn>
              <a:cxn ang="0">
                <a:pos x="685" y="93"/>
              </a:cxn>
            </a:cxnLst>
            <a:rect l="0" t="0" r="r" b="b"/>
            <a:pathLst>
              <a:path w="889" h="965">
                <a:moveTo>
                  <a:pt x="843" y="818"/>
                </a:moveTo>
                <a:cubicBezTo>
                  <a:pt x="824" y="807"/>
                  <a:pt x="803" y="806"/>
                  <a:pt x="783" y="812"/>
                </a:cubicBezTo>
                <a:cubicBezTo>
                  <a:pt x="657" y="737"/>
                  <a:pt x="657" y="737"/>
                  <a:pt x="657" y="737"/>
                </a:cubicBezTo>
                <a:cubicBezTo>
                  <a:pt x="659" y="722"/>
                  <a:pt x="669" y="709"/>
                  <a:pt x="684" y="703"/>
                </a:cubicBezTo>
                <a:cubicBezTo>
                  <a:pt x="707" y="694"/>
                  <a:pt x="712" y="672"/>
                  <a:pt x="694" y="654"/>
                </a:cubicBezTo>
                <a:cubicBezTo>
                  <a:pt x="677" y="636"/>
                  <a:pt x="679" y="608"/>
                  <a:pt x="698" y="592"/>
                </a:cubicBezTo>
                <a:cubicBezTo>
                  <a:pt x="716" y="576"/>
                  <a:pt x="714" y="554"/>
                  <a:pt x="691" y="542"/>
                </a:cubicBezTo>
                <a:cubicBezTo>
                  <a:pt x="670" y="531"/>
                  <a:pt x="662" y="504"/>
                  <a:pt x="674" y="483"/>
                </a:cubicBezTo>
                <a:cubicBezTo>
                  <a:pt x="687" y="462"/>
                  <a:pt x="677" y="441"/>
                  <a:pt x="653" y="438"/>
                </a:cubicBezTo>
                <a:cubicBezTo>
                  <a:pt x="628" y="434"/>
                  <a:pt x="612" y="412"/>
                  <a:pt x="617" y="387"/>
                </a:cubicBezTo>
                <a:cubicBezTo>
                  <a:pt x="622" y="363"/>
                  <a:pt x="606" y="347"/>
                  <a:pt x="582" y="352"/>
                </a:cubicBezTo>
                <a:cubicBezTo>
                  <a:pt x="557" y="356"/>
                  <a:pt x="535" y="340"/>
                  <a:pt x="532" y="315"/>
                </a:cubicBezTo>
                <a:cubicBezTo>
                  <a:pt x="529" y="291"/>
                  <a:pt x="508" y="281"/>
                  <a:pt x="487" y="293"/>
                </a:cubicBezTo>
                <a:cubicBezTo>
                  <a:pt x="465" y="305"/>
                  <a:pt x="439" y="297"/>
                  <a:pt x="428" y="275"/>
                </a:cubicBezTo>
                <a:cubicBezTo>
                  <a:pt x="417" y="253"/>
                  <a:pt x="395" y="250"/>
                  <a:pt x="378" y="268"/>
                </a:cubicBezTo>
                <a:cubicBezTo>
                  <a:pt x="362" y="287"/>
                  <a:pt x="334" y="288"/>
                  <a:pt x="316" y="270"/>
                </a:cubicBezTo>
                <a:cubicBezTo>
                  <a:pt x="299" y="253"/>
                  <a:pt x="277" y="258"/>
                  <a:pt x="267" y="280"/>
                </a:cubicBezTo>
                <a:cubicBezTo>
                  <a:pt x="258" y="303"/>
                  <a:pt x="232" y="313"/>
                  <a:pt x="209" y="303"/>
                </a:cubicBezTo>
                <a:cubicBezTo>
                  <a:pt x="187" y="292"/>
                  <a:pt x="168" y="303"/>
                  <a:pt x="166" y="328"/>
                </a:cubicBezTo>
                <a:cubicBezTo>
                  <a:pt x="165" y="353"/>
                  <a:pt x="143" y="370"/>
                  <a:pt x="119" y="367"/>
                </a:cubicBezTo>
                <a:cubicBezTo>
                  <a:pt x="94" y="365"/>
                  <a:pt x="80" y="382"/>
                  <a:pt x="86" y="405"/>
                </a:cubicBezTo>
                <a:cubicBezTo>
                  <a:pt x="93" y="429"/>
                  <a:pt x="78" y="453"/>
                  <a:pt x="54" y="458"/>
                </a:cubicBezTo>
                <a:cubicBezTo>
                  <a:pt x="30" y="464"/>
                  <a:pt x="21" y="485"/>
                  <a:pt x="35" y="505"/>
                </a:cubicBezTo>
                <a:cubicBezTo>
                  <a:pt x="50" y="525"/>
                  <a:pt x="44" y="553"/>
                  <a:pt x="22" y="565"/>
                </a:cubicBezTo>
                <a:cubicBezTo>
                  <a:pt x="1" y="578"/>
                  <a:pt x="0" y="601"/>
                  <a:pt x="20" y="616"/>
                </a:cubicBezTo>
                <a:cubicBezTo>
                  <a:pt x="40" y="630"/>
                  <a:pt x="43" y="658"/>
                  <a:pt x="27" y="677"/>
                </a:cubicBezTo>
                <a:cubicBezTo>
                  <a:pt x="11" y="696"/>
                  <a:pt x="18" y="718"/>
                  <a:pt x="41" y="725"/>
                </a:cubicBezTo>
                <a:cubicBezTo>
                  <a:pt x="65" y="733"/>
                  <a:pt x="77" y="758"/>
                  <a:pt x="68" y="781"/>
                </a:cubicBezTo>
                <a:cubicBezTo>
                  <a:pt x="59" y="804"/>
                  <a:pt x="72" y="822"/>
                  <a:pt x="97" y="822"/>
                </a:cubicBezTo>
                <a:cubicBezTo>
                  <a:pt x="122" y="821"/>
                  <a:pt x="141" y="841"/>
                  <a:pt x="140" y="866"/>
                </a:cubicBezTo>
                <a:cubicBezTo>
                  <a:pt x="139" y="891"/>
                  <a:pt x="158" y="904"/>
                  <a:pt x="181" y="895"/>
                </a:cubicBezTo>
                <a:cubicBezTo>
                  <a:pt x="204" y="887"/>
                  <a:pt x="229" y="899"/>
                  <a:pt x="236" y="923"/>
                </a:cubicBezTo>
                <a:cubicBezTo>
                  <a:pt x="243" y="946"/>
                  <a:pt x="265" y="953"/>
                  <a:pt x="284" y="937"/>
                </a:cubicBezTo>
                <a:cubicBezTo>
                  <a:pt x="303" y="922"/>
                  <a:pt x="331" y="925"/>
                  <a:pt x="345" y="945"/>
                </a:cubicBezTo>
                <a:cubicBezTo>
                  <a:pt x="360" y="965"/>
                  <a:pt x="383" y="965"/>
                  <a:pt x="395" y="944"/>
                </a:cubicBezTo>
                <a:cubicBezTo>
                  <a:pt x="409" y="923"/>
                  <a:pt x="436" y="917"/>
                  <a:pt x="456" y="931"/>
                </a:cubicBezTo>
                <a:cubicBezTo>
                  <a:pt x="476" y="946"/>
                  <a:pt x="497" y="938"/>
                  <a:pt x="503" y="914"/>
                </a:cubicBezTo>
                <a:cubicBezTo>
                  <a:pt x="509" y="889"/>
                  <a:pt x="533" y="875"/>
                  <a:pt x="556" y="882"/>
                </a:cubicBezTo>
                <a:cubicBezTo>
                  <a:pt x="580" y="889"/>
                  <a:pt x="597" y="875"/>
                  <a:pt x="595" y="850"/>
                </a:cubicBezTo>
                <a:cubicBezTo>
                  <a:pt x="593" y="838"/>
                  <a:pt x="598" y="826"/>
                  <a:pt x="605" y="817"/>
                </a:cubicBezTo>
                <a:cubicBezTo>
                  <a:pt x="735" y="894"/>
                  <a:pt x="735" y="894"/>
                  <a:pt x="735" y="894"/>
                </a:cubicBezTo>
                <a:cubicBezTo>
                  <a:pt x="739" y="914"/>
                  <a:pt x="750" y="932"/>
                  <a:pt x="769" y="943"/>
                </a:cubicBezTo>
                <a:cubicBezTo>
                  <a:pt x="804" y="964"/>
                  <a:pt x="848" y="952"/>
                  <a:pt x="869" y="918"/>
                </a:cubicBezTo>
                <a:cubicBezTo>
                  <a:pt x="889" y="883"/>
                  <a:pt x="878" y="839"/>
                  <a:pt x="843" y="818"/>
                </a:cubicBezTo>
                <a:close/>
                <a:moveTo>
                  <a:pt x="550" y="674"/>
                </a:moveTo>
                <a:cubicBezTo>
                  <a:pt x="456" y="618"/>
                  <a:pt x="456" y="618"/>
                  <a:pt x="456" y="618"/>
                </a:cubicBezTo>
                <a:cubicBezTo>
                  <a:pt x="455" y="588"/>
                  <a:pt x="440" y="559"/>
                  <a:pt x="412" y="543"/>
                </a:cubicBezTo>
                <a:cubicBezTo>
                  <a:pt x="381" y="525"/>
                  <a:pt x="345" y="527"/>
                  <a:pt x="317" y="545"/>
                </a:cubicBezTo>
                <a:cubicBezTo>
                  <a:pt x="368" y="575"/>
                  <a:pt x="368" y="575"/>
                  <a:pt x="368" y="575"/>
                </a:cubicBezTo>
                <a:cubicBezTo>
                  <a:pt x="387" y="586"/>
                  <a:pt x="392" y="610"/>
                  <a:pt x="381" y="630"/>
                </a:cubicBezTo>
                <a:cubicBezTo>
                  <a:pt x="370" y="649"/>
                  <a:pt x="346" y="655"/>
                  <a:pt x="328" y="644"/>
                </a:cubicBezTo>
                <a:cubicBezTo>
                  <a:pt x="276" y="614"/>
                  <a:pt x="276" y="614"/>
                  <a:pt x="276" y="614"/>
                </a:cubicBezTo>
                <a:cubicBezTo>
                  <a:pt x="273" y="647"/>
                  <a:pt x="289" y="680"/>
                  <a:pt x="320" y="698"/>
                </a:cubicBezTo>
                <a:cubicBezTo>
                  <a:pt x="348" y="715"/>
                  <a:pt x="380" y="714"/>
                  <a:pt x="407" y="700"/>
                </a:cubicBezTo>
                <a:cubicBezTo>
                  <a:pt x="498" y="754"/>
                  <a:pt x="498" y="754"/>
                  <a:pt x="498" y="754"/>
                </a:cubicBezTo>
                <a:cubicBezTo>
                  <a:pt x="473" y="777"/>
                  <a:pt x="443" y="795"/>
                  <a:pt x="408" y="804"/>
                </a:cubicBezTo>
                <a:cubicBezTo>
                  <a:pt x="299" y="832"/>
                  <a:pt x="188" y="766"/>
                  <a:pt x="160" y="657"/>
                </a:cubicBezTo>
                <a:cubicBezTo>
                  <a:pt x="132" y="548"/>
                  <a:pt x="198" y="437"/>
                  <a:pt x="307" y="409"/>
                </a:cubicBezTo>
                <a:cubicBezTo>
                  <a:pt x="415" y="381"/>
                  <a:pt x="527" y="447"/>
                  <a:pt x="555" y="556"/>
                </a:cubicBezTo>
                <a:cubicBezTo>
                  <a:pt x="565" y="596"/>
                  <a:pt x="562" y="637"/>
                  <a:pt x="550" y="674"/>
                </a:cubicBezTo>
                <a:close/>
                <a:moveTo>
                  <a:pt x="595" y="700"/>
                </a:moveTo>
                <a:cubicBezTo>
                  <a:pt x="576" y="689"/>
                  <a:pt x="576" y="689"/>
                  <a:pt x="576" y="689"/>
                </a:cubicBezTo>
                <a:cubicBezTo>
                  <a:pt x="592" y="646"/>
                  <a:pt x="597" y="597"/>
                  <a:pt x="584" y="548"/>
                </a:cubicBezTo>
                <a:cubicBezTo>
                  <a:pt x="552" y="423"/>
                  <a:pt x="424" y="347"/>
                  <a:pt x="299" y="379"/>
                </a:cubicBezTo>
                <a:cubicBezTo>
                  <a:pt x="174" y="412"/>
                  <a:pt x="98" y="539"/>
                  <a:pt x="130" y="665"/>
                </a:cubicBezTo>
                <a:cubicBezTo>
                  <a:pt x="163" y="790"/>
                  <a:pt x="290" y="865"/>
                  <a:pt x="415" y="833"/>
                </a:cubicBezTo>
                <a:cubicBezTo>
                  <a:pt x="459" y="822"/>
                  <a:pt x="496" y="799"/>
                  <a:pt x="524" y="770"/>
                </a:cubicBezTo>
                <a:cubicBezTo>
                  <a:pt x="544" y="781"/>
                  <a:pt x="544" y="781"/>
                  <a:pt x="544" y="781"/>
                </a:cubicBezTo>
                <a:cubicBezTo>
                  <a:pt x="512" y="815"/>
                  <a:pt x="470" y="841"/>
                  <a:pt x="421" y="854"/>
                </a:cubicBezTo>
                <a:cubicBezTo>
                  <a:pt x="284" y="889"/>
                  <a:pt x="145" y="807"/>
                  <a:pt x="109" y="670"/>
                </a:cubicBezTo>
                <a:cubicBezTo>
                  <a:pt x="74" y="533"/>
                  <a:pt x="157" y="394"/>
                  <a:pt x="294" y="359"/>
                </a:cubicBezTo>
                <a:cubicBezTo>
                  <a:pt x="430" y="323"/>
                  <a:pt x="570" y="406"/>
                  <a:pt x="605" y="543"/>
                </a:cubicBezTo>
                <a:cubicBezTo>
                  <a:pt x="619" y="597"/>
                  <a:pt x="614" y="652"/>
                  <a:pt x="595" y="700"/>
                </a:cubicBezTo>
                <a:close/>
                <a:moveTo>
                  <a:pt x="839" y="900"/>
                </a:moveTo>
                <a:cubicBezTo>
                  <a:pt x="806" y="919"/>
                  <a:pt x="806" y="919"/>
                  <a:pt x="806" y="919"/>
                </a:cubicBezTo>
                <a:cubicBezTo>
                  <a:pt x="773" y="900"/>
                  <a:pt x="773" y="900"/>
                  <a:pt x="773" y="900"/>
                </a:cubicBezTo>
                <a:cubicBezTo>
                  <a:pt x="773" y="861"/>
                  <a:pt x="773" y="861"/>
                  <a:pt x="773" y="861"/>
                </a:cubicBezTo>
                <a:cubicBezTo>
                  <a:pt x="807" y="842"/>
                  <a:pt x="807" y="842"/>
                  <a:pt x="807" y="842"/>
                </a:cubicBezTo>
                <a:cubicBezTo>
                  <a:pt x="840" y="862"/>
                  <a:pt x="840" y="862"/>
                  <a:pt x="840" y="862"/>
                </a:cubicBezTo>
                <a:lnTo>
                  <a:pt x="839" y="900"/>
                </a:lnTo>
                <a:close/>
                <a:moveTo>
                  <a:pt x="526" y="216"/>
                </a:moveTo>
                <a:cubicBezTo>
                  <a:pt x="543" y="226"/>
                  <a:pt x="543" y="226"/>
                  <a:pt x="543" y="226"/>
                </a:cubicBezTo>
                <a:cubicBezTo>
                  <a:pt x="557" y="235"/>
                  <a:pt x="569" y="256"/>
                  <a:pt x="569" y="273"/>
                </a:cubicBezTo>
                <a:cubicBezTo>
                  <a:pt x="570" y="293"/>
                  <a:pt x="570" y="293"/>
                  <a:pt x="570" y="293"/>
                </a:cubicBezTo>
                <a:cubicBezTo>
                  <a:pt x="571" y="309"/>
                  <a:pt x="585" y="320"/>
                  <a:pt x="601" y="316"/>
                </a:cubicBezTo>
                <a:cubicBezTo>
                  <a:pt x="620" y="312"/>
                  <a:pt x="620" y="312"/>
                  <a:pt x="620" y="312"/>
                </a:cubicBezTo>
                <a:cubicBezTo>
                  <a:pt x="637" y="308"/>
                  <a:pt x="660" y="315"/>
                  <a:pt x="672" y="326"/>
                </a:cubicBezTo>
                <a:cubicBezTo>
                  <a:pt x="687" y="340"/>
                  <a:pt x="687" y="340"/>
                  <a:pt x="687" y="340"/>
                </a:cubicBezTo>
                <a:cubicBezTo>
                  <a:pt x="699" y="351"/>
                  <a:pt x="716" y="349"/>
                  <a:pt x="725" y="335"/>
                </a:cubicBezTo>
                <a:cubicBezTo>
                  <a:pt x="736" y="318"/>
                  <a:pt x="736" y="318"/>
                  <a:pt x="736" y="318"/>
                </a:cubicBezTo>
                <a:cubicBezTo>
                  <a:pt x="745" y="304"/>
                  <a:pt x="766" y="291"/>
                  <a:pt x="782" y="291"/>
                </a:cubicBezTo>
                <a:cubicBezTo>
                  <a:pt x="802" y="290"/>
                  <a:pt x="802" y="290"/>
                  <a:pt x="802" y="290"/>
                </a:cubicBezTo>
                <a:cubicBezTo>
                  <a:pt x="819" y="290"/>
                  <a:pt x="830" y="276"/>
                  <a:pt x="826" y="259"/>
                </a:cubicBezTo>
                <a:cubicBezTo>
                  <a:pt x="821" y="240"/>
                  <a:pt x="821" y="240"/>
                  <a:pt x="821" y="240"/>
                </a:cubicBezTo>
                <a:cubicBezTo>
                  <a:pt x="818" y="224"/>
                  <a:pt x="824" y="200"/>
                  <a:pt x="835" y="188"/>
                </a:cubicBezTo>
                <a:cubicBezTo>
                  <a:pt x="849" y="173"/>
                  <a:pt x="849" y="173"/>
                  <a:pt x="849" y="173"/>
                </a:cubicBezTo>
                <a:cubicBezTo>
                  <a:pt x="860" y="161"/>
                  <a:pt x="858" y="144"/>
                  <a:pt x="844" y="135"/>
                </a:cubicBezTo>
                <a:cubicBezTo>
                  <a:pt x="827" y="124"/>
                  <a:pt x="827" y="124"/>
                  <a:pt x="827" y="124"/>
                </a:cubicBezTo>
                <a:cubicBezTo>
                  <a:pt x="813" y="115"/>
                  <a:pt x="801" y="95"/>
                  <a:pt x="800" y="78"/>
                </a:cubicBezTo>
                <a:cubicBezTo>
                  <a:pt x="800" y="58"/>
                  <a:pt x="800" y="58"/>
                  <a:pt x="800" y="58"/>
                </a:cubicBezTo>
                <a:cubicBezTo>
                  <a:pt x="799" y="41"/>
                  <a:pt x="785" y="31"/>
                  <a:pt x="769" y="34"/>
                </a:cubicBezTo>
                <a:cubicBezTo>
                  <a:pt x="749" y="39"/>
                  <a:pt x="749" y="39"/>
                  <a:pt x="749" y="39"/>
                </a:cubicBezTo>
                <a:cubicBezTo>
                  <a:pt x="733" y="42"/>
                  <a:pt x="710" y="36"/>
                  <a:pt x="698" y="25"/>
                </a:cubicBezTo>
                <a:cubicBezTo>
                  <a:pt x="683" y="11"/>
                  <a:pt x="683" y="11"/>
                  <a:pt x="683" y="11"/>
                </a:cubicBezTo>
                <a:cubicBezTo>
                  <a:pt x="671" y="0"/>
                  <a:pt x="653" y="2"/>
                  <a:pt x="645" y="16"/>
                </a:cubicBezTo>
                <a:cubicBezTo>
                  <a:pt x="634" y="33"/>
                  <a:pt x="634" y="33"/>
                  <a:pt x="634" y="33"/>
                </a:cubicBezTo>
                <a:cubicBezTo>
                  <a:pt x="625" y="47"/>
                  <a:pt x="604" y="59"/>
                  <a:pt x="587" y="60"/>
                </a:cubicBezTo>
                <a:cubicBezTo>
                  <a:pt x="567" y="60"/>
                  <a:pt x="567" y="60"/>
                  <a:pt x="567" y="60"/>
                </a:cubicBezTo>
                <a:cubicBezTo>
                  <a:pt x="551" y="61"/>
                  <a:pt x="540" y="75"/>
                  <a:pt x="544" y="91"/>
                </a:cubicBezTo>
                <a:cubicBezTo>
                  <a:pt x="548" y="111"/>
                  <a:pt x="548" y="111"/>
                  <a:pt x="548" y="111"/>
                </a:cubicBezTo>
                <a:cubicBezTo>
                  <a:pt x="552" y="127"/>
                  <a:pt x="546" y="150"/>
                  <a:pt x="534" y="163"/>
                </a:cubicBezTo>
                <a:cubicBezTo>
                  <a:pt x="521" y="177"/>
                  <a:pt x="521" y="177"/>
                  <a:pt x="521" y="177"/>
                </a:cubicBezTo>
                <a:cubicBezTo>
                  <a:pt x="509" y="189"/>
                  <a:pt x="512" y="207"/>
                  <a:pt x="526" y="216"/>
                </a:cubicBezTo>
                <a:close/>
                <a:moveTo>
                  <a:pt x="685" y="93"/>
                </a:moveTo>
                <a:cubicBezTo>
                  <a:pt x="730" y="93"/>
                  <a:pt x="767" y="130"/>
                  <a:pt x="767" y="175"/>
                </a:cubicBezTo>
                <a:cubicBezTo>
                  <a:pt x="767" y="221"/>
                  <a:pt x="730" y="258"/>
                  <a:pt x="685" y="258"/>
                </a:cubicBezTo>
                <a:cubicBezTo>
                  <a:pt x="639" y="258"/>
                  <a:pt x="603" y="221"/>
                  <a:pt x="603" y="175"/>
                </a:cubicBezTo>
                <a:cubicBezTo>
                  <a:pt x="603" y="130"/>
                  <a:pt x="639" y="93"/>
                  <a:pt x="685" y="93"/>
                </a:cubicBezTo>
                <a:close/>
                <a:moveTo>
                  <a:pt x="685" y="93"/>
                </a:moveTo>
                <a:cubicBezTo>
                  <a:pt x="685" y="93"/>
                  <a:pt x="685" y="93"/>
                  <a:pt x="685" y="93"/>
                </a:cubicBezTo>
              </a:path>
            </a:pathLst>
          </a:custGeom>
          <a:solidFill>
            <a:sysClr val="window" lastClr="FFFFFF"/>
          </a:solidFill>
          <a:ln w="9525">
            <a:noFill/>
            <a:round/>
          </a:ln>
        </p:spPr>
        <p:txBody>
          <a:bodyPr lIns="121682" tIns="60841" rIns="121682" bIns="60841"/>
          <a:lstStyle/>
          <a:p>
            <a:pPr defTabSz="1217295">
              <a:defRPr/>
            </a:pPr>
            <a:endParaRPr lang="en-US" sz="3190" kern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39" name="Freeform 177"/>
          <p:cNvSpPr>
            <a:spLocks noEditPoints="1"/>
          </p:cNvSpPr>
          <p:nvPr/>
        </p:nvSpPr>
        <p:spPr bwMode="auto">
          <a:xfrm>
            <a:off x="7788275" y="4049712"/>
            <a:ext cx="439738" cy="463550"/>
          </a:xfrm>
          <a:custGeom>
            <a:avLst/>
            <a:gdLst/>
            <a:ahLst/>
            <a:cxnLst>
              <a:cxn ang="0">
                <a:pos x="350" y="180"/>
              </a:cxn>
              <a:cxn ang="0">
                <a:pos x="10" y="180"/>
              </a:cxn>
              <a:cxn ang="0">
                <a:pos x="5" y="171"/>
              </a:cxn>
              <a:cxn ang="0">
                <a:pos x="170" y="8"/>
              </a:cxn>
              <a:cxn ang="0">
                <a:pos x="189" y="9"/>
              </a:cxn>
              <a:cxn ang="0">
                <a:pos x="250" y="69"/>
              </a:cxn>
              <a:cxn ang="0">
                <a:pos x="250" y="45"/>
              </a:cxn>
              <a:cxn ang="0">
                <a:pos x="281" y="45"/>
              </a:cxn>
              <a:cxn ang="0">
                <a:pos x="281" y="100"/>
              </a:cxn>
              <a:cxn ang="0">
                <a:pos x="353" y="171"/>
              </a:cxn>
              <a:cxn ang="0">
                <a:pos x="350" y="180"/>
              </a:cxn>
              <a:cxn ang="0">
                <a:pos x="314" y="367"/>
              </a:cxn>
              <a:cxn ang="0">
                <a:pos x="300" y="380"/>
              </a:cxn>
              <a:cxn ang="0">
                <a:pos x="194" y="380"/>
              </a:cxn>
              <a:cxn ang="0">
                <a:pos x="194" y="302"/>
              </a:cxn>
              <a:cxn ang="0">
                <a:pos x="146" y="302"/>
              </a:cxn>
              <a:cxn ang="0">
                <a:pos x="146" y="380"/>
              </a:cxn>
              <a:cxn ang="0">
                <a:pos x="58" y="380"/>
              </a:cxn>
              <a:cxn ang="0">
                <a:pos x="44" y="366"/>
              </a:cxn>
              <a:cxn ang="0">
                <a:pos x="44" y="188"/>
              </a:cxn>
              <a:cxn ang="0">
                <a:pos x="314" y="188"/>
              </a:cxn>
              <a:cxn ang="0">
                <a:pos x="314" y="367"/>
              </a:cxn>
              <a:cxn ang="0">
                <a:pos x="273" y="242"/>
              </a:cxn>
              <a:cxn ang="0">
                <a:pos x="225" y="242"/>
              </a:cxn>
              <a:cxn ang="0">
                <a:pos x="225" y="282"/>
              </a:cxn>
              <a:cxn ang="0">
                <a:pos x="273" y="282"/>
              </a:cxn>
              <a:cxn ang="0">
                <a:pos x="273" y="242"/>
              </a:cxn>
            </a:cxnLst>
            <a:rect l="0" t="0" r="r" b="b"/>
            <a:pathLst>
              <a:path w="360" h="380">
                <a:moveTo>
                  <a:pt x="350" y="180"/>
                </a:moveTo>
                <a:cubicBezTo>
                  <a:pt x="295" y="180"/>
                  <a:pt x="68" y="180"/>
                  <a:pt x="10" y="180"/>
                </a:cubicBezTo>
                <a:cubicBezTo>
                  <a:pt x="0" y="180"/>
                  <a:pt x="0" y="176"/>
                  <a:pt x="5" y="171"/>
                </a:cubicBezTo>
                <a:cubicBezTo>
                  <a:pt x="36" y="140"/>
                  <a:pt x="138" y="40"/>
                  <a:pt x="170" y="8"/>
                </a:cubicBezTo>
                <a:cubicBezTo>
                  <a:pt x="178" y="0"/>
                  <a:pt x="180" y="0"/>
                  <a:pt x="189" y="9"/>
                </a:cubicBezTo>
                <a:cubicBezTo>
                  <a:pt x="201" y="21"/>
                  <a:pt x="225" y="44"/>
                  <a:pt x="250" y="69"/>
                </a:cubicBezTo>
                <a:cubicBezTo>
                  <a:pt x="250" y="45"/>
                  <a:pt x="250" y="45"/>
                  <a:pt x="250" y="45"/>
                </a:cubicBezTo>
                <a:cubicBezTo>
                  <a:pt x="281" y="45"/>
                  <a:pt x="281" y="45"/>
                  <a:pt x="281" y="45"/>
                </a:cubicBezTo>
                <a:cubicBezTo>
                  <a:pt x="281" y="100"/>
                  <a:pt x="281" y="100"/>
                  <a:pt x="281" y="100"/>
                </a:cubicBezTo>
                <a:cubicBezTo>
                  <a:pt x="311" y="129"/>
                  <a:pt x="339" y="158"/>
                  <a:pt x="353" y="171"/>
                </a:cubicBezTo>
                <a:cubicBezTo>
                  <a:pt x="358" y="176"/>
                  <a:pt x="360" y="180"/>
                  <a:pt x="350" y="180"/>
                </a:cubicBezTo>
                <a:close/>
                <a:moveTo>
                  <a:pt x="314" y="367"/>
                </a:moveTo>
                <a:cubicBezTo>
                  <a:pt x="314" y="376"/>
                  <a:pt x="310" y="380"/>
                  <a:pt x="300" y="380"/>
                </a:cubicBezTo>
                <a:cubicBezTo>
                  <a:pt x="269" y="380"/>
                  <a:pt x="194" y="380"/>
                  <a:pt x="194" y="380"/>
                </a:cubicBezTo>
                <a:cubicBezTo>
                  <a:pt x="194" y="302"/>
                  <a:pt x="194" y="302"/>
                  <a:pt x="194" y="302"/>
                </a:cubicBezTo>
                <a:cubicBezTo>
                  <a:pt x="146" y="302"/>
                  <a:pt x="146" y="302"/>
                  <a:pt x="146" y="302"/>
                </a:cubicBezTo>
                <a:cubicBezTo>
                  <a:pt x="146" y="380"/>
                  <a:pt x="146" y="380"/>
                  <a:pt x="146" y="380"/>
                </a:cubicBezTo>
                <a:cubicBezTo>
                  <a:pt x="146" y="380"/>
                  <a:pt x="86" y="380"/>
                  <a:pt x="58" y="380"/>
                </a:cubicBezTo>
                <a:cubicBezTo>
                  <a:pt x="49" y="380"/>
                  <a:pt x="44" y="375"/>
                  <a:pt x="44" y="366"/>
                </a:cubicBezTo>
                <a:cubicBezTo>
                  <a:pt x="44" y="322"/>
                  <a:pt x="44" y="188"/>
                  <a:pt x="44" y="188"/>
                </a:cubicBezTo>
                <a:cubicBezTo>
                  <a:pt x="314" y="188"/>
                  <a:pt x="314" y="188"/>
                  <a:pt x="314" y="188"/>
                </a:cubicBezTo>
                <a:cubicBezTo>
                  <a:pt x="314" y="188"/>
                  <a:pt x="314" y="323"/>
                  <a:pt x="314" y="367"/>
                </a:cubicBezTo>
                <a:close/>
                <a:moveTo>
                  <a:pt x="273" y="242"/>
                </a:moveTo>
                <a:cubicBezTo>
                  <a:pt x="225" y="242"/>
                  <a:pt x="225" y="242"/>
                  <a:pt x="225" y="242"/>
                </a:cubicBezTo>
                <a:cubicBezTo>
                  <a:pt x="225" y="282"/>
                  <a:pt x="225" y="282"/>
                  <a:pt x="225" y="282"/>
                </a:cubicBezTo>
                <a:cubicBezTo>
                  <a:pt x="273" y="282"/>
                  <a:pt x="273" y="282"/>
                  <a:pt x="273" y="282"/>
                </a:cubicBezTo>
                <a:cubicBezTo>
                  <a:pt x="273" y="242"/>
                  <a:pt x="273" y="242"/>
                  <a:pt x="273" y="242"/>
                </a:cubicBezTo>
                <a:close/>
              </a:path>
            </a:pathLst>
          </a:custGeom>
          <a:solidFill>
            <a:sysClr val="window" lastClr="FFFFFF"/>
          </a:solidFill>
          <a:ln w="9525">
            <a:noFill/>
            <a:round/>
          </a:ln>
        </p:spPr>
        <p:txBody>
          <a:bodyPr lIns="121682" tIns="60841" rIns="121682" bIns="60841"/>
          <a:lstStyle/>
          <a:p>
            <a:pPr defTabSz="1217295">
              <a:defRPr/>
            </a:pPr>
            <a:endParaRPr lang="en-US" sz="3190" kern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40" name="五边形 39"/>
          <p:cNvSpPr/>
          <p:nvPr/>
        </p:nvSpPr>
        <p:spPr>
          <a:xfrm>
            <a:off x="-19050" y="285751"/>
            <a:ext cx="443593" cy="371928"/>
          </a:xfrm>
          <a:prstGeom prst="homePlate">
            <a:avLst/>
          </a:prstGeom>
          <a:solidFill>
            <a:srgbClr val="934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41" name="TextBox 15"/>
          <p:cNvSpPr txBox="1">
            <a:spLocks noChangeArrowheads="1"/>
          </p:cNvSpPr>
          <p:nvPr/>
        </p:nvSpPr>
        <p:spPr bwMode="auto">
          <a:xfrm>
            <a:off x="854399" y="245869"/>
            <a:ext cx="33203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+mn-lt"/>
                <a:ea typeface="+mn-ea"/>
                <a:cs typeface="+mn-ea"/>
                <a:sym typeface="+mn-lt"/>
              </a:rPr>
              <a:t>单击此处</a:t>
            </a:r>
            <a:r>
              <a:rPr lang="zh-CN" altLang="en-US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+mn-lt"/>
                <a:ea typeface="+mn-ea"/>
                <a:cs typeface="+mn-ea"/>
                <a:sym typeface="+mn-lt"/>
              </a:rPr>
              <a:t>添加</a:t>
            </a:r>
            <a:r>
              <a:rPr lang="zh-CN" altLang="en-US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+mn-lt"/>
                <a:ea typeface="+mn-ea"/>
                <a:cs typeface="+mn-ea"/>
                <a:sym typeface="+mn-lt"/>
              </a:rPr>
              <a:t>标题</a:t>
            </a:r>
            <a:endParaRPr lang="zh-CN" altLang="en-US" sz="2400" b="1" dirty="0">
              <a:solidFill>
                <a:prstClr val="black">
                  <a:lumMod val="85000"/>
                  <a:lumOff val="15000"/>
                </a:prst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2" name="燕尾形 41"/>
          <p:cNvSpPr/>
          <p:nvPr/>
        </p:nvSpPr>
        <p:spPr>
          <a:xfrm>
            <a:off x="317370" y="303019"/>
            <a:ext cx="319315" cy="354659"/>
          </a:xfrm>
          <a:prstGeom prst="chevron">
            <a:avLst/>
          </a:prstGeom>
          <a:solidFill>
            <a:srgbClr val="B477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43" name="燕尾形 42"/>
          <p:cNvSpPr/>
          <p:nvPr/>
        </p:nvSpPr>
        <p:spPr>
          <a:xfrm>
            <a:off x="535084" y="303019"/>
            <a:ext cx="319315" cy="354659"/>
          </a:xfrm>
          <a:prstGeom prst="chevron">
            <a:avLst/>
          </a:prstGeom>
          <a:solidFill>
            <a:srgbClr val="FCAF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grpSp>
        <p:nvGrpSpPr>
          <p:cNvPr id="44" name="组合 43"/>
          <p:cNvGrpSpPr/>
          <p:nvPr/>
        </p:nvGrpSpPr>
        <p:grpSpPr>
          <a:xfrm>
            <a:off x="0" y="6743701"/>
            <a:ext cx="12192000" cy="128587"/>
            <a:chOff x="0" y="6672263"/>
            <a:chExt cx="10844214" cy="185737"/>
          </a:xfrm>
        </p:grpSpPr>
        <p:sp>
          <p:nvSpPr>
            <p:cNvPr id="45" name="矩形 44"/>
            <p:cNvSpPr/>
            <p:nvPr/>
          </p:nvSpPr>
          <p:spPr>
            <a:xfrm>
              <a:off x="0" y="6672263"/>
              <a:ext cx="3614738" cy="185737"/>
            </a:xfrm>
            <a:prstGeom prst="rect">
              <a:avLst/>
            </a:prstGeom>
            <a:solidFill>
              <a:srgbClr val="9345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3614738" y="6672263"/>
              <a:ext cx="3614738" cy="185737"/>
            </a:xfrm>
            <a:prstGeom prst="rect">
              <a:avLst/>
            </a:prstGeom>
            <a:solidFill>
              <a:srgbClr val="B477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47" name="矩形 46"/>
            <p:cNvSpPr/>
            <p:nvPr/>
          </p:nvSpPr>
          <p:spPr>
            <a:xfrm>
              <a:off x="7229476" y="6672263"/>
              <a:ext cx="3614738" cy="185737"/>
            </a:xfrm>
            <a:prstGeom prst="rect">
              <a:avLst/>
            </a:prstGeom>
            <a:solidFill>
              <a:srgbClr val="FCAF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cxnSp>
        <p:nvCxnSpPr>
          <p:cNvPr id="48" name="直接连接符 47"/>
          <p:cNvCxnSpPr/>
          <p:nvPr/>
        </p:nvCxnSpPr>
        <p:spPr>
          <a:xfrm>
            <a:off x="3457575" y="528638"/>
            <a:ext cx="8010525" cy="0"/>
          </a:xfrm>
          <a:prstGeom prst="line">
            <a:avLst/>
          </a:prstGeom>
          <a:ln>
            <a:solidFill>
              <a:srgbClr val="B477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矩形 48"/>
          <p:cNvSpPr/>
          <p:nvPr/>
        </p:nvSpPr>
        <p:spPr>
          <a:xfrm>
            <a:off x="12096750" y="164681"/>
            <a:ext cx="114300" cy="63133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2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088063" y="3942212"/>
            <a:ext cx="4643437" cy="191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图片 3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377950" y="1983237"/>
            <a:ext cx="4630738" cy="383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1"/>
          <p:cNvSpPr/>
          <p:nvPr/>
        </p:nvSpPr>
        <p:spPr>
          <a:xfrm>
            <a:off x="6065838" y="1983237"/>
            <a:ext cx="2298700" cy="1905000"/>
          </a:xfrm>
          <a:prstGeom prst="rect">
            <a:avLst/>
          </a:prstGeom>
          <a:solidFill>
            <a:srgbClr val="B477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5" name="Rectangle 12"/>
          <p:cNvSpPr/>
          <p:nvPr/>
        </p:nvSpPr>
        <p:spPr>
          <a:xfrm>
            <a:off x="8410575" y="1983237"/>
            <a:ext cx="2298700" cy="19050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 sz="5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6" name="Freeform 211"/>
          <p:cNvSpPr>
            <a:spLocks noEditPoints="1"/>
          </p:cNvSpPr>
          <p:nvPr/>
        </p:nvSpPr>
        <p:spPr bwMode="auto">
          <a:xfrm>
            <a:off x="6886575" y="2502350"/>
            <a:ext cx="658813" cy="866775"/>
          </a:xfrm>
          <a:custGeom>
            <a:avLst/>
            <a:gdLst>
              <a:gd name="T0" fmla="*/ 577043 w 218"/>
              <a:gd name="T1" fmla="*/ 108220 h 288"/>
              <a:gd name="T2" fmla="*/ 474323 w 218"/>
              <a:gd name="T3" fmla="*/ 0 h 288"/>
              <a:gd name="T4" fmla="*/ 184291 w 218"/>
              <a:gd name="T5" fmla="*/ 0 h 288"/>
              <a:gd name="T6" fmla="*/ 84593 w 218"/>
              <a:gd name="T7" fmla="*/ 108220 h 288"/>
              <a:gd name="T8" fmla="*/ 0 w 218"/>
              <a:gd name="T9" fmla="*/ 108220 h 288"/>
              <a:gd name="T10" fmla="*/ 0 w 218"/>
              <a:gd name="T11" fmla="*/ 865760 h 288"/>
              <a:gd name="T12" fmla="*/ 658614 w 218"/>
              <a:gd name="T13" fmla="*/ 865760 h 288"/>
              <a:gd name="T14" fmla="*/ 658614 w 218"/>
              <a:gd name="T15" fmla="*/ 108220 h 288"/>
              <a:gd name="T16" fmla="*/ 577043 w 218"/>
              <a:gd name="T17" fmla="*/ 108220 h 288"/>
              <a:gd name="T18" fmla="*/ 223566 w 218"/>
              <a:gd name="T19" fmla="*/ 48098 h 288"/>
              <a:gd name="T20" fmla="*/ 429005 w 218"/>
              <a:gd name="T21" fmla="*/ 48098 h 288"/>
              <a:gd name="T22" fmla="*/ 456196 w 218"/>
              <a:gd name="T23" fmla="*/ 72147 h 288"/>
              <a:gd name="T24" fmla="*/ 429005 w 218"/>
              <a:gd name="T25" fmla="*/ 99202 h 288"/>
              <a:gd name="T26" fmla="*/ 223566 w 218"/>
              <a:gd name="T27" fmla="*/ 99202 h 288"/>
              <a:gd name="T28" fmla="*/ 199397 w 218"/>
              <a:gd name="T29" fmla="*/ 72147 h 288"/>
              <a:gd name="T30" fmla="*/ 223566 w 218"/>
              <a:gd name="T31" fmla="*/ 48098 h 288"/>
              <a:gd name="T32" fmla="*/ 516619 w 218"/>
              <a:gd name="T33" fmla="*/ 709442 h 288"/>
              <a:gd name="T34" fmla="*/ 135952 w 218"/>
              <a:gd name="T35" fmla="*/ 709442 h 288"/>
              <a:gd name="T36" fmla="*/ 135952 w 218"/>
              <a:gd name="T37" fmla="*/ 652326 h 288"/>
              <a:gd name="T38" fmla="*/ 516619 w 218"/>
              <a:gd name="T39" fmla="*/ 652326 h 288"/>
              <a:gd name="T40" fmla="*/ 516619 w 218"/>
              <a:gd name="T41" fmla="*/ 709442 h 288"/>
              <a:gd name="T42" fmla="*/ 516619 w 218"/>
              <a:gd name="T43" fmla="*/ 580179 h 288"/>
              <a:gd name="T44" fmla="*/ 135952 w 218"/>
              <a:gd name="T45" fmla="*/ 580179 h 288"/>
              <a:gd name="T46" fmla="*/ 135952 w 218"/>
              <a:gd name="T47" fmla="*/ 523063 h 288"/>
              <a:gd name="T48" fmla="*/ 516619 w 218"/>
              <a:gd name="T49" fmla="*/ 523063 h 288"/>
              <a:gd name="T50" fmla="*/ 516619 w 218"/>
              <a:gd name="T51" fmla="*/ 580179 h 288"/>
              <a:gd name="T52" fmla="*/ 516619 w 218"/>
              <a:gd name="T53" fmla="*/ 450917 h 288"/>
              <a:gd name="T54" fmla="*/ 135952 w 218"/>
              <a:gd name="T55" fmla="*/ 450917 h 288"/>
              <a:gd name="T56" fmla="*/ 135952 w 218"/>
              <a:gd name="T57" fmla="*/ 393801 h 288"/>
              <a:gd name="T58" fmla="*/ 516619 w 218"/>
              <a:gd name="T59" fmla="*/ 393801 h 288"/>
              <a:gd name="T60" fmla="*/ 516619 w 218"/>
              <a:gd name="T61" fmla="*/ 450917 h 288"/>
              <a:gd name="T62" fmla="*/ 516619 w 218"/>
              <a:gd name="T63" fmla="*/ 321654 h 288"/>
              <a:gd name="T64" fmla="*/ 135952 w 218"/>
              <a:gd name="T65" fmla="*/ 321654 h 288"/>
              <a:gd name="T66" fmla="*/ 135952 w 218"/>
              <a:gd name="T67" fmla="*/ 264538 h 288"/>
              <a:gd name="T68" fmla="*/ 516619 w 218"/>
              <a:gd name="T69" fmla="*/ 264538 h 288"/>
              <a:gd name="T70" fmla="*/ 516619 w 218"/>
              <a:gd name="T71" fmla="*/ 321654 h 288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218" h="288">
                <a:moveTo>
                  <a:pt x="191" y="36"/>
                </a:moveTo>
                <a:cubicBezTo>
                  <a:pt x="183" y="21"/>
                  <a:pt x="169" y="0"/>
                  <a:pt x="157" y="0"/>
                </a:cubicBezTo>
                <a:cubicBezTo>
                  <a:pt x="61" y="0"/>
                  <a:pt x="61" y="0"/>
                  <a:pt x="61" y="0"/>
                </a:cubicBezTo>
                <a:cubicBezTo>
                  <a:pt x="49" y="0"/>
                  <a:pt x="36" y="19"/>
                  <a:pt x="28" y="36"/>
                </a:cubicBezTo>
                <a:cubicBezTo>
                  <a:pt x="0" y="36"/>
                  <a:pt x="0" y="36"/>
                  <a:pt x="0" y="36"/>
                </a:cubicBezTo>
                <a:cubicBezTo>
                  <a:pt x="0" y="288"/>
                  <a:pt x="0" y="288"/>
                  <a:pt x="0" y="288"/>
                </a:cubicBezTo>
                <a:cubicBezTo>
                  <a:pt x="218" y="288"/>
                  <a:pt x="218" y="288"/>
                  <a:pt x="218" y="288"/>
                </a:cubicBezTo>
                <a:cubicBezTo>
                  <a:pt x="218" y="36"/>
                  <a:pt x="218" y="36"/>
                  <a:pt x="218" y="36"/>
                </a:cubicBezTo>
                <a:lnTo>
                  <a:pt x="191" y="36"/>
                </a:lnTo>
                <a:close/>
                <a:moveTo>
                  <a:pt x="74" y="16"/>
                </a:moveTo>
                <a:cubicBezTo>
                  <a:pt x="142" y="16"/>
                  <a:pt x="142" y="16"/>
                  <a:pt x="142" y="16"/>
                </a:cubicBezTo>
                <a:cubicBezTo>
                  <a:pt x="147" y="16"/>
                  <a:pt x="151" y="20"/>
                  <a:pt x="151" y="24"/>
                </a:cubicBezTo>
                <a:cubicBezTo>
                  <a:pt x="151" y="29"/>
                  <a:pt x="147" y="33"/>
                  <a:pt x="142" y="33"/>
                </a:cubicBezTo>
                <a:cubicBezTo>
                  <a:pt x="74" y="33"/>
                  <a:pt x="74" y="33"/>
                  <a:pt x="74" y="33"/>
                </a:cubicBezTo>
                <a:cubicBezTo>
                  <a:pt x="70" y="33"/>
                  <a:pt x="66" y="29"/>
                  <a:pt x="66" y="24"/>
                </a:cubicBezTo>
                <a:cubicBezTo>
                  <a:pt x="66" y="20"/>
                  <a:pt x="70" y="16"/>
                  <a:pt x="74" y="16"/>
                </a:cubicBezTo>
                <a:close/>
                <a:moveTo>
                  <a:pt x="171" y="236"/>
                </a:moveTo>
                <a:cubicBezTo>
                  <a:pt x="45" y="236"/>
                  <a:pt x="45" y="236"/>
                  <a:pt x="45" y="236"/>
                </a:cubicBezTo>
                <a:cubicBezTo>
                  <a:pt x="45" y="217"/>
                  <a:pt x="45" y="217"/>
                  <a:pt x="45" y="217"/>
                </a:cubicBezTo>
                <a:cubicBezTo>
                  <a:pt x="171" y="217"/>
                  <a:pt x="171" y="217"/>
                  <a:pt x="171" y="217"/>
                </a:cubicBezTo>
                <a:lnTo>
                  <a:pt x="171" y="236"/>
                </a:lnTo>
                <a:close/>
                <a:moveTo>
                  <a:pt x="171" y="193"/>
                </a:moveTo>
                <a:cubicBezTo>
                  <a:pt x="45" y="193"/>
                  <a:pt x="45" y="193"/>
                  <a:pt x="45" y="193"/>
                </a:cubicBezTo>
                <a:cubicBezTo>
                  <a:pt x="45" y="174"/>
                  <a:pt x="45" y="174"/>
                  <a:pt x="45" y="174"/>
                </a:cubicBezTo>
                <a:cubicBezTo>
                  <a:pt x="171" y="174"/>
                  <a:pt x="171" y="174"/>
                  <a:pt x="171" y="174"/>
                </a:cubicBezTo>
                <a:lnTo>
                  <a:pt x="171" y="193"/>
                </a:lnTo>
                <a:close/>
                <a:moveTo>
                  <a:pt x="171" y="150"/>
                </a:moveTo>
                <a:cubicBezTo>
                  <a:pt x="45" y="150"/>
                  <a:pt x="45" y="150"/>
                  <a:pt x="45" y="150"/>
                </a:cubicBezTo>
                <a:cubicBezTo>
                  <a:pt x="45" y="131"/>
                  <a:pt x="45" y="131"/>
                  <a:pt x="45" y="131"/>
                </a:cubicBezTo>
                <a:cubicBezTo>
                  <a:pt x="171" y="131"/>
                  <a:pt x="171" y="131"/>
                  <a:pt x="171" y="131"/>
                </a:cubicBezTo>
                <a:lnTo>
                  <a:pt x="171" y="150"/>
                </a:lnTo>
                <a:close/>
                <a:moveTo>
                  <a:pt x="171" y="107"/>
                </a:moveTo>
                <a:cubicBezTo>
                  <a:pt x="45" y="107"/>
                  <a:pt x="45" y="107"/>
                  <a:pt x="45" y="107"/>
                </a:cubicBezTo>
                <a:cubicBezTo>
                  <a:pt x="45" y="88"/>
                  <a:pt x="45" y="88"/>
                  <a:pt x="45" y="88"/>
                </a:cubicBezTo>
                <a:cubicBezTo>
                  <a:pt x="171" y="88"/>
                  <a:pt x="171" y="88"/>
                  <a:pt x="171" y="88"/>
                </a:cubicBezTo>
                <a:lnTo>
                  <a:pt x="171" y="1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7" name="TextBox 13"/>
          <p:cNvSpPr txBox="1">
            <a:spLocks noChangeArrowheads="1"/>
          </p:cNvSpPr>
          <p:nvPr/>
        </p:nvSpPr>
        <p:spPr bwMode="auto">
          <a:xfrm>
            <a:off x="8410575" y="2502350"/>
            <a:ext cx="2338388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zh-CN" altLang="en-US" sz="1600" b="1">
                <a:solidFill>
                  <a:prstClr val="white"/>
                </a:solidFill>
                <a:latin typeface="+mn-lt"/>
                <a:ea typeface="+mn-ea"/>
                <a:cs typeface="+mn-ea"/>
                <a:sym typeface="+mn-lt"/>
              </a:rPr>
              <a:t>单击编辑标题</a:t>
            </a:r>
            <a:endParaRPr lang="en-US" sz="1600" b="1">
              <a:solidFill>
                <a:prstClr val="white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8" name="TextBox 13"/>
          <p:cNvSpPr txBox="1">
            <a:spLocks noChangeArrowheads="1"/>
          </p:cNvSpPr>
          <p:nvPr/>
        </p:nvSpPr>
        <p:spPr bwMode="auto">
          <a:xfrm>
            <a:off x="8763000" y="2845250"/>
            <a:ext cx="163353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zh-CN" altLang="en-US" sz="1200">
                <a:solidFill>
                  <a:prstClr val="white"/>
                </a:solidFill>
                <a:latin typeface="+mn-lt"/>
                <a:ea typeface="+mn-ea"/>
                <a:cs typeface="+mn-ea"/>
                <a:sym typeface="+mn-lt"/>
              </a:rPr>
              <a:t>单击此处可编辑内容，根据您的需要自由拉伸文本框大小</a:t>
            </a:r>
            <a:endParaRPr lang="en-US" altLang="zh-CN" sz="1200">
              <a:solidFill>
                <a:prstClr val="white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9" name="五边形 18"/>
          <p:cNvSpPr/>
          <p:nvPr/>
        </p:nvSpPr>
        <p:spPr>
          <a:xfrm>
            <a:off x="-19050" y="285751"/>
            <a:ext cx="443593" cy="371928"/>
          </a:xfrm>
          <a:prstGeom prst="homePlate">
            <a:avLst/>
          </a:prstGeom>
          <a:solidFill>
            <a:srgbClr val="934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0" name="TextBox 15"/>
          <p:cNvSpPr txBox="1">
            <a:spLocks noChangeArrowheads="1"/>
          </p:cNvSpPr>
          <p:nvPr/>
        </p:nvSpPr>
        <p:spPr bwMode="auto">
          <a:xfrm>
            <a:off x="854399" y="245869"/>
            <a:ext cx="33203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+mn-lt"/>
                <a:ea typeface="+mn-ea"/>
                <a:cs typeface="+mn-ea"/>
                <a:sym typeface="+mn-lt"/>
              </a:rPr>
              <a:t>单击此处</a:t>
            </a:r>
            <a:r>
              <a:rPr lang="zh-CN" altLang="en-US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+mn-lt"/>
                <a:ea typeface="+mn-ea"/>
                <a:cs typeface="+mn-ea"/>
                <a:sym typeface="+mn-lt"/>
              </a:rPr>
              <a:t>添加</a:t>
            </a:r>
            <a:r>
              <a:rPr lang="zh-CN" altLang="en-US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+mn-lt"/>
                <a:ea typeface="+mn-ea"/>
                <a:cs typeface="+mn-ea"/>
                <a:sym typeface="+mn-lt"/>
              </a:rPr>
              <a:t>标题</a:t>
            </a:r>
            <a:endParaRPr lang="zh-CN" altLang="en-US" sz="2400" b="1" dirty="0">
              <a:solidFill>
                <a:prstClr val="black">
                  <a:lumMod val="85000"/>
                  <a:lumOff val="15000"/>
                </a:prst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1" name="燕尾形 20"/>
          <p:cNvSpPr/>
          <p:nvPr/>
        </p:nvSpPr>
        <p:spPr>
          <a:xfrm>
            <a:off x="317370" y="303019"/>
            <a:ext cx="319315" cy="354659"/>
          </a:xfrm>
          <a:prstGeom prst="chevron">
            <a:avLst/>
          </a:prstGeom>
          <a:solidFill>
            <a:srgbClr val="B477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2" name="燕尾形 21"/>
          <p:cNvSpPr/>
          <p:nvPr/>
        </p:nvSpPr>
        <p:spPr>
          <a:xfrm>
            <a:off x="535084" y="303019"/>
            <a:ext cx="319315" cy="354659"/>
          </a:xfrm>
          <a:prstGeom prst="chevron">
            <a:avLst/>
          </a:prstGeom>
          <a:solidFill>
            <a:srgbClr val="FCAF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0" y="6743701"/>
            <a:ext cx="12192000" cy="128587"/>
            <a:chOff x="0" y="6672263"/>
            <a:chExt cx="10844214" cy="185737"/>
          </a:xfrm>
        </p:grpSpPr>
        <p:sp>
          <p:nvSpPr>
            <p:cNvPr id="24" name="矩形 23"/>
            <p:cNvSpPr/>
            <p:nvPr/>
          </p:nvSpPr>
          <p:spPr>
            <a:xfrm>
              <a:off x="0" y="6672263"/>
              <a:ext cx="3614738" cy="185737"/>
            </a:xfrm>
            <a:prstGeom prst="rect">
              <a:avLst/>
            </a:prstGeom>
            <a:solidFill>
              <a:srgbClr val="9345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3614738" y="6672263"/>
              <a:ext cx="3614738" cy="185737"/>
            </a:xfrm>
            <a:prstGeom prst="rect">
              <a:avLst/>
            </a:prstGeom>
            <a:solidFill>
              <a:srgbClr val="B477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7229476" y="6672263"/>
              <a:ext cx="3614738" cy="185737"/>
            </a:xfrm>
            <a:prstGeom prst="rect">
              <a:avLst/>
            </a:prstGeom>
            <a:solidFill>
              <a:srgbClr val="FCAF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cxnSp>
        <p:nvCxnSpPr>
          <p:cNvPr id="27" name="直接连接符 26"/>
          <p:cNvCxnSpPr/>
          <p:nvPr/>
        </p:nvCxnSpPr>
        <p:spPr>
          <a:xfrm>
            <a:off x="3457575" y="528638"/>
            <a:ext cx="8010525" cy="0"/>
          </a:xfrm>
          <a:prstGeom prst="line">
            <a:avLst/>
          </a:prstGeom>
          <a:ln>
            <a:solidFill>
              <a:srgbClr val="B477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矩形 27"/>
          <p:cNvSpPr/>
          <p:nvPr/>
        </p:nvSpPr>
        <p:spPr>
          <a:xfrm>
            <a:off x="12096750" y="164681"/>
            <a:ext cx="114300" cy="63133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AutoShape 2"/>
          <p:cNvSpPr/>
          <p:nvPr/>
        </p:nvSpPr>
        <p:spPr bwMode="auto">
          <a:xfrm>
            <a:off x="4413250" y="1928810"/>
            <a:ext cx="1601788" cy="1368425"/>
          </a:xfrm>
          <a:custGeom>
            <a:avLst/>
            <a:gdLst>
              <a:gd name="T0" fmla="*/ 211170617 w 21600"/>
              <a:gd name="T1" fmla="*/ 346775367 h 21600"/>
              <a:gd name="T2" fmla="*/ 0 w 21600"/>
              <a:gd name="T3" fmla="*/ 235598565 h 21600"/>
              <a:gd name="T4" fmla="*/ 459604150 w 21600"/>
              <a:gd name="T5" fmla="*/ 0 h 21600"/>
              <a:gd name="T6" fmla="*/ 475133925 w 21600"/>
              <a:gd name="T7" fmla="*/ 211773779 h 21600"/>
              <a:gd name="T8" fmla="*/ 211170617 w 21600"/>
              <a:gd name="T9" fmla="*/ 346775367 h 21600"/>
              <a:gd name="T10" fmla="*/ 211170617 w 21600"/>
              <a:gd name="T11" fmla="*/ 34677536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600" h="21600">
                <a:moveTo>
                  <a:pt x="9600" y="21600"/>
                </a:moveTo>
                <a:cubicBezTo>
                  <a:pt x="0" y="14675"/>
                  <a:pt x="0" y="14675"/>
                  <a:pt x="0" y="14675"/>
                </a:cubicBezTo>
                <a:cubicBezTo>
                  <a:pt x="4518" y="6101"/>
                  <a:pt x="12282" y="577"/>
                  <a:pt x="20894" y="0"/>
                </a:cubicBezTo>
                <a:cubicBezTo>
                  <a:pt x="21600" y="13191"/>
                  <a:pt x="21600" y="13191"/>
                  <a:pt x="21600" y="13191"/>
                </a:cubicBezTo>
                <a:cubicBezTo>
                  <a:pt x="16518" y="13521"/>
                  <a:pt x="12141" y="16818"/>
                  <a:pt x="9600" y="21600"/>
                </a:cubicBezTo>
                <a:close/>
                <a:moveTo>
                  <a:pt x="9600" y="21600"/>
                </a:moveTo>
              </a:path>
            </a:pathLst>
          </a:custGeom>
          <a:solidFill>
            <a:srgbClr val="B477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13" name="AutoShape 3"/>
          <p:cNvSpPr/>
          <p:nvPr/>
        </p:nvSpPr>
        <p:spPr bwMode="auto">
          <a:xfrm>
            <a:off x="7081838" y="2981322"/>
            <a:ext cx="965200" cy="1808163"/>
          </a:xfrm>
          <a:custGeom>
            <a:avLst/>
            <a:gdLst>
              <a:gd name="T0" fmla="*/ 0 w 20053"/>
              <a:gd name="T1" fmla="*/ 129499929 h 21600"/>
              <a:gd name="T2" fmla="*/ 143066176 w 20053"/>
              <a:gd name="T3" fmla="*/ 0 h 21600"/>
              <a:gd name="T4" fmla="*/ 143066176 w 20053"/>
              <a:gd name="T5" fmla="*/ 605454005 h 21600"/>
              <a:gd name="T6" fmla="*/ 0 w 20053"/>
              <a:gd name="T7" fmla="*/ 475954076 h 21600"/>
              <a:gd name="T8" fmla="*/ 24180041 w 20053"/>
              <a:gd name="T9" fmla="*/ 302727086 h 21600"/>
              <a:gd name="T10" fmla="*/ 0 w 20053"/>
              <a:gd name="T11" fmla="*/ 129499929 h 21600"/>
              <a:gd name="T12" fmla="*/ 0 w 20053"/>
              <a:gd name="T13" fmla="*/ 129499929 h 216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0053" h="21600">
                <a:moveTo>
                  <a:pt x="0" y="4620"/>
                </a:moveTo>
                <a:cubicBezTo>
                  <a:pt x="15413" y="0"/>
                  <a:pt x="15413" y="0"/>
                  <a:pt x="15413" y="0"/>
                </a:cubicBezTo>
                <a:cubicBezTo>
                  <a:pt x="21600" y="6742"/>
                  <a:pt x="21600" y="14858"/>
                  <a:pt x="15413" y="21600"/>
                </a:cubicBezTo>
                <a:cubicBezTo>
                  <a:pt x="0" y="16980"/>
                  <a:pt x="0" y="16980"/>
                  <a:pt x="0" y="16980"/>
                </a:cubicBezTo>
                <a:cubicBezTo>
                  <a:pt x="1737" y="15170"/>
                  <a:pt x="2605" y="13047"/>
                  <a:pt x="2605" y="10800"/>
                </a:cubicBezTo>
                <a:cubicBezTo>
                  <a:pt x="2605" y="8553"/>
                  <a:pt x="1737" y="6492"/>
                  <a:pt x="0" y="4620"/>
                </a:cubicBezTo>
                <a:close/>
                <a:moveTo>
                  <a:pt x="0" y="4620"/>
                </a:moveTo>
              </a:path>
            </a:pathLst>
          </a:custGeom>
          <a:solidFill>
            <a:srgbClr val="B47730"/>
          </a:solidFill>
          <a:ln>
            <a:noFill/>
          </a:ln>
        </p:spPr>
        <p:txBody>
          <a:bodyPr lIns="0" tIns="0" rIns="0" bIns="0"/>
          <a:lstStyle/>
          <a:p>
            <a:pPr algn="ctr">
              <a:defRPr/>
            </a:pPr>
            <a:endParaRPr lang="zh-CN" altLang="en-US" sz="145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314" name="AutoShape 4"/>
          <p:cNvSpPr/>
          <p:nvPr/>
        </p:nvSpPr>
        <p:spPr bwMode="auto">
          <a:xfrm>
            <a:off x="6156325" y="4470397"/>
            <a:ext cx="1604963" cy="1370013"/>
          </a:xfrm>
          <a:custGeom>
            <a:avLst/>
            <a:gdLst>
              <a:gd name="T0" fmla="*/ 264410771 w 21600"/>
              <a:gd name="T1" fmla="*/ 0 h 21600"/>
              <a:gd name="T2" fmla="*/ 477491173 w 21600"/>
              <a:gd name="T3" fmla="*/ 111564062 h 21600"/>
              <a:gd name="T4" fmla="*/ 15562749 w 21600"/>
              <a:gd name="T5" fmla="*/ 347983165 h 21600"/>
              <a:gd name="T6" fmla="*/ 0 w 21600"/>
              <a:gd name="T7" fmla="*/ 136808977 h 21600"/>
              <a:gd name="T8" fmla="*/ 264410771 w 21600"/>
              <a:gd name="T9" fmla="*/ 0 h 21600"/>
              <a:gd name="T10" fmla="*/ 264410771 w 21600"/>
              <a:gd name="T11" fmla="*/ 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600" h="21600">
                <a:moveTo>
                  <a:pt x="11961" y="0"/>
                </a:moveTo>
                <a:cubicBezTo>
                  <a:pt x="21600" y="6925"/>
                  <a:pt x="21600" y="6925"/>
                  <a:pt x="21600" y="6925"/>
                </a:cubicBezTo>
                <a:cubicBezTo>
                  <a:pt x="17097" y="15499"/>
                  <a:pt x="9287" y="21023"/>
                  <a:pt x="704" y="21600"/>
                </a:cubicBezTo>
                <a:cubicBezTo>
                  <a:pt x="0" y="8492"/>
                  <a:pt x="0" y="8492"/>
                  <a:pt x="0" y="8492"/>
                </a:cubicBezTo>
                <a:cubicBezTo>
                  <a:pt x="5066" y="8079"/>
                  <a:pt x="9498" y="4782"/>
                  <a:pt x="11961" y="0"/>
                </a:cubicBezTo>
                <a:close/>
                <a:moveTo>
                  <a:pt x="11961" y="0"/>
                </a:moveTo>
              </a:path>
            </a:pathLst>
          </a:custGeom>
          <a:solidFill>
            <a:srgbClr val="FCAF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15" name="AutoShape 5"/>
          <p:cNvSpPr/>
          <p:nvPr/>
        </p:nvSpPr>
        <p:spPr bwMode="auto">
          <a:xfrm>
            <a:off x="6650038" y="4932360"/>
            <a:ext cx="474662" cy="501650"/>
          </a:xfrm>
          <a:custGeom>
            <a:avLst/>
            <a:gdLst>
              <a:gd name="T0" fmla="*/ 27662239 w 21104"/>
              <a:gd name="T1" fmla="*/ 32097254 h 21600"/>
              <a:gd name="T2" fmla="*/ 42842497 w 21104"/>
              <a:gd name="T3" fmla="*/ 9070780 h 21600"/>
              <a:gd name="T4" fmla="*/ 42842497 w 21104"/>
              <a:gd name="T5" fmla="*/ 7326324 h 21600"/>
              <a:gd name="T6" fmla="*/ 39468210 w 21104"/>
              <a:gd name="T7" fmla="*/ 3488912 h 21600"/>
              <a:gd name="T8" fmla="*/ 37444052 w 21104"/>
              <a:gd name="T9" fmla="*/ 3488912 h 21600"/>
              <a:gd name="T10" fmla="*/ 35756887 w 21104"/>
              <a:gd name="T11" fmla="*/ 5233414 h 21600"/>
              <a:gd name="T12" fmla="*/ 33734757 w 21104"/>
              <a:gd name="T13" fmla="*/ 5581868 h 21600"/>
              <a:gd name="T14" fmla="*/ 34071793 w 21104"/>
              <a:gd name="T15" fmla="*/ 0 h 21600"/>
              <a:gd name="T16" fmla="*/ 9107740 w 21104"/>
              <a:gd name="T17" fmla="*/ 0 h 21600"/>
              <a:gd name="T18" fmla="*/ 9107740 w 21104"/>
              <a:gd name="T19" fmla="*/ 5581868 h 21600"/>
              <a:gd name="T20" fmla="*/ 7422602 w 21104"/>
              <a:gd name="T21" fmla="*/ 5233414 h 21600"/>
              <a:gd name="T22" fmla="*/ 5735481 w 21104"/>
              <a:gd name="T23" fmla="*/ 3488912 h 21600"/>
              <a:gd name="T24" fmla="*/ 3711323 w 21104"/>
              <a:gd name="T25" fmla="*/ 3488912 h 21600"/>
              <a:gd name="T26" fmla="*/ 0 w 21104"/>
              <a:gd name="T27" fmla="*/ 7326324 h 21600"/>
              <a:gd name="T28" fmla="*/ 0 w 21104"/>
              <a:gd name="T29" fmla="*/ 9070780 h 21600"/>
              <a:gd name="T30" fmla="*/ 15517249 w 21104"/>
              <a:gd name="T31" fmla="*/ 32097254 h 21600"/>
              <a:gd name="T32" fmla="*/ 19565609 w 21104"/>
              <a:gd name="T33" fmla="*/ 33841756 h 21600"/>
              <a:gd name="T34" fmla="*/ 19565609 w 21104"/>
              <a:gd name="T35" fmla="*/ 35934666 h 21600"/>
              <a:gd name="T36" fmla="*/ 17878443 w 21104"/>
              <a:gd name="T37" fmla="*/ 36631574 h 21600"/>
              <a:gd name="T38" fmla="*/ 19565609 w 21104"/>
              <a:gd name="T39" fmla="*/ 37679122 h 21600"/>
              <a:gd name="T40" fmla="*/ 19565609 w 21104"/>
              <a:gd name="T41" fmla="*/ 39772032 h 21600"/>
              <a:gd name="T42" fmla="*/ 18215480 w 21104"/>
              <a:gd name="T43" fmla="*/ 41516488 h 21600"/>
              <a:gd name="T44" fmla="*/ 16193350 w 21104"/>
              <a:gd name="T45" fmla="*/ 43260990 h 21600"/>
              <a:gd name="T46" fmla="*/ 14506184 w 21104"/>
              <a:gd name="T47" fmla="*/ 45005446 h 21600"/>
              <a:gd name="T48" fmla="*/ 16193350 w 21104"/>
              <a:gd name="T49" fmla="*/ 46749902 h 21600"/>
              <a:gd name="T50" fmla="*/ 26649147 w 21104"/>
              <a:gd name="T51" fmla="*/ 46749902 h 21600"/>
              <a:gd name="T52" fmla="*/ 28673304 w 21104"/>
              <a:gd name="T53" fmla="*/ 45005446 h 21600"/>
              <a:gd name="T54" fmla="*/ 26649147 w 21104"/>
              <a:gd name="T55" fmla="*/ 43260990 h 21600"/>
              <a:gd name="T56" fmla="*/ 24964053 w 21104"/>
              <a:gd name="T57" fmla="*/ 41168034 h 21600"/>
              <a:gd name="T58" fmla="*/ 23276887 w 21104"/>
              <a:gd name="T59" fmla="*/ 39772032 h 21600"/>
              <a:gd name="T60" fmla="*/ 23276887 w 21104"/>
              <a:gd name="T61" fmla="*/ 37679122 h 21600"/>
              <a:gd name="T62" fmla="*/ 24964053 w 21104"/>
              <a:gd name="T63" fmla="*/ 36631574 h 21600"/>
              <a:gd name="T64" fmla="*/ 23276887 w 21104"/>
              <a:gd name="T65" fmla="*/ 35934666 h 21600"/>
              <a:gd name="T66" fmla="*/ 23276887 w 21104"/>
              <a:gd name="T67" fmla="*/ 33841756 h 21600"/>
              <a:gd name="T68" fmla="*/ 27662239 w 21104"/>
              <a:gd name="T69" fmla="*/ 32097254 h 21600"/>
              <a:gd name="T70" fmla="*/ 34071793 w 21104"/>
              <a:gd name="T71" fmla="*/ 7326324 h 21600"/>
              <a:gd name="T72" fmla="*/ 35756887 w 21104"/>
              <a:gd name="T73" fmla="*/ 7326324 h 21600"/>
              <a:gd name="T74" fmla="*/ 37781044 w 21104"/>
              <a:gd name="T75" fmla="*/ 5581868 h 21600"/>
              <a:gd name="T76" fmla="*/ 39468210 w 21104"/>
              <a:gd name="T77" fmla="*/ 7326324 h 21600"/>
              <a:gd name="T78" fmla="*/ 39468210 w 21104"/>
              <a:gd name="T79" fmla="*/ 9070780 h 21600"/>
              <a:gd name="T80" fmla="*/ 30360470 w 21104"/>
              <a:gd name="T81" fmla="*/ 24770976 h 21600"/>
              <a:gd name="T82" fmla="*/ 34071793 w 21104"/>
              <a:gd name="T83" fmla="*/ 7326324 h 21600"/>
              <a:gd name="T84" fmla="*/ 12144990 w 21104"/>
              <a:gd name="T85" fmla="*/ 25119430 h 21600"/>
              <a:gd name="T86" fmla="*/ 3037250 w 21104"/>
              <a:gd name="T87" fmla="*/ 9419234 h 21600"/>
              <a:gd name="T88" fmla="*/ 3037250 w 21104"/>
              <a:gd name="T89" fmla="*/ 7674778 h 21600"/>
              <a:gd name="T90" fmla="*/ 4722388 w 21104"/>
              <a:gd name="T91" fmla="*/ 5581868 h 21600"/>
              <a:gd name="T92" fmla="*/ 6746546 w 21104"/>
              <a:gd name="T93" fmla="*/ 7674778 h 21600"/>
              <a:gd name="T94" fmla="*/ 8433712 w 21104"/>
              <a:gd name="T95" fmla="*/ 7674778 h 21600"/>
              <a:gd name="T96" fmla="*/ 12144990 w 21104"/>
              <a:gd name="T97" fmla="*/ 25119430 h 21600"/>
              <a:gd name="T98" fmla="*/ 12144990 w 21104"/>
              <a:gd name="T99" fmla="*/ 25119430 h 21600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21104" h="21600">
                <a:moveTo>
                  <a:pt x="13625" y="14830"/>
                </a:moveTo>
                <a:cubicBezTo>
                  <a:pt x="21434" y="10155"/>
                  <a:pt x="21102" y="4191"/>
                  <a:pt x="21102" y="4191"/>
                </a:cubicBezTo>
                <a:cubicBezTo>
                  <a:pt x="21102" y="3385"/>
                  <a:pt x="21102" y="3385"/>
                  <a:pt x="21102" y="3385"/>
                </a:cubicBezTo>
                <a:cubicBezTo>
                  <a:pt x="21102" y="3385"/>
                  <a:pt x="21102" y="1612"/>
                  <a:pt x="19440" y="1612"/>
                </a:cubicBezTo>
                <a:cubicBezTo>
                  <a:pt x="18942" y="1612"/>
                  <a:pt x="18443" y="1612"/>
                  <a:pt x="18443" y="1612"/>
                </a:cubicBezTo>
                <a:cubicBezTo>
                  <a:pt x="17612" y="1612"/>
                  <a:pt x="17612" y="2418"/>
                  <a:pt x="17612" y="2418"/>
                </a:cubicBezTo>
                <a:cubicBezTo>
                  <a:pt x="17612" y="2418"/>
                  <a:pt x="17280" y="2579"/>
                  <a:pt x="16616" y="2579"/>
                </a:cubicBezTo>
                <a:cubicBezTo>
                  <a:pt x="16616" y="1934"/>
                  <a:pt x="16782" y="0"/>
                  <a:pt x="16782" y="0"/>
                </a:cubicBezTo>
                <a:cubicBezTo>
                  <a:pt x="9139" y="967"/>
                  <a:pt x="4486" y="0"/>
                  <a:pt x="4486" y="0"/>
                </a:cubicBezTo>
                <a:cubicBezTo>
                  <a:pt x="4486" y="2579"/>
                  <a:pt x="4486" y="2579"/>
                  <a:pt x="4486" y="2579"/>
                </a:cubicBezTo>
                <a:cubicBezTo>
                  <a:pt x="3822" y="2579"/>
                  <a:pt x="3656" y="2418"/>
                  <a:pt x="3656" y="2418"/>
                </a:cubicBezTo>
                <a:cubicBezTo>
                  <a:pt x="3656" y="2418"/>
                  <a:pt x="3489" y="1612"/>
                  <a:pt x="2825" y="1612"/>
                </a:cubicBezTo>
                <a:cubicBezTo>
                  <a:pt x="2825" y="1612"/>
                  <a:pt x="2326" y="1612"/>
                  <a:pt x="1828" y="1612"/>
                </a:cubicBezTo>
                <a:cubicBezTo>
                  <a:pt x="166" y="1612"/>
                  <a:pt x="0" y="3385"/>
                  <a:pt x="0" y="3385"/>
                </a:cubicBezTo>
                <a:cubicBezTo>
                  <a:pt x="0" y="4191"/>
                  <a:pt x="0" y="4191"/>
                  <a:pt x="0" y="4191"/>
                </a:cubicBezTo>
                <a:cubicBezTo>
                  <a:pt x="0" y="4191"/>
                  <a:pt x="-166" y="10155"/>
                  <a:pt x="7643" y="14830"/>
                </a:cubicBezTo>
                <a:cubicBezTo>
                  <a:pt x="7643" y="14830"/>
                  <a:pt x="8474" y="15636"/>
                  <a:pt x="9637" y="15636"/>
                </a:cubicBezTo>
                <a:cubicBezTo>
                  <a:pt x="9637" y="16603"/>
                  <a:pt x="9637" y="16603"/>
                  <a:pt x="9637" y="16603"/>
                </a:cubicBezTo>
                <a:cubicBezTo>
                  <a:pt x="9637" y="16603"/>
                  <a:pt x="8806" y="16442"/>
                  <a:pt x="8806" y="16925"/>
                </a:cubicBezTo>
                <a:cubicBezTo>
                  <a:pt x="8806" y="17570"/>
                  <a:pt x="9637" y="17409"/>
                  <a:pt x="9637" y="17409"/>
                </a:cubicBezTo>
                <a:cubicBezTo>
                  <a:pt x="9637" y="18376"/>
                  <a:pt x="9637" y="18376"/>
                  <a:pt x="9637" y="18376"/>
                </a:cubicBezTo>
                <a:cubicBezTo>
                  <a:pt x="9637" y="18376"/>
                  <a:pt x="9471" y="19182"/>
                  <a:pt x="8972" y="19182"/>
                </a:cubicBezTo>
                <a:cubicBezTo>
                  <a:pt x="8972" y="19988"/>
                  <a:pt x="7976" y="19988"/>
                  <a:pt x="7976" y="19988"/>
                </a:cubicBezTo>
                <a:cubicBezTo>
                  <a:pt x="7976" y="19988"/>
                  <a:pt x="7145" y="20149"/>
                  <a:pt x="7145" y="20794"/>
                </a:cubicBezTo>
                <a:cubicBezTo>
                  <a:pt x="7145" y="20794"/>
                  <a:pt x="6979" y="21600"/>
                  <a:pt x="7976" y="21600"/>
                </a:cubicBezTo>
                <a:cubicBezTo>
                  <a:pt x="9305" y="21600"/>
                  <a:pt x="13126" y="21600"/>
                  <a:pt x="13126" y="21600"/>
                </a:cubicBezTo>
                <a:cubicBezTo>
                  <a:pt x="13957" y="21600"/>
                  <a:pt x="14123" y="20794"/>
                  <a:pt x="14123" y="20794"/>
                </a:cubicBezTo>
                <a:cubicBezTo>
                  <a:pt x="14123" y="20794"/>
                  <a:pt x="14123" y="19988"/>
                  <a:pt x="13126" y="19988"/>
                </a:cubicBezTo>
                <a:cubicBezTo>
                  <a:pt x="12296" y="19988"/>
                  <a:pt x="12296" y="19021"/>
                  <a:pt x="12296" y="19021"/>
                </a:cubicBezTo>
                <a:cubicBezTo>
                  <a:pt x="12296" y="19021"/>
                  <a:pt x="11465" y="19182"/>
                  <a:pt x="11465" y="18376"/>
                </a:cubicBezTo>
                <a:cubicBezTo>
                  <a:pt x="11465" y="17409"/>
                  <a:pt x="11465" y="17409"/>
                  <a:pt x="11465" y="17409"/>
                </a:cubicBezTo>
                <a:cubicBezTo>
                  <a:pt x="11465" y="17409"/>
                  <a:pt x="12296" y="17570"/>
                  <a:pt x="12296" y="16925"/>
                </a:cubicBezTo>
                <a:cubicBezTo>
                  <a:pt x="12296" y="16442"/>
                  <a:pt x="11465" y="16603"/>
                  <a:pt x="11465" y="16603"/>
                </a:cubicBezTo>
                <a:cubicBezTo>
                  <a:pt x="11465" y="15636"/>
                  <a:pt x="11465" y="15636"/>
                  <a:pt x="11465" y="15636"/>
                </a:cubicBezTo>
                <a:cubicBezTo>
                  <a:pt x="12296" y="15636"/>
                  <a:pt x="12960" y="15313"/>
                  <a:pt x="13625" y="14830"/>
                </a:cubicBezTo>
                <a:close/>
                <a:moveTo>
                  <a:pt x="16782" y="3385"/>
                </a:moveTo>
                <a:cubicBezTo>
                  <a:pt x="16948" y="3385"/>
                  <a:pt x="17612" y="3385"/>
                  <a:pt x="17612" y="3385"/>
                </a:cubicBezTo>
                <a:cubicBezTo>
                  <a:pt x="18443" y="3385"/>
                  <a:pt x="18609" y="2579"/>
                  <a:pt x="18609" y="2579"/>
                </a:cubicBezTo>
                <a:cubicBezTo>
                  <a:pt x="19440" y="2579"/>
                  <a:pt x="19440" y="3385"/>
                  <a:pt x="19440" y="3385"/>
                </a:cubicBezTo>
                <a:cubicBezTo>
                  <a:pt x="19440" y="4191"/>
                  <a:pt x="19440" y="4191"/>
                  <a:pt x="19440" y="4191"/>
                </a:cubicBezTo>
                <a:cubicBezTo>
                  <a:pt x="19440" y="4191"/>
                  <a:pt x="19108" y="7576"/>
                  <a:pt x="14954" y="11445"/>
                </a:cubicBezTo>
                <a:cubicBezTo>
                  <a:pt x="15951" y="9833"/>
                  <a:pt x="16782" y="6125"/>
                  <a:pt x="16782" y="3385"/>
                </a:cubicBezTo>
                <a:close/>
                <a:moveTo>
                  <a:pt x="5982" y="11606"/>
                </a:moveTo>
                <a:cubicBezTo>
                  <a:pt x="1662" y="7737"/>
                  <a:pt x="1496" y="4352"/>
                  <a:pt x="1496" y="4352"/>
                </a:cubicBezTo>
                <a:cubicBezTo>
                  <a:pt x="1496" y="3546"/>
                  <a:pt x="1496" y="3546"/>
                  <a:pt x="1496" y="3546"/>
                </a:cubicBezTo>
                <a:cubicBezTo>
                  <a:pt x="1496" y="3546"/>
                  <a:pt x="1496" y="2579"/>
                  <a:pt x="2326" y="2579"/>
                </a:cubicBezTo>
                <a:cubicBezTo>
                  <a:pt x="2326" y="2579"/>
                  <a:pt x="2326" y="3546"/>
                  <a:pt x="3323" y="3546"/>
                </a:cubicBezTo>
                <a:cubicBezTo>
                  <a:pt x="3323" y="3546"/>
                  <a:pt x="3988" y="3546"/>
                  <a:pt x="4154" y="3546"/>
                </a:cubicBezTo>
                <a:cubicBezTo>
                  <a:pt x="4154" y="6287"/>
                  <a:pt x="4985" y="9994"/>
                  <a:pt x="5982" y="11606"/>
                </a:cubicBezTo>
                <a:close/>
                <a:moveTo>
                  <a:pt x="5982" y="11606"/>
                </a:moveTo>
              </a:path>
            </a:pathLst>
          </a:custGeom>
          <a:solidFill>
            <a:srgbClr val="FFFEFE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ctr">
              <a:defRPr/>
            </a:pPr>
            <a:endParaRPr lang="zh-CN" altLang="en-US" sz="145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316" name="AutoShape 6"/>
          <p:cNvSpPr/>
          <p:nvPr/>
        </p:nvSpPr>
        <p:spPr bwMode="auto">
          <a:xfrm>
            <a:off x="6145213" y="1928810"/>
            <a:ext cx="1604962" cy="1360487"/>
          </a:xfrm>
          <a:custGeom>
            <a:avLst/>
            <a:gdLst>
              <a:gd name="T0" fmla="*/ 0 w 21600"/>
              <a:gd name="T1" fmla="*/ 210680934 h 21600"/>
              <a:gd name="T2" fmla="*/ 12445650 w 21600"/>
              <a:gd name="T3" fmla="*/ 0 h 21600"/>
              <a:gd name="T4" fmla="*/ 477491173 w 21600"/>
              <a:gd name="T5" fmla="*/ 230430238 h 21600"/>
              <a:gd name="T6" fmla="*/ 265958095 w 21600"/>
              <a:gd name="T7" fmla="*/ 342364403 h 21600"/>
              <a:gd name="T8" fmla="*/ 0 w 21600"/>
              <a:gd name="T9" fmla="*/ 210680934 h 21600"/>
              <a:gd name="T10" fmla="*/ 0 w 21600"/>
              <a:gd name="T11" fmla="*/ 210680934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600" h="21600">
                <a:moveTo>
                  <a:pt x="0" y="13292"/>
                </a:moveTo>
                <a:cubicBezTo>
                  <a:pt x="563" y="0"/>
                  <a:pt x="563" y="0"/>
                  <a:pt x="563" y="0"/>
                </a:cubicBezTo>
                <a:cubicBezTo>
                  <a:pt x="9217" y="498"/>
                  <a:pt x="17027" y="5982"/>
                  <a:pt x="21600" y="14538"/>
                </a:cubicBezTo>
                <a:cubicBezTo>
                  <a:pt x="12031" y="21600"/>
                  <a:pt x="12031" y="21600"/>
                  <a:pt x="12031" y="21600"/>
                </a:cubicBezTo>
                <a:cubicBezTo>
                  <a:pt x="9498" y="16865"/>
                  <a:pt x="5066" y="13625"/>
                  <a:pt x="0" y="13292"/>
                </a:cubicBezTo>
                <a:close/>
                <a:moveTo>
                  <a:pt x="0" y="13292"/>
                </a:moveTo>
              </a:path>
            </a:pathLst>
          </a:custGeom>
          <a:solidFill>
            <a:srgbClr val="FCAF26"/>
          </a:solidFill>
          <a:ln>
            <a:noFill/>
          </a:ln>
        </p:spPr>
        <p:txBody>
          <a:bodyPr lIns="0" tIns="0" rIns="0" bIns="0"/>
          <a:lstStyle/>
          <a:p>
            <a:pPr algn="ctr">
              <a:defRPr/>
            </a:pPr>
            <a:endParaRPr lang="zh-CN" altLang="en-US" sz="145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317" name="AutoShape 7"/>
          <p:cNvSpPr/>
          <p:nvPr/>
        </p:nvSpPr>
        <p:spPr bwMode="auto">
          <a:xfrm>
            <a:off x="4451350" y="4502147"/>
            <a:ext cx="1604963" cy="1344613"/>
          </a:xfrm>
          <a:custGeom>
            <a:avLst/>
            <a:gdLst>
              <a:gd name="T0" fmla="*/ 477491173 w 21600"/>
              <a:gd name="T1" fmla="*/ 126525095 h 21600"/>
              <a:gd name="T2" fmla="*/ 469709798 w 21600"/>
              <a:gd name="T3" fmla="*/ 335206908 h 21600"/>
              <a:gd name="T4" fmla="*/ 0 w 21600"/>
              <a:gd name="T5" fmla="*/ 116080882 h 21600"/>
              <a:gd name="T6" fmla="*/ 206868653 w 21600"/>
              <a:gd name="T7" fmla="*/ 0 h 21600"/>
              <a:gd name="T8" fmla="*/ 477491173 w 21600"/>
              <a:gd name="T9" fmla="*/ 126525095 h 21600"/>
              <a:gd name="T10" fmla="*/ 477491173 w 21600"/>
              <a:gd name="T11" fmla="*/ 126525095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600" h="21600">
                <a:moveTo>
                  <a:pt x="21600" y="8153"/>
                </a:moveTo>
                <a:cubicBezTo>
                  <a:pt x="21248" y="21600"/>
                  <a:pt x="21248" y="21600"/>
                  <a:pt x="21248" y="21600"/>
                </a:cubicBezTo>
                <a:cubicBezTo>
                  <a:pt x="12664" y="21348"/>
                  <a:pt x="4714" y="16053"/>
                  <a:pt x="0" y="7480"/>
                </a:cubicBezTo>
                <a:cubicBezTo>
                  <a:pt x="9358" y="0"/>
                  <a:pt x="9358" y="0"/>
                  <a:pt x="9358" y="0"/>
                </a:cubicBezTo>
                <a:cubicBezTo>
                  <a:pt x="12031" y="4791"/>
                  <a:pt x="16464" y="7984"/>
                  <a:pt x="21600" y="8153"/>
                </a:cubicBezTo>
                <a:close/>
                <a:moveTo>
                  <a:pt x="21600" y="8153"/>
                </a:moveTo>
              </a:path>
            </a:pathLst>
          </a:custGeom>
          <a:solidFill>
            <a:srgbClr val="B47730"/>
          </a:solidFill>
          <a:ln>
            <a:noFill/>
          </a:ln>
        </p:spPr>
        <p:txBody>
          <a:bodyPr lIns="0" tIns="0" rIns="0" bIns="0"/>
          <a:lstStyle/>
          <a:p>
            <a:pPr algn="ctr">
              <a:defRPr/>
            </a:pPr>
            <a:endParaRPr lang="zh-CN" altLang="en-US" sz="145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318" name="AutoShape 8"/>
          <p:cNvSpPr/>
          <p:nvPr/>
        </p:nvSpPr>
        <p:spPr bwMode="auto">
          <a:xfrm>
            <a:off x="5065713" y="2351085"/>
            <a:ext cx="434975" cy="431800"/>
          </a:xfrm>
          <a:custGeom>
            <a:avLst/>
            <a:gdLst>
              <a:gd name="T0" fmla="*/ 0 w 21600"/>
              <a:gd name="T1" fmla="*/ 17264004 h 21600"/>
              <a:gd name="T2" fmla="*/ 35037639 w 21600"/>
              <a:gd name="T3" fmla="*/ 17264004 h 21600"/>
              <a:gd name="T4" fmla="*/ 24234350 w 21600"/>
              <a:gd name="T5" fmla="*/ 6905601 h 21600"/>
              <a:gd name="T6" fmla="*/ 25110301 w 21600"/>
              <a:gd name="T7" fmla="*/ 4028254 h 21600"/>
              <a:gd name="T8" fmla="*/ 25110301 w 21600"/>
              <a:gd name="T9" fmla="*/ 8056548 h 21600"/>
              <a:gd name="T10" fmla="*/ 13723058 w 21600"/>
              <a:gd name="T11" fmla="*/ 22155458 h 21600"/>
              <a:gd name="T12" fmla="*/ 11971197 w 21600"/>
              <a:gd name="T13" fmla="*/ 25320552 h 21600"/>
              <a:gd name="T14" fmla="*/ 11095246 w 21600"/>
              <a:gd name="T15" fmla="*/ 27334659 h 21600"/>
              <a:gd name="T16" fmla="*/ 10803289 w 21600"/>
              <a:gd name="T17" fmla="*/ 31650660 h 21600"/>
              <a:gd name="T18" fmla="*/ 9051387 w 21600"/>
              <a:gd name="T19" fmla="*/ 28485606 h 21600"/>
              <a:gd name="T20" fmla="*/ 7591482 w 21600"/>
              <a:gd name="T21" fmla="*/ 25608259 h 21600"/>
              <a:gd name="T22" fmla="*/ 4963669 w 21600"/>
              <a:gd name="T23" fmla="*/ 23594152 h 21600"/>
              <a:gd name="T24" fmla="*/ 4671672 w 21600"/>
              <a:gd name="T25" fmla="*/ 19565858 h 21600"/>
              <a:gd name="T26" fmla="*/ 4379715 w 21600"/>
              <a:gd name="T27" fmla="*/ 17264004 h 21600"/>
              <a:gd name="T28" fmla="*/ 2919810 w 21600"/>
              <a:gd name="T29" fmla="*/ 15537603 h 21600"/>
              <a:gd name="T30" fmla="*/ 2919810 w 21600"/>
              <a:gd name="T31" fmla="*/ 12948003 h 21600"/>
              <a:gd name="T32" fmla="*/ 11095246 w 21600"/>
              <a:gd name="T33" fmla="*/ 5754655 h 21600"/>
              <a:gd name="T34" fmla="*/ 9051387 w 21600"/>
              <a:gd name="T35" fmla="*/ 5754655 h 21600"/>
              <a:gd name="T36" fmla="*/ 8175436 w 21600"/>
              <a:gd name="T37" fmla="*/ 7481055 h 21600"/>
              <a:gd name="T38" fmla="*/ 9343384 w 21600"/>
              <a:gd name="T39" fmla="*/ 8056548 h 21600"/>
              <a:gd name="T40" fmla="*/ 9051387 w 21600"/>
              <a:gd name="T41" fmla="*/ 6905601 h 21600"/>
              <a:gd name="T42" fmla="*/ 13723058 w 21600"/>
              <a:gd name="T43" fmla="*/ 8632002 h 21600"/>
              <a:gd name="T44" fmla="*/ 11971197 w 21600"/>
              <a:gd name="T45" fmla="*/ 9782949 h 21600"/>
              <a:gd name="T46" fmla="*/ 10803289 w 21600"/>
              <a:gd name="T47" fmla="*/ 10358402 h 21600"/>
              <a:gd name="T48" fmla="*/ 11095246 w 21600"/>
              <a:gd name="T49" fmla="*/ 12372549 h 21600"/>
              <a:gd name="T50" fmla="*/ 9635341 w 21600"/>
              <a:gd name="T51" fmla="*/ 14098950 h 21600"/>
              <a:gd name="T52" fmla="*/ 8467433 w 21600"/>
              <a:gd name="T53" fmla="*/ 14674403 h 21600"/>
              <a:gd name="T54" fmla="*/ 6131577 w 21600"/>
              <a:gd name="T55" fmla="*/ 14098950 h 21600"/>
              <a:gd name="T56" fmla="*/ 4379715 w 21600"/>
              <a:gd name="T57" fmla="*/ 15537603 h 21600"/>
              <a:gd name="T58" fmla="*/ 4671672 w 21600"/>
              <a:gd name="T59" fmla="*/ 16688550 h 21600"/>
              <a:gd name="T60" fmla="*/ 7883479 w 21600"/>
              <a:gd name="T61" fmla="*/ 17839457 h 21600"/>
              <a:gd name="T62" fmla="*/ 11971197 w 21600"/>
              <a:gd name="T63" fmla="*/ 18990404 h 21600"/>
              <a:gd name="T64" fmla="*/ 13723058 w 21600"/>
              <a:gd name="T65" fmla="*/ 22155458 h 21600"/>
              <a:gd name="T66" fmla="*/ 16058915 w 21600"/>
              <a:gd name="T67" fmla="*/ 6042401 h 21600"/>
              <a:gd name="T68" fmla="*/ 12847148 w 21600"/>
              <a:gd name="T69" fmla="*/ 4316001 h 21600"/>
              <a:gd name="T70" fmla="*/ 18394771 w 21600"/>
              <a:gd name="T71" fmla="*/ 2877347 h 21600"/>
              <a:gd name="T72" fmla="*/ 31241878 w 21600"/>
              <a:gd name="T73" fmla="*/ 17839457 h 21600"/>
              <a:gd name="T74" fmla="*/ 26862203 w 21600"/>
              <a:gd name="T75" fmla="*/ 29348806 h 21600"/>
              <a:gd name="T76" fmla="*/ 26570206 w 21600"/>
              <a:gd name="T77" fmla="*/ 26471459 h 21600"/>
              <a:gd name="T78" fmla="*/ 24526347 w 21600"/>
              <a:gd name="T79" fmla="*/ 23306405 h 21600"/>
              <a:gd name="T80" fmla="*/ 19270722 w 21600"/>
              <a:gd name="T81" fmla="*/ 19278151 h 21600"/>
              <a:gd name="T82" fmla="*/ 28322108 w 21600"/>
              <a:gd name="T83" fmla="*/ 16113057 h 21600"/>
              <a:gd name="T84" fmla="*/ 30657924 w 21600"/>
              <a:gd name="T85" fmla="*/ 14098950 h 21600"/>
              <a:gd name="T86" fmla="*/ 27154160 w 21600"/>
              <a:gd name="T87" fmla="*/ 11221602 h 21600"/>
              <a:gd name="T88" fmla="*/ 26570206 w 21600"/>
              <a:gd name="T89" fmla="*/ 14962150 h 21600"/>
              <a:gd name="T90" fmla="*/ 23066442 w 21600"/>
              <a:gd name="T91" fmla="*/ 14098950 h 21600"/>
              <a:gd name="T92" fmla="*/ 21314581 w 21600"/>
              <a:gd name="T93" fmla="*/ 12660256 h 21600"/>
              <a:gd name="T94" fmla="*/ 22190491 w 21600"/>
              <a:gd name="T95" fmla="*/ 10070656 h 21600"/>
              <a:gd name="T96" fmla="*/ 26278249 w 21600"/>
              <a:gd name="T97" fmla="*/ 10358402 h 21600"/>
              <a:gd name="T98" fmla="*/ 29198019 w 21600"/>
              <a:gd name="T99" fmla="*/ 10358402 h 21600"/>
              <a:gd name="T100" fmla="*/ 30657924 w 21600"/>
              <a:gd name="T101" fmla="*/ 9207455 h 21600"/>
              <a:gd name="T102" fmla="*/ 32117829 w 21600"/>
              <a:gd name="T103" fmla="*/ 16400804 h 21600"/>
              <a:gd name="T104" fmla="*/ 31241878 w 21600"/>
              <a:gd name="T105" fmla="*/ 17839457 h 21600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cubicBezTo>
                  <a:pt x="4860" y="0"/>
                  <a:pt x="0" y="4860"/>
                  <a:pt x="0" y="10800"/>
                </a:cubicBezTo>
                <a:cubicBezTo>
                  <a:pt x="0" y="16740"/>
                  <a:pt x="4860" y="21600"/>
                  <a:pt x="10800" y="21600"/>
                </a:cubicBezTo>
                <a:cubicBezTo>
                  <a:pt x="16740" y="21600"/>
                  <a:pt x="21600" y="16740"/>
                  <a:pt x="21600" y="10800"/>
                </a:cubicBezTo>
                <a:cubicBezTo>
                  <a:pt x="21600" y="4860"/>
                  <a:pt x="16740" y="0"/>
                  <a:pt x="10800" y="0"/>
                </a:cubicBezTo>
                <a:close/>
                <a:moveTo>
                  <a:pt x="14940" y="4320"/>
                </a:moveTo>
                <a:cubicBezTo>
                  <a:pt x="15660" y="3780"/>
                  <a:pt x="15660" y="3780"/>
                  <a:pt x="15660" y="3780"/>
                </a:cubicBezTo>
                <a:cubicBezTo>
                  <a:pt x="15660" y="3780"/>
                  <a:pt x="15300" y="3060"/>
                  <a:pt x="15480" y="2520"/>
                </a:cubicBezTo>
                <a:cubicBezTo>
                  <a:pt x="15660" y="2520"/>
                  <a:pt x="16380" y="2880"/>
                  <a:pt x="16920" y="3600"/>
                </a:cubicBezTo>
                <a:cubicBezTo>
                  <a:pt x="16560" y="5220"/>
                  <a:pt x="15480" y="5040"/>
                  <a:pt x="15480" y="5040"/>
                </a:cubicBezTo>
                <a:cubicBezTo>
                  <a:pt x="15480" y="5040"/>
                  <a:pt x="14760" y="5040"/>
                  <a:pt x="14940" y="4320"/>
                </a:cubicBezTo>
                <a:close/>
                <a:moveTo>
                  <a:pt x="8460" y="13860"/>
                </a:moveTo>
                <a:cubicBezTo>
                  <a:pt x="8280" y="14040"/>
                  <a:pt x="8100" y="14580"/>
                  <a:pt x="7920" y="15120"/>
                </a:cubicBezTo>
                <a:cubicBezTo>
                  <a:pt x="7740" y="15480"/>
                  <a:pt x="7560" y="15660"/>
                  <a:pt x="7380" y="15840"/>
                </a:cubicBezTo>
                <a:cubicBezTo>
                  <a:pt x="7020" y="16020"/>
                  <a:pt x="7020" y="16380"/>
                  <a:pt x="7020" y="16380"/>
                </a:cubicBezTo>
                <a:cubicBezTo>
                  <a:pt x="6840" y="17100"/>
                  <a:pt x="6840" y="17100"/>
                  <a:pt x="6840" y="17100"/>
                </a:cubicBezTo>
                <a:cubicBezTo>
                  <a:pt x="6840" y="17100"/>
                  <a:pt x="7020" y="17820"/>
                  <a:pt x="7200" y="18000"/>
                </a:cubicBezTo>
                <a:cubicBezTo>
                  <a:pt x="7200" y="18360"/>
                  <a:pt x="6660" y="19800"/>
                  <a:pt x="6660" y="19800"/>
                </a:cubicBezTo>
                <a:cubicBezTo>
                  <a:pt x="6120" y="19620"/>
                  <a:pt x="5940" y="19080"/>
                  <a:pt x="5760" y="18720"/>
                </a:cubicBezTo>
                <a:cubicBezTo>
                  <a:pt x="5760" y="18360"/>
                  <a:pt x="5400" y="18180"/>
                  <a:pt x="5580" y="17820"/>
                </a:cubicBezTo>
                <a:cubicBezTo>
                  <a:pt x="5580" y="17280"/>
                  <a:pt x="5220" y="17100"/>
                  <a:pt x="5040" y="16920"/>
                </a:cubicBezTo>
                <a:cubicBezTo>
                  <a:pt x="4860" y="16560"/>
                  <a:pt x="4680" y="16200"/>
                  <a:pt x="4680" y="16020"/>
                </a:cubicBezTo>
                <a:cubicBezTo>
                  <a:pt x="4680" y="15840"/>
                  <a:pt x="4140" y="15480"/>
                  <a:pt x="4140" y="15480"/>
                </a:cubicBezTo>
                <a:cubicBezTo>
                  <a:pt x="4140" y="15480"/>
                  <a:pt x="3240" y="14940"/>
                  <a:pt x="3060" y="14760"/>
                </a:cubicBezTo>
                <a:cubicBezTo>
                  <a:pt x="2880" y="14580"/>
                  <a:pt x="2700" y="13860"/>
                  <a:pt x="2700" y="13500"/>
                </a:cubicBezTo>
                <a:cubicBezTo>
                  <a:pt x="2700" y="13140"/>
                  <a:pt x="2880" y="12240"/>
                  <a:pt x="2880" y="12240"/>
                </a:cubicBezTo>
                <a:cubicBezTo>
                  <a:pt x="2880" y="12240"/>
                  <a:pt x="3240" y="11880"/>
                  <a:pt x="3060" y="11700"/>
                </a:cubicBezTo>
                <a:cubicBezTo>
                  <a:pt x="2700" y="11520"/>
                  <a:pt x="2700" y="10800"/>
                  <a:pt x="2700" y="10800"/>
                </a:cubicBezTo>
                <a:cubicBezTo>
                  <a:pt x="2340" y="10440"/>
                  <a:pt x="2340" y="10440"/>
                  <a:pt x="2340" y="10440"/>
                </a:cubicBezTo>
                <a:cubicBezTo>
                  <a:pt x="2340" y="10440"/>
                  <a:pt x="1980" y="9900"/>
                  <a:pt x="1800" y="9720"/>
                </a:cubicBezTo>
                <a:cubicBezTo>
                  <a:pt x="1800" y="9360"/>
                  <a:pt x="1800" y="9180"/>
                  <a:pt x="1980" y="9000"/>
                </a:cubicBezTo>
                <a:cubicBezTo>
                  <a:pt x="1980" y="8820"/>
                  <a:pt x="1800" y="8280"/>
                  <a:pt x="1800" y="8100"/>
                </a:cubicBezTo>
                <a:cubicBezTo>
                  <a:pt x="3600" y="3600"/>
                  <a:pt x="6660" y="2700"/>
                  <a:pt x="6660" y="2700"/>
                </a:cubicBezTo>
                <a:cubicBezTo>
                  <a:pt x="6840" y="3600"/>
                  <a:pt x="6840" y="3600"/>
                  <a:pt x="6840" y="3600"/>
                </a:cubicBezTo>
                <a:cubicBezTo>
                  <a:pt x="6840" y="3600"/>
                  <a:pt x="6300" y="3780"/>
                  <a:pt x="6120" y="3780"/>
                </a:cubicBezTo>
                <a:cubicBezTo>
                  <a:pt x="5760" y="3600"/>
                  <a:pt x="5580" y="3600"/>
                  <a:pt x="5580" y="3600"/>
                </a:cubicBezTo>
                <a:cubicBezTo>
                  <a:pt x="5220" y="4140"/>
                  <a:pt x="5220" y="4140"/>
                  <a:pt x="5220" y="4140"/>
                </a:cubicBezTo>
                <a:cubicBezTo>
                  <a:pt x="5220" y="4140"/>
                  <a:pt x="5040" y="4500"/>
                  <a:pt x="5040" y="4680"/>
                </a:cubicBezTo>
                <a:cubicBezTo>
                  <a:pt x="5040" y="4860"/>
                  <a:pt x="5220" y="5220"/>
                  <a:pt x="5220" y="5220"/>
                </a:cubicBezTo>
                <a:cubicBezTo>
                  <a:pt x="5220" y="5220"/>
                  <a:pt x="5760" y="5220"/>
                  <a:pt x="5760" y="5040"/>
                </a:cubicBezTo>
                <a:cubicBezTo>
                  <a:pt x="5760" y="4860"/>
                  <a:pt x="5760" y="4680"/>
                  <a:pt x="5760" y="4680"/>
                </a:cubicBezTo>
                <a:cubicBezTo>
                  <a:pt x="5580" y="4320"/>
                  <a:pt x="5580" y="4320"/>
                  <a:pt x="5580" y="4320"/>
                </a:cubicBezTo>
                <a:cubicBezTo>
                  <a:pt x="5580" y="4320"/>
                  <a:pt x="6120" y="4140"/>
                  <a:pt x="7200" y="4320"/>
                </a:cubicBezTo>
                <a:cubicBezTo>
                  <a:pt x="8460" y="4320"/>
                  <a:pt x="7920" y="5220"/>
                  <a:pt x="8460" y="5400"/>
                </a:cubicBezTo>
                <a:cubicBezTo>
                  <a:pt x="9000" y="5580"/>
                  <a:pt x="8100" y="6300"/>
                  <a:pt x="7920" y="6660"/>
                </a:cubicBezTo>
                <a:cubicBezTo>
                  <a:pt x="7740" y="7020"/>
                  <a:pt x="7380" y="6120"/>
                  <a:pt x="7380" y="6120"/>
                </a:cubicBezTo>
                <a:cubicBezTo>
                  <a:pt x="7380" y="6120"/>
                  <a:pt x="7740" y="5760"/>
                  <a:pt x="7200" y="5760"/>
                </a:cubicBezTo>
                <a:cubicBezTo>
                  <a:pt x="6660" y="5580"/>
                  <a:pt x="6300" y="6480"/>
                  <a:pt x="6660" y="6480"/>
                </a:cubicBezTo>
                <a:cubicBezTo>
                  <a:pt x="6840" y="6480"/>
                  <a:pt x="7200" y="6840"/>
                  <a:pt x="7020" y="7020"/>
                </a:cubicBezTo>
                <a:cubicBezTo>
                  <a:pt x="7020" y="7200"/>
                  <a:pt x="7020" y="7200"/>
                  <a:pt x="6840" y="7740"/>
                </a:cubicBezTo>
                <a:cubicBezTo>
                  <a:pt x="6480" y="8280"/>
                  <a:pt x="6120" y="8640"/>
                  <a:pt x="6120" y="8640"/>
                </a:cubicBezTo>
                <a:cubicBezTo>
                  <a:pt x="6120" y="8640"/>
                  <a:pt x="5760" y="8460"/>
                  <a:pt x="5940" y="8820"/>
                </a:cubicBezTo>
                <a:cubicBezTo>
                  <a:pt x="6120" y="9180"/>
                  <a:pt x="5940" y="9720"/>
                  <a:pt x="5940" y="9900"/>
                </a:cubicBezTo>
                <a:cubicBezTo>
                  <a:pt x="5940" y="10260"/>
                  <a:pt x="5220" y="9720"/>
                  <a:pt x="5220" y="9180"/>
                </a:cubicBezTo>
                <a:cubicBezTo>
                  <a:pt x="5040" y="8640"/>
                  <a:pt x="4500" y="9180"/>
                  <a:pt x="4320" y="9180"/>
                </a:cubicBezTo>
                <a:cubicBezTo>
                  <a:pt x="4140" y="9180"/>
                  <a:pt x="3780" y="9000"/>
                  <a:pt x="3780" y="8820"/>
                </a:cubicBezTo>
                <a:cubicBezTo>
                  <a:pt x="3600" y="8640"/>
                  <a:pt x="2700" y="9360"/>
                  <a:pt x="2520" y="9360"/>
                </a:cubicBezTo>
                <a:cubicBezTo>
                  <a:pt x="2340" y="9540"/>
                  <a:pt x="2340" y="9900"/>
                  <a:pt x="2700" y="9720"/>
                </a:cubicBezTo>
                <a:cubicBezTo>
                  <a:pt x="3060" y="9540"/>
                  <a:pt x="3420" y="9720"/>
                  <a:pt x="3420" y="10080"/>
                </a:cubicBezTo>
                <a:cubicBezTo>
                  <a:pt x="3240" y="10440"/>
                  <a:pt x="2880" y="10260"/>
                  <a:pt x="2880" y="10440"/>
                </a:cubicBezTo>
                <a:cubicBezTo>
                  <a:pt x="3060" y="10800"/>
                  <a:pt x="3420" y="10980"/>
                  <a:pt x="3420" y="11340"/>
                </a:cubicBezTo>
                <a:cubicBezTo>
                  <a:pt x="3600" y="11700"/>
                  <a:pt x="4500" y="11340"/>
                  <a:pt x="4860" y="11160"/>
                </a:cubicBezTo>
                <a:cubicBezTo>
                  <a:pt x="5040" y="11160"/>
                  <a:pt x="5940" y="10980"/>
                  <a:pt x="5940" y="11340"/>
                </a:cubicBezTo>
                <a:cubicBezTo>
                  <a:pt x="6120" y="11700"/>
                  <a:pt x="7020" y="11880"/>
                  <a:pt x="7380" y="11880"/>
                </a:cubicBezTo>
                <a:cubicBezTo>
                  <a:pt x="7740" y="12060"/>
                  <a:pt x="8280" y="12060"/>
                  <a:pt x="8820" y="12420"/>
                </a:cubicBezTo>
                <a:cubicBezTo>
                  <a:pt x="9180" y="12960"/>
                  <a:pt x="8460" y="13680"/>
                  <a:pt x="8460" y="13860"/>
                </a:cubicBezTo>
                <a:close/>
                <a:moveTo>
                  <a:pt x="10620" y="2520"/>
                </a:moveTo>
                <a:cubicBezTo>
                  <a:pt x="10440" y="3060"/>
                  <a:pt x="9720" y="3600"/>
                  <a:pt x="9900" y="3780"/>
                </a:cubicBezTo>
                <a:cubicBezTo>
                  <a:pt x="9900" y="3960"/>
                  <a:pt x="9900" y="4860"/>
                  <a:pt x="9180" y="4140"/>
                </a:cubicBezTo>
                <a:cubicBezTo>
                  <a:pt x="8460" y="3420"/>
                  <a:pt x="7740" y="3240"/>
                  <a:pt x="7920" y="2700"/>
                </a:cubicBezTo>
                <a:cubicBezTo>
                  <a:pt x="7920" y="2520"/>
                  <a:pt x="8640" y="2520"/>
                  <a:pt x="8640" y="2340"/>
                </a:cubicBezTo>
                <a:cubicBezTo>
                  <a:pt x="9540" y="1260"/>
                  <a:pt x="11160" y="1440"/>
                  <a:pt x="11340" y="1800"/>
                </a:cubicBezTo>
                <a:cubicBezTo>
                  <a:pt x="10980" y="2160"/>
                  <a:pt x="10620" y="1980"/>
                  <a:pt x="10620" y="2520"/>
                </a:cubicBezTo>
                <a:close/>
                <a:moveTo>
                  <a:pt x="19260" y="11160"/>
                </a:moveTo>
                <a:cubicBezTo>
                  <a:pt x="19260" y="11160"/>
                  <a:pt x="19620" y="11700"/>
                  <a:pt x="20160" y="11700"/>
                </a:cubicBezTo>
                <a:cubicBezTo>
                  <a:pt x="19800" y="15660"/>
                  <a:pt x="16560" y="18360"/>
                  <a:pt x="16560" y="18360"/>
                </a:cubicBezTo>
                <a:cubicBezTo>
                  <a:pt x="16020" y="17820"/>
                  <a:pt x="16200" y="17280"/>
                  <a:pt x="16200" y="17280"/>
                </a:cubicBezTo>
                <a:cubicBezTo>
                  <a:pt x="16380" y="16560"/>
                  <a:pt x="16380" y="16560"/>
                  <a:pt x="16380" y="16560"/>
                </a:cubicBezTo>
                <a:cubicBezTo>
                  <a:pt x="16380" y="15300"/>
                  <a:pt x="16380" y="15300"/>
                  <a:pt x="16380" y="15300"/>
                </a:cubicBezTo>
                <a:cubicBezTo>
                  <a:pt x="16380" y="15300"/>
                  <a:pt x="16380" y="13860"/>
                  <a:pt x="15120" y="14580"/>
                </a:cubicBezTo>
                <a:cubicBezTo>
                  <a:pt x="13860" y="14940"/>
                  <a:pt x="14400" y="14940"/>
                  <a:pt x="12960" y="14940"/>
                </a:cubicBezTo>
                <a:cubicBezTo>
                  <a:pt x="11520" y="15120"/>
                  <a:pt x="11880" y="12060"/>
                  <a:pt x="11880" y="12060"/>
                </a:cubicBezTo>
                <a:cubicBezTo>
                  <a:pt x="11880" y="7740"/>
                  <a:pt x="15120" y="10980"/>
                  <a:pt x="15120" y="10980"/>
                </a:cubicBezTo>
                <a:cubicBezTo>
                  <a:pt x="17100" y="12420"/>
                  <a:pt x="17460" y="10080"/>
                  <a:pt x="17460" y="10080"/>
                </a:cubicBezTo>
                <a:cubicBezTo>
                  <a:pt x="18720" y="9540"/>
                  <a:pt x="18720" y="9540"/>
                  <a:pt x="18720" y="9540"/>
                </a:cubicBezTo>
                <a:cubicBezTo>
                  <a:pt x="18900" y="8820"/>
                  <a:pt x="18900" y="8820"/>
                  <a:pt x="18900" y="8820"/>
                </a:cubicBezTo>
                <a:cubicBezTo>
                  <a:pt x="18720" y="7920"/>
                  <a:pt x="18720" y="7920"/>
                  <a:pt x="18720" y="7920"/>
                </a:cubicBezTo>
                <a:cubicBezTo>
                  <a:pt x="16740" y="7020"/>
                  <a:pt x="16740" y="7020"/>
                  <a:pt x="16740" y="7020"/>
                </a:cubicBezTo>
                <a:cubicBezTo>
                  <a:pt x="16740" y="7020"/>
                  <a:pt x="16380" y="7740"/>
                  <a:pt x="16920" y="8640"/>
                </a:cubicBezTo>
                <a:cubicBezTo>
                  <a:pt x="16920" y="8640"/>
                  <a:pt x="16740" y="9540"/>
                  <a:pt x="16380" y="9360"/>
                </a:cubicBezTo>
                <a:cubicBezTo>
                  <a:pt x="15120" y="8640"/>
                  <a:pt x="15120" y="8640"/>
                  <a:pt x="15120" y="8640"/>
                </a:cubicBezTo>
                <a:cubicBezTo>
                  <a:pt x="15120" y="8640"/>
                  <a:pt x="14760" y="8460"/>
                  <a:pt x="14220" y="8820"/>
                </a:cubicBezTo>
                <a:cubicBezTo>
                  <a:pt x="13500" y="9360"/>
                  <a:pt x="12420" y="8820"/>
                  <a:pt x="12420" y="8820"/>
                </a:cubicBezTo>
                <a:cubicBezTo>
                  <a:pt x="12420" y="8820"/>
                  <a:pt x="12420" y="8280"/>
                  <a:pt x="13140" y="7920"/>
                </a:cubicBezTo>
                <a:cubicBezTo>
                  <a:pt x="13680" y="7560"/>
                  <a:pt x="13680" y="7560"/>
                  <a:pt x="13680" y="7560"/>
                </a:cubicBezTo>
                <a:cubicBezTo>
                  <a:pt x="13680" y="7560"/>
                  <a:pt x="13500" y="6840"/>
                  <a:pt x="13680" y="6300"/>
                </a:cubicBezTo>
                <a:cubicBezTo>
                  <a:pt x="13860" y="5760"/>
                  <a:pt x="14040" y="6300"/>
                  <a:pt x="14580" y="5940"/>
                </a:cubicBezTo>
                <a:cubicBezTo>
                  <a:pt x="15120" y="5580"/>
                  <a:pt x="15480" y="6660"/>
                  <a:pt x="16200" y="6480"/>
                </a:cubicBezTo>
                <a:cubicBezTo>
                  <a:pt x="16920" y="6480"/>
                  <a:pt x="16560" y="6300"/>
                  <a:pt x="17100" y="5940"/>
                </a:cubicBezTo>
                <a:cubicBezTo>
                  <a:pt x="17640" y="5760"/>
                  <a:pt x="18000" y="6480"/>
                  <a:pt x="18000" y="6480"/>
                </a:cubicBezTo>
                <a:cubicBezTo>
                  <a:pt x="19080" y="6660"/>
                  <a:pt x="19080" y="6660"/>
                  <a:pt x="19080" y="6660"/>
                </a:cubicBezTo>
                <a:cubicBezTo>
                  <a:pt x="19080" y="6660"/>
                  <a:pt x="18900" y="5400"/>
                  <a:pt x="18900" y="5760"/>
                </a:cubicBezTo>
                <a:cubicBezTo>
                  <a:pt x="19620" y="6840"/>
                  <a:pt x="20520" y="9900"/>
                  <a:pt x="20160" y="10440"/>
                </a:cubicBezTo>
                <a:cubicBezTo>
                  <a:pt x="19980" y="10260"/>
                  <a:pt x="19800" y="10260"/>
                  <a:pt x="19800" y="10260"/>
                </a:cubicBezTo>
                <a:cubicBezTo>
                  <a:pt x="18540" y="10260"/>
                  <a:pt x="18540" y="10260"/>
                  <a:pt x="18540" y="10260"/>
                </a:cubicBezTo>
                <a:lnTo>
                  <a:pt x="19260" y="11160"/>
                </a:lnTo>
                <a:close/>
                <a:moveTo>
                  <a:pt x="19260" y="11160"/>
                </a:moveTo>
              </a:path>
            </a:pathLst>
          </a:custGeom>
          <a:solidFill>
            <a:srgbClr val="FFFEFE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ctr">
              <a:defRPr/>
            </a:pPr>
            <a:endParaRPr lang="zh-CN" altLang="en-US" sz="145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319" name="AutoShape 9"/>
          <p:cNvSpPr/>
          <p:nvPr/>
        </p:nvSpPr>
        <p:spPr bwMode="auto">
          <a:xfrm>
            <a:off x="4122738" y="3001960"/>
            <a:ext cx="969962" cy="1808162"/>
          </a:xfrm>
          <a:custGeom>
            <a:avLst/>
            <a:gdLst>
              <a:gd name="T0" fmla="*/ 187949309 w 20023"/>
              <a:gd name="T1" fmla="*/ 472450259 h 21600"/>
              <a:gd name="T2" fmla="*/ 45009108 w 20023"/>
              <a:gd name="T3" fmla="*/ 605454005 h 21600"/>
              <a:gd name="T4" fmla="*/ 40954091 w 20023"/>
              <a:gd name="T5" fmla="*/ 0 h 21600"/>
              <a:gd name="T6" fmla="*/ 185921800 w 20023"/>
              <a:gd name="T7" fmla="*/ 125996111 h 21600"/>
              <a:gd name="T8" fmla="*/ 162605302 w 20023"/>
              <a:gd name="T9" fmla="*/ 295719452 h 21600"/>
              <a:gd name="T10" fmla="*/ 187949309 w 20023"/>
              <a:gd name="T11" fmla="*/ 472450259 h 21600"/>
              <a:gd name="T12" fmla="*/ 187949309 w 20023"/>
              <a:gd name="T13" fmla="*/ 472450259 h 216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0023" h="21600">
                <a:moveTo>
                  <a:pt x="20023" y="16855"/>
                </a:moveTo>
                <a:cubicBezTo>
                  <a:pt x="4795" y="21600"/>
                  <a:pt x="4795" y="21600"/>
                  <a:pt x="4795" y="21600"/>
                </a:cubicBezTo>
                <a:cubicBezTo>
                  <a:pt x="-1469" y="14858"/>
                  <a:pt x="-1577" y="6805"/>
                  <a:pt x="4363" y="0"/>
                </a:cubicBezTo>
                <a:cubicBezTo>
                  <a:pt x="19807" y="4495"/>
                  <a:pt x="19807" y="4495"/>
                  <a:pt x="19807" y="4495"/>
                </a:cubicBezTo>
                <a:cubicBezTo>
                  <a:pt x="18187" y="6305"/>
                  <a:pt x="17323" y="8365"/>
                  <a:pt x="17323" y="10550"/>
                </a:cubicBezTo>
                <a:cubicBezTo>
                  <a:pt x="17323" y="12860"/>
                  <a:pt x="18295" y="14983"/>
                  <a:pt x="20023" y="16855"/>
                </a:cubicBezTo>
                <a:close/>
                <a:moveTo>
                  <a:pt x="20023" y="16855"/>
                </a:moveTo>
              </a:path>
            </a:pathLst>
          </a:custGeom>
          <a:solidFill>
            <a:srgbClr val="FCAF26"/>
          </a:solidFill>
          <a:ln>
            <a:noFill/>
          </a:ln>
        </p:spPr>
        <p:txBody>
          <a:bodyPr lIns="0" tIns="0" rIns="0" bIns="0"/>
          <a:lstStyle/>
          <a:p>
            <a:pPr algn="ctr">
              <a:defRPr/>
            </a:pPr>
            <a:endParaRPr lang="zh-CN" altLang="en-US" sz="145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320" name="AutoShape 10"/>
          <p:cNvSpPr/>
          <p:nvPr/>
        </p:nvSpPr>
        <p:spPr bwMode="auto">
          <a:xfrm>
            <a:off x="5068888" y="2870197"/>
            <a:ext cx="2033587" cy="2035175"/>
          </a:xfrm>
          <a:custGeom>
            <a:avLst/>
            <a:gdLst>
              <a:gd name="T0" fmla="*/ 717439832 w 19679"/>
              <a:gd name="T1" fmla="*/ 123392789 h 19679"/>
              <a:gd name="T2" fmla="*/ 717439832 w 19679"/>
              <a:gd name="T3" fmla="*/ 719120959 h 19679"/>
              <a:gd name="T4" fmla="*/ 123104432 w 19679"/>
              <a:gd name="T5" fmla="*/ 719120959 h 19679"/>
              <a:gd name="T6" fmla="*/ 123104432 w 19679"/>
              <a:gd name="T7" fmla="*/ 123392789 h 19679"/>
              <a:gd name="T8" fmla="*/ 717439832 w 19679"/>
              <a:gd name="T9" fmla="*/ 123392789 h 19679"/>
              <a:gd name="T10" fmla="*/ 717439832 w 19679"/>
              <a:gd name="T11" fmla="*/ 123392789 h 1967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  <a:moveTo>
                  <a:pt x="16796" y="2882"/>
                </a:move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21" name="AutoShape 11"/>
          <p:cNvSpPr/>
          <p:nvPr/>
        </p:nvSpPr>
        <p:spPr bwMode="auto">
          <a:xfrm>
            <a:off x="4362450" y="3771897"/>
            <a:ext cx="357188" cy="298450"/>
          </a:xfrm>
          <a:custGeom>
            <a:avLst/>
            <a:gdLst>
              <a:gd name="T0" fmla="*/ 22164047 w 21600"/>
              <a:gd name="T1" fmla="*/ 2448170 h 21600"/>
              <a:gd name="T2" fmla="*/ 23197674 w 21600"/>
              <a:gd name="T3" fmla="*/ 2821150 h 21600"/>
              <a:gd name="T4" fmla="*/ 23626465 w 21600"/>
              <a:gd name="T5" fmla="*/ 3695433 h 21600"/>
              <a:gd name="T6" fmla="*/ 23626465 w 21600"/>
              <a:gd name="T7" fmla="*/ 15179792 h 21600"/>
              <a:gd name="T8" fmla="*/ 23197674 w 21600"/>
              <a:gd name="T9" fmla="*/ 16043437 h 21600"/>
              <a:gd name="T10" fmla="*/ 22164047 w 21600"/>
              <a:gd name="T11" fmla="*/ 16407295 h 21600"/>
              <a:gd name="T12" fmla="*/ 1475548 w 21600"/>
              <a:gd name="T13" fmla="*/ 16407295 h 21600"/>
              <a:gd name="T14" fmla="*/ 436430 w 21600"/>
              <a:gd name="T15" fmla="*/ 16043437 h 21600"/>
              <a:gd name="T16" fmla="*/ 0 w 21600"/>
              <a:gd name="T17" fmla="*/ 15179792 h 21600"/>
              <a:gd name="T18" fmla="*/ 0 w 21600"/>
              <a:gd name="T19" fmla="*/ 3695433 h 21600"/>
              <a:gd name="T20" fmla="*/ 436430 w 21600"/>
              <a:gd name="T21" fmla="*/ 2821150 h 21600"/>
              <a:gd name="T22" fmla="*/ 1475548 w 21600"/>
              <a:gd name="T23" fmla="*/ 2448170 h 21600"/>
              <a:gd name="T24" fmla="*/ 6166941 w 21600"/>
              <a:gd name="T25" fmla="*/ 2448170 h 21600"/>
              <a:gd name="T26" fmla="*/ 6911843 w 21600"/>
              <a:gd name="T27" fmla="*/ 1109019 h 21600"/>
              <a:gd name="T28" fmla="*/ 7755169 w 21600"/>
              <a:gd name="T29" fmla="*/ 323591 h 21600"/>
              <a:gd name="T30" fmla="*/ 8973674 w 21600"/>
              <a:gd name="T31" fmla="*/ 0 h 21600"/>
              <a:gd name="T32" fmla="*/ 14652790 w 21600"/>
              <a:gd name="T33" fmla="*/ 0 h 21600"/>
              <a:gd name="T34" fmla="*/ 15871296 w 21600"/>
              <a:gd name="T35" fmla="*/ 323591 h 21600"/>
              <a:gd name="T36" fmla="*/ 16728843 w 21600"/>
              <a:gd name="T37" fmla="*/ 1109019 h 21600"/>
              <a:gd name="T38" fmla="*/ 17459523 w 21600"/>
              <a:gd name="T39" fmla="*/ 2448170 h 21600"/>
              <a:gd name="T40" fmla="*/ 22164047 w 21600"/>
              <a:gd name="T41" fmla="*/ 2448170 h 21600"/>
              <a:gd name="T42" fmla="*/ 11819797 w 21600"/>
              <a:gd name="T43" fmla="*/ 14572876 h 21600"/>
              <a:gd name="T44" fmla="*/ 14205413 w 21600"/>
              <a:gd name="T45" fmla="*/ 14166493 h 21600"/>
              <a:gd name="T46" fmla="*/ 16161147 w 21600"/>
              <a:gd name="T47" fmla="*/ 13062022 h 21600"/>
              <a:gd name="T48" fmla="*/ 17472653 w 21600"/>
              <a:gd name="T49" fmla="*/ 11430423 h 21600"/>
              <a:gd name="T50" fmla="*/ 17960479 w 21600"/>
              <a:gd name="T51" fmla="*/ 9435711 h 21600"/>
              <a:gd name="T52" fmla="*/ 17472653 w 21600"/>
              <a:gd name="T53" fmla="*/ 7440255 h 21600"/>
              <a:gd name="T54" fmla="*/ 16161147 w 21600"/>
              <a:gd name="T55" fmla="*/ 5807113 h 21600"/>
              <a:gd name="T56" fmla="*/ 14205413 w 21600"/>
              <a:gd name="T57" fmla="*/ 4708733 h 21600"/>
              <a:gd name="T58" fmla="*/ 11819797 w 21600"/>
              <a:gd name="T59" fmla="*/ 4304637 h 21600"/>
              <a:gd name="T60" fmla="*/ 9428725 w 21600"/>
              <a:gd name="T61" fmla="*/ 4708733 h 21600"/>
              <a:gd name="T62" fmla="*/ 7468592 w 21600"/>
              <a:gd name="T63" fmla="*/ 5807113 h 21600"/>
              <a:gd name="T64" fmla="*/ 6153811 w 21600"/>
              <a:gd name="T65" fmla="*/ 7435707 h 21600"/>
              <a:gd name="T66" fmla="*/ 5665986 w 21600"/>
              <a:gd name="T67" fmla="*/ 9435711 h 21600"/>
              <a:gd name="T68" fmla="*/ 6153811 w 21600"/>
              <a:gd name="T69" fmla="*/ 11430423 h 21600"/>
              <a:gd name="T70" fmla="*/ 7468592 w 21600"/>
              <a:gd name="T71" fmla="*/ 13062022 h 21600"/>
              <a:gd name="T72" fmla="*/ 9428725 w 21600"/>
              <a:gd name="T73" fmla="*/ 14166493 h 21600"/>
              <a:gd name="T74" fmla="*/ 11819797 w 21600"/>
              <a:gd name="T75" fmla="*/ 14572876 h 21600"/>
              <a:gd name="T76" fmla="*/ 11819797 w 21600"/>
              <a:gd name="T77" fmla="*/ 5949933 h 21600"/>
              <a:gd name="T78" fmla="*/ 13448506 w 21600"/>
              <a:gd name="T79" fmla="*/ 6221848 h 21600"/>
              <a:gd name="T80" fmla="*/ 14768744 w 21600"/>
              <a:gd name="T81" fmla="*/ 6964749 h 21600"/>
              <a:gd name="T82" fmla="*/ 15660191 w 21600"/>
              <a:gd name="T83" fmla="*/ 8069964 h 21600"/>
              <a:gd name="T84" fmla="*/ 15986158 w 21600"/>
              <a:gd name="T85" fmla="*/ 9435711 h 21600"/>
              <a:gd name="T86" fmla="*/ 15660191 w 21600"/>
              <a:gd name="T87" fmla="*/ 10790076 h 21600"/>
              <a:gd name="T88" fmla="*/ 14768744 w 21600"/>
              <a:gd name="T89" fmla="*/ 11901354 h 21600"/>
              <a:gd name="T90" fmla="*/ 13443016 w 21600"/>
              <a:gd name="T91" fmla="*/ 12655638 h 21600"/>
              <a:gd name="T92" fmla="*/ 11819797 w 21600"/>
              <a:gd name="T93" fmla="*/ 12926064 h 21600"/>
              <a:gd name="T94" fmla="*/ 10186723 w 21600"/>
              <a:gd name="T95" fmla="*/ 12655638 h 21600"/>
              <a:gd name="T96" fmla="*/ 8861028 w 21600"/>
              <a:gd name="T97" fmla="*/ 11901354 h 21600"/>
              <a:gd name="T98" fmla="*/ 7969548 w 21600"/>
              <a:gd name="T99" fmla="*/ 10785528 h 21600"/>
              <a:gd name="T100" fmla="*/ 7640307 w 21600"/>
              <a:gd name="T101" fmla="*/ 9435711 h 21600"/>
              <a:gd name="T102" fmla="*/ 7969548 w 21600"/>
              <a:gd name="T103" fmla="*/ 8069964 h 21600"/>
              <a:gd name="T104" fmla="*/ 8861028 w 21600"/>
              <a:gd name="T105" fmla="*/ 6964749 h 21600"/>
              <a:gd name="T106" fmla="*/ 10186723 w 21600"/>
              <a:gd name="T107" fmla="*/ 6221848 h 21600"/>
              <a:gd name="T108" fmla="*/ 11819797 w 21600"/>
              <a:gd name="T109" fmla="*/ 5949933 h 21600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21600" h="21600">
                <a:moveTo>
                  <a:pt x="20263" y="3223"/>
                </a:moveTo>
                <a:cubicBezTo>
                  <a:pt x="20633" y="3223"/>
                  <a:pt x="20946" y="3385"/>
                  <a:pt x="21208" y="3714"/>
                </a:cubicBezTo>
                <a:cubicBezTo>
                  <a:pt x="21470" y="4043"/>
                  <a:pt x="21600" y="4428"/>
                  <a:pt x="21600" y="4865"/>
                </a:cubicBezTo>
                <a:lnTo>
                  <a:pt x="21600" y="19984"/>
                </a:lnTo>
                <a:cubicBezTo>
                  <a:pt x="21600" y="20422"/>
                  <a:pt x="21470" y="20804"/>
                  <a:pt x="21208" y="21121"/>
                </a:cubicBezTo>
                <a:cubicBezTo>
                  <a:pt x="20946" y="21441"/>
                  <a:pt x="20633" y="21600"/>
                  <a:pt x="20263" y="21600"/>
                </a:cubicBezTo>
                <a:lnTo>
                  <a:pt x="1349" y="21600"/>
                </a:lnTo>
                <a:cubicBezTo>
                  <a:pt x="982" y="21600"/>
                  <a:pt x="663" y="21441"/>
                  <a:pt x="399" y="21121"/>
                </a:cubicBezTo>
                <a:cubicBezTo>
                  <a:pt x="135" y="20804"/>
                  <a:pt x="0" y="20422"/>
                  <a:pt x="0" y="19984"/>
                </a:cubicBezTo>
                <a:lnTo>
                  <a:pt x="0" y="4865"/>
                </a:lnTo>
                <a:cubicBezTo>
                  <a:pt x="0" y="4428"/>
                  <a:pt x="135" y="4043"/>
                  <a:pt x="399" y="3714"/>
                </a:cubicBezTo>
                <a:cubicBezTo>
                  <a:pt x="663" y="3385"/>
                  <a:pt x="982" y="3223"/>
                  <a:pt x="1349" y="3223"/>
                </a:cubicBezTo>
                <a:lnTo>
                  <a:pt x="5638" y="3223"/>
                </a:lnTo>
                <a:lnTo>
                  <a:pt x="6319" y="1460"/>
                </a:lnTo>
                <a:cubicBezTo>
                  <a:pt x="6458" y="1058"/>
                  <a:pt x="6718" y="714"/>
                  <a:pt x="7090" y="426"/>
                </a:cubicBezTo>
                <a:cubicBezTo>
                  <a:pt x="7467" y="144"/>
                  <a:pt x="7839" y="0"/>
                  <a:pt x="8204" y="0"/>
                </a:cubicBezTo>
                <a:lnTo>
                  <a:pt x="13396" y="0"/>
                </a:lnTo>
                <a:cubicBezTo>
                  <a:pt x="13763" y="0"/>
                  <a:pt x="14136" y="144"/>
                  <a:pt x="14510" y="426"/>
                </a:cubicBezTo>
                <a:cubicBezTo>
                  <a:pt x="14885" y="714"/>
                  <a:pt x="15147" y="1058"/>
                  <a:pt x="15294" y="1460"/>
                </a:cubicBezTo>
                <a:lnTo>
                  <a:pt x="15962" y="3223"/>
                </a:lnTo>
                <a:lnTo>
                  <a:pt x="20263" y="3223"/>
                </a:lnTo>
                <a:close/>
                <a:moveTo>
                  <a:pt x="10806" y="19185"/>
                </a:moveTo>
                <a:cubicBezTo>
                  <a:pt x="11572" y="19185"/>
                  <a:pt x="12299" y="19003"/>
                  <a:pt x="12987" y="18650"/>
                </a:cubicBezTo>
                <a:cubicBezTo>
                  <a:pt x="13673" y="18295"/>
                  <a:pt x="14270" y="17810"/>
                  <a:pt x="14775" y="17196"/>
                </a:cubicBezTo>
                <a:cubicBezTo>
                  <a:pt x="15279" y="16582"/>
                  <a:pt x="15678" y="15862"/>
                  <a:pt x="15974" y="15048"/>
                </a:cubicBezTo>
                <a:cubicBezTo>
                  <a:pt x="16270" y="14235"/>
                  <a:pt x="16420" y="13356"/>
                  <a:pt x="16420" y="12422"/>
                </a:cubicBezTo>
                <a:cubicBezTo>
                  <a:pt x="16420" y="11499"/>
                  <a:pt x="16270" y="10624"/>
                  <a:pt x="15974" y="9795"/>
                </a:cubicBezTo>
                <a:cubicBezTo>
                  <a:pt x="15678" y="8967"/>
                  <a:pt x="15279" y="8250"/>
                  <a:pt x="14775" y="7645"/>
                </a:cubicBezTo>
                <a:cubicBezTo>
                  <a:pt x="14270" y="7036"/>
                  <a:pt x="13673" y="6558"/>
                  <a:pt x="12987" y="6199"/>
                </a:cubicBezTo>
                <a:cubicBezTo>
                  <a:pt x="12299" y="5844"/>
                  <a:pt x="11572" y="5667"/>
                  <a:pt x="10806" y="5667"/>
                </a:cubicBezTo>
                <a:cubicBezTo>
                  <a:pt x="10040" y="5667"/>
                  <a:pt x="9313" y="5847"/>
                  <a:pt x="8620" y="6199"/>
                </a:cubicBezTo>
                <a:cubicBezTo>
                  <a:pt x="7930" y="6558"/>
                  <a:pt x="7332" y="7036"/>
                  <a:pt x="6828" y="7645"/>
                </a:cubicBezTo>
                <a:cubicBezTo>
                  <a:pt x="6324" y="8250"/>
                  <a:pt x="5922" y="8964"/>
                  <a:pt x="5626" y="9789"/>
                </a:cubicBezTo>
                <a:cubicBezTo>
                  <a:pt x="5330" y="10612"/>
                  <a:pt x="5180" y="11491"/>
                  <a:pt x="5180" y="12422"/>
                </a:cubicBezTo>
                <a:cubicBezTo>
                  <a:pt x="5180" y="13356"/>
                  <a:pt x="5330" y="14235"/>
                  <a:pt x="5626" y="15048"/>
                </a:cubicBezTo>
                <a:cubicBezTo>
                  <a:pt x="5922" y="15862"/>
                  <a:pt x="6324" y="16582"/>
                  <a:pt x="6828" y="17196"/>
                </a:cubicBezTo>
                <a:cubicBezTo>
                  <a:pt x="7332" y="17810"/>
                  <a:pt x="7930" y="18295"/>
                  <a:pt x="8620" y="18650"/>
                </a:cubicBezTo>
                <a:cubicBezTo>
                  <a:pt x="9313" y="19006"/>
                  <a:pt x="10040" y="19185"/>
                  <a:pt x="10806" y="19185"/>
                </a:cubicBezTo>
                <a:moveTo>
                  <a:pt x="10806" y="7833"/>
                </a:moveTo>
                <a:cubicBezTo>
                  <a:pt x="11337" y="7833"/>
                  <a:pt x="11834" y="7953"/>
                  <a:pt x="12295" y="8191"/>
                </a:cubicBezTo>
                <a:cubicBezTo>
                  <a:pt x="12755" y="8432"/>
                  <a:pt x="13159" y="8755"/>
                  <a:pt x="13502" y="9169"/>
                </a:cubicBezTo>
                <a:cubicBezTo>
                  <a:pt x="13847" y="9584"/>
                  <a:pt x="14118" y="10069"/>
                  <a:pt x="14317" y="10624"/>
                </a:cubicBezTo>
                <a:cubicBezTo>
                  <a:pt x="14515" y="11185"/>
                  <a:pt x="14615" y="11781"/>
                  <a:pt x="14615" y="12422"/>
                </a:cubicBezTo>
                <a:cubicBezTo>
                  <a:pt x="14615" y="13056"/>
                  <a:pt x="14515" y="13650"/>
                  <a:pt x="14317" y="14205"/>
                </a:cubicBezTo>
                <a:cubicBezTo>
                  <a:pt x="14118" y="14757"/>
                  <a:pt x="13847" y="15245"/>
                  <a:pt x="13502" y="15668"/>
                </a:cubicBezTo>
                <a:cubicBezTo>
                  <a:pt x="13159" y="16091"/>
                  <a:pt x="12752" y="16420"/>
                  <a:pt x="12290" y="16661"/>
                </a:cubicBezTo>
                <a:cubicBezTo>
                  <a:pt x="11825" y="16899"/>
                  <a:pt x="11330" y="17017"/>
                  <a:pt x="10806" y="17017"/>
                </a:cubicBezTo>
                <a:cubicBezTo>
                  <a:pt x="10275" y="17017"/>
                  <a:pt x="9778" y="16899"/>
                  <a:pt x="9313" y="16661"/>
                </a:cubicBezTo>
                <a:cubicBezTo>
                  <a:pt x="8848" y="16420"/>
                  <a:pt x="8444" y="16091"/>
                  <a:pt x="8101" y="15668"/>
                </a:cubicBezTo>
                <a:cubicBezTo>
                  <a:pt x="7756" y="15245"/>
                  <a:pt x="7484" y="14755"/>
                  <a:pt x="7286" y="14199"/>
                </a:cubicBezTo>
                <a:cubicBezTo>
                  <a:pt x="7085" y="13641"/>
                  <a:pt x="6985" y="13045"/>
                  <a:pt x="6985" y="12422"/>
                </a:cubicBezTo>
                <a:cubicBezTo>
                  <a:pt x="6985" y="11781"/>
                  <a:pt x="7085" y="11185"/>
                  <a:pt x="7286" y="10624"/>
                </a:cubicBezTo>
                <a:cubicBezTo>
                  <a:pt x="7484" y="10068"/>
                  <a:pt x="7756" y="9584"/>
                  <a:pt x="8101" y="9169"/>
                </a:cubicBezTo>
                <a:cubicBezTo>
                  <a:pt x="8444" y="8755"/>
                  <a:pt x="8848" y="8432"/>
                  <a:pt x="9313" y="8191"/>
                </a:cubicBezTo>
                <a:cubicBezTo>
                  <a:pt x="9778" y="7953"/>
                  <a:pt x="10275" y="7833"/>
                  <a:pt x="10806" y="7833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ctr">
              <a:defRPr/>
            </a:pPr>
            <a:endParaRPr lang="zh-CN" altLang="en-US" sz="145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322" name="AutoShape 12"/>
          <p:cNvSpPr/>
          <p:nvPr/>
        </p:nvSpPr>
        <p:spPr bwMode="auto">
          <a:xfrm>
            <a:off x="6726238" y="2451097"/>
            <a:ext cx="357187" cy="296863"/>
          </a:xfrm>
          <a:custGeom>
            <a:avLst/>
            <a:gdLst>
              <a:gd name="T0" fmla="*/ 23626465 w 21600"/>
              <a:gd name="T1" fmla="*/ 7147248 h 21579"/>
              <a:gd name="T2" fmla="*/ 23208622 w 21600"/>
              <a:gd name="T3" fmla="*/ 8141200 h 21579"/>
              <a:gd name="T4" fmla="*/ 22164047 w 21600"/>
              <a:gd name="T5" fmla="*/ 8697558 h 21579"/>
              <a:gd name="T6" fmla="*/ 22164047 w 21600"/>
              <a:gd name="T7" fmla="*/ 12642193 h 21579"/>
              <a:gd name="T8" fmla="*/ 21581037 w 21600"/>
              <a:gd name="T9" fmla="*/ 13796733 h 21579"/>
              <a:gd name="T10" fmla="*/ 20190784 w 21600"/>
              <a:gd name="T11" fmla="*/ 14276977 h 21579"/>
              <a:gd name="T12" fmla="*/ 18088471 w 21600"/>
              <a:gd name="T13" fmla="*/ 12865184 h 21579"/>
              <a:gd name="T14" fmla="*/ 15440323 w 21600"/>
              <a:gd name="T15" fmla="*/ 11610170 h 21579"/>
              <a:gd name="T16" fmla="*/ 12524217 w 21600"/>
              <a:gd name="T17" fmla="*/ 10631446 h 21579"/>
              <a:gd name="T18" fmla="*/ 9613569 w 21600"/>
              <a:gd name="T19" fmla="*/ 10097930 h 21579"/>
              <a:gd name="T20" fmla="*/ 8716632 w 21600"/>
              <a:gd name="T21" fmla="*/ 10524876 h 21579"/>
              <a:gd name="T22" fmla="*/ 8241903 w 21600"/>
              <a:gd name="T23" fmla="*/ 11192357 h 21579"/>
              <a:gd name="T24" fmla="*/ 8215676 w 21600"/>
              <a:gd name="T25" fmla="*/ 11947345 h 21579"/>
              <a:gd name="T26" fmla="*/ 8692555 w 21600"/>
              <a:gd name="T27" fmla="*/ 12642193 h 21579"/>
              <a:gd name="T28" fmla="*/ 8397247 w 21600"/>
              <a:gd name="T29" fmla="*/ 13450454 h 21579"/>
              <a:gd name="T30" fmla="*/ 8659746 w 21600"/>
              <a:gd name="T31" fmla="*/ 14160530 h 21579"/>
              <a:gd name="T32" fmla="*/ 9295276 w 21600"/>
              <a:gd name="T33" fmla="*/ 14817335 h 21579"/>
              <a:gd name="T34" fmla="*/ 10140785 w 21600"/>
              <a:gd name="T35" fmla="*/ 15442938 h 21579"/>
              <a:gd name="T36" fmla="*/ 9249337 w 21600"/>
              <a:gd name="T37" fmla="*/ 16144655 h 21579"/>
              <a:gd name="T38" fmla="*/ 7888618 w 21600"/>
              <a:gd name="T39" fmla="*/ 16417110 h 21579"/>
              <a:gd name="T40" fmla="*/ 6472105 w 21600"/>
              <a:gd name="T41" fmla="*/ 16305242 h 21579"/>
              <a:gd name="T42" fmla="*/ 5384866 w 21600"/>
              <a:gd name="T43" fmla="*/ 15838709 h 21579"/>
              <a:gd name="T44" fmla="*/ 4870781 w 21600"/>
              <a:gd name="T45" fmla="*/ 14503030 h 21579"/>
              <a:gd name="T46" fmla="*/ 4410273 w 21600"/>
              <a:gd name="T47" fmla="*/ 13108727 h 21579"/>
              <a:gd name="T48" fmla="*/ 4230886 w 21600"/>
              <a:gd name="T49" fmla="*/ 11629978 h 21579"/>
              <a:gd name="T50" fmla="*/ 4539357 w 21600"/>
              <a:gd name="T51" fmla="*/ 10011168 h 21579"/>
              <a:gd name="T52" fmla="*/ 1973262 w 21600"/>
              <a:gd name="T53" fmla="*/ 10011168 h 21579"/>
              <a:gd name="T54" fmla="*/ 584101 w 21600"/>
              <a:gd name="T55" fmla="*/ 9530923 h 21579"/>
              <a:gd name="T56" fmla="*/ 0 w 21600"/>
              <a:gd name="T57" fmla="*/ 8364963 h 21579"/>
              <a:gd name="T58" fmla="*/ 0 w 21600"/>
              <a:gd name="T59" fmla="*/ 5916594 h 21579"/>
              <a:gd name="T60" fmla="*/ 575336 w 21600"/>
              <a:gd name="T61" fmla="*/ 4752896 h 21579"/>
              <a:gd name="T62" fmla="*/ 1973262 w 21600"/>
              <a:gd name="T63" fmla="*/ 4265810 h 21579"/>
              <a:gd name="T64" fmla="*/ 8370987 w 21600"/>
              <a:gd name="T65" fmla="*/ 4265810 h 21579"/>
              <a:gd name="T66" fmla="*/ 11512418 w 21600"/>
              <a:gd name="T67" fmla="*/ 3908882 h 21579"/>
              <a:gd name="T68" fmla="*/ 14778567 w 21600"/>
              <a:gd name="T69" fmla="*/ 2948393 h 21579"/>
              <a:gd name="T70" fmla="*/ 17799711 w 21600"/>
              <a:gd name="T71" fmla="*/ 1576933 h 21579"/>
              <a:gd name="T72" fmla="*/ 20190784 w 21600"/>
              <a:gd name="T73" fmla="*/ 0 h 21579"/>
              <a:gd name="T74" fmla="*/ 21581037 w 21600"/>
              <a:gd name="T75" fmla="*/ 482534 h 21579"/>
              <a:gd name="T76" fmla="*/ 22164047 w 21600"/>
              <a:gd name="T77" fmla="*/ 1648495 h 21579"/>
              <a:gd name="T78" fmla="*/ 22164047 w 21600"/>
              <a:gd name="T79" fmla="*/ 5581709 h 21579"/>
              <a:gd name="T80" fmla="*/ 23208622 w 21600"/>
              <a:gd name="T81" fmla="*/ 6142619 h 21579"/>
              <a:gd name="T82" fmla="*/ 23626465 w 21600"/>
              <a:gd name="T83" fmla="*/ 7147248 h 21579"/>
              <a:gd name="T84" fmla="*/ 20190784 w 21600"/>
              <a:gd name="T85" fmla="*/ 2172852 h 21579"/>
              <a:gd name="T86" fmla="*/ 18062211 w 21600"/>
              <a:gd name="T87" fmla="*/ 3388304 h 21579"/>
              <a:gd name="T88" fmla="*/ 15619710 w 21600"/>
              <a:gd name="T89" fmla="*/ 4440108 h 21579"/>
              <a:gd name="T90" fmla="*/ 12992365 w 21600"/>
              <a:gd name="T91" fmla="*/ 5268921 h 21579"/>
              <a:gd name="T92" fmla="*/ 10344249 w 21600"/>
              <a:gd name="T93" fmla="*/ 5787208 h 21579"/>
              <a:gd name="T94" fmla="*/ 10344249 w 21600"/>
              <a:gd name="T95" fmla="*/ 8503480 h 21579"/>
              <a:gd name="T96" fmla="*/ 12992365 w 21600"/>
              <a:gd name="T97" fmla="*/ 9027864 h 21579"/>
              <a:gd name="T98" fmla="*/ 15619710 w 21600"/>
              <a:gd name="T99" fmla="*/ 9861229 h 21579"/>
              <a:gd name="T100" fmla="*/ 18075341 w 21600"/>
              <a:gd name="T101" fmla="*/ 10919874 h 21579"/>
              <a:gd name="T102" fmla="*/ 20190784 w 21600"/>
              <a:gd name="T103" fmla="*/ 12117064 h 21579"/>
              <a:gd name="T104" fmla="*/ 20190784 w 21600"/>
              <a:gd name="T105" fmla="*/ 2172852 h 21579"/>
              <a:gd name="T106" fmla="*/ 20190784 w 21600"/>
              <a:gd name="T107" fmla="*/ 2172852 h 21579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21600" h="21579">
                <a:moveTo>
                  <a:pt x="21600" y="9391"/>
                </a:moveTo>
                <a:cubicBezTo>
                  <a:pt x="21600" y="9887"/>
                  <a:pt x="21473" y="10321"/>
                  <a:pt x="21218" y="10697"/>
                </a:cubicBezTo>
                <a:cubicBezTo>
                  <a:pt x="20963" y="11073"/>
                  <a:pt x="20648" y="11313"/>
                  <a:pt x="20263" y="11428"/>
                </a:cubicBezTo>
                <a:lnTo>
                  <a:pt x="20263" y="16611"/>
                </a:lnTo>
                <a:cubicBezTo>
                  <a:pt x="20263" y="17201"/>
                  <a:pt x="20087" y="17708"/>
                  <a:pt x="19730" y="18128"/>
                </a:cubicBezTo>
                <a:cubicBezTo>
                  <a:pt x="19375" y="18551"/>
                  <a:pt x="18951" y="18759"/>
                  <a:pt x="18459" y="18759"/>
                </a:cubicBezTo>
                <a:cubicBezTo>
                  <a:pt x="17928" y="18122"/>
                  <a:pt x="17286" y="17506"/>
                  <a:pt x="16537" y="16904"/>
                </a:cubicBezTo>
                <a:cubicBezTo>
                  <a:pt x="15786" y="16306"/>
                  <a:pt x="14980" y="15757"/>
                  <a:pt x="14116" y="15255"/>
                </a:cubicBezTo>
                <a:cubicBezTo>
                  <a:pt x="13254" y="14756"/>
                  <a:pt x="12363" y="14325"/>
                  <a:pt x="11450" y="13969"/>
                </a:cubicBezTo>
                <a:cubicBezTo>
                  <a:pt x="10537" y="13614"/>
                  <a:pt x="9648" y="13380"/>
                  <a:pt x="8789" y="13268"/>
                </a:cubicBezTo>
                <a:cubicBezTo>
                  <a:pt x="8453" y="13379"/>
                  <a:pt x="8179" y="13564"/>
                  <a:pt x="7969" y="13829"/>
                </a:cubicBezTo>
                <a:cubicBezTo>
                  <a:pt x="7758" y="14093"/>
                  <a:pt x="7614" y="14386"/>
                  <a:pt x="7535" y="14706"/>
                </a:cubicBezTo>
                <a:cubicBezTo>
                  <a:pt x="7457" y="15029"/>
                  <a:pt x="7450" y="15361"/>
                  <a:pt x="7511" y="15698"/>
                </a:cubicBezTo>
                <a:cubicBezTo>
                  <a:pt x="7575" y="16036"/>
                  <a:pt x="7719" y="16341"/>
                  <a:pt x="7947" y="16611"/>
                </a:cubicBezTo>
                <a:cubicBezTo>
                  <a:pt x="7751" y="16992"/>
                  <a:pt x="7660" y="17347"/>
                  <a:pt x="7677" y="17673"/>
                </a:cubicBezTo>
                <a:cubicBezTo>
                  <a:pt x="7692" y="17993"/>
                  <a:pt x="7773" y="18307"/>
                  <a:pt x="7917" y="18606"/>
                </a:cubicBezTo>
                <a:cubicBezTo>
                  <a:pt x="8059" y="18909"/>
                  <a:pt x="8255" y="19193"/>
                  <a:pt x="8498" y="19469"/>
                </a:cubicBezTo>
                <a:cubicBezTo>
                  <a:pt x="8737" y="19745"/>
                  <a:pt x="8997" y="20021"/>
                  <a:pt x="9271" y="20291"/>
                </a:cubicBezTo>
                <a:cubicBezTo>
                  <a:pt x="9114" y="20696"/>
                  <a:pt x="8843" y="21001"/>
                  <a:pt x="8456" y="21213"/>
                </a:cubicBezTo>
                <a:cubicBezTo>
                  <a:pt x="8069" y="21424"/>
                  <a:pt x="7655" y="21541"/>
                  <a:pt x="7212" y="21571"/>
                </a:cubicBezTo>
                <a:cubicBezTo>
                  <a:pt x="6772" y="21600"/>
                  <a:pt x="6341" y="21550"/>
                  <a:pt x="5917" y="21424"/>
                </a:cubicBezTo>
                <a:cubicBezTo>
                  <a:pt x="5496" y="21295"/>
                  <a:pt x="5163" y="21092"/>
                  <a:pt x="4923" y="20811"/>
                </a:cubicBezTo>
                <a:cubicBezTo>
                  <a:pt x="4781" y="20241"/>
                  <a:pt x="4625" y="19657"/>
                  <a:pt x="4453" y="19056"/>
                </a:cubicBezTo>
                <a:cubicBezTo>
                  <a:pt x="4282" y="18454"/>
                  <a:pt x="4140" y="17843"/>
                  <a:pt x="4032" y="17224"/>
                </a:cubicBezTo>
                <a:cubicBezTo>
                  <a:pt x="3922" y="16599"/>
                  <a:pt x="3868" y="15953"/>
                  <a:pt x="3868" y="15281"/>
                </a:cubicBezTo>
                <a:cubicBezTo>
                  <a:pt x="3868" y="14615"/>
                  <a:pt x="3961" y="13905"/>
                  <a:pt x="4150" y="13154"/>
                </a:cubicBezTo>
                <a:lnTo>
                  <a:pt x="1804" y="13154"/>
                </a:lnTo>
                <a:cubicBezTo>
                  <a:pt x="1312" y="13154"/>
                  <a:pt x="889" y="12945"/>
                  <a:pt x="534" y="12523"/>
                </a:cubicBezTo>
                <a:cubicBezTo>
                  <a:pt x="176" y="12100"/>
                  <a:pt x="0" y="11592"/>
                  <a:pt x="0" y="10991"/>
                </a:cubicBezTo>
                <a:lnTo>
                  <a:pt x="0" y="7774"/>
                </a:lnTo>
                <a:cubicBezTo>
                  <a:pt x="0" y="7184"/>
                  <a:pt x="176" y="6677"/>
                  <a:pt x="526" y="6245"/>
                </a:cubicBezTo>
                <a:cubicBezTo>
                  <a:pt x="879" y="5820"/>
                  <a:pt x="1305" y="5605"/>
                  <a:pt x="1804" y="5605"/>
                </a:cubicBezTo>
                <a:lnTo>
                  <a:pt x="7653" y="5605"/>
                </a:lnTo>
                <a:cubicBezTo>
                  <a:pt x="8551" y="5605"/>
                  <a:pt x="9509" y="5450"/>
                  <a:pt x="10525" y="5136"/>
                </a:cubicBezTo>
                <a:cubicBezTo>
                  <a:pt x="11541" y="4822"/>
                  <a:pt x="12537" y="4399"/>
                  <a:pt x="13511" y="3874"/>
                </a:cubicBezTo>
                <a:cubicBezTo>
                  <a:pt x="14488" y="3343"/>
                  <a:pt x="15409" y="2744"/>
                  <a:pt x="16273" y="2072"/>
                </a:cubicBezTo>
                <a:cubicBezTo>
                  <a:pt x="17135" y="1406"/>
                  <a:pt x="17864" y="713"/>
                  <a:pt x="18459" y="0"/>
                </a:cubicBezTo>
                <a:cubicBezTo>
                  <a:pt x="18951" y="0"/>
                  <a:pt x="19375" y="214"/>
                  <a:pt x="19730" y="634"/>
                </a:cubicBezTo>
                <a:cubicBezTo>
                  <a:pt x="20087" y="1057"/>
                  <a:pt x="20263" y="1567"/>
                  <a:pt x="20263" y="2166"/>
                </a:cubicBezTo>
                <a:lnTo>
                  <a:pt x="20263" y="7334"/>
                </a:lnTo>
                <a:cubicBezTo>
                  <a:pt x="20648" y="7446"/>
                  <a:pt x="20963" y="7692"/>
                  <a:pt x="21218" y="8071"/>
                </a:cubicBezTo>
                <a:cubicBezTo>
                  <a:pt x="21473" y="8455"/>
                  <a:pt x="21600" y="8895"/>
                  <a:pt x="21600" y="9391"/>
                </a:cubicBezTo>
                <a:moveTo>
                  <a:pt x="18459" y="2855"/>
                </a:moveTo>
                <a:cubicBezTo>
                  <a:pt x="17864" y="3407"/>
                  <a:pt x="17215" y="3941"/>
                  <a:pt x="16513" y="4452"/>
                </a:cubicBezTo>
                <a:cubicBezTo>
                  <a:pt x="15810" y="4963"/>
                  <a:pt x="15066" y="5423"/>
                  <a:pt x="14280" y="5834"/>
                </a:cubicBezTo>
                <a:cubicBezTo>
                  <a:pt x="13494" y="6245"/>
                  <a:pt x="12694" y="6609"/>
                  <a:pt x="11878" y="6923"/>
                </a:cubicBezTo>
                <a:cubicBezTo>
                  <a:pt x="11061" y="7237"/>
                  <a:pt x="10255" y="7463"/>
                  <a:pt x="9457" y="7604"/>
                </a:cubicBezTo>
                <a:lnTo>
                  <a:pt x="9457" y="11173"/>
                </a:lnTo>
                <a:cubicBezTo>
                  <a:pt x="10255" y="11325"/>
                  <a:pt x="11061" y="11554"/>
                  <a:pt x="11878" y="11862"/>
                </a:cubicBezTo>
                <a:cubicBezTo>
                  <a:pt x="12694" y="12170"/>
                  <a:pt x="13494" y="12537"/>
                  <a:pt x="14280" y="12957"/>
                </a:cubicBezTo>
                <a:cubicBezTo>
                  <a:pt x="15066" y="13379"/>
                  <a:pt x="15813" y="13843"/>
                  <a:pt x="16525" y="14348"/>
                </a:cubicBezTo>
                <a:cubicBezTo>
                  <a:pt x="17235" y="14856"/>
                  <a:pt x="17881" y="15381"/>
                  <a:pt x="18459" y="15921"/>
                </a:cubicBezTo>
                <a:lnTo>
                  <a:pt x="18459" y="2855"/>
                </a:lnTo>
                <a:close/>
                <a:moveTo>
                  <a:pt x="18459" y="2855"/>
                </a:move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ctr">
              <a:defRPr/>
            </a:pPr>
            <a:endParaRPr lang="zh-CN" altLang="en-US" sz="145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323" name="AutoShape 13"/>
          <p:cNvSpPr/>
          <p:nvPr/>
        </p:nvSpPr>
        <p:spPr bwMode="auto">
          <a:xfrm>
            <a:off x="7456488" y="3716335"/>
            <a:ext cx="357187" cy="358775"/>
          </a:xfrm>
          <a:custGeom>
            <a:avLst/>
            <a:gdLst>
              <a:gd name="T0" fmla="*/ 23360658 w 21600"/>
              <a:gd name="T1" fmla="*/ 20657488 h 21600"/>
              <a:gd name="T2" fmla="*/ 23626465 w 21600"/>
              <a:gd name="T3" fmla="*/ 21355154 h 21600"/>
              <a:gd name="T4" fmla="*/ 23360658 w 21600"/>
              <a:gd name="T5" fmla="*/ 21994582 h 21600"/>
              <a:gd name="T6" fmla="*/ 22693445 w 21600"/>
              <a:gd name="T7" fmla="*/ 22787843 h 21600"/>
              <a:gd name="T8" fmla="*/ 21901514 w 21600"/>
              <a:gd name="T9" fmla="*/ 23455843 h 21600"/>
              <a:gd name="T10" fmla="*/ 21271475 w 21600"/>
              <a:gd name="T11" fmla="*/ 23731621 h 21600"/>
              <a:gd name="T12" fmla="*/ 20575819 w 21600"/>
              <a:gd name="T13" fmla="*/ 23449247 h 21600"/>
              <a:gd name="T14" fmla="*/ 15266425 w 21600"/>
              <a:gd name="T15" fmla="*/ 18131630 h 21600"/>
              <a:gd name="T16" fmla="*/ 12677345 w 21600"/>
              <a:gd name="T17" fmla="*/ 19341276 h 21600"/>
              <a:gd name="T18" fmla="*/ 9852025 w 21600"/>
              <a:gd name="T19" fmla="*/ 19766479 h 21600"/>
              <a:gd name="T20" fmla="*/ 6035675 w 21600"/>
              <a:gd name="T21" fmla="*/ 18997382 h 21600"/>
              <a:gd name="T22" fmla="*/ 2893153 w 21600"/>
              <a:gd name="T23" fmla="*/ 16869215 h 21600"/>
              <a:gd name="T24" fmla="*/ 766763 w 21600"/>
              <a:gd name="T25" fmla="*/ 13719310 h 21600"/>
              <a:gd name="T26" fmla="*/ 0 w 21600"/>
              <a:gd name="T27" fmla="*/ 9888178 h 21600"/>
              <a:gd name="T28" fmla="*/ 766763 w 21600"/>
              <a:gd name="T29" fmla="*/ 6059268 h 21600"/>
              <a:gd name="T30" fmla="*/ 2893153 w 21600"/>
              <a:gd name="T31" fmla="*/ 2907108 h 21600"/>
              <a:gd name="T32" fmla="*/ 6029127 w 21600"/>
              <a:gd name="T33" fmla="*/ 778974 h 21600"/>
              <a:gd name="T34" fmla="*/ 9852025 w 21600"/>
              <a:gd name="T35" fmla="*/ 0 h 21600"/>
              <a:gd name="T36" fmla="*/ 13659611 w 21600"/>
              <a:gd name="T37" fmla="*/ 778974 h 21600"/>
              <a:gd name="T38" fmla="*/ 16799950 w 21600"/>
              <a:gd name="T39" fmla="*/ 2907108 h 21600"/>
              <a:gd name="T40" fmla="*/ 18923033 w 21600"/>
              <a:gd name="T41" fmla="*/ 6059268 h 21600"/>
              <a:gd name="T42" fmla="*/ 19692011 w 21600"/>
              <a:gd name="T43" fmla="*/ 9888178 h 21600"/>
              <a:gd name="T44" fmla="*/ 19268711 w 21600"/>
              <a:gd name="T45" fmla="*/ 12732673 h 21600"/>
              <a:gd name="T46" fmla="*/ 18063303 w 21600"/>
              <a:gd name="T47" fmla="*/ 15323365 h 21600"/>
              <a:gd name="T48" fmla="*/ 23360658 w 21600"/>
              <a:gd name="T49" fmla="*/ 20657488 h 21600"/>
              <a:gd name="T50" fmla="*/ 3934453 w 21600"/>
              <a:gd name="T51" fmla="*/ 9888178 h 21600"/>
              <a:gd name="T52" fmla="*/ 4406999 w 21600"/>
              <a:gd name="T53" fmla="*/ 12215191 h 21600"/>
              <a:gd name="T54" fmla="*/ 5680207 w 21600"/>
              <a:gd name="T55" fmla="*/ 14086241 h 21600"/>
              <a:gd name="T56" fmla="*/ 7556103 w 21600"/>
              <a:gd name="T57" fmla="*/ 15348656 h 21600"/>
              <a:gd name="T58" fmla="*/ 9848751 w 21600"/>
              <a:gd name="T59" fmla="*/ 15814496 h 21600"/>
              <a:gd name="T60" fmla="*/ 12132634 w 21600"/>
              <a:gd name="T61" fmla="*/ 15348656 h 21600"/>
              <a:gd name="T62" fmla="*/ 14003040 w 21600"/>
              <a:gd name="T63" fmla="*/ 14086241 h 21600"/>
              <a:gd name="T64" fmla="*/ 15276248 w 21600"/>
              <a:gd name="T65" fmla="*/ 12215191 h 21600"/>
              <a:gd name="T66" fmla="*/ 15748794 w 21600"/>
              <a:gd name="T67" fmla="*/ 9888178 h 21600"/>
              <a:gd name="T68" fmla="*/ 15276248 w 21600"/>
              <a:gd name="T69" fmla="*/ 7595207 h 21600"/>
              <a:gd name="T70" fmla="*/ 14003040 w 21600"/>
              <a:gd name="T71" fmla="*/ 5705463 h 21600"/>
              <a:gd name="T72" fmla="*/ 12132634 w 21600"/>
              <a:gd name="T73" fmla="*/ 4429888 h 21600"/>
              <a:gd name="T74" fmla="*/ 9848751 w 21600"/>
              <a:gd name="T75" fmla="*/ 3961861 h 21600"/>
              <a:gd name="T76" fmla="*/ 7556103 w 21600"/>
              <a:gd name="T77" fmla="*/ 4429888 h 21600"/>
              <a:gd name="T78" fmla="*/ 5680207 w 21600"/>
              <a:gd name="T79" fmla="*/ 5705463 h 21600"/>
              <a:gd name="T80" fmla="*/ 4406999 w 21600"/>
              <a:gd name="T81" fmla="*/ 7595207 h 21600"/>
              <a:gd name="T82" fmla="*/ 3934453 w 21600"/>
              <a:gd name="T83" fmla="*/ 9888178 h 21600"/>
              <a:gd name="T84" fmla="*/ 9852025 w 21600"/>
              <a:gd name="T85" fmla="*/ 6142764 h 21600"/>
              <a:gd name="T86" fmla="*/ 10361745 w 21600"/>
              <a:gd name="T87" fmla="*/ 6356989 h 21600"/>
              <a:gd name="T88" fmla="*/ 10575032 w 21600"/>
              <a:gd name="T89" fmla="*/ 6899762 h 21600"/>
              <a:gd name="T90" fmla="*/ 10361745 w 21600"/>
              <a:gd name="T91" fmla="*/ 7411742 h 21600"/>
              <a:gd name="T92" fmla="*/ 9852025 w 21600"/>
              <a:gd name="T93" fmla="*/ 7629282 h 21600"/>
              <a:gd name="T94" fmla="*/ 8260523 w 21600"/>
              <a:gd name="T95" fmla="*/ 8280808 h 21600"/>
              <a:gd name="T96" fmla="*/ 7602041 w 21600"/>
              <a:gd name="T97" fmla="*/ 9884864 h 21600"/>
              <a:gd name="T98" fmla="*/ 7388754 w 21600"/>
              <a:gd name="T99" fmla="*/ 10400158 h 21600"/>
              <a:gd name="T100" fmla="*/ 6879034 w 21600"/>
              <a:gd name="T101" fmla="*/ 10611102 h 21600"/>
              <a:gd name="T102" fmla="*/ 6328833 w 21600"/>
              <a:gd name="T103" fmla="*/ 10400158 h 21600"/>
              <a:gd name="T104" fmla="*/ 6125369 w 21600"/>
              <a:gd name="T105" fmla="*/ 9884864 h 21600"/>
              <a:gd name="T106" fmla="*/ 6413070 w 21600"/>
              <a:gd name="T107" fmla="*/ 8444518 h 21600"/>
              <a:gd name="T108" fmla="*/ 7215915 w 21600"/>
              <a:gd name="T109" fmla="*/ 7241435 h 21600"/>
              <a:gd name="T110" fmla="*/ 8397247 w 21600"/>
              <a:gd name="T111" fmla="*/ 6435016 h 21600"/>
              <a:gd name="T112" fmla="*/ 9852025 w 21600"/>
              <a:gd name="T113" fmla="*/ 6142764 h 2160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1600" h="21600">
                <a:moveTo>
                  <a:pt x="21357" y="18802"/>
                </a:moveTo>
                <a:cubicBezTo>
                  <a:pt x="21518" y="18965"/>
                  <a:pt x="21600" y="19177"/>
                  <a:pt x="21600" y="19437"/>
                </a:cubicBezTo>
                <a:cubicBezTo>
                  <a:pt x="21600" y="19581"/>
                  <a:pt x="21518" y="19776"/>
                  <a:pt x="21357" y="20019"/>
                </a:cubicBezTo>
                <a:cubicBezTo>
                  <a:pt x="21193" y="20261"/>
                  <a:pt x="20990" y="20504"/>
                  <a:pt x="20747" y="20741"/>
                </a:cubicBezTo>
                <a:cubicBezTo>
                  <a:pt x="20504" y="20979"/>
                  <a:pt x="20261" y="21185"/>
                  <a:pt x="20023" y="21349"/>
                </a:cubicBezTo>
                <a:cubicBezTo>
                  <a:pt x="19783" y="21518"/>
                  <a:pt x="19594" y="21600"/>
                  <a:pt x="19447" y="21600"/>
                </a:cubicBezTo>
                <a:cubicBezTo>
                  <a:pt x="19190" y="21600"/>
                  <a:pt x="18975" y="21515"/>
                  <a:pt x="18811" y="21343"/>
                </a:cubicBezTo>
                <a:lnTo>
                  <a:pt x="13957" y="16503"/>
                </a:lnTo>
                <a:cubicBezTo>
                  <a:pt x="13217" y="16980"/>
                  <a:pt x="12429" y="17350"/>
                  <a:pt x="11590" y="17604"/>
                </a:cubicBezTo>
                <a:cubicBezTo>
                  <a:pt x="10751" y="17864"/>
                  <a:pt x="9892" y="17991"/>
                  <a:pt x="9007" y="17991"/>
                </a:cubicBezTo>
                <a:cubicBezTo>
                  <a:pt x="7770" y="17991"/>
                  <a:pt x="6609" y="17760"/>
                  <a:pt x="5518" y="17291"/>
                </a:cubicBezTo>
                <a:cubicBezTo>
                  <a:pt x="4427" y="16822"/>
                  <a:pt x="3470" y="16175"/>
                  <a:pt x="2645" y="15354"/>
                </a:cubicBezTo>
                <a:cubicBezTo>
                  <a:pt x="1817" y="14535"/>
                  <a:pt x="1173" y="13580"/>
                  <a:pt x="701" y="12487"/>
                </a:cubicBezTo>
                <a:cubicBezTo>
                  <a:pt x="232" y="11400"/>
                  <a:pt x="0" y="10237"/>
                  <a:pt x="0" y="9000"/>
                </a:cubicBezTo>
                <a:cubicBezTo>
                  <a:pt x="0" y="7769"/>
                  <a:pt x="232" y="6602"/>
                  <a:pt x="701" y="5515"/>
                </a:cubicBezTo>
                <a:cubicBezTo>
                  <a:pt x="1170" y="4422"/>
                  <a:pt x="1817" y="3468"/>
                  <a:pt x="2645" y="2646"/>
                </a:cubicBezTo>
                <a:cubicBezTo>
                  <a:pt x="3470" y="1827"/>
                  <a:pt x="4425" y="1180"/>
                  <a:pt x="5512" y="709"/>
                </a:cubicBezTo>
                <a:cubicBezTo>
                  <a:pt x="6600" y="237"/>
                  <a:pt x="7764" y="0"/>
                  <a:pt x="9007" y="0"/>
                </a:cubicBezTo>
                <a:cubicBezTo>
                  <a:pt x="10245" y="0"/>
                  <a:pt x="11403" y="237"/>
                  <a:pt x="12488" y="709"/>
                </a:cubicBezTo>
                <a:cubicBezTo>
                  <a:pt x="13573" y="1180"/>
                  <a:pt x="14531" y="1827"/>
                  <a:pt x="15359" y="2646"/>
                </a:cubicBezTo>
                <a:cubicBezTo>
                  <a:pt x="16184" y="3468"/>
                  <a:pt x="16831" y="4422"/>
                  <a:pt x="17300" y="5515"/>
                </a:cubicBezTo>
                <a:cubicBezTo>
                  <a:pt x="17769" y="6602"/>
                  <a:pt x="18003" y="7769"/>
                  <a:pt x="18003" y="9000"/>
                </a:cubicBezTo>
                <a:cubicBezTo>
                  <a:pt x="18003" y="9887"/>
                  <a:pt x="17873" y="10748"/>
                  <a:pt x="17616" y="11589"/>
                </a:cubicBezTo>
                <a:cubicBezTo>
                  <a:pt x="17359" y="12434"/>
                  <a:pt x="16992" y="13219"/>
                  <a:pt x="16514" y="13947"/>
                </a:cubicBezTo>
                <a:lnTo>
                  <a:pt x="21357" y="18802"/>
                </a:lnTo>
                <a:close/>
                <a:moveTo>
                  <a:pt x="3597" y="9000"/>
                </a:moveTo>
                <a:cubicBezTo>
                  <a:pt x="3597" y="9759"/>
                  <a:pt x="3741" y="10465"/>
                  <a:pt x="4029" y="11118"/>
                </a:cubicBezTo>
                <a:cubicBezTo>
                  <a:pt x="4317" y="11770"/>
                  <a:pt x="4707" y="12338"/>
                  <a:pt x="5193" y="12821"/>
                </a:cubicBezTo>
                <a:cubicBezTo>
                  <a:pt x="5679" y="13301"/>
                  <a:pt x="6253" y="13685"/>
                  <a:pt x="6908" y="13970"/>
                </a:cubicBezTo>
                <a:cubicBezTo>
                  <a:pt x="7566" y="14252"/>
                  <a:pt x="8264" y="14394"/>
                  <a:pt x="9004" y="14394"/>
                </a:cubicBezTo>
                <a:cubicBezTo>
                  <a:pt x="9745" y="14394"/>
                  <a:pt x="10440" y="14252"/>
                  <a:pt x="11092" y="13970"/>
                </a:cubicBezTo>
                <a:cubicBezTo>
                  <a:pt x="11745" y="13685"/>
                  <a:pt x="12319" y="13301"/>
                  <a:pt x="12802" y="12821"/>
                </a:cubicBezTo>
                <a:cubicBezTo>
                  <a:pt x="13291" y="12338"/>
                  <a:pt x="13678" y="11770"/>
                  <a:pt x="13966" y="11118"/>
                </a:cubicBezTo>
                <a:cubicBezTo>
                  <a:pt x="14254" y="10465"/>
                  <a:pt x="14398" y="9759"/>
                  <a:pt x="14398" y="9000"/>
                </a:cubicBezTo>
                <a:cubicBezTo>
                  <a:pt x="14398" y="8260"/>
                  <a:pt x="14254" y="7565"/>
                  <a:pt x="13966" y="6913"/>
                </a:cubicBezTo>
                <a:cubicBezTo>
                  <a:pt x="13675" y="6258"/>
                  <a:pt x="13291" y="5684"/>
                  <a:pt x="12802" y="5193"/>
                </a:cubicBezTo>
                <a:cubicBezTo>
                  <a:pt x="12316" y="4704"/>
                  <a:pt x="11745" y="4317"/>
                  <a:pt x="11092" y="4032"/>
                </a:cubicBezTo>
                <a:cubicBezTo>
                  <a:pt x="10440" y="3750"/>
                  <a:pt x="9742" y="3606"/>
                  <a:pt x="9004" y="3606"/>
                </a:cubicBezTo>
                <a:cubicBezTo>
                  <a:pt x="8267" y="3606"/>
                  <a:pt x="7566" y="3750"/>
                  <a:pt x="6908" y="4032"/>
                </a:cubicBezTo>
                <a:cubicBezTo>
                  <a:pt x="6253" y="4317"/>
                  <a:pt x="5676" y="4704"/>
                  <a:pt x="5193" y="5193"/>
                </a:cubicBezTo>
                <a:cubicBezTo>
                  <a:pt x="4707" y="5684"/>
                  <a:pt x="4317" y="6258"/>
                  <a:pt x="4029" y="6913"/>
                </a:cubicBezTo>
                <a:cubicBezTo>
                  <a:pt x="3741" y="7565"/>
                  <a:pt x="3597" y="8257"/>
                  <a:pt x="3597" y="9000"/>
                </a:cubicBezTo>
                <a:moveTo>
                  <a:pt x="9007" y="5591"/>
                </a:moveTo>
                <a:cubicBezTo>
                  <a:pt x="9185" y="5591"/>
                  <a:pt x="9344" y="5656"/>
                  <a:pt x="9473" y="5786"/>
                </a:cubicBezTo>
                <a:cubicBezTo>
                  <a:pt x="9603" y="5919"/>
                  <a:pt x="9668" y="6082"/>
                  <a:pt x="9668" y="6280"/>
                </a:cubicBezTo>
                <a:cubicBezTo>
                  <a:pt x="9668" y="6461"/>
                  <a:pt x="9603" y="6616"/>
                  <a:pt x="9473" y="6746"/>
                </a:cubicBezTo>
                <a:cubicBezTo>
                  <a:pt x="9344" y="6879"/>
                  <a:pt x="9185" y="6944"/>
                  <a:pt x="9007" y="6944"/>
                </a:cubicBezTo>
                <a:cubicBezTo>
                  <a:pt x="8439" y="6944"/>
                  <a:pt x="7953" y="7144"/>
                  <a:pt x="7552" y="7537"/>
                </a:cubicBezTo>
                <a:cubicBezTo>
                  <a:pt x="7151" y="7935"/>
                  <a:pt x="6950" y="8423"/>
                  <a:pt x="6950" y="8997"/>
                </a:cubicBezTo>
                <a:cubicBezTo>
                  <a:pt x="6950" y="9180"/>
                  <a:pt x="6885" y="9333"/>
                  <a:pt x="6755" y="9466"/>
                </a:cubicBezTo>
                <a:cubicBezTo>
                  <a:pt x="6623" y="9596"/>
                  <a:pt x="6467" y="9658"/>
                  <a:pt x="6289" y="9658"/>
                </a:cubicBezTo>
                <a:cubicBezTo>
                  <a:pt x="6080" y="9658"/>
                  <a:pt x="5914" y="9596"/>
                  <a:pt x="5786" y="9466"/>
                </a:cubicBezTo>
                <a:cubicBezTo>
                  <a:pt x="5659" y="9333"/>
                  <a:pt x="5600" y="9180"/>
                  <a:pt x="5600" y="8997"/>
                </a:cubicBezTo>
                <a:cubicBezTo>
                  <a:pt x="5600" y="8539"/>
                  <a:pt x="5685" y="8104"/>
                  <a:pt x="5863" y="7686"/>
                </a:cubicBezTo>
                <a:cubicBezTo>
                  <a:pt x="6038" y="7271"/>
                  <a:pt x="6281" y="6907"/>
                  <a:pt x="6597" y="6591"/>
                </a:cubicBezTo>
                <a:cubicBezTo>
                  <a:pt x="6905" y="6277"/>
                  <a:pt x="7264" y="6029"/>
                  <a:pt x="7677" y="5857"/>
                </a:cubicBezTo>
                <a:cubicBezTo>
                  <a:pt x="8086" y="5681"/>
                  <a:pt x="8530" y="5591"/>
                  <a:pt x="9007" y="5591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ctr">
              <a:defRPr/>
            </a:pPr>
            <a:endParaRPr lang="zh-CN" altLang="en-US" sz="145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324" name="AutoShape 14"/>
          <p:cNvSpPr/>
          <p:nvPr/>
        </p:nvSpPr>
        <p:spPr bwMode="auto">
          <a:xfrm>
            <a:off x="5202238" y="5060947"/>
            <a:ext cx="355600" cy="355600"/>
          </a:xfrm>
          <a:custGeom>
            <a:avLst/>
            <a:gdLst>
              <a:gd name="T0" fmla="*/ 20487631 w 21600"/>
              <a:gd name="T1" fmla="*/ 0 h 21600"/>
              <a:gd name="T2" fmla="*/ 22563709 w 21600"/>
              <a:gd name="T3" fmla="*/ 862956 h 21600"/>
              <a:gd name="T4" fmla="*/ 23416919 w 21600"/>
              <a:gd name="T5" fmla="*/ 2939034 h 21600"/>
              <a:gd name="T6" fmla="*/ 23416919 w 21600"/>
              <a:gd name="T7" fmla="*/ 20471365 h 21600"/>
              <a:gd name="T8" fmla="*/ 23181663 w 21600"/>
              <a:gd name="T9" fmla="*/ 21630292 h 21600"/>
              <a:gd name="T10" fmla="*/ 22553963 w 21600"/>
              <a:gd name="T11" fmla="*/ 22553963 h 21600"/>
              <a:gd name="T12" fmla="*/ 21617286 w 21600"/>
              <a:gd name="T13" fmla="*/ 23175176 h 21600"/>
              <a:gd name="T14" fmla="*/ 20487631 w 21600"/>
              <a:gd name="T15" fmla="*/ 23410399 h 21600"/>
              <a:gd name="T16" fmla="*/ 13080944 w 21600"/>
              <a:gd name="T17" fmla="*/ 23410399 h 21600"/>
              <a:gd name="T18" fmla="*/ 13080944 w 21600"/>
              <a:gd name="T19" fmla="*/ 13607824 h 21600"/>
              <a:gd name="T20" fmla="*/ 15704514 w 21600"/>
              <a:gd name="T21" fmla="*/ 13607824 h 21600"/>
              <a:gd name="T22" fmla="*/ 16033016 w 21600"/>
              <a:gd name="T23" fmla="*/ 13487480 h 21600"/>
              <a:gd name="T24" fmla="*/ 16176112 w 21600"/>
              <a:gd name="T25" fmla="*/ 13165497 h 21600"/>
              <a:gd name="T26" fmla="*/ 16357139 w 21600"/>
              <a:gd name="T27" fmla="*/ 10601588 h 21600"/>
              <a:gd name="T28" fmla="*/ 16236828 w 21600"/>
              <a:gd name="T29" fmla="*/ 10238383 h 21600"/>
              <a:gd name="T30" fmla="*/ 15886660 w 21600"/>
              <a:gd name="T31" fmla="*/ 10085540 h 21600"/>
              <a:gd name="T32" fmla="*/ 13080944 w 21600"/>
              <a:gd name="T33" fmla="*/ 10085540 h 21600"/>
              <a:gd name="T34" fmla="*/ 13080944 w 21600"/>
              <a:gd name="T35" fmla="*/ 8958058 h 21600"/>
              <a:gd name="T36" fmla="*/ 13243565 w 21600"/>
              <a:gd name="T37" fmla="*/ 8127633 h 21600"/>
              <a:gd name="T38" fmla="*/ 14055584 w 21600"/>
              <a:gd name="T39" fmla="*/ 7923822 h 21600"/>
              <a:gd name="T40" fmla="*/ 14902274 w 21600"/>
              <a:gd name="T41" fmla="*/ 7986677 h 21600"/>
              <a:gd name="T42" fmla="*/ 15793414 w 21600"/>
              <a:gd name="T43" fmla="*/ 8152558 h 21600"/>
              <a:gd name="T44" fmla="*/ 16000485 w 21600"/>
              <a:gd name="T45" fmla="*/ 8129806 h 21600"/>
              <a:gd name="T46" fmla="*/ 16176112 w 21600"/>
              <a:gd name="T47" fmla="*/ 8047393 h 21600"/>
              <a:gd name="T48" fmla="*/ 16389670 w 21600"/>
              <a:gd name="T49" fmla="*/ 7713491 h 21600"/>
              <a:gd name="T50" fmla="*/ 16736577 w 21600"/>
              <a:gd name="T51" fmla="*/ 5244968 h 21600"/>
              <a:gd name="T52" fmla="*/ 16357139 w 21600"/>
              <a:gd name="T53" fmla="*/ 4712655 h 21600"/>
              <a:gd name="T54" fmla="*/ 13491826 w 21600"/>
              <a:gd name="T55" fmla="*/ 4347309 h 21600"/>
              <a:gd name="T56" fmla="*/ 8902775 w 21600"/>
              <a:gd name="T57" fmla="*/ 8811702 h 21600"/>
              <a:gd name="T58" fmla="*/ 8902775 w 21600"/>
              <a:gd name="T59" fmla="*/ 10092027 h 21600"/>
              <a:gd name="T60" fmla="*/ 7332966 w 21600"/>
              <a:gd name="T61" fmla="*/ 10092027 h 21600"/>
              <a:gd name="T62" fmla="*/ 6849449 w 21600"/>
              <a:gd name="T63" fmla="*/ 10578804 h 21600"/>
              <a:gd name="T64" fmla="*/ 6849449 w 21600"/>
              <a:gd name="T65" fmla="*/ 13139486 h 21600"/>
              <a:gd name="T66" fmla="*/ 6986058 w 21600"/>
              <a:gd name="T67" fmla="*/ 13471247 h 21600"/>
              <a:gd name="T68" fmla="*/ 7332966 w 21600"/>
              <a:gd name="T69" fmla="*/ 13614344 h 21600"/>
              <a:gd name="T70" fmla="*/ 8902775 w 21600"/>
              <a:gd name="T71" fmla="*/ 13614344 h 21600"/>
              <a:gd name="T72" fmla="*/ 8902775 w 21600"/>
              <a:gd name="T73" fmla="*/ 23416919 h 21600"/>
              <a:gd name="T74" fmla="*/ 2910849 w 21600"/>
              <a:gd name="T75" fmla="*/ 23416919 h 21600"/>
              <a:gd name="T76" fmla="*/ 1786627 w 21600"/>
              <a:gd name="T77" fmla="*/ 23181663 h 21600"/>
              <a:gd name="T78" fmla="*/ 862956 w 21600"/>
              <a:gd name="T79" fmla="*/ 22560482 h 21600"/>
              <a:gd name="T80" fmla="*/ 238515 w 21600"/>
              <a:gd name="T81" fmla="*/ 21636811 h 21600"/>
              <a:gd name="T82" fmla="*/ 0 w 21600"/>
              <a:gd name="T83" fmla="*/ 20477885 h 21600"/>
              <a:gd name="T84" fmla="*/ 0 w 21600"/>
              <a:gd name="T85" fmla="*/ 2945553 h 21600"/>
              <a:gd name="T86" fmla="*/ 238515 w 21600"/>
              <a:gd name="T87" fmla="*/ 1801805 h 21600"/>
              <a:gd name="T88" fmla="*/ 862956 w 21600"/>
              <a:gd name="T89" fmla="*/ 869475 h 21600"/>
              <a:gd name="T90" fmla="*/ 1786627 w 21600"/>
              <a:gd name="T91" fmla="*/ 241742 h 21600"/>
              <a:gd name="T92" fmla="*/ 2910849 w 21600"/>
              <a:gd name="T93" fmla="*/ 6519 h 21600"/>
              <a:gd name="T94" fmla="*/ 20487631 w 21600"/>
              <a:gd name="T95" fmla="*/ 6519 h 21600"/>
              <a:gd name="T96" fmla="*/ 20487631 w 21600"/>
              <a:gd name="T97" fmla="*/ 0 h 21600"/>
              <a:gd name="T98" fmla="*/ 20487631 w 21600"/>
              <a:gd name="T99" fmla="*/ 0 h 21600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21600" h="21600">
                <a:moveTo>
                  <a:pt x="18898" y="0"/>
                </a:moveTo>
                <a:cubicBezTo>
                  <a:pt x="19650" y="0"/>
                  <a:pt x="20287" y="264"/>
                  <a:pt x="20813" y="796"/>
                </a:cubicBezTo>
                <a:cubicBezTo>
                  <a:pt x="21336" y="1322"/>
                  <a:pt x="21600" y="1962"/>
                  <a:pt x="21600" y="2711"/>
                </a:cubicBezTo>
                <a:lnTo>
                  <a:pt x="21600" y="18883"/>
                </a:lnTo>
                <a:cubicBezTo>
                  <a:pt x="21600" y="19268"/>
                  <a:pt x="21527" y="19623"/>
                  <a:pt x="21383" y="19952"/>
                </a:cubicBezTo>
                <a:cubicBezTo>
                  <a:pt x="21236" y="20281"/>
                  <a:pt x="21042" y="20563"/>
                  <a:pt x="20804" y="20804"/>
                </a:cubicBezTo>
                <a:cubicBezTo>
                  <a:pt x="20566" y="21042"/>
                  <a:pt x="20278" y="21233"/>
                  <a:pt x="19940" y="21377"/>
                </a:cubicBezTo>
                <a:cubicBezTo>
                  <a:pt x="19603" y="21524"/>
                  <a:pt x="19256" y="21594"/>
                  <a:pt x="18898" y="21594"/>
                </a:cubicBezTo>
                <a:lnTo>
                  <a:pt x="12066" y="21594"/>
                </a:lnTo>
                <a:lnTo>
                  <a:pt x="12066" y="12552"/>
                </a:lnTo>
                <a:lnTo>
                  <a:pt x="14486" y="12552"/>
                </a:lnTo>
                <a:cubicBezTo>
                  <a:pt x="14595" y="12552"/>
                  <a:pt x="14698" y="12517"/>
                  <a:pt x="14789" y="12441"/>
                </a:cubicBezTo>
                <a:cubicBezTo>
                  <a:pt x="14877" y="12367"/>
                  <a:pt x="14921" y="12267"/>
                  <a:pt x="14921" y="12144"/>
                </a:cubicBezTo>
                <a:lnTo>
                  <a:pt x="15088" y="9779"/>
                </a:lnTo>
                <a:cubicBezTo>
                  <a:pt x="15088" y="9650"/>
                  <a:pt x="15050" y="9538"/>
                  <a:pt x="14977" y="9444"/>
                </a:cubicBezTo>
                <a:cubicBezTo>
                  <a:pt x="14883" y="9350"/>
                  <a:pt x="14774" y="9303"/>
                  <a:pt x="14654" y="9303"/>
                </a:cubicBezTo>
                <a:lnTo>
                  <a:pt x="12066" y="9303"/>
                </a:lnTo>
                <a:lnTo>
                  <a:pt x="12066" y="8263"/>
                </a:lnTo>
                <a:cubicBezTo>
                  <a:pt x="12066" y="7879"/>
                  <a:pt x="12116" y="7623"/>
                  <a:pt x="12216" y="7497"/>
                </a:cubicBezTo>
                <a:cubicBezTo>
                  <a:pt x="12313" y="7370"/>
                  <a:pt x="12565" y="7309"/>
                  <a:pt x="12965" y="7309"/>
                </a:cubicBezTo>
                <a:cubicBezTo>
                  <a:pt x="13203" y="7309"/>
                  <a:pt x="13458" y="7326"/>
                  <a:pt x="13746" y="7367"/>
                </a:cubicBezTo>
                <a:cubicBezTo>
                  <a:pt x="14034" y="7406"/>
                  <a:pt x="14307" y="7456"/>
                  <a:pt x="14568" y="7520"/>
                </a:cubicBezTo>
                <a:cubicBezTo>
                  <a:pt x="14624" y="7520"/>
                  <a:pt x="14686" y="7514"/>
                  <a:pt x="14759" y="7499"/>
                </a:cubicBezTo>
                <a:cubicBezTo>
                  <a:pt x="14830" y="7485"/>
                  <a:pt x="14883" y="7458"/>
                  <a:pt x="14921" y="7423"/>
                </a:cubicBezTo>
                <a:cubicBezTo>
                  <a:pt x="15015" y="7367"/>
                  <a:pt x="15079" y="7264"/>
                  <a:pt x="15118" y="7115"/>
                </a:cubicBezTo>
                <a:lnTo>
                  <a:pt x="15438" y="4838"/>
                </a:lnTo>
                <a:cubicBezTo>
                  <a:pt x="15479" y="4565"/>
                  <a:pt x="15361" y="4403"/>
                  <a:pt x="15088" y="4347"/>
                </a:cubicBezTo>
                <a:cubicBezTo>
                  <a:pt x="14245" y="4112"/>
                  <a:pt x="13364" y="4001"/>
                  <a:pt x="12445" y="4010"/>
                </a:cubicBezTo>
                <a:cubicBezTo>
                  <a:pt x="9625" y="4010"/>
                  <a:pt x="8212" y="5384"/>
                  <a:pt x="8212" y="8128"/>
                </a:cubicBezTo>
                <a:lnTo>
                  <a:pt x="8212" y="9309"/>
                </a:lnTo>
                <a:lnTo>
                  <a:pt x="6764" y="9309"/>
                </a:lnTo>
                <a:cubicBezTo>
                  <a:pt x="6456" y="9309"/>
                  <a:pt x="6306" y="9459"/>
                  <a:pt x="6318" y="9758"/>
                </a:cubicBezTo>
                <a:lnTo>
                  <a:pt x="6318" y="12120"/>
                </a:lnTo>
                <a:cubicBezTo>
                  <a:pt x="6318" y="12235"/>
                  <a:pt x="6356" y="12335"/>
                  <a:pt x="6444" y="12426"/>
                </a:cubicBezTo>
                <a:cubicBezTo>
                  <a:pt x="6526" y="12514"/>
                  <a:pt x="6632" y="12558"/>
                  <a:pt x="6764" y="12558"/>
                </a:cubicBezTo>
                <a:lnTo>
                  <a:pt x="8212" y="12558"/>
                </a:lnTo>
                <a:lnTo>
                  <a:pt x="8212" y="21600"/>
                </a:lnTo>
                <a:lnTo>
                  <a:pt x="2685" y="21600"/>
                </a:lnTo>
                <a:cubicBezTo>
                  <a:pt x="2320" y="21600"/>
                  <a:pt x="1974" y="21530"/>
                  <a:pt x="1648" y="21383"/>
                </a:cubicBezTo>
                <a:cubicBezTo>
                  <a:pt x="1322" y="21239"/>
                  <a:pt x="1034" y="21048"/>
                  <a:pt x="796" y="20810"/>
                </a:cubicBezTo>
                <a:cubicBezTo>
                  <a:pt x="558" y="20569"/>
                  <a:pt x="364" y="20287"/>
                  <a:pt x="220" y="19958"/>
                </a:cubicBezTo>
                <a:cubicBezTo>
                  <a:pt x="76" y="19629"/>
                  <a:pt x="0" y="19274"/>
                  <a:pt x="0" y="18889"/>
                </a:cubicBezTo>
                <a:lnTo>
                  <a:pt x="0" y="2717"/>
                </a:lnTo>
                <a:cubicBezTo>
                  <a:pt x="0" y="2353"/>
                  <a:pt x="76" y="2000"/>
                  <a:pt x="220" y="1662"/>
                </a:cubicBezTo>
                <a:cubicBezTo>
                  <a:pt x="364" y="1328"/>
                  <a:pt x="558" y="1037"/>
                  <a:pt x="796" y="802"/>
                </a:cubicBezTo>
                <a:cubicBezTo>
                  <a:pt x="1034" y="558"/>
                  <a:pt x="1322" y="370"/>
                  <a:pt x="1648" y="223"/>
                </a:cubicBezTo>
                <a:cubicBezTo>
                  <a:pt x="1974" y="76"/>
                  <a:pt x="2320" y="6"/>
                  <a:pt x="2685" y="6"/>
                </a:cubicBezTo>
                <a:lnTo>
                  <a:pt x="18898" y="6"/>
                </a:lnTo>
                <a:lnTo>
                  <a:pt x="18898" y="0"/>
                </a:lnTo>
                <a:close/>
                <a:moveTo>
                  <a:pt x="18898" y="0"/>
                </a:move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ctr">
              <a:defRPr/>
            </a:pPr>
            <a:endParaRPr lang="zh-CN" altLang="en-US" sz="145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325" name="AutoShape 25"/>
          <p:cNvSpPr/>
          <p:nvPr/>
        </p:nvSpPr>
        <p:spPr bwMode="auto">
          <a:xfrm>
            <a:off x="5715000" y="3581397"/>
            <a:ext cx="762000" cy="635000"/>
          </a:xfrm>
          <a:custGeom>
            <a:avLst/>
            <a:gdLst>
              <a:gd name="T0" fmla="*/ 107526667 w 21600"/>
              <a:gd name="T1" fmla="*/ 5593409 h 21600"/>
              <a:gd name="T2" fmla="*/ 100870949 w 21600"/>
              <a:gd name="T3" fmla="*/ 74671296 h 21600"/>
              <a:gd name="T4" fmla="*/ 0 w 21600"/>
              <a:gd name="T5" fmla="*/ 69077887 h 21600"/>
              <a:gd name="T6" fmla="*/ 6700520 w 21600"/>
              <a:gd name="T7" fmla="*/ 0 h 21600"/>
              <a:gd name="T8" fmla="*/ 19534011 w 21600"/>
              <a:gd name="T9" fmla="*/ 6163851 h 21600"/>
              <a:gd name="T10" fmla="*/ 7372562 w 21600"/>
              <a:gd name="T11" fmla="*/ 6143096 h 21600"/>
              <a:gd name="T12" fmla="*/ 7337707 w 21600"/>
              <a:gd name="T13" fmla="*/ 16275579 h 21600"/>
              <a:gd name="T14" fmla="*/ 19499157 w 21600"/>
              <a:gd name="T15" fmla="*/ 16306682 h 21600"/>
              <a:gd name="T16" fmla="*/ 20171198 w 21600"/>
              <a:gd name="T17" fmla="*/ 24897350 h 21600"/>
              <a:gd name="T18" fmla="*/ 8970504 w 21600"/>
              <a:gd name="T19" fmla="*/ 23009813 h 21600"/>
              <a:gd name="T20" fmla="*/ 6690572 w 21600"/>
              <a:gd name="T21" fmla="*/ 32392114 h 21600"/>
              <a:gd name="T22" fmla="*/ 17891266 w 21600"/>
              <a:gd name="T23" fmla="*/ 34279652 h 21600"/>
              <a:gd name="T24" fmla="*/ 20171198 w 21600"/>
              <a:gd name="T25" fmla="*/ 24897350 h 21600"/>
              <a:gd name="T26" fmla="*/ 17891266 w 21600"/>
              <a:gd name="T27" fmla="*/ 40401993 h 21600"/>
              <a:gd name="T28" fmla="*/ 6690572 w 21600"/>
              <a:gd name="T29" fmla="*/ 42289530 h 21600"/>
              <a:gd name="T30" fmla="*/ 8970504 w 21600"/>
              <a:gd name="T31" fmla="*/ 51671831 h 21600"/>
              <a:gd name="T32" fmla="*/ 20171198 w 21600"/>
              <a:gd name="T33" fmla="*/ 49784294 h 21600"/>
              <a:gd name="T34" fmla="*/ 19534011 w 21600"/>
              <a:gd name="T35" fmla="*/ 58416472 h 21600"/>
              <a:gd name="T36" fmla="*/ 7372562 w 21600"/>
              <a:gd name="T37" fmla="*/ 58395717 h 21600"/>
              <a:gd name="T38" fmla="*/ 7337707 w 21600"/>
              <a:gd name="T39" fmla="*/ 68528200 h 21600"/>
              <a:gd name="T40" fmla="*/ 19499157 w 21600"/>
              <a:gd name="T41" fmla="*/ 68548956 h 21600"/>
              <a:gd name="T42" fmla="*/ 80615155 w 21600"/>
              <a:gd name="T43" fmla="*/ 7505171 h 21600"/>
              <a:gd name="T44" fmla="*/ 29161599 w 21600"/>
              <a:gd name="T45" fmla="*/ 5603816 h 21600"/>
              <a:gd name="T46" fmla="*/ 26886676 w 21600"/>
              <a:gd name="T47" fmla="*/ 32392114 h 21600"/>
              <a:gd name="T48" fmla="*/ 78340162 w 21600"/>
              <a:gd name="T49" fmla="*/ 34279652 h 21600"/>
              <a:gd name="T50" fmla="*/ 80615155 w 21600"/>
              <a:gd name="T51" fmla="*/ 7505171 h 21600"/>
              <a:gd name="T52" fmla="*/ 78340162 w 21600"/>
              <a:gd name="T53" fmla="*/ 40401993 h 21600"/>
              <a:gd name="T54" fmla="*/ 26886676 w 21600"/>
              <a:gd name="T55" fmla="*/ 42289530 h 21600"/>
              <a:gd name="T56" fmla="*/ 29161599 w 21600"/>
              <a:gd name="T57" fmla="*/ 69077887 h 21600"/>
              <a:gd name="T58" fmla="*/ 80615155 w 21600"/>
              <a:gd name="T59" fmla="*/ 67176532 h 21600"/>
              <a:gd name="T60" fmla="*/ 100203917 w 21600"/>
              <a:gd name="T61" fmla="*/ 6163851 h 21600"/>
              <a:gd name="T62" fmla="*/ 88002604 w 21600"/>
              <a:gd name="T63" fmla="*/ 6143096 h 21600"/>
              <a:gd name="T64" fmla="*/ 88002604 w 21600"/>
              <a:gd name="T65" fmla="*/ 16275579 h 21600"/>
              <a:gd name="T66" fmla="*/ 100203917 w 21600"/>
              <a:gd name="T67" fmla="*/ 16306682 h 21600"/>
              <a:gd name="T68" fmla="*/ 100870949 w 21600"/>
              <a:gd name="T69" fmla="*/ 24897350 h 21600"/>
              <a:gd name="T70" fmla="*/ 89610565 w 21600"/>
              <a:gd name="T71" fmla="*/ 23009813 h 21600"/>
              <a:gd name="T72" fmla="*/ 87345520 w 21600"/>
              <a:gd name="T73" fmla="*/ 32392114 h 21600"/>
              <a:gd name="T74" fmla="*/ 98595956 w 21600"/>
              <a:gd name="T75" fmla="*/ 34279652 h 21600"/>
              <a:gd name="T76" fmla="*/ 100870949 w 21600"/>
              <a:gd name="T77" fmla="*/ 24897350 h 21600"/>
              <a:gd name="T78" fmla="*/ 98595956 w 21600"/>
              <a:gd name="T79" fmla="*/ 40401993 h 21600"/>
              <a:gd name="T80" fmla="*/ 87345520 w 21600"/>
              <a:gd name="T81" fmla="*/ 42289530 h 21600"/>
              <a:gd name="T82" fmla="*/ 89610565 w 21600"/>
              <a:gd name="T83" fmla="*/ 51671831 h 21600"/>
              <a:gd name="T84" fmla="*/ 100870949 w 21600"/>
              <a:gd name="T85" fmla="*/ 49784294 h 21600"/>
              <a:gd name="T86" fmla="*/ 100203917 w 21600"/>
              <a:gd name="T87" fmla="*/ 58416472 h 21600"/>
              <a:gd name="T88" fmla="*/ 88002604 w 21600"/>
              <a:gd name="T89" fmla="*/ 58395717 h 21600"/>
              <a:gd name="T90" fmla="*/ 88002604 w 21600"/>
              <a:gd name="T91" fmla="*/ 68528200 h 21600"/>
              <a:gd name="T92" fmla="*/ 100203917 w 21600"/>
              <a:gd name="T93" fmla="*/ 68548956 h 21600"/>
              <a:gd name="T94" fmla="*/ 100870949 w 21600"/>
              <a:gd name="T95" fmla="*/ 59754323 h 2160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21600" h="21600">
                <a:moveTo>
                  <a:pt x="20263" y="0"/>
                </a:moveTo>
                <a:cubicBezTo>
                  <a:pt x="20631" y="0"/>
                  <a:pt x="20944" y="162"/>
                  <a:pt x="21206" y="479"/>
                </a:cubicBezTo>
                <a:cubicBezTo>
                  <a:pt x="21468" y="799"/>
                  <a:pt x="21600" y="1178"/>
                  <a:pt x="21600" y="1618"/>
                </a:cubicBezTo>
                <a:lnTo>
                  <a:pt x="21600" y="19982"/>
                </a:lnTo>
                <a:cubicBezTo>
                  <a:pt x="21600" y="20422"/>
                  <a:pt x="21468" y="20801"/>
                  <a:pt x="21206" y="21121"/>
                </a:cubicBezTo>
                <a:cubicBezTo>
                  <a:pt x="20944" y="21438"/>
                  <a:pt x="20631" y="21600"/>
                  <a:pt x="20263" y="21600"/>
                </a:cubicBezTo>
                <a:lnTo>
                  <a:pt x="1346" y="21600"/>
                </a:lnTo>
                <a:cubicBezTo>
                  <a:pt x="982" y="21600"/>
                  <a:pt x="663" y="21438"/>
                  <a:pt x="399" y="21121"/>
                </a:cubicBezTo>
                <a:cubicBezTo>
                  <a:pt x="132" y="20801"/>
                  <a:pt x="0" y="20422"/>
                  <a:pt x="0" y="19982"/>
                </a:cubicBezTo>
                <a:lnTo>
                  <a:pt x="0" y="1618"/>
                </a:lnTo>
                <a:cubicBezTo>
                  <a:pt x="0" y="1178"/>
                  <a:pt x="132" y="799"/>
                  <a:pt x="399" y="479"/>
                </a:cubicBezTo>
                <a:cubicBezTo>
                  <a:pt x="663" y="162"/>
                  <a:pt x="982" y="0"/>
                  <a:pt x="1346" y="0"/>
                </a:cubicBezTo>
                <a:lnTo>
                  <a:pt x="20263" y="0"/>
                </a:lnTo>
                <a:close/>
                <a:moveTo>
                  <a:pt x="4052" y="2171"/>
                </a:moveTo>
                <a:cubicBezTo>
                  <a:pt x="4052" y="2021"/>
                  <a:pt x="4010" y="1892"/>
                  <a:pt x="3924" y="1783"/>
                </a:cubicBezTo>
                <a:cubicBezTo>
                  <a:pt x="3839" y="1677"/>
                  <a:pt x="3729" y="1621"/>
                  <a:pt x="3594" y="1621"/>
                </a:cubicBezTo>
                <a:lnTo>
                  <a:pt x="1802" y="1621"/>
                </a:lnTo>
                <a:cubicBezTo>
                  <a:pt x="1677" y="1621"/>
                  <a:pt x="1569" y="1674"/>
                  <a:pt x="1481" y="1777"/>
                </a:cubicBezTo>
                <a:cubicBezTo>
                  <a:pt x="1391" y="1880"/>
                  <a:pt x="1344" y="2012"/>
                  <a:pt x="1344" y="2171"/>
                </a:cubicBezTo>
                <a:lnTo>
                  <a:pt x="1344" y="4321"/>
                </a:lnTo>
                <a:cubicBezTo>
                  <a:pt x="1344" y="4470"/>
                  <a:pt x="1388" y="4603"/>
                  <a:pt x="1474" y="4708"/>
                </a:cubicBezTo>
                <a:cubicBezTo>
                  <a:pt x="1559" y="4817"/>
                  <a:pt x="1670" y="4867"/>
                  <a:pt x="1802" y="4867"/>
                </a:cubicBezTo>
                <a:lnTo>
                  <a:pt x="3594" y="4867"/>
                </a:lnTo>
                <a:cubicBezTo>
                  <a:pt x="3721" y="4867"/>
                  <a:pt x="3829" y="4820"/>
                  <a:pt x="3917" y="4717"/>
                </a:cubicBezTo>
                <a:cubicBezTo>
                  <a:pt x="4008" y="4614"/>
                  <a:pt x="4052" y="4482"/>
                  <a:pt x="4052" y="4321"/>
                </a:cubicBezTo>
                <a:lnTo>
                  <a:pt x="4052" y="2171"/>
                </a:lnTo>
                <a:close/>
                <a:moveTo>
                  <a:pt x="4052" y="7202"/>
                </a:moveTo>
                <a:cubicBezTo>
                  <a:pt x="4052" y="7055"/>
                  <a:pt x="4010" y="6926"/>
                  <a:pt x="3924" y="6817"/>
                </a:cubicBezTo>
                <a:cubicBezTo>
                  <a:pt x="3839" y="6709"/>
                  <a:pt x="3729" y="6656"/>
                  <a:pt x="3594" y="6656"/>
                </a:cubicBezTo>
                <a:lnTo>
                  <a:pt x="1802" y="6656"/>
                </a:lnTo>
                <a:cubicBezTo>
                  <a:pt x="1677" y="6656"/>
                  <a:pt x="1569" y="6709"/>
                  <a:pt x="1481" y="6817"/>
                </a:cubicBezTo>
                <a:cubicBezTo>
                  <a:pt x="1391" y="6926"/>
                  <a:pt x="1344" y="7055"/>
                  <a:pt x="1344" y="7202"/>
                </a:cubicBezTo>
                <a:lnTo>
                  <a:pt x="1344" y="9370"/>
                </a:lnTo>
                <a:cubicBezTo>
                  <a:pt x="1344" y="9516"/>
                  <a:pt x="1388" y="9646"/>
                  <a:pt x="1474" y="9757"/>
                </a:cubicBezTo>
                <a:cubicBezTo>
                  <a:pt x="1559" y="9863"/>
                  <a:pt x="1670" y="9916"/>
                  <a:pt x="1802" y="9916"/>
                </a:cubicBezTo>
                <a:lnTo>
                  <a:pt x="3594" y="9916"/>
                </a:lnTo>
                <a:cubicBezTo>
                  <a:pt x="3721" y="9916"/>
                  <a:pt x="3829" y="9863"/>
                  <a:pt x="3917" y="9757"/>
                </a:cubicBezTo>
                <a:cubicBezTo>
                  <a:pt x="4008" y="9646"/>
                  <a:pt x="4052" y="9516"/>
                  <a:pt x="4052" y="9370"/>
                </a:cubicBezTo>
                <a:lnTo>
                  <a:pt x="4052" y="7202"/>
                </a:lnTo>
                <a:close/>
                <a:moveTo>
                  <a:pt x="4052" y="12233"/>
                </a:moveTo>
                <a:cubicBezTo>
                  <a:pt x="4052" y="12084"/>
                  <a:pt x="4010" y="11957"/>
                  <a:pt x="3924" y="11846"/>
                </a:cubicBezTo>
                <a:cubicBezTo>
                  <a:pt x="3839" y="11740"/>
                  <a:pt x="3729" y="11687"/>
                  <a:pt x="3594" y="11687"/>
                </a:cubicBezTo>
                <a:lnTo>
                  <a:pt x="1802" y="11687"/>
                </a:lnTo>
                <a:cubicBezTo>
                  <a:pt x="1677" y="11687"/>
                  <a:pt x="1569" y="11740"/>
                  <a:pt x="1481" y="11846"/>
                </a:cubicBezTo>
                <a:cubicBezTo>
                  <a:pt x="1391" y="11957"/>
                  <a:pt x="1344" y="12084"/>
                  <a:pt x="1344" y="12233"/>
                </a:cubicBezTo>
                <a:lnTo>
                  <a:pt x="1344" y="14401"/>
                </a:lnTo>
                <a:cubicBezTo>
                  <a:pt x="1344" y="14548"/>
                  <a:pt x="1388" y="14677"/>
                  <a:pt x="1474" y="14786"/>
                </a:cubicBezTo>
                <a:cubicBezTo>
                  <a:pt x="1559" y="14894"/>
                  <a:pt x="1670" y="14947"/>
                  <a:pt x="1802" y="14947"/>
                </a:cubicBezTo>
                <a:lnTo>
                  <a:pt x="3594" y="14947"/>
                </a:lnTo>
                <a:cubicBezTo>
                  <a:pt x="3721" y="14947"/>
                  <a:pt x="3829" y="14894"/>
                  <a:pt x="3917" y="14786"/>
                </a:cubicBezTo>
                <a:cubicBezTo>
                  <a:pt x="4008" y="14677"/>
                  <a:pt x="4052" y="14548"/>
                  <a:pt x="4052" y="14401"/>
                </a:cubicBezTo>
                <a:lnTo>
                  <a:pt x="4052" y="12233"/>
                </a:lnTo>
                <a:close/>
                <a:moveTo>
                  <a:pt x="4052" y="17285"/>
                </a:moveTo>
                <a:cubicBezTo>
                  <a:pt x="4052" y="17136"/>
                  <a:pt x="4010" y="17006"/>
                  <a:pt x="3924" y="16898"/>
                </a:cubicBezTo>
                <a:cubicBezTo>
                  <a:pt x="3839" y="16792"/>
                  <a:pt x="3729" y="16736"/>
                  <a:pt x="3594" y="16736"/>
                </a:cubicBezTo>
                <a:lnTo>
                  <a:pt x="1802" y="16736"/>
                </a:lnTo>
                <a:cubicBezTo>
                  <a:pt x="1677" y="16736"/>
                  <a:pt x="1569" y="16789"/>
                  <a:pt x="1481" y="16892"/>
                </a:cubicBezTo>
                <a:cubicBezTo>
                  <a:pt x="1391" y="16995"/>
                  <a:pt x="1344" y="17124"/>
                  <a:pt x="1344" y="17285"/>
                </a:cubicBezTo>
                <a:lnTo>
                  <a:pt x="1344" y="19435"/>
                </a:lnTo>
                <a:cubicBezTo>
                  <a:pt x="1344" y="19585"/>
                  <a:pt x="1388" y="19714"/>
                  <a:pt x="1474" y="19823"/>
                </a:cubicBezTo>
                <a:cubicBezTo>
                  <a:pt x="1559" y="19929"/>
                  <a:pt x="1670" y="19985"/>
                  <a:pt x="1802" y="19985"/>
                </a:cubicBezTo>
                <a:lnTo>
                  <a:pt x="3594" y="19985"/>
                </a:lnTo>
                <a:cubicBezTo>
                  <a:pt x="3721" y="19985"/>
                  <a:pt x="3829" y="19932"/>
                  <a:pt x="3917" y="19829"/>
                </a:cubicBezTo>
                <a:cubicBezTo>
                  <a:pt x="4008" y="19726"/>
                  <a:pt x="4052" y="19597"/>
                  <a:pt x="4052" y="19435"/>
                </a:cubicBezTo>
                <a:lnTo>
                  <a:pt x="4052" y="17285"/>
                </a:lnTo>
                <a:close/>
                <a:moveTo>
                  <a:pt x="16194" y="2171"/>
                </a:moveTo>
                <a:cubicBezTo>
                  <a:pt x="16194" y="2021"/>
                  <a:pt x="16150" y="1892"/>
                  <a:pt x="16065" y="1783"/>
                </a:cubicBezTo>
                <a:cubicBezTo>
                  <a:pt x="15979" y="1677"/>
                  <a:pt x="15871" y="1621"/>
                  <a:pt x="15737" y="1621"/>
                </a:cubicBezTo>
                <a:lnTo>
                  <a:pt x="5858" y="1621"/>
                </a:lnTo>
                <a:cubicBezTo>
                  <a:pt x="5731" y="1621"/>
                  <a:pt x="5623" y="1674"/>
                  <a:pt x="5535" y="1777"/>
                </a:cubicBezTo>
                <a:cubicBezTo>
                  <a:pt x="5445" y="1880"/>
                  <a:pt x="5401" y="2012"/>
                  <a:pt x="5401" y="2171"/>
                </a:cubicBezTo>
                <a:lnTo>
                  <a:pt x="5401" y="9370"/>
                </a:lnTo>
                <a:cubicBezTo>
                  <a:pt x="5401" y="9516"/>
                  <a:pt x="5442" y="9646"/>
                  <a:pt x="5528" y="9757"/>
                </a:cubicBezTo>
                <a:cubicBezTo>
                  <a:pt x="5616" y="9863"/>
                  <a:pt x="5724" y="9916"/>
                  <a:pt x="5858" y="9916"/>
                </a:cubicBezTo>
                <a:lnTo>
                  <a:pt x="15737" y="9916"/>
                </a:lnTo>
                <a:cubicBezTo>
                  <a:pt x="15862" y="9916"/>
                  <a:pt x="15969" y="9863"/>
                  <a:pt x="16060" y="9757"/>
                </a:cubicBezTo>
                <a:cubicBezTo>
                  <a:pt x="16148" y="9646"/>
                  <a:pt x="16194" y="9516"/>
                  <a:pt x="16194" y="9370"/>
                </a:cubicBezTo>
                <a:lnTo>
                  <a:pt x="16194" y="2171"/>
                </a:lnTo>
                <a:close/>
                <a:moveTo>
                  <a:pt x="16194" y="12233"/>
                </a:moveTo>
                <a:cubicBezTo>
                  <a:pt x="16194" y="12084"/>
                  <a:pt x="16150" y="11957"/>
                  <a:pt x="16065" y="11846"/>
                </a:cubicBezTo>
                <a:cubicBezTo>
                  <a:pt x="15979" y="11740"/>
                  <a:pt x="15871" y="11687"/>
                  <a:pt x="15737" y="11687"/>
                </a:cubicBezTo>
                <a:lnTo>
                  <a:pt x="5858" y="11687"/>
                </a:lnTo>
                <a:cubicBezTo>
                  <a:pt x="5731" y="11687"/>
                  <a:pt x="5623" y="11740"/>
                  <a:pt x="5535" y="11846"/>
                </a:cubicBezTo>
                <a:cubicBezTo>
                  <a:pt x="5445" y="11957"/>
                  <a:pt x="5401" y="12084"/>
                  <a:pt x="5401" y="12233"/>
                </a:cubicBezTo>
                <a:lnTo>
                  <a:pt x="5401" y="19432"/>
                </a:lnTo>
                <a:cubicBezTo>
                  <a:pt x="5401" y="19582"/>
                  <a:pt x="5442" y="19711"/>
                  <a:pt x="5528" y="19820"/>
                </a:cubicBezTo>
                <a:cubicBezTo>
                  <a:pt x="5616" y="19926"/>
                  <a:pt x="5724" y="19982"/>
                  <a:pt x="5858" y="19982"/>
                </a:cubicBezTo>
                <a:lnTo>
                  <a:pt x="15737" y="19982"/>
                </a:lnTo>
                <a:cubicBezTo>
                  <a:pt x="15862" y="19982"/>
                  <a:pt x="15969" y="19929"/>
                  <a:pt x="16060" y="19826"/>
                </a:cubicBezTo>
                <a:cubicBezTo>
                  <a:pt x="16148" y="19723"/>
                  <a:pt x="16194" y="19594"/>
                  <a:pt x="16194" y="19432"/>
                </a:cubicBezTo>
                <a:lnTo>
                  <a:pt x="16194" y="12233"/>
                </a:lnTo>
                <a:close/>
                <a:moveTo>
                  <a:pt x="20263" y="2171"/>
                </a:moveTo>
                <a:cubicBezTo>
                  <a:pt x="20263" y="2021"/>
                  <a:pt x="20217" y="1892"/>
                  <a:pt x="20129" y="1783"/>
                </a:cubicBezTo>
                <a:cubicBezTo>
                  <a:pt x="20038" y="1677"/>
                  <a:pt x="19930" y="1621"/>
                  <a:pt x="19806" y="1621"/>
                </a:cubicBezTo>
                <a:lnTo>
                  <a:pt x="18001" y="1621"/>
                </a:lnTo>
                <a:cubicBezTo>
                  <a:pt x="17876" y="1621"/>
                  <a:pt x="17769" y="1674"/>
                  <a:pt x="17678" y="1777"/>
                </a:cubicBezTo>
                <a:cubicBezTo>
                  <a:pt x="17590" y="1880"/>
                  <a:pt x="17546" y="2012"/>
                  <a:pt x="17546" y="2171"/>
                </a:cubicBezTo>
                <a:lnTo>
                  <a:pt x="17546" y="4321"/>
                </a:lnTo>
                <a:cubicBezTo>
                  <a:pt x="17546" y="4470"/>
                  <a:pt x="17590" y="4603"/>
                  <a:pt x="17678" y="4708"/>
                </a:cubicBezTo>
                <a:cubicBezTo>
                  <a:pt x="17769" y="4817"/>
                  <a:pt x="17876" y="4867"/>
                  <a:pt x="18001" y="4867"/>
                </a:cubicBezTo>
                <a:lnTo>
                  <a:pt x="19806" y="4867"/>
                </a:lnTo>
                <a:cubicBezTo>
                  <a:pt x="19930" y="4867"/>
                  <a:pt x="20038" y="4820"/>
                  <a:pt x="20129" y="4717"/>
                </a:cubicBezTo>
                <a:cubicBezTo>
                  <a:pt x="20217" y="4614"/>
                  <a:pt x="20263" y="4482"/>
                  <a:pt x="20263" y="4321"/>
                </a:cubicBezTo>
                <a:lnTo>
                  <a:pt x="20263" y="2171"/>
                </a:lnTo>
                <a:close/>
                <a:moveTo>
                  <a:pt x="20263" y="7202"/>
                </a:moveTo>
                <a:cubicBezTo>
                  <a:pt x="20263" y="7055"/>
                  <a:pt x="20217" y="6926"/>
                  <a:pt x="20129" y="6817"/>
                </a:cubicBezTo>
                <a:cubicBezTo>
                  <a:pt x="20038" y="6709"/>
                  <a:pt x="19930" y="6656"/>
                  <a:pt x="19806" y="6656"/>
                </a:cubicBezTo>
                <a:lnTo>
                  <a:pt x="18001" y="6656"/>
                </a:lnTo>
                <a:cubicBezTo>
                  <a:pt x="17876" y="6656"/>
                  <a:pt x="17769" y="6709"/>
                  <a:pt x="17678" y="6817"/>
                </a:cubicBezTo>
                <a:cubicBezTo>
                  <a:pt x="17590" y="6926"/>
                  <a:pt x="17546" y="7055"/>
                  <a:pt x="17546" y="7202"/>
                </a:cubicBezTo>
                <a:lnTo>
                  <a:pt x="17546" y="9370"/>
                </a:lnTo>
                <a:cubicBezTo>
                  <a:pt x="17546" y="9516"/>
                  <a:pt x="17590" y="9646"/>
                  <a:pt x="17678" y="9757"/>
                </a:cubicBezTo>
                <a:cubicBezTo>
                  <a:pt x="17769" y="9863"/>
                  <a:pt x="17876" y="9916"/>
                  <a:pt x="18001" y="9916"/>
                </a:cubicBezTo>
                <a:lnTo>
                  <a:pt x="19806" y="9916"/>
                </a:lnTo>
                <a:cubicBezTo>
                  <a:pt x="19930" y="9916"/>
                  <a:pt x="20038" y="9863"/>
                  <a:pt x="20129" y="9757"/>
                </a:cubicBezTo>
                <a:cubicBezTo>
                  <a:pt x="20217" y="9646"/>
                  <a:pt x="20263" y="9516"/>
                  <a:pt x="20263" y="9370"/>
                </a:cubicBezTo>
                <a:lnTo>
                  <a:pt x="20263" y="7202"/>
                </a:lnTo>
                <a:close/>
                <a:moveTo>
                  <a:pt x="20263" y="12233"/>
                </a:moveTo>
                <a:cubicBezTo>
                  <a:pt x="20263" y="12084"/>
                  <a:pt x="20217" y="11957"/>
                  <a:pt x="20129" y="11846"/>
                </a:cubicBezTo>
                <a:cubicBezTo>
                  <a:pt x="20038" y="11740"/>
                  <a:pt x="19930" y="11687"/>
                  <a:pt x="19806" y="11687"/>
                </a:cubicBezTo>
                <a:lnTo>
                  <a:pt x="18001" y="11687"/>
                </a:lnTo>
                <a:cubicBezTo>
                  <a:pt x="17876" y="11687"/>
                  <a:pt x="17769" y="11740"/>
                  <a:pt x="17678" y="11846"/>
                </a:cubicBezTo>
                <a:cubicBezTo>
                  <a:pt x="17590" y="11957"/>
                  <a:pt x="17546" y="12084"/>
                  <a:pt x="17546" y="12233"/>
                </a:cubicBezTo>
                <a:lnTo>
                  <a:pt x="17546" y="14401"/>
                </a:lnTo>
                <a:cubicBezTo>
                  <a:pt x="17546" y="14548"/>
                  <a:pt x="17590" y="14677"/>
                  <a:pt x="17678" y="14786"/>
                </a:cubicBezTo>
                <a:cubicBezTo>
                  <a:pt x="17769" y="14894"/>
                  <a:pt x="17876" y="14947"/>
                  <a:pt x="18001" y="14947"/>
                </a:cubicBezTo>
                <a:lnTo>
                  <a:pt x="19806" y="14947"/>
                </a:lnTo>
                <a:cubicBezTo>
                  <a:pt x="19930" y="14947"/>
                  <a:pt x="20038" y="14894"/>
                  <a:pt x="20129" y="14786"/>
                </a:cubicBezTo>
                <a:cubicBezTo>
                  <a:pt x="20217" y="14677"/>
                  <a:pt x="20263" y="14548"/>
                  <a:pt x="20263" y="14401"/>
                </a:cubicBezTo>
                <a:lnTo>
                  <a:pt x="20263" y="12233"/>
                </a:lnTo>
                <a:close/>
                <a:moveTo>
                  <a:pt x="20263" y="17285"/>
                </a:moveTo>
                <a:cubicBezTo>
                  <a:pt x="20263" y="17136"/>
                  <a:pt x="20217" y="17006"/>
                  <a:pt x="20129" y="16898"/>
                </a:cubicBezTo>
                <a:cubicBezTo>
                  <a:pt x="20038" y="16792"/>
                  <a:pt x="19930" y="16736"/>
                  <a:pt x="19806" y="16736"/>
                </a:cubicBezTo>
                <a:lnTo>
                  <a:pt x="18001" y="16736"/>
                </a:lnTo>
                <a:cubicBezTo>
                  <a:pt x="17876" y="16736"/>
                  <a:pt x="17769" y="16789"/>
                  <a:pt x="17678" y="16892"/>
                </a:cubicBezTo>
                <a:cubicBezTo>
                  <a:pt x="17590" y="16995"/>
                  <a:pt x="17546" y="17124"/>
                  <a:pt x="17546" y="17285"/>
                </a:cubicBezTo>
                <a:lnTo>
                  <a:pt x="17546" y="19435"/>
                </a:lnTo>
                <a:cubicBezTo>
                  <a:pt x="17546" y="19585"/>
                  <a:pt x="17590" y="19714"/>
                  <a:pt x="17678" y="19823"/>
                </a:cubicBezTo>
                <a:cubicBezTo>
                  <a:pt x="17769" y="19929"/>
                  <a:pt x="17876" y="19985"/>
                  <a:pt x="18001" y="19985"/>
                </a:cubicBezTo>
                <a:lnTo>
                  <a:pt x="19806" y="19985"/>
                </a:lnTo>
                <a:cubicBezTo>
                  <a:pt x="19930" y="19985"/>
                  <a:pt x="20038" y="19932"/>
                  <a:pt x="20129" y="19829"/>
                </a:cubicBezTo>
                <a:cubicBezTo>
                  <a:pt x="20217" y="19726"/>
                  <a:pt x="20263" y="19597"/>
                  <a:pt x="20263" y="19435"/>
                </a:cubicBezTo>
                <a:lnTo>
                  <a:pt x="20263" y="17285"/>
                </a:lnTo>
                <a:close/>
                <a:moveTo>
                  <a:pt x="20263" y="17285"/>
                </a:moveTo>
              </a:path>
            </a:pathLst>
          </a:custGeom>
          <a:solidFill>
            <a:srgbClr val="445469"/>
          </a:solidFill>
          <a:ln>
            <a:noFill/>
          </a:ln>
        </p:spPr>
        <p:txBody>
          <a:bodyPr lIns="0" tIns="0" rIns="0" bIns="0"/>
          <a:lstStyle/>
          <a:p>
            <a:pPr algn="ctr">
              <a:defRPr/>
            </a:pPr>
            <a:endParaRPr lang="zh-CN" altLang="en-US" sz="1450">
              <a:solidFill>
                <a:srgbClr val="000000"/>
              </a:solidFill>
              <a:cs typeface="+mn-ea"/>
              <a:sym typeface="+mn-lt"/>
            </a:endParaRPr>
          </a:p>
        </p:txBody>
      </p:sp>
      <p:grpSp>
        <p:nvGrpSpPr>
          <p:cNvPr id="326" name="组合 19"/>
          <p:cNvGrpSpPr/>
          <p:nvPr/>
        </p:nvGrpSpPr>
        <p:grpSpPr bwMode="auto">
          <a:xfrm>
            <a:off x="7975600" y="2365372"/>
            <a:ext cx="2338388" cy="655638"/>
            <a:chOff x="8251485" y="2060817"/>
            <a:chExt cx="2338080" cy="655237"/>
          </a:xfrm>
        </p:grpSpPr>
        <p:sp>
          <p:nvSpPr>
            <p:cNvPr id="327" name="TextBox 13@|17FFC:16777215|FBC:16777215|LFC:16777215|LBC:16777215"/>
            <p:cNvSpPr txBox="1"/>
            <p:nvPr/>
          </p:nvSpPr>
          <p:spPr>
            <a:xfrm>
              <a:off x="8251485" y="2060817"/>
              <a:ext cx="1952368" cy="245913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defTabSz="1216660">
                <a:spcBef>
                  <a:spcPct val="20000"/>
                </a:spcBef>
                <a:defRPr/>
              </a:pPr>
              <a:r>
                <a:rPr lang="zh-CN" altLang="en-US" sz="1600" b="1" dirty="0">
                  <a:solidFill>
                    <a:srgbClr val="000000"/>
                  </a:solidFill>
                  <a:cs typeface="+mn-ea"/>
                  <a:sym typeface="+mn-lt"/>
                </a:rPr>
                <a:t>单击编辑标题</a:t>
              </a:r>
              <a:endParaRPr lang="en-US" sz="1600" b="1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28" name="TextBox 13@|17FFC:16777215|FBC:16777215|LFC:16777215|LBC:16777215"/>
            <p:cNvSpPr txBox="1"/>
            <p:nvPr/>
          </p:nvSpPr>
          <p:spPr>
            <a:xfrm>
              <a:off x="8256247" y="2346392"/>
              <a:ext cx="2333318" cy="369662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defTabSz="1216660">
                <a:spcBef>
                  <a:spcPct val="20000"/>
                </a:spcBef>
                <a:defRPr/>
              </a:pPr>
              <a:r>
                <a:rPr lang="zh-CN" altLang="en-US" sz="1200" dirty="0">
                  <a:solidFill>
                    <a:srgbClr val="000000"/>
                  </a:solidFill>
                  <a:cs typeface="+mn-ea"/>
                  <a:sym typeface="+mn-lt"/>
                </a:rPr>
                <a:t>单击此处可编辑内容，根据您的需要自由拉伸文本框大小</a:t>
              </a:r>
              <a:endParaRPr lang="en-US" altLang="zh-CN" sz="120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29" name="组合 22"/>
          <p:cNvGrpSpPr/>
          <p:nvPr/>
        </p:nvGrpSpPr>
        <p:grpSpPr bwMode="auto">
          <a:xfrm>
            <a:off x="8669338" y="3636960"/>
            <a:ext cx="2338387" cy="654050"/>
            <a:chOff x="8251485" y="2060817"/>
            <a:chExt cx="2338080" cy="655237"/>
          </a:xfrm>
        </p:grpSpPr>
        <p:sp>
          <p:nvSpPr>
            <p:cNvPr id="330" name="TextBox 13@|17FFC:16777215|FBC:16777215|LFC:16777215|LBC:16777215"/>
            <p:cNvSpPr txBox="1"/>
            <p:nvPr/>
          </p:nvSpPr>
          <p:spPr>
            <a:xfrm>
              <a:off x="8251485" y="2060817"/>
              <a:ext cx="1952369" cy="246509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defTabSz="1216660">
                <a:spcBef>
                  <a:spcPct val="20000"/>
                </a:spcBef>
                <a:defRPr/>
              </a:pPr>
              <a:r>
                <a:rPr lang="zh-CN" altLang="en-US" sz="1600" b="1" dirty="0">
                  <a:solidFill>
                    <a:srgbClr val="000000"/>
                  </a:solidFill>
                  <a:cs typeface="+mn-ea"/>
                  <a:sym typeface="+mn-lt"/>
                </a:rPr>
                <a:t>单击编辑标题</a:t>
              </a:r>
              <a:endParaRPr lang="en-US" sz="1600" b="1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31" name="TextBox 13@|17FFC:16777215|FBC:16777215|LFC:16777215|LBC:16777215"/>
            <p:cNvSpPr txBox="1"/>
            <p:nvPr/>
          </p:nvSpPr>
          <p:spPr>
            <a:xfrm>
              <a:off x="8256246" y="2347086"/>
              <a:ext cx="2333319" cy="368968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defTabSz="1216660">
                <a:spcBef>
                  <a:spcPct val="20000"/>
                </a:spcBef>
                <a:defRPr/>
              </a:pPr>
              <a:r>
                <a:rPr lang="zh-CN" altLang="en-US" sz="1200" dirty="0">
                  <a:solidFill>
                    <a:srgbClr val="000000"/>
                  </a:solidFill>
                  <a:cs typeface="+mn-ea"/>
                  <a:sym typeface="+mn-lt"/>
                </a:rPr>
                <a:t>单击此处可编辑内容，根据您的需要自由拉伸文本框大小</a:t>
              </a:r>
              <a:endParaRPr lang="en-US" altLang="zh-CN" sz="120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32" name="组合 25"/>
          <p:cNvGrpSpPr/>
          <p:nvPr/>
        </p:nvGrpSpPr>
        <p:grpSpPr bwMode="auto">
          <a:xfrm>
            <a:off x="7975600" y="4846635"/>
            <a:ext cx="2338388" cy="655637"/>
            <a:chOff x="8251485" y="2060817"/>
            <a:chExt cx="2338080" cy="655237"/>
          </a:xfrm>
        </p:grpSpPr>
        <p:sp>
          <p:nvSpPr>
            <p:cNvPr id="333" name="TextBox 13@|17FFC:16777215|FBC:16777215|LFC:16777215|LBC:16777215"/>
            <p:cNvSpPr txBox="1"/>
            <p:nvPr/>
          </p:nvSpPr>
          <p:spPr>
            <a:xfrm>
              <a:off x="8251485" y="2060817"/>
              <a:ext cx="1952368" cy="245912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defTabSz="1216660">
                <a:spcBef>
                  <a:spcPct val="20000"/>
                </a:spcBef>
                <a:defRPr/>
              </a:pPr>
              <a:r>
                <a:rPr lang="zh-CN" altLang="en-US" sz="1600" b="1" dirty="0">
                  <a:solidFill>
                    <a:srgbClr val="000000"/>
                  </a:solidFill>
                  <a:cs typeface="+mn-ea"/>
                  <a:sym typeface="+mn-lt"/>
                </a:rPr>
                <a:t>单击编辑标题</a:t>
              </a:r>
              <a:endParaRPr lang="en-US" sz="1600" b="1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34" name="TextBox 13@|17FFC:16777215|FBC:16777215|LFC:16777215|LBC:16777215"/>
            <p:cNvSpPr txBox="1"/>
            <p:nvPr/>
          </p:nvSpPr>
          <p:spPr>
            <a:xfrm>
              <a:off x="8256247" y="2346393"/>
              <a:ext cx="2333318" cy="369661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defTabSz="1216660">
                <a:spcBef>
                  <a:spcPct val="20000"/>
                </a:spcBef>
                <a:defRPr/>
              </a:pPr>
              <a:r>
                <a:rPr lang="zh-CN" altLang="en-US" sz="1200" dirty="0">
                  <a:solidFill>
                    <a:srgbClr val="000000"/>
                  </a:solidFill>
                  <a:cs typeface="+mn-ea"/>
                  <a:sym typeface="+mn-lt"/>
                </a:rPr>
                <a:t>单击此处可编辑内容，根据您的需要自由拉伸文本框大小</a:t>
              </a:r>
              <a:endParaRPr lang="en-US" altLang="zh-CN" sz="120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35" name="组合 28"/>
          <p:cNvGrpSpPr/>
          <p:nvPr/>
        </p:nvGrpSpPr>
        <p:grpSpPr bwMode="auto">
          <a:xfrm>
            <a:off x="2054225" y="2365372"/>
            <a:ext cx="2338388" cy="655638"/>
            <a:chOff x="8251485" y="2060817"/>
            <a:chExt cx="2338080" cy="655237"/>
          </a:xfrm>
        </p:grpSpPr>
        <p:sp>
          <p:nvSpPr>
            <p:cNvPr id="336" name="TextBox 13@|17FFC:16777215|FBC:16777215|LFC:16777215|LBC:16777215"/>
            <p:cNvSpPr txBox="1"/>
            <p:nvPr/>
          </p:nvSpPr>
          <p:spPr>
            <a:xfrm>
              <a:off x="8251485" y="2060817"/>
              <a:ext cx="1952368" cy="245913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defTabSz="1216660">
                <a:spcBef>
                  <a:spcPct val="20000"/>
                </a:spcBef>
                <a:defRPr/>
              </a:pPr>
              <a:r>
                <a:rPr lang="zh-CN" altLang="en-US" sz="1600" b="1" dirty="0">
                  <a:solidFill>
                    <a:srgbClr val="000000"/>
                  </a:solidFill>
                  <a:cs typeface="+mn-ea"/>
                  <a:sym typeface="+mn-lt"/>
                </a:rPr>
                <a:t>单击编辑标题</a:t>
              </a:r>
              <a:endParaRPr lang="en-US" sz="1600" b="1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37" name="TextBox 13@|17FFC:16777215|FBC:16777215|LFC:16777215|LBC:16777215"/>
            <p:cNvSpPr txBox="1"/>
            <p:nvPr/>
          </p:nvSpPr>
          <p:spPr>
            <a:xfrm>
              <a:off x="8256247" y="2346392"/>
              <a:ext cx="2333318" cy="369662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defTabSz="1216660">
                <a:spcBef>
                  <a:spcPct val="20000"/>
                </a:spcBef>
                <a:defRPr/>
              </a:pPr>
              <a:r>
                <a:rPr lang="zh-CN" altLang="en-US" sz="1200" dirty="0">
                  <a:solidFill>
                    <a:srgbClr val="000000"/>
                  </a:solidFill>
                  <a:cs typeface="+mn-ea"/>
                  <a:sym typeface="+mn-lt"/>
                </a:rPr>
                <a:t>单击此处可编辑内容，根据您的需要自由拉伸文本框大小</a:t>
              </a:r>
              <a:endParaRPr lang="en-US" altLang="zh-CN" sz="120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38" name="组合 31"/>
          <p:cNvGrpSpPr/>
          <p:nvPr/>
        </p:nvGrpSpPr>
        <p:grpSpPr bwMode="auto">
          <a:xfrm>
            <a:off x="1511300" y="3636960"/>
            <a:ext cx="2338388" cy="654050"/>
            <a:chOff x="8251485" y="2060817"/>
            <a:chExt cx="2338080" cy="655237"/>
          </a:xfrm>
        </p:grpSpPr>
        <p:sp>
          <p:nvSpPr>
            <p:cNvPr id="339" name="TextBox 13@|17FFC:16777215|FBC:16777215|LFC:16777215|LBC:16777215"/>
            <p:cNvSpPr txBox="1"/>
            <p:nvPr/>
          </p:nvSpPr>
          <p:spPr>
            <a:xfrm>
              <a:off x="8251485" y="2060817"/>
              <a:ext cx="1952368" cy="246509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defTabSz="1216660">
                <a:spcBef>
                  <a:spcPct val="20000"/>
                </a:spcBef>
                <a:defRPr/>
              </a:pPr>
              <a:r>
                <a:rPr lang="zh-CN" altLang="en-US" sz="1600" b="1" dirty="0">
                  <a:solidFill>
                    <a:srgbClr val="000000"/>
                  </a:solidFill>
                  <a:cs typeface="+mn-ea"/>
                  <a:sym typeface="+mn-lt"/>
                </a:rPr>
                <a:t>单击编辑标题</a:t>
              </a:r>
              <a:endParaRPr lang="en-US" sz="1600" b="1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40" name="TextBox 13@|17FFC:16777215|FBC:16777215|LFC:16777215|LBC:16777215"/>
            <p:cNvSpPr txBox="1"/>
            <p:nvPr/>
          </p:nvSpPr>
          <p:spPr>
            <a:xfrm>
              <a:off x="8256247" y="2347086"/>
              <a:ext cx="2333318" cy="368968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defTabSz="1216660">
                <a:spcBef>
                  <a:spcPct val="20000"/>
                </a:spcBef>
                <a:defRPr/>
              </a:pPr>
              <a:r>
                <a:rPr lang="zh-CN" altLang="en-US" sz="1200" dirty="0">
                  <a:solidFill>
                    <a:srgbClr val="000000"/>
                  </a:solidFill>
                  <a:cs typeface="+mn-ea"/>
                  <a:sym typeface="+mn-lt"/>
                </a:rPr>
                <a:t>单击此处可编辑内容，根据您的需要自由拉伸文本框大小</a:t>
              </a:r>
              <a:endParaRPr lang="en-US" altLang="zh-CN" sz="120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41" name="组合 34"/>
          <p:cNvGrpSpPr/>
          <p:nvPr/>
        </p:nvGrpSpPr>
        <p:grpSpPr bwMode="auto">
          <a:xfrm>
            <a:off x="2054225" y="4846635"/>
            <a:ext cx="2338388" cy="655637"/>
            <a:chOff x="8251485" y="2060817"/>
            <a:chExt cx="2338080" cy="655237"/>
          </a:xfrm>
        </p:grpSpPr>
        <p:sp>
          <p:nvSpPr>
            <p:cNvPr id="342" name="TextBox 13@|17FFC:16777215|FBC:16777215|LFC:16777215|LBC:16777215"/>
            <p:cNvSpPr txBox="1"/>
            <p:nvPr/>
          </p:nvSpPr>
          <p:spPr>
            <a:xfrm>
              <a:off x="8251485" y="2060817"/>
              <a:ext cx="1952368" cy="245912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defTabSz="1216660">
                <a:spcBef>
                  <a:spcPct val="20000"/>
                </a:spcBef>
                <a:defRPr/>
              </a:pPr>
              <a:r>
                <a:rPr lang="zh-CN" altLang="en-US" sz="1600" b="1" dirty="0">
                  <a:solidFill>
                    <a:srgbClr val="000000"/>
                  </a:solidFill>
                  <a:cs typeface="+mn-ea"/>
                  <a:sym typeface="+mn-lt"/>
                </a:rPr>
                <a:t>单击编辑标题</a:t>
              </a:r>
              <a:endParaRPr lang="en-US" sz="1600" b="1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43" name="TextBox 13@|17FFC:16777215|FBC:16777215|LFC:16777215|LBC:16777215"/>
            <p:cNvSpPr txBox="1"/>
            <p:nvPr/>
          </p:nvSpPr>
          <p:spPr>
            <a:xfrm>
              <a:off x="8256247" y="2346393"/>
              <a:ext cx="2333318" cy="369661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defTabSz="1216660">
                <a:spcBef>
                  <a:spcPct val="20000"/>
                </a:spcBef>
                <a:defRPr/>
              </a:pPr>
              <a:r>
                <a:rPr lang="zh-CN" altLang="en-US" sz="1200" dirty="0">
                  <a:solidFill>
                    <a:srgbClr val="000000"/>
                  </a:solidFill>
                  <a:cs typeface="+mn-ea"/>
                  <a:sym typeface="+mn-lt"/>
                </a:rPr>
                <a:t>单击此处可编辑内容，根据您的需要自由拉伸文本框大小</a:t>
              </a:r>
              <a:endParaRPr lang="en-US" altLang="zh-CN" sz="120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4" name="五边形 43"/>
          <p:cNvSpPr/>
          <p:nvPr/>
        </p:nvSpPr>
        <p:spPr>
          <a:xfrm>
            <a:off x="-19050" y="285751"/>
            <a:ext cx="443593" cy="371928"/>
          </a:xfrm>
          <a:prstGeom prst="homePlate">
            <a:avLst/>
          </a:prstGeom>
          <a:solidFill>
            <a:srgbClr val="934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45" name="TextBox 15"/>
          <p:cNvSpPr txBox="1">
            <a:spLocks noChangeArrowheads="1"/>
          </p:cNvSpPr>
          <p:nvPr/>
        </p:nvSpPr>
        <p:spPr bwMode="auto">
          <a:xfrm>
            <a:off x="854399" y="245869"/>
            <a:ext cx="33203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+mn-lt"/>
                <a:ea typeface="+mn-ea"/>
                <a:cs typeface="+mn-ea"/>
                <a:sym typeface="+mn-lt"/>
              </a:rPr>
              <a:t>单击此处</a:t>
            </a:r>
            <a:r>
              <a:rPr lang="zh-CN" altLang="en-US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+mn-lt"/>
                <a:ea typeface="+mn-ea"/>
                <a:cs typeface="+mn-ea"/>
                <a:sym typeface="+mn-lt"/>
              </a:rPr>
              <a:t>添加</a:t>
            </a:r>
            <a:r>
              <a:rPr lang="zh-CN" altLang="en-US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+mn-lt"/>
                <a:ea typeface="+mn-ea"/>
                <a:cs typeface="+mn-ea"/>
                <a:sym typeface="+mn-lt"/>
              </a:rPr>
              <a:t>标题</a:t>
            </a:r>
            <a:endParaRPr lang="zh-CN" altLang="en-US" sz="2400" b="1" dirty="0">
              <a:solidFill>
                <a:prstClr val="black">
                  <a:lumMod val="85000"/>
                  <a:lumOff val="15000"/>
                </a:prst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6" name="燕尾形 45"/>
          <p:cNvSpPr/>
          <p:nvPr/>
        </p:nvSpPr>
        <p:spPr>
          <a:xfrm>
            <a:off x="317370" y="303019"/>
            <a:ext cx="319315" cy="354659"/>
          </a:xfrm>
          <a:prstGeom prst="chevron">
            <a:avLst/>
          </a:prstGeom>
          <a:solidFill>
            <a:srgbClr val="B477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47" name="燕尾形 46"/>
          <p:cNvSpPr/>
          <p:nvPr/>
        </p:nvSpPr>
        <p:spPr>
          <a:xfrm>
            <a:off x="535084" y="303019"/>
            <a:ext cx="319315" cy="354659"/>
          </a:xfrm>
          <a:prstGeom prst="chevron">
            <a:avLst/>
          </a:prstGeom>
          <a:solidFill>
            <a:srgbClr val="FCAF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grpSp>
        <p:nvGrpSpPr>
          <p:cNvPr id="48" name="组合 47"/>
          <p:cNvGrpSpPr/>
          <p:nvPr/>
        </p:nvGrpSpPr>
        <p:grpSpPr>
          <a:xfrm>
            <a:off x="0" y="6743701"/>
            <a:ext cx="12192000" cy="128587"/>
            <a:chOff x="0" y="6672263"/>
            <a:chExt cx="10844214" cy="185737"/>
          </a:xfrm>
        </p:grpSpPr>
        <p:sp>
          <p:nvSpPr>
            <p:cNvPr id="49" name="矩形 48"/>
            <p:cNvSpPr/>
            <p:nvPr/>
          </p:nvSpPr>
          <p:spPr>
            <a:xfrm>
              <a:off x="0" y="6672263"/>
              <a:ext cx="3614738" cy="185737"/>
            </a:xfrm>
            <a:prstGeom prst="rect">
              <a:avLst/>
            </a:prstGeom>
            <a:solidFill>
              <a:srgbClr val="9345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3614738" y="6672263"/>
              <a:ext cx="3614738" cy="185737"/>
            </a:xfrm>
            <a:prstGeom prst="rect">
              <a:avLst/>
            </a:prstGeom>
            <a:solidFill>
              <a:srgbClr val="B477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51" name="矩形 50"/>
            <p:cNvSpPr/>
            <p:nvPr/>
          </p:nvSpPr>
          <p:spPr>
            <a:xfrm>
              <a:off x="7229476" y="6672263"/>
              <a:ext cx="3614738" cy="185737"/>
            </a:xfrm>
            <a:prstGeom prst="rect">
              <a:avLst/>
            </a:prstGeom>
            <a:solidFill>
              <a:srgbClr val="FCAF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cxnSp>
        <p:nvCxnSpPr>
          <p:cNvPr id="52" name="直接连接符 51"/>
          <p:cNvCxnSpPr/>
          <p:nvPr/>
        </p:nvCxnSpPr>
        <p:spPr>
          <a:xfrm>
            <a:off x="3457575" y="528638"/>
            <a:ext cx="8010525" cy="0"/>
          </a:xfrm>
          <a:prstGeom prst="line">
            <a:avLst/>
          </a:prstGeom>
          <a:ln>
            <a:solidFill>
              <a:srgbClr val="B477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矩形 52"/>
          <p:cNvSpPr/>
          <p:nvPr/>
        </p:nvSpPr>
        <p:spPr>
          <a:xfrm>
            <a:off x="12096750" y="164681"/>
            <a:ext cx="114300" cy="63133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文本框 47"/>
          <p:cNvSpPr txBox="1"/>
          <p:nvPr/>
        </p:nvSpPr>
        <p:spPr>
          <a:xfrm>
            <a:off x="1049457" y="349150"/>
            <a:ext cx="2210596" cy="7271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zh-CN"/>
            </a:defPPr>
            <a:lvl1pPr indent="0" algn="ctr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  <a:defRPr b="1" spc="300">
                <a:ln w="3175">
                  <a:noFill/>
                </a:ln>
                <a:gradFill flip="none" rotWithShape="1">
                  <a:gsLst>
                    <a:gs pos="35000">
                      <a:srgbClr val="986528"/>
                    </a:gs>
                    <a:gs pos="12000">
                      <a:srgbClr val="D7C088"/>
                    </a:gs>
                    <a:gs pos="73000">
                      <a:srgbClr val="D6B885"/>
                    </a:gs>
                    <a:gs pos="61000">
                      <a:srgbClr val="FCFDF6"/>
                    </a:gs>
                    <a:gs pos="48000">
                      <a:srgbClr val="FAE8A4"/>
                    </a:gs>
                    <a:gs pos="90000">
                      <a:srgbClr val="AF8D5D"/>
                    </a:gs>
                  </a:gsLst>
                  <a:lin ang="8100000" scaled="1"/>
                  <a:tileRect/>
                </a:gradFill>
                <a:effectLst>
                  <a:outerShdw blurRad="190500" dist="88900" dir="5400000" sx="102000" sy="102000" algn="t" rotWithShape="0">
                    <a:prstClr val="black">
                      <a:alpha val="3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algn="l"/>
            <a:r>
              <a:rPr lang="zh-CN" altLang="en-US" sz="3600" dirty="0" smtClean="0">
                <a:solidFill>
                  <a:srgbClr val="B47730"/>
                </a:solidFill>
                <a:latin typeface="+mn-lt"/>
                <a:ea typeface="+mn-ea"/>
                <a:cs typeface="+mn-ea"/>
                <a:sym typeface="+mn-lt"/>
              </a:rPr>
              <a:t>目录</a:t>
            </a:r>
            <a:endParaRPr lang="en-US" altLang="zh-CN" sz="3600" dirty="0" smtClean="0">
              <a:solidFill>
                <a:srgbClr val="B4773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733522" y="1013765"/>
            <a:ext cx="2526531" cy="7102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r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400" b="1" spc="300" dirty="0">
                <a:ln w="3175">
                  <a:noFill/>
                </a:ln>
                <a:solidFill>
                  <a:srgbClr val="B47730"/>
                </a:solidFill>
                <a:effectLst>
                  <a:outerShdw blurRad="190500" dist="88900" dir="5400000" sx="102000" sy="102000" algn="t" rotWithShape="0">
                    <a:prstClr val="black">
                      <a:alpha val="30000"/>
                    </a:prstClr>
                  </a:outerShdw>
                </a:effectLst>
                <a:cs typeface="+mn-ea"/>
                <a:sym typeface="+mn-lt"/>
              </a:rPr>
              <a:t>CONTENTS</a:t>
            </a:r>
            <a:endParaRPr lang="zh-CN" altLang="en-US" sz="2400" b="1" spc="300" dirty="0">
              <a:ln w="3175">
                <a:noFill/>
              </a:ln>
              <a:solidFill>
                <a:srgbClr val="B47730"/>
              </a:solidFill>
              <a:effectLst>
                <a:outerShdw blurRad="190500" dist="88900" dir="5400000" sx="102000" sy="102000" algn="t" rotWithShape="0">
                  <a:prstClr val="black">
                    <a:alpha val="30000"/>
                  </a:prst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7" name="Freeform 6"/>
          <p:cNvSpPr/>
          <p:nvPr/>
        </p:nvSpPr>
        <p:spPr bwMode="auto">
          <a:xfrm>
            <a:off x="8147301" y="2509399"/>
            <a:ext cx="16529" cy="19835"/>
          </a:xfrm>
          <a:custGeom>
            <a:avLst/>
            <a:gdLst>
              <a:gd name="T0" fmla="*/ 0 w 4"/>
              <a:gd name="T1" fmla="*/ 5 h 5"/>
              <a:gd name="T2" fmla="*/ 1 w 4"/>
              <a:gd name="T3" fmla="*/ 5 h 5"/>
              <a:gd name="T4" fmla="*/ 4 w 4"/>
              <a:gd name="T5" fmla="*/ 0 h 5"/>
              <a:gd name="T6" fmla="*/ 3 w 4"/>
              <a:gd name="T7" fmla="*/ 2 h 5"/>
              <a:gd name="T8" fmla="*/ 0 w 4"/>
              <a:gd name="T9" fmla="*/ 5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5">
                <a:moveTo>
                  <a:pt x="0" y="5"/>
                </a:moveTo>
                <a:cubicBezTo>
                  <a:pt x="0" y="5"/>
                  <a:pt x="0" y="5"/>
                  <a:pt x="1" y="5"/>
                </a:cubicBezTo>
                <a:cubicBezTo>
                  <a:pt x="3" y="4"/>
                  <a:pt x="4" y="2"/>
                  <a:pt x="4" y="0"/>
                </a:cubicBezTo>
                <a:cubicBezTo>
                  <a:pt x="3" y="1"/>
                  <a:pt x="3" y="1"/>
                  <a:pt x="3" y="2"/>
                </a:cubicBezTo>
                <a:cubicBezTo>
                  <a:pt x="2" y="4"/>
                  <a:pt x="1" y="5"/>
                  <a:pt x="0" y="5"/>
                </a:cubicBezTo>
                <a:close/>
              </a:path>
            </a:pathLst>
          </a:custGeom>
          <a:solidFill>
            <a:srgbClr val="EC1C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50" name="Freeform 7"/>
          <p:cNvSpPr/>
          <p:nvPr/>
        </p:nvSpPr>
        <p:spPr bwMode="auto">
          <a:xfrm>
            <a:off x="8375403" y="3413546"/>
            <a:ext cx="3306" cy="0"/>
          </a:xfrm>
          <a:custGeom>
            <a:avLst/>
            <a:gdLst>
              <a:gd name="T0" fmla="*/ 1 w 1"/>
              <a:gd name="T1" fmla="*/ 0 w 1"/>
              <a:gd name="T2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1" y="0"/>
                  <a:pt x="0" y="0"/>
                  <a:pt x="0" y="0"/>
                </a:cubicBezTo>
                <a:cubicBezTo>
                  <a:pt x="0" y="0"/>
                  <a:pt x="1" y="0"/>
                  <a:pt x="1" y="0"/>
                </a:cubicBezTo>
                <a:close/>
              </a:path>
            </a:pathLst>
          </a:custGeom>
          <a:solidFill>
            <a:srgbClr val="BD1E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51" name="Freeform 8"/>
          <p:cNvSpPr/>
          <p:nvPr/>
        </p:nvSpPr>
        <p:spPr bwMode="auto">
          <a:xfrm>
            <a:off x="8378709" y="3400323"/>
            <a:ext cx="21487" cy="13224"/>
          </a:xfrm>
          <a:custGeom>
            <a:avLst/>
            <a:gdLst>
              <a:gd name="T0" fmla="*/ 0 w 5"/>
              <a:gd name="T1" fmla="*/ 3 h 3"/>
              <a:gd name="T2" fmla="*/ 1 w 5"/>
              <a:gd name="T3" fmla="*/ 3 h 3"/>
              <a:gd name="T4" fmla="*/ 5 w 5"/>
              <a:gd name="T5" fmla="*/ 0 h 3"/>
              <a:gd name="T6" fmla="*/ 4 w 5"/>
              <a:gd name="T7" fmla="*/ 1 h 3"/>
              <a:gd name="T8" fmla="*/ 0 w 5"/>
              <a:gd name="T9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3">
                <a:moveTo>
                  <a:pt x="0" y="3"/>
                </a:moveTo>
                <a:cubicBezTo>
                  <a:pt x="0" y="3"/>
                  <a:pt x="0" y="3"/>
                  <a:pt x="1" y="3"/>
                </a:cubicBezTo>
                <a:cubicBezTo>
                  <a:pt x="3" y="3"/>
                  <a:pt x="5" y="2"/>
                  <a:pt x="5" y="0"/>
                </a:cubicBezTo>
                <a:cubicBezTo>
                  <a:pt x="5" y="0"/>
                  <a:pt x="4" y="1"/>
                  <a:pt x="4" y="1"/>
                </a:cubicBezTo>
                <a:cubicBezTo>
                  <a:pt x="3" y="3"/>
                  <a:pt x="1" y="3"/>
                  <a:pt x="0" y="3"/>
                </a:cubicBezTo>
                <a:close/>
              </a:path>
            </a:pathLst>
          </a:custGeom>
          <a:solidFill>
            <a:srgbClr val="BD1E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52" name="Freeform 9"/>
          <p:cNvSpPr/>
          <p:nvPr/>
        </p:nvSpPr>
        <p:spPr bwMode="auto">
          <a:xfrm>
            <a:off x="8110937" y="4160665"/>
            <a:ext cx="4958" cy="0"/>
          </a:xfrm>
          <a:custGeom>
            <a:avLst/>
            <a:gdLst>
              <a:gd name="T0" fmla="*/ 1 w 1"/>
              <a:gd name="T1" fmla="*/ 0 w 1"/>
              <a:gd name="T2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1" y="0"/>
                </a:cubicBezTo>
                <a:close/>
              </a:path>
            </a:pathLst>
          </a:custGeom>
          <a:solidFill>
            <a:srgbClr val="A012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53" name="Freeform 10"/>
          <p:cNvSpPr/>
          <p:nvPr/>
        </p:nvSpPr>
        <p:spPr bwMode="auto">
          <a:xfrm>
            <a:off x="8115894" y="4157360"/>
            <a:ext cx="23140" cy="8265"/>
          </a:xfrm>
          <a:custGeom>
            <a:avLst/>
            <a:gdLst>
              <a:gd name="T0" fmla="*/ 0 w 6"/>
              <a:gd name="T1" fmla="*/ 1 h 2"/>
              <a:gd name="T2" fmla="*/ 0 w 6"/>
              <a:gd name="T3" fmla="*/ 1 h 2"/>
              <a:gd name="T4" fmla="*/ 6 w 6"/>
              <a:gd name="T5" fmla="*/ 0 h 2"/>
              <a:gd name="T6" fmla="*/ 4 w 6"/>
              <a:gd name="T7" fmla="*/ 1 h 2"/>
              <a:gd name="T8" fmla="*/ 0 w 6"/>
              <a:gd name="T9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2"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2" y="2"/>
                  <a:pt x="4" y="1"/>
                  <a:pt x="6" y="0"/>
                </a:cubicBezTo>
                <a:cubicBezTo>
                  <a:pt x="5" y="0"/>
                  <a:pt x="5" y="0"/>
                  <a:pt x="4" y="1"/>
                </a:cubicBezTo>
                <a:cubicBezTo>
                  <a:pt x="2" y="1"/>
                  <a:pt x="1" y="1"/>
                  <a:pt x="0" y="1"/>
                </a:cubicBezTo>
                <a:close/>
              </a:path>
            </a:pathLst>
          </a:custGeom>
          <a:solidFill>
            <a:srgbClr val="A012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54" name="Freeform 11"/>
          <p:cNvSpPr/>
          <p:nvPr/>
        </p:nvSpPr>
        <p:spPr bwMode="auto">
          <a:xfrm>
            <a:off x="6757195" y="3347430"/>
            <a:ext cx="8265" cy="0"/>
          </a:xfrm>
          <a:custGeom>
            <a:avLst/>
            <a:gdLst>
              <a:gd name="T0" fmla="*/ 0 w 2"/>
              <a:gd name="T1" fmla="*/ 2 w 2"/>
              <a:gd name="T2" fmla="*/ 0 w 2"/>
              <a:gd name="T3" fmla="*/ 0 w 2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2">
                <a:moveTo>
                  <a:pt x="0" y="0"/>
                </a:moveTo>
                <a:cubicBezTo>
                  <a:pt x="1" y="0"/>
                  <a:pt x="1" y="0"/>
                  <a:pt x="2" y="0"/>
                </a:cubicBezTo>
                <a:cubicBezTo>
                  <a:pt x="1" y="0"/>
                  <a:pt x="1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A012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55" name="Freeform 12"/>
          <p:cNvSpPr/>
          <p:nvPr/>
        </p:nvSpPr>
        <p:spPr bwMode="auto">
          <a:xfrm>
            <a:off x="6456364" y="3063127"/>
            <a:ext cx="0" cy="8265"/>
          </a:xfrm>
          <a:custGeom>
            <a:avLst/>
            <a:gdLst>
              <a:gd name="T0" fmla="*/ 2 h 2"/>
              <a:gd name="T1" fmla="*/ 2 h 2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2">
                <a:moveTo>
                  <a:pt x="0" y="2"/>
                </a:moveTo>
                <a:cubicBezTo>
                  <a:pt x="0" y="0"/>
                  <a:pt x="0" y="2"/>
                  <a:pt x="0" y="2"/>
                </a:cubicBezTo>
                <a:close/>
              </a:path>
            </a:pathLst>
          </a:custGeom>
          <a:solidFill>
            <a:srgbClr val="EC1C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56" name="Freeform 13"/>
          <p:cNvSpPr/>
          <p:nvPr/>
        </p:nvSpPr>
        <p:spPr bwMode="auto">
          <a:xfrm>
            <a:off x="6514217" y="3140814"/>
            <a:ext cx="21487" cy="8265"/>
          </a:xfrm>
          <a:custGeom>
            <a:avLst/>
            <a:gdLst>
              <a:gd name="T0" fmla="*/ 5 w 5"/>
              <a:gd name="T1" fmla="*/ 1 h 2"/>
              <a:gd name="T2" fmla="*/ 5 w 5"/>
              <a:gd name="T3" fmla="*/ 0 h 2"/>
              <a:gd name="T4" fmla="*/ 0 w 5"/>
              <a:gd name="T5" fmla="*/ 2 h 2"/>
              <a:gd name="T6" fmla="*/ 5 w 5"/>
              <a:gd name="T7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" h="2">
                <a:moveTo>
                  <a:pt x="5" y="1"/>
                </a:moveTo>
                <a:cubicBezTo>
                  <a:pt x="5" y="1"/>
                  <a:pt x="5" y="0"/>
                  <a:pt x="5" y="0"/>
                </a:cubicBezTo>
                <a:cubicBezTo>
                  <a:pt x="3" y="1"/>
                  <a:pt x="1" y="1"/>
                  <a:pt x="0" y="2"/>
                </a:cubicBezTo>
                <a:cubicBezTo>
                  <a:pt x="2" y="2"/>
                  <a:pt x="4" y="2"/>
                  <a:pt x="5" y="1"/>
                </a:cubicBezTo>
                <a:close/>
              </a:path>
            </a:pathLst>
          </a:custGeom>
          <a:solidFill>
            <a:srgbClr val="BD1E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57" name="Freeform 14"/>
          <p:cNvSpPr/>
          <p:nvPr/>
        </p:nvSpPr>
        <p:spPr bwMode="auto">
          <a:xfrm>
            <a:off x="6514217" y="3355693"/>
            <a:ext cx="4958" cy="3306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">
                <a:moveTo>
                  <a:pt x="1" y="1"/>
                </a:moveTo>
                <a:cubicBezTo>
                  <a:pt x="1" y="0"/>
                  <a:pt x="0" y="1"/>
                  <a:pt x="1" y="1"/>
                </a:cubicBezTo>
                <a:close/>
              </a:path>
            </a:pathLst>
          </a:custGeom>
          <a:solidFill>
            <a:srgbClr val="A012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58" name="Freeform 15"/>
          <p:cNvSpPr/>
          <p:nvPr/>
        </p:nvSpPr>
        <p:spPr bwMode="auto">
          <a:xfrm>
            <a:off x="6535704" y="3137508"/>
            <a:ext cx="31405" cy="6611"/>
          </a:xfrm>
          <a:custGeom>
            <a:avLst/>
            <a:gdLst>
              <a:gd name="T0" fmla="*/ 3 w 8"/>
              <a:gd name="T1" fmla="*/ 1 h 2"/>
              <a:gd name="T2" fmla="*/ 8 w 8"/>
              <a:gd name="T3" fmla="*/ 0 h 2"/>
              <a:gd name="T4" fmla="*/ 0 w 8"/>
              <a:gd name="T5" fmla="*/ 1 h 2"/>
              <a:gd name="T6" fmla="*/ 0 w 8"/>
              <a:gd name="T7" fmla="*/ 2 h 2"/>
              <a:gd name="T8" fmla="*/ 3 w 8"/>
              <a:gd name="T9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" h="2">
                <a:moveTo>
                  <a:pt x="3" y="1"/>
                </a:moveTo>
                <a:cubicBezTo>
                  <a:pt x="5" y="1"/>
                  <a:pt x="6" y="0"/>
                  <a:pt x="8" y="0"/>
                </a:cubicBezTo>
                <a:cubicBezTo>
                  <a:pt x="5" y="0"/>
                  <a:pt x="2" y="1"/>
                  <a:pt x="0" y="1"/>
                </a:cubicBezTo>
                <a:cubicBezTo>
                  <a:pt x="0" y="1"/>
                  <a:pt x="0" y="2"/>
                  <a:pt x="0" y="2"/>
                </a:cubicBezTo>
                <a:cubicBezTo>
                  <a:pt x="1" y="2"/>
                  <a:pt x="3" y="2"/>
                  <a:pt x="3" y="1"/>
                </a:cubicBez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60" name="Line 17"/>
          <p:cNvSpPr>
            <a:spLocks noChangeShapeType="1"/>
          </p:cNvSpPr>
          <p:nvPr/>
        </p:nvSpPr>
        <p:spPr bwMode="auto">
          <a:xfrm>
            <a:off x="7471256" y="4554059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61" name="Line 18"/>
          <p:cNvSpPr>
            <a:spLocks noChangeShapeType="1"/>
          </p:cNvSpPr>
          <p:nvPr/>
        </p:nvSpPr>
        <p:spPr bwMode="auto">
          <a:xfrm>
            <a:off x="7471256" y="4554059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72" name="Freeform 27"/>
          <p:cNvSpPr/>
          <p:nvPr/>
        </p:nvSpPr>
        <p:spPr bwMode="auto">
          <a:xfrm>
            <a:off x="8119200" y="4165623"/>
            <a:ext cx="3306" cy="0"/>
          </a:xfrm>
          <a:custGeom>
            <a:avLst/>
            <a:gdLst>
              <a:gd name="T0" fmla="*/ 1 w 1"/>
              <a:gd name="T1" fmla="*/ 1 w 1"/>
              <a:gd name="T2" fmla="*/ 0 w 1"/>
              <a:gd name="T3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0" y="0"/>
                </a:cubicBezTo>
                <a:cubicBezTo>
                  <a:pt x="1" y="0"/>
                  <a:pt x="1" y="0"/>
                  <a:pt x="1" y="0"/>
                </a:cubicBezTo>
                <a:close/>
              </a:path>
            </a:pathLst>
          </a:custGeom>
          <a:solidFill>
            <a:srgbClr val="A012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cs typeface="+mn-ea"/>
              <a:sym typeface="+mn-lt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6386941" y="1391172"/>
            <a:ext cx="3924836" cy="1769477"/>
            <a:chOff x="6386941" y="1391172"/>
            <a:chExt cx="3924836" cy="1769477"/>
          </a:xfrm>
        </p:grpSpPr>
        <p:grpSp>
          <p:nvGrpSpPr>
            <p:cNvPr id="3" name="组合 2"/>
            <p:cNvGrpSpPr/>
            <p:nvPr/>
          </p:nvGrpSpPr>
          <p:grpSpPr>
            <a:xfrm>
              <a:off x="6386941" y="1391172"/>
              <a:ext cx="3924836" cy="1769477"/>
              <a:chOff x="6386941" y="1391172"/>
              <a:chExt cx="3924836" cy="1769477"/>
            </a:xfrm>
          </p:grpSpPr>
          <p:sp>
            <p:nvSpPr>
              <p:cNvPr id="68" name="Freeform 24"/>
              <p:cNvSpPr>
                <a:spLocks noEditPoints="1"/>
              </p:cNvSpPr>
              <p:nvPr/>
            </p:nvSpPr>
            <p:spPr bwMode="auto">
              <a:xfrm>
                <a:off x="7817763" y="1391172"/>
                <a:ext cx="2494014" cy="1515564"/>
              </a:xfrm>
              <a:custGeom>
                <a:avLst/>
                <a:gdLst>
                  <a:gd name="T0" fmla="*/ 3 w 532"/>
                  <a:gd name="T1" fmla="*/ 173 h 323"/>
                  <a:gd name="T2" fmla="*/ 47 w 532"/>
                  <a:gd name="T3" fmla="*/ 307 h 323"/>
                  <a:gd name="T4" fmla="*/ 72 w 532"/>
                  <a:gd name="T5" fmla="*/ 320 h 323"/>
                  <a:gd name="T6" fmla="*/ 516 w 532"/>
                  <a:gd name="T7" fmla="*/ 175 h 323"/>
                  <a:gd name="T8" fmla="*/ 529 w 532"/>
                  <a:gd name="T9" fmla="*/ 150 h 323"/>
                  <a:gd name="T10" fmla="*/ 485 w 532"/>
                  <a:gd name="T11" fmla="*/ 16 h 323"/>
                  <a:gd name="T12" fmla="*/ 460 w 532"/>
                  <a:gd name="T13" fmla="*/ 3 h 323"/>
                  <a:gd name="T14" fmla="*/ 16 w 532"/>
                  <a:gd name="T15" fmla="*/ 149 h 323"/>
                  <a:gd name="T16" fmla="*/ 3 w 532"/>
                  <a:gd name="T17" fmla="*/ 173 h 323"/>
                  <a:gd name="T18" fmla="*/ 106 w 532"/>
                  <a:gd name="T19" fmla="*/ 214 h 323"/>
                  <a:gd name="T20" fmla="*/ 87 w 532"/>
                  <a:gd name="T21" fmla="*/ 252 h 323"/>
                  <a:gd name="T22" fmla="*/ 49 w 532"/>
                  <a:gd name="T23" fmla="*/ 233 h 323"/>
                  <a:gd name="T24" fmla="*/ 68 w 532"/>
                  <a:gd name="T25" fmla="*/ 195 h 323"/>
                  <a:gd name="T26" fmla="*/ 106 w 532"/>
                  <a:gd name="T27" fmla="*/ 214 h 3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32" h="323">
                    <a:moveTo>
                      <a:pt x="3" y="173"/>
                    </a:moveTo>
                    <a:cubicBezTo>
                      <a:pt x="47" y="307"/>
                      <a:pt x="47" y="307"/>
                      <a:pt x="47" y="307"/>
                    </a:cubicBezTo>
                    <a:cubicBezTo>
                      <a:pt x="50" y="318"/>
                      <a:pt x="61" y="323"/>
                      <a:pt x="72" y="320"/>
                    </a:cubicBezTo>
                    <a:cubicBezTo>
                      <a:pt x="516" y="175"/>
                      <a:pt x="516" y="175"/>
                      <a:pt x="516" y="175"/>
                    </a:cubicBezTo>
                    <a:cubicBezTo>
                      <a:pt x="526" y="171"/>
                      <a:pt x="532" y="160"/>
                      <a:pt x="529" y="150"/>
                    </a:cubicBezTo>
                    <a:cubicBezTo>
                      <a:pt x="485" y="16"/>
                      <a:pt x="485" y="16"/>
                      <a:pt x="485" y="16"/>
                    </a:cubicBezTo>
                    <a:cubicBezTo>
                      <a:pt x="481" y="6"/>
                      <a:pt x="470" y="0"/>
                      <a:pt x="460" y="3"/>
                    </a:cubicBezTo>
                    <a:cubicBezTo>
                      <a:pt x="16" y="149"/>
                      <a:pt x="16" y="149"/>
                      <a:pt x="16" y="149"/>
                    </a:cubicBezTo>
                    <a:cubicBezTo>
                      <a:pt x="5" y="152"/>
                      <a:pt x="0" y="163"/>
                      <a:pt x="3" y="173"/>
                    </a:cubicBezTo>
                    <a:close/>
                    <a:moveTo>
                      <a:pt x="106" y="214"/>
                    </a:moveTo>
                    <a:cubicBezTo>
                      <a:pt x="111" y="230"/>
                      <a:pt x="102" y="246"/>
                      <a:pt x="87" y="252"/>
                    </a:cubicBezTo>
                    <a:cubicBezTo>
                      <a:pt x="71" y="257"/>
                      <a:pt x="54" y="248"/>
                      <a:pt x="49" y="233"/>
                    </a:cubicBezTo>
                    <a:cubicBezTo>
                      <a:pt x="44" y="217"/>
                      <a:pt x="53" y="200"/>
                      <a:pt x="68" y="195"/>
                    </a:cubicBezTo>
                    <a:cubicBezTo>
                      <a:pt x="84" y="190"/>
                      <a:pt x="101" y="198"/>
                      <a:pt x="106" y="214"/>
                    </a:cubicBezTo>
                    <a:close/>
                  </a:path>
                </a:pathLst>
              </a:custGeom>
              <a:solidFill>
                <a:srgbClr val="FCAF2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id-ID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73" name="Group 32"/>
              <p:cNvGrpSpPr/>
              <p:nvPr/>
            </p:nvGrpSpPr>
            <p:grpSpPr>
              <a:xfrm>
                <a:off x="6386941" y="2319314"/>
                <a:ext cx="1793416" cy="841335"/>
                <a:chOff x="6623050" y="2611438"/>
                <a:chExt cx="1722437" cy="808037"/>
              </a:xfrm>
              <a:solidFill>
                <a:srgbClr val="B47730"/>
              </a:solidFill>
            </p:grpSpPr>
            <p:sp>
              <p:nvSpPr>
                <p:cNvPr id="74" name="Freeform 28"/>
                <p:cNvSpPr/>
                <p:nvPr/>
              </p:nvSpPr>
              <p:spPr bwMode="auto">
                <a:xfrm>
                  <a:off x="6951663" y="2801938"/>
                  <a:ext cx="1196975" cy="534987"/>
                </a:xfrm>
                <a:custGeom>
                  <a:avLst/>
                  <a:gdLst>
                    <a:gd name="T0" fmla="*/ 301 w 302"/>
                    <a:gd name="T1" fmla="*/ 20 h 135"/>
                    <a:gd name="T2" fmla="*/ 295 w 302"/>
                    <a:gd name="T3" fmla="*/ 2 h 135"/>
                    <a:gd name="T4" fmla="*/ 66 w 302"/>
                    <a:gd name="T5" fmla="*/ 90 h 135"/>
                    <a:gd name="T6" fmla="*/ 0 w 302"/>
                    <a:gd name="T7" fmla="*/ 116 h 135"/>
                    <a:gd name="T8" fmla="*/ 5 w 302"/>
                    <a:gd name="T9" fmla="*/ 135 h 135"/>
                    <a:gd name="T10" fmla="*/ 171 w 302"/>
                    <a:gd name="T11" fmla="*/ 71 h 135"/>
                    <a:gd name="T12" fmla="*/ 301 w 302"/>
                    <a:gd name="T13" fmla="*/ 20 h 1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02" h="135">
                      <a:moveTo>
                        <a:pt x="301" y="20"/>
                      </a:moveTo>
                      <a:cubicBezTo>
                        <a:pt x="295" y="2"/>
                        <a:pt x="295" y="2"/>
                        <a:pt x="295" y="2"/>
                      </a:cubicBezTo>
                      <a:cubicBezTo>
                        <a:pt x="298" y="0"/>
                        <a:pt x="146" y="60"/>
                        <a:pt x="66" y="90"/>
                      </a:cubicBezTo>
                      <a:cubicBezTo>
                        <a:pt x="45" y="99"/>
                        <a:pt x="23" y="108"/>
                        <a:pt x="0" y="116"/>
                      </a:cubicBezTo>
                      <a:cubicBezTo>
                        <a:pt x="2" y="122"/>
                        <a:pt x="4" y="129"/>
                        <a:pt x="5" y="135"/>
                      </a:cubicBezTo>
                      <a:cubicBezTo>
                        <a:pt x="61" y="115"/>
                        <a:pt x="116" y="92"/>
                        <a:pt x="171" y="71"/>
                      </a:cubicBezTo>
                      <a:cubicBezTo>
                        <a:pt x="216" y="54"/>
                        <a:pt x="302" y="19"/>
                        <a:pt x="301" y="2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id-ID" kern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75" name="Freeform 29"/>
                <p:cNvSpPr/>
                <p:nvPr/>
              </p:nvSpPr>
              <p:spPr bwMode="auto">
                <a:xfrm>
                  <a:off x="6623050" y="2611438"/>
                  <a:ext cx="1722437" cy="808037"/>
                </a:xfrm>
                <a:custGeom>
                  <a:avLst/>
                  <a:gdLst>
                    <a:gd name="T0" fmla="*/ 421 w 435"/>
                    <a:gd name="T1" fmla="*/ 11 h 204"/>
                    <a:gd name="T2" fmla="*/ 357 w 435"/>
                    <a:gd name="T3" fmla="*/ 22 h 204"/>
                    <a:gd name="T4" fmla="*/ 183 w 435"/>
                    <a:gd name="T5" fmla="*/ 88 h 204"/>
                    <a:gd name="T6" fmla="*/ 22 w 435"/>
                    <a:gd name="T7" fmla="*/ 156 h 204"/>
                    <a:gd name="T8" fmla="*/ 3 w 435"/>
                    <a:gd name="T9" fmla="*/ 186 h 204"/>
                    <a:gd name="T10" fmla="*/ 39 w 435"/>
                    <a:gd name="T11" fmla="*/ 199 h 204"/>
                    <a:gd name="T12" fmla="*/ 44 w 435"/>
                    <a:gd name="T13" fmla="*/ 198 h 204"/>
                    <a:gd name="T14" fmla="*/ 36 w 435"/>
                    <a:gd name="T15" fmla="*/ 199 h 204"/>
                    <a:gd name="T16" fmla="*/ 22 w 435"/>
                    <a:gd name="T17" fmla="*/ 184 h 204"/>
                    <a:gd name="T18" fmla="*/ 22 w 435"/>
                    <a:gd name="T19" fmla="*/ 184 h 204"/>
                    <a:gd name="T20" fmla="*/ 17 w 435"/>
                    <a:gd name="T21" fmla="*/ 184 h 204"/>
                    <a:gd name="T22" fmla="*/ 17 w 435"/>
                    <a:gd name="T23" fmla="*/ 182 h 204"/>
                    <a:gd name="T24" fmla="*/ 17 w 435"/>
                    <a:gd name="T25" fmla="*/ 182 h 204"/>
                    <a:gd name="T26" fmla="*/ 18 w 435"/>
                    <a:gd name="T27" fmla="*/ 181 h 204"/>
                    <a:gd name="T28" fmla="*/ 18 w 435"/>
                    <a:gd name="T29" fmla="*/ 181 h 204"/>
                    <a:gd name="T30" fmla="*/ 18 w 435"/>
                    <a:gd name="T31" fmla="*/ 181 h 204"/>
                    <a:gd name="T32" fmla="*/ 32 w 435"/>
                    <a:gd name="T33" fmla="*/ 173 h 204"/>
                    <a:gd name="T34" fmla="*/ 47 w 435"/>
                    <a:gd name="T35" fmla="*/ 165 h 204"/>
                    <a:gd name="T36" fmla="*/ 51 w 435"/>
                    <a:gd name="T37" fmla="*/ 163 h 204"/>
                    <a:gd name="T38" fmla="*/ 62 w 435"/>
                    <a:gd name="T39" fmla="*/ 158 h 204"/>
                    <a:gd name="T40" fmla="*/ 67 w 435"/>
                    <a:gd name="T41" fmla="*/ 156 h 204"/>
                    <a:gd name="T42" fmla="*/ 79 w 435"/>
                    <a:gd name="T43" fmla="*/ 151 h 204"/>
                    <a:gd name="T44" fmla="*/ 98 w 435"/>
                    <a:gd name="T45" fmla="*/ 143 h 204"/>
                    <a:gd name="T46" fmla="*/ 297 w 435"/>
                    <a:gd name="T47" fmla="*/ 64 h 204"/>
                    <a:gd name="T48" fmla="*/ 373 w 435"/>
                    <a:gd name="T49" fmla="*/ 36 h 204"/>
                    <a:gd name="T50" fmla="*/ 411 w 435"/>
                    <a:gd name="T51" fmla="*/ 25 h 204"/>
                    <a:gd name="T52" fmla="*/ 416 w 435"/>
                    <a:gd name="T53" fmla="*/ 35 h 204"/>
                    <a:gd name="T54" fmla="*/ 402 w 435"/>
                    <a:gd name="T55" fmla="*/ 40 h 204"/>
                    <a:gd name="T56" fmla="*/ 402 w 435"/>
                    <a:gd name="T57" fmla="*/ 42 h 204"/>
                    <a:gd name="T58" fmla="*/ 413 w 435"/>
                    <a:gd name="T59" fmla="*/ 57 h 204"/>
                    <a:gd name="T60" fmla="*/ 426 w 435"/>
                    <a:gd name="T61" fmla="*/ 51 h 204"/>
                    <a:gd name="T62" fmla="*/ 427 w 435"/>
                    <a:gd name="T63" fmla="*/ 51 h 204"/>
                    <a:gd name="T64" fmla="*/ 428 w 435"/>
                    <a:gd name="T65" fmla="*/ 51 h 204"/>
                    <a:gd name="T66" fmla="*/ 431 w 435"/>
                    <a:gd name="T67" fmla="*/ 46 h 204"/>
                    <a:gd name="T68" fmla="*/ 421 w 435"/>
                    <a:gd name="T69" fmla="*/ 11 h 2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435" h="204">
                      <a:moveTo>
                        <a:pt x="421" y="11"/>
                      </a:moveTo>
                      <a:cubicBezTo>
                        <a:pt x="402" y="0"/>
                        <a:pt x="375" y="15"/>
                        <a:pt x="357" y="22"/>
                      </a:cubicBezTo>
                      <a:cubicBezTo>
                        <a:pt x="298" y="43"/>
                        <a:pt x="240" y="65"/>
                        <a:pt x="183" y="88"/>
                      </a:cubicBezTo>
                      <a:cubicBezTo>
                        <a:pt x="129" y="109"/>
                        <a:pt x="74" y="129"/>
                        <a:pt x="22" y="156"/>
                      </a:cubicBezTo>
                      <a:cubicBezTo>
                        <a:pt x="8" y="163"/>
                        <a:pt x="0" y="168"/>
                        <a:pt x="3" y="186"/>
                      </a:cubicBezTo>
                      <a:cubicBezTo>
                        <a:pt x="6" y="204"/>
                        <a:pt x="26" y="203"/>
                        <a:pt x="39" y="199"/>
                      </a:cubicBezTo>
                      <a:cubicBezTo>
                        <a:pt x="41" y="199"/>
                        <a:pt x="42" y="198"/>
                        <a:pt x="44" y="198"/>
                      </a:cubicBezTo>
                      <a:cubicBezTo>
                        <a:pt x="41" y="198"/>
                        <a:pt x="38" y="199"/>
                        <a:pt x="36" y="199"/>
                      </a:cubicBezTo>
                      <a:cubicBezTo>
                        <a:pt x="32" y="193"/>
                        <a:pt x="28" y="188"/>
                        <a:pt x="22" y="184"/>
                      </a:cubicBezTo>
                      <a:cubicBezTo>
                        <a:pt x="22" y="184"/>
                        <a:pt x="22" y="184"/>
                        <a:pt x="22" y="184"/>
                      </a:cubicBezTo>
                      <a:cubicBezTo>
                        <a:pt x="18" y="184"/>
                        <a:pt x="17" y="182"/>
                        <a:pt x="17" y="184"/>
                      </a:cubicBezTo>
                      <a:cubicBezTo>
                        <a:pt x="17" y="183"/>
                        <a:pt x="17" y="182"/>
                        <a:pt x="17" y="182"/>
                      </a:cubicBezTo>
                      <a:cubicBezTo>
                        <a:pt x="17" y="182"/>
                        <a:pt x="17" y="182"/>
                        <a:pt x="17" y="182"/>
                      </a:cubicBezTo>
                      <a:cubicBezTo>
                        <a:pt x="18" y="181"/>
                        <a:pt x="18" y="181"/>
                        <a:pt x="18" y="181"/>
                      </a:cubicBezTo>
                      <a:cubicBezTo>
                        <a:pt x="18" y="181"/>
                        <a:pt x="18" y="181"/>
                        <a:pt x="18" y="181"/>
                      </a:cubicBezTo>
                      <a:cubicBezTo>
                        <a:pt x="18" y="181"/>
                        <a:pt x="18" y="181"/>
                        <a:pt x="18" y="181"/>
                      </a:cubicBezTo>
                      <a:cubicBezTo>
                        <a:pt x="21" y="178"/>
                        <a:pt x="28" y="175"/>
                        <a:pt x="32" y="173"/>
                      </a:cubicBezTo>
                      <a:cubicBezTo>
                        <a:pt x="37" y="170"/>
                        <a:pt x="42" y="168"/>
                        <a:pt x="47" y="165"/>
                      </a:cubicBezTo>
                      <a:cubicBezTo>
                        <a:pt x="48" y="165"/>
                        <a:pt x="50" y="164"/>
                        <a:pt x="51" y="163"/>
                      </a:cubicBezTo>
                      <a:cubicBezTo>
                        <a:pt x="55" y="162"/>
                        <a:pt x="58" y="160"/>
                        <a:pt x="62" y="158"/>
                      </a:cubicBezTo>
                      <a:cubicBezTo>
                        <a:pt x="63" y="158"/>
                        <a:pt x="65" y="157"/>
                        <a:pt x="67" y="156"/>
                      </a:cubicBezTo>
                      <a:cubicBezTo>
                        <a:pt x="71" y="154"/>
                        <a:pt x="75" y="152"/>
                        <a:pt x="79" y="151"/>
                      </a:cubicBezTo>
                      <a:cubicBezTo>
                        <a:pt x="86" y="148"/>
                        <a:pt x="92" y="145"/>
                        <a:pt x="98" y="143"/>
                      </a:cubicBezTo>
                      <a:cubicBezTo>
                        <a:pt x="164" y="115"/>
                        <a:pt x="231" y="89"/>
                        <a:pt x="297" y="64"/>
                      </a:cubicBezTo>
                      <a:cubicBezTo>
                        <a:pt x="323" y="55"/>
                        <a:pt x="348" y="45"/>
                        <a:pt x="373" y="36"/>
                      </a:cubicBezTo>
                      <a:cubicBezTo>
                        <a:pt x="385" y="31"/>
                        <a:pt x="398" y="27"/>
                        <a:pt x="411" y="25"/>
                      </a:cubicBezTo>
                      <a:cubicBezTo>
                        <a:pt x="419" y="25"/>
                        <a:pt x="419" y="29"/>
                        <a:pt x="416" y="35"/>
                      </a:cubicBezTo>
                      <a:cubicBezTo>
                        <a:pt x="412" y="37"/>
                        <a:pt x="407" y="38"/>
                        <a:pt x="402" y="40"/>
                      </a:cubicBezTo>
                      <a:cubicBezTo>
                        <a:pt x="402" y="41"/>
                        <a:pt x="402" y="41"/>
                        <a:pt x="402" y="42"/>
                      </a:cubicBezTo>
                      <a:cubicBezTo>
                        <a:pt x="404" y="48"/>
                        <a:pt x="408" y="53"/>
                        <a:pt x="413" y="57"/>
                      </a:cubicBezTo>
                      <a:cubicBezTo>
                        <a:pt x="409" y="58"/>
                        <a:pt x="418" y="55"/>
                        <a:pt x="426" y="51"/>
                      </a:cubicBezTo>
                      <a:cubicBezTo>
                        <a:pt x="427" y="51"/>
                        <a:pt x="427" y="51"/>
                        <a:pt x="427" y="51"/>
                      </a:cubicBezTo>
                      <a:cubicBezTo>
                        <a:pt x="427" y="51"/>
                        <a:pt x="427" y="51"/>
                        <a:pt x="428" y="51"/>
                      </a:cubicBezTo>
                      <a:cubicBezTo>
                        <a:pt x="430" y="50"/>
                        <a:pt x="431" y="48"/>
                        <a:pt x="431" y="46"/>
                      </a:cubicBezTo>
                      <a:cubicBezTo>
                        <a:pt x="435" y="34"/>
                        <a:pt x="434" y="18"/>
                        <a:pt x="421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id-ID" kern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76" name="TextBox 12"/>
            <p:cNvSpPr txBox="1"/>
            <p:nvPr/>
          </p:nvSpPr>
          <p:spPr>
            <a:xfrm rot="20490134">
              <a:off x="8247199" y="1884795"/>
              <a:ext cx="195919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b="1" dirty="0">
                  <a:solidFill>
                    <a:prstClr val="white"/>
                  </a:solidFill>
                  <a:cs typeface="+mn-ea"/>
                  <a:sym typeface="+mn-lt"/>
                </a:rPr>
                <a:t>点击添加目录 </a:t>
              </a:r>
              <a:r>
                <a:rPr lang="en-US" altLang="zh-CN" sz="2000" b="1" dirty="0">
                  <a:solidFill>
                    <a:prstClr val="white"/>
                  </a:solidFill>
                  <a:cs typeface="+mn-ea"/>
                  <a:sym typeface="+mn-lt"/>
                </a:rPr>
                <a:t>1</a:t>
              </a:r>
              <a:endParaRPr lang="zh-CN" altLang="en-US" sz="2000" b="1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6453058" y="2883923"/>
            <a:ext cx="4128749" cy="899572"/>
            <a:chOff x="6453058" y="2883923"/>
            <a:chExt cx="4128749" cy="899572"/>
          </a:xfrm>
        </p:grpSpPr>
        <p:grpSp>
          <p:nvGrpSpPr>
            <p:cNvPr id="4" name="组合 3"/>
            <p:cNvGrpSpPr/>
            <p:nvPr/>
          </p:nvGrpSpPr>
          <p:grpSpPr>
            <a:xfrm>
              <a:off x="6453058" y="2883923"/>
              <a:ext cx="4126288" cy="899572"/>
              <a:chOff x="6453058" y="2883923"/>
              <a:chExt cx="4126288" cy="899572"/>
            </a:xfrm>
          </p:grpSpPr>
          <p:sp>
            <p:nvSpPr>
              <p:cNvPr id="66" name="Freeform 22"/>
              <p:cNvSpPr>
                <a:spLocks noEditPoints="1"/>
              </p:cNvSpPr>
              <p:nvPr/>
            </p:nvSpPr>
            <p:spPr bwMode="auto">
              <a:xfrm>
                <a:off x="8188623" y="2883923"/>
                <a:ext cx="2390723" cy="899572"/>
              </a:xfrm>
              <a:custGeom>
                <a:avLst/>
                <a:gdLst>
                  <a:gd name="T0" fmla="*/ 4 w 510"/>
                  <a:gd name="T1" fmla="*/ 19 h 192"/>
                  <a:gd name="T2" fmla="*/ 0 w 510"/>
                  <a:gd name="T3" fmla="*/ 160 h 192"/>
                  <a:gd name="T4" fmla="*/ 19 w 510"/>
                  <a:gd name="T5" fmla="*/ 180 h 192"/>
                  <a:gd name="T6" fmla="*/ 487 w 510"/>
                  <a:gd name="T7" fmla="*/ 192 h 192"/>
                  <a:gd name="T8" fmla="*/ 507 w 510"/>
                  <a:gd name="T9" fmla="*/ 173 h 192"/>
                  <a:gd name="T10" fmla="*/ 510 w 510"/>
                  <a:gd name="T11" fmla="*/ 32 h 192"/>
                  <a:gd name="T12" fmla="*/ 491 w 510"/>
                  <a:gd name="T13" fmla="*/ 12 h 192"/>
                  <a:gd name="T14" fmla="*/ 24 w 510"/>
                  <a:gd name="T15" fmla="*/ 0 h 192"/>
                  <a:gd name="T16" fmla="*/ 4 w 510"/>
                  <a:gd name="T17" fmla="*/ 19 h 192"/>
                  <a:gd name="T18" fmla="*/ 87 w 510"/>
                  <a:gd name="T19" fmla="*/ 92 h 192"/>
                  <a:gd name="T20" fmla="*/ 56 w 510"/>
                  <a:gd name="T21" fmla="*/ 121 h 192"/>
                  <a:gd name="T22" fmla="*/ 27 w 510"/>
                  <a:gd name="T23" fmla="*/ 90 h 192"/>
                  <a:gd name="T24" fmla="*/ 58 w 510"/>
                  <a:gd name="T25" fmla="*/ 61 h 192"/>
                  <a:gd name="T26" fmla="*/ 87 w 510"/>
                  <a:gd name="T27" fmla="*/ 92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10" h="192">
                    <a:moveTo>
                      <a:pt x="4" y="19"/>
                    </a:moveTo>
                    <a:cubicBezTo>
                      <a:pt x="0" y="160"/>
                      <a:pt x="0" y="160"/>
                      <a:pt x="0" y="160"/>
                    </a:cubicBezTo>
                    <a:cubicBezTo>
                      <a:pt x="0" y="171"/>
                      <a:pt x="8" y="180"/>
                      <a:pt x="19" y="180"/>
                    </a:cubicBezTo>
                    <a:cubicBezTo>
                      <a:pt x="487" y="192"/>
                      <a:pt x="487" y="192"/>
                      <a:pt x="487" y="192"/>
                    </a:cubicBezTo>
                    <a:cubicBezTo>
                      <a:pt x="497" y="192"/>
                      <a:pt x="506" y="184"/>
                      <a:pt x="507" y="173"/>
                    </a:cubicBezTo>
                    <a:cubicBezTo>
                      <a:pt x="510" y="32"/>
                      <a:pt x="510" y="32"/>
                      <a:pt x="510" y="32"/>
                    </a:cubicBezTo>
                    <a:cubicBezTo>
                      <a:pt x="510" y="21"/>
                      <a:pt x="502" y="12"/>
                      <a:pt x="491" y="12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13" y="0"/>
                      <a:pt x="4" y="8"/>
                      <a:pt x="4" y="19"/>
                    </a:cubicBezTo>
                    <a:close/>
                    <a:moveTo>
                      <a:pt x="87" y="92"/>
                    </a:moveTo>
                    <a:cubicBezTo>
                      <a:pt x="86" y="108"/>
                      <a:pt x="73" y="121"/>
                      <a:pt x="56" y="121"/>
                    </a:cubicBezTo>
                    <a:cubicBezTo>
                      <a:pt x="40" y="120"/>
                      <a:pt x="27" y="107"/>
                      <a:pt x="27" y="90"/>
                    </a:cubicBezTo>
                    <a:cubicBezTo>
                      <a:pt x="28" y="74"/>
                      <a:pt x="41" y="61"/>
                      <a:pt x="58" y="61"/>
                    </a:cubicBezTo>
                    <a:cubicBezTo>
                      <a:pt x="74" y="62"/>
                      <a:pt x="87" y="75"/>
                      <a:pt x="87" y="92"/>
                    </a:cubicBezTo>
                    <a:close/>
                  </a:path>
                </a:pathLst>
              </a:custGeom>
              <a:solidFill>
                <a:srgbClr val="B4773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id-ID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7" name="Freeform 23"/>
              <p:cNvSpPr/>
              <p:nvPr/>
            </p:nvSpPr>
            <p:spPr bwMode="auto">
              <a:xfrm>
                <a:off x="6453058" y="3116020"/>
                <a:ext cx="2008295" cy="297525"/>
              </a:xfrm>
              <a:custGeom>
                <a:avLst/>
                <a:gdLst>
                  <a:gd name="T0" fmla="*/ 478 w 487"/>
                  <a:gd name="T1" fmla="*/ 31 h 72"/>
                  <a:gd name="T2" fmla="*/ 411 w 487"/>
                  <a:gd name="T3" fmla="*/ 15 h 72"/>
                  <a:gd name="T4" fmla="*/ 217 w 487"/>
                  <a:gd name="T5" fmla="*/ 6 h 72"/>
                  <a:gd name="T6" fmla="*/ 35 w 487"/>
                  <a:gd name="T7" fmla="*/ 4 h 72"/>
                  <a:gd name="T8" fmla="*/ 4 w 487"/>
                  <a:gd name="T9" fmla="*/ 25 h 72"/>
                  <a:gd name="T10" fmla="*/ 34 w 487"/>
                  <a:gd name="T11" fmla="*/ 52 h 72"/>
                  <a:gd name="T12" fmla="*/ 273 w 487"/>
                  <a:gd name="T13" fmla="*/ 65 h 72"/>
                  <a:gd name="T14" fmla="*/ 422 w 487"/>
                  <a:gd name="T15" fmla="*/ 71 h 72"/>
                  <a:gd name="T16" fmla="*/ 423 w 487"/>
                  <a:gd name="T17" fmla="*/ 51 h 72"/>
                  <a:gd name="T18" fmla="*/ 164 w 487"/>
                  <a:gd name="T19" fmla="*/ 40 h 72"/>
                  <a:gd name="T20" fmla="*/ 76 w 487"/>
                  <a:gd name="T21" fmla="*/ 37 h 72"/>
                  <a:gd name="T22" fmla="*/ 74 w 487"/>
                  <a:gd name="T23" fmla="*/ 56 h 72"/>
                  <a:gd name="T24" fmla="*/ 38 w 487"/>
                  <a:gd name="T25" fmla="*/ 44 h 72"/>
                  <a:gd name="T26" fmla="*/ 26 w 487"/>
                  <a:gd name="T27" fmla="*/ 41 h 72"/>
                  <a:gd name="T28" fmla="*/ 26 w 487"/>
                  <a:gd name="T29" fmla="*/ 32 h 72"/>
                  <a:gd name="T30" fmla="*/ 25 w 487"/>
                  <a:gd name="T31" fmla="*/ 31 h 72"/>
                  <a:gd name="T32" fmla="*/ 19 w 487"/>
                  <a:gd name="T33" fmla="*/ 29 h 72"/>
                  <a:gd name="T34" fmla="*/ 20 w 487"/>
                  <a:gd name="T35" fmla="*/ 27 h 72"/>
                  <a:gd name="T36" fmla="*/ 20 w 487"/>
                  <a:gd name="T37" fmla="*/ 27 h 72"/>
                  <a:gd name="T38" fmla="*/ 26 w 487"/>
                  <a:gd name="T39" fmla="*/ 25 h 72"/>
                  <a:gd name="T40" fmla="*/ 26 w 487"/>
                  <a:gd name="T41" fmla="*/ 25 h 72"/>
                  <a:gd name="T42" fmla="*/ 27 w 487"/>
                  <a:gd name="T43" fmla="*/ 25 h 72"/>
                  <a:gd name="T44" fmla="*/ 29 w 487"/>
                  <a:gd name="T45" fmla="*/ 25 h 72"/>
                  <a:gd name="T46" fmla="*/ 30 w 487"/>
                  <a:gd name="T47" fmla="*/ 25 h 72"/>
                  <a:gd name="T48" fmla="*/ 32 w 487"/>
                  <a:gd name="T49" fmla="*/ 25 h 72"/>
                  <a:gd name="T50" fmla="*/ 32 w 487"/>
                  <a:gd name="T51" fmla="*/ 25 h 72"/>
                  <a:gd name="T52" fmla="*/ 35 w 487"/>
                  <a:gd name="T53" fmla="*/ 24 h 72"/>
                  <a:gd name="T54" fmla="*/ 38 w 487"/>
                  <a:gd name="T55" fmla="*/ 24 h 72"/>
                  <a:gd name="T56" fmla="*/ 62 w 487"/>
                  <a:gd name="T57" fmla="*/ 23 h 72"/>
                  <a:gd name="T58" fmla="*/ 114 w 487"/>
                  <a:gd name="T59" fmla="*/ 23 h 72"/>
                  <a:gd name="T60" fmla="*/ 337 w 487"/>
                  <a:gd name="T61" fmla="*/ 31 h 72"/>
                  <a:gd name="T62" fmla="*/ 421 w 487"/>
                  <a:gd name="T63" fmla="*/ 36 h 72"/>
                  <a:gd name="T64" fmla="*/ 462 w 487"/>
                  <a:gd name="T65" fmla="*/ 41 h 72"/>
                  <a:gd name="T66" fmla="*/ 463 w 487"/>
                  <a:gd name="T67" fmla="*/ 52 h 72"/>
                  <a:gd name="T68" fmla="*/ 448 w 487"/>
                  <a:gd name="T69" fmla="*/ 52 h 72"/>
                  <a:gd name="T70" fmla="*/ 458 w 487"/>
                  <a:gd name="T71" fmla="*/ 72 h 72"/>
                  <a:gd name="T72" fmla="*/ 466 w 487"/>
                  <a:gd name="T73" fmla="*/ 72 h 72"/>
                  <a:gd name="T74" fmla="*/ 467 w 487"/>
                  <a:gd name="T75" fmla="*/ 72 h 72"/>
                  <a:gd name="T76" fmla="*/ 468 w 487"/>
                  <a:gd name="T77" fmla="*/ 72 h 72"/>
                  <a:gd name="T78" fmla="*/ 472 w 487"/>
                  <a:gd name="T79" fmla="*/ 69 h 72"/>
                  <a:gd name="T80" fmla="*/ 478 w 487"/>
                  <a:gd name="T81" fmla="*/ 31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7" h="72">
                    <a:moveTo>
                      <a:pt x="478" y="31"/>
                    </a:moveTo>
                    <a:cubicBezTo>
                      <a:pt x="464" y="13"/>
                      <a:pt x="432" y="16"/>
                      <a:pt x="411" y="15"/>
                    </a:cubicBezTo>
                    <a:cubicBezTo>
                      <a:pt x="346" y="11"/>
                      <a:pt x="282" y="8"/>
                      <a:pt x="217" y="6"/>
                    </a:cubicBezTo>
                    <a:cubicBezTo>
                      <a:pt x="156" y="4"/>
                      <a:pt x="95" y="0"/>
                      <a:pt x="35" y="4"/>
                    </a:cubicBezTo>
                    <a:cubicBezTo>
                      <a:pt x="18" y="5"/>
                      <a:pt x="9" y="7"/>
                      <a:pt x="4" y="25"/>
                    </a:cubicBezTo>
                    <a:cubicBezTo>
                      <a:pt x="0" y="43"/>
                      <a:pt x="19" y="51"/>
                      <a:pt x="34" y="52"/>
                    </a:cubicBezTo>
                    <a:cubicBezTo>
                      <a:pt x="113" y="61"/>
                      <a:pt x="193" y="62"/>
                      <a:pt x="273" y="65"/>
                    </a:cubicBezTo>
                    <a:cubicBezTo>
                      <a:pt x="323" y="67"/>
                      <a:pt x="373" y="69"/>
                      <a:pt x="422" y="71"/>
                    </a:cubicBezTo>
                    <a:cubicBezTo>
                      <a:pt x="423" y="51"/>
                      <a:pt x="423" y="51"/>
                      <a:pt x="423" y="51"/>
                    </a:cubicBezTo>
                    <a:cubicBezTo>
                      <a:pt x="337" y="48"/>
                      <a:pt x="251" y="44"/>
                      <a:pt x="164" y="40"/>
                    </a:cubicBezTo>
                    <a:cubicBezTo>
                      <a:pt x="135" y="39"/>
                      <a:pt x="105" y="38"/>
                      <a:pt x="76" y="37"/>
                    </a:cubicBezTo>
                    <a:cubicBezTo>
                      <a:pt x="75" y="43"/>
                      <a:pt x="75" y="49"/>
                      <a:pt x="74" y="56"/>
                    </a:cubicBezTo>
                    <a:cubicBezTo>
                      <a:pt x="62" y="51"/>
                      <a:pt x="50" y="47"/>
                      <a:pt x="38" y="44"/>
                    </a:cubicBezTo>
                    <a:cubicBezTo>
                      <a:pt x="33" y="42"/>
                      <a:pt x="29" y="41"/>
                      <a:pt x="26" y="41"/>
                    </a:cubicBezTo>
                    <a:cubicBezTo>
                      <a:pt x="26" y="38"/>
                      <a:pt x="26" y="35"/>
                      <a:pt x="26" y="32"/>
                    </a:cubicBezTo>
                    <a:cubicBezTo>
                      <a:pt x="26" y="32"/>
                      <a:pt x="26" y="31"/>
                      <a:pt x="25" y="31"/>
                    </a:cubicBezTo>
                    <a:cubicBezTo>
                      <a:pt x="20" y="30"/>
                      <a:pt x="20" y="26"/>
                      <a:pt x="19" y="29"/>
                    </a:cubicBezTo>
                    <a:cubicBezTo>
                      <a:pt x="19" y="28"/>
                      <a:pt x="20" y="27"/>
                      <a:pt x="20" y="27"/>
                    </a:cubicBezTo>
                    <a:cubicBezTo>
                      <a:pt x="20" y="27"/>
                      <a:pt x="20" y="27"/>
                      <a:pt x="20" y="27"/>
                    </a:cubicBezTo>
                    <a:cubicBezTo>
                      <a:pt x="22" y="26"/>
                      <a:pt x="24" y="25"/>
                      <a:pt x="26" y="25"/>
                    </a:cubicBezTo>
                    <a:cubicBezTo>
                      <a:pt x="26" y="25"/>
                      <a:pt x="26" y="25"/>
                      <a:pt x="26" y="25"/>
                    </a:cubicBezTo>
                    <a:cubicBezTo>
                      <a:pt x="26" y="25"/>
                      <a:pt x="26" y="25"/>
                      <a:pt x="27" y="25"/>
                    </a:cubicBezTo>
                    <a:cubicBezTo>
                      <a:pt x="27" y="25"/>
                      <a:pt x="28" y="25"/>
                      <a:pt x="29" y="25"/>
                    </a:cubicBezTo>
                    <a:cubicBezTo>
                      <a:pt x="29" y="25"/>
                      <a:pt x="29" y="25"/>
                      <a:pt x="30" y="25"/>
                    </a:cubicBezTo>
                    <a:cubicBezTo>
                      <a:pt x="30" y="25"/>
                      <a:pt x="31" y="25"/>
                      <a:pt x="32" y="25"/>
                    </a:cubicBezTo>
                    <a:cubicBezTo>
                      <a:pt x="32" y="25"/>
                      <a:pt x="32" y="25"/>
                      <a:pt x="32" y="25"/>
                    </a:cubicBezTo>
                    <a:cubicBezTo>
                      <a:pt x="33" y="24"/>
                      <a:pt x="34" y="24"/>
                      <a:pt x="35" y="24"/>
                    </a:cubicBezTo>
                    <a:cubicBezTo>
                      <a:pt x="36" y="24"/>
                      <a:pt x="37" y="24"/>
                      <a:pt x="38" y="24"/>
                    </a:cubicBezTo>
                    <a:cubicBezTo>
                      <a:pt x="46" y="24"/>
                      <a:pt x="54" y="23"/>
                      <a:pt x="62" y="23"/>
                    </a:cubicBezTo>
                    <a:cubicBezTo>
                      <a:pt x="80" y="23"/>
                      <a:pt x="97" y="23"/>
                      <a:pt x="114" y="23"/>
                    </a:cubicBezTo>
                    <a:cubicBezTo>
                      <a:pt x="188" y="24"/>
                      <a:pt x="262" y="27"/>
                      <a:pt x="337" y="31"/>
                    </a:cubicBezTo>
                    <a:cubicBezTo>
                      <a:pt x="365" y="32"/>
                      <a:pt x="393" y="34"/>
                      <a:pt x="421" y="36"/>
                    </a:cubicBezTo>
                    <a:cubicBezTo>
                      <a:pt x="435" y="36"/>
                      <a:pt x="449" y="37"/>
                      <a:pt x="462" y="41"/>
                    </a:cubicBezTo>
                    <a:cubicBezTo>
                      <a:pt x="470" y="44"/>
                      <a:pt x="468" y="47"/>
                      <a:pt x="463" y="52"/>
                    </a:cubicBezTo>
                    <a:cubicBezTo>
                      <a:pt x="454" y="52"/>
                      <a:pt x="444" y="51"/>
                      <a:pt x="448" y="52"/>
                    </a:cubicBezTo>
                    <a:cubicBezTo>
                      <a:pt x="449" y="60"/>
                      <a:pt x="452" y="67"/>
                      <a:pt x="458" y="72"/>
                    </a:cubicBezTo>
                    <a:cubicBezTo>
                      <a:pt x="460" y="72"/>
                      <a:pt x="463" y="72"/>
                      <a:pt x="466" y="72"/>
                    </a:cubicBezTo>
                    <a:cubicBezTo>
                      <a:pt x="466" y="72"/>
                      <a:pt x="467" y="72"/>
                      <a:pt x="467" y="72"/>
                    </a:cubicBezTo>
                    <a:cubicBezTo>
                      <a:pt x="467" y="72"/>
                      <a:pt x="467" y="72"/>
                      <a:pt x="468" y="72"/>
                    </a:cubicBezTo>
                    <a:cubicBezTo>
                      <a:pt x="470" y="72"/>
                      <a:pt x="472" y="71"/>
                      <a:pt x="472" y="69"/>
                    </a:cubicBezTo>
                    <a:cubicBezTo>
                      <a:pt x="482" y="59"/>
                      <a:pt x="487" y="43"/>
                      <a:pt x="478" y="31"/>
                    </a:cubicBezTo>
                    <a:close/>
                  </a:path>
                </a:pathLst>
              </a:custGeom>
              <a:solidFill>
                <a:srgbClr val="FCAF2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id-ID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77" name="TextBox 12"/>
            <p:cNvSpPr txBox="1"/>
            <p:nvPr/>
          </p:nvSpPr>
          <p:spPr>
            <a:xfrm rot="164884">
              <a:off x="8622616" y="3130703"/>
              <a:ext cx="195919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b="1" dirty="0">
                  <a:solidFill>
                    <a:prstClr val="white"/>
                  </a:solidFill>
                  <a:cs typeface="+mn-ea"/>
                  <a:sym typeface="+mn-lt"/>
                </a:rPr>
                <a:t>点击添加目录 </a:t>
              </a:r>
              <a:r>
                <a:rPr lang="en-US" altLang="zh-CN" sz="2000" b="1" dirty="0">
                  <a:solidFill>
                    <a:prstClr val="white"/>
                  </a:solidFill>
                  <a:cs typeface="+mn-ea"/>
                  <a:sym typeface="+mn-lt"/>
                </a:rPr>
                <a:t>2</a:t>
              </a:r>
              <a:endParaRPr lang="zh-CN" altLang="en-US" sz="2000" b="1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6439834" y="3268089"/>
            <a:ext cx="3942873" cy="1610119"/>
            <a:chOff x="6439834" y="3268089"/>
            <a:chExt cx="3942873" cy="1610119"/>
          </a:xfrm>
        </p:grpSpPr>
        <p:sp>
          <p:nvSpPr>
            <p:cNvPr id="65" name="Freeform 21"/>
            <p:cNvSpPr>
              <a:spLocks noEditPoints="1"/>
            </p:cNvSpPr>
            <p:nvPr/>
          </p:nvSpPr>
          <p:spPr bwMode="auto">
            <a:xfrm>
              <a:off x="7913108" y="3644348"/>
              <a:ext cx="2469599" cy="1233860"/>
            </a:xfrm>
            <a:custGeom>
              <a:avLst/>
              <a:gdLst>
                <a:gd name="T0" fmla="*/ 26 w 527"/>
                <a:gd name="T1" fmla="*/ 18 h 263"/>
                <a:gd name="T2" fmla="*/ 1 w 527"/>
                <a:gd name="T3" fmla="*/ 157 h 263"/>
                <a:gd name="T4" fmla="*/ 17 w 527"/>
                <a:gd name="T5" fmla="*/ 180 h 263"/>
                <a:gd name="T6" fmla="*/ 478 w 527"/>
                <a:gd name="T7" fmla="*/ 261 h 263"/>
                <a:gd name="T8" fmla="*/ 500 w 527"/>
                <a:gd name="T9" fmla="*/ 245 h 263"/>
                <a:gd name="T10" fmla="*/ 525 w 527"/>
                <a:gd name="T11" fmla="*/ 106 h 263"/>
                <a:gd name="T12" fmla="*/ 509 w 527"/>
                <a:gd name="T13" fmla="*/ 84 h 263"/>
                <a:gd name="T14" fmla="*/ 49 w 527"/>
                <a:gd name="T15" fmla="*/ 2 h 263"/>
                <a:gd name="T16" fmla="*/ 26 w 527"/>
                <a:gd name="T17" fmla="*/ 18 h 263"/>
                <a:gd name="T18" fmla="*/ 97 w 527"/>
                <a:gd name="T19" fmla="*/ 102 h 263"/>
                <a:gd name="T20" fmla="*/ 63 w 527"/>
                <a:gd name="T21" fmla="*/ 126 h 263"/>
                <a:gd name="T22" fmla="*/ 39 w 527"/>
                <a:gd name="T23" fmla="*/ 92 h 263"/>
                <a:gd name="T24" fmla="*/ 73 w 527"/>
                <a:gd name="T25" fmla="*/ 68 h 263"/>
                <a:gd name="T26" fmla="*/ 97 w 527"/>
                <a:gd name="T27" fmla="*/ 102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27" h="263">
                  <a:moveTo>
                    <a:pt x="26" y="18"/>
                  </a:moveTo>
                  <a:cubicBezTo>
                    <a:pt x="1" y="157"/>
                    <a:pt x="1" y="157"/>
                    <a:pt x="1" y="157"/>
                  </a:cubicBezTo>
                  <a:cubicBezTo>
                    <a:pt x="0" y="168"/>
                    <a:pt x="7" y="178"/>
                    <a:pt x="17" y="180"/>
                  </a:cubicBezTo>
                  <a:cubicBezTo>
                    <a:pt x="478" y="261"/>
                    <a:pt x="478" y="261"/>
                    <a:pt x="478" y="261"/>
                  </a:cubicBezTo>
                  <a:cubicBezTo>
                    <a:pt x="488" y="263"/>
                    <a:pt x="498" y="256"/>
                    <a:pt x="500" y="245"/>
                  </a:cubicBezTo>
                  <a:cubicBezTo>
                    <a:pt x="525" y="106"/>
                    <a:pt x="525" y="106"/>
                    <a:pt x="525" y="106"/>
                  </a:cubicBezTo>
                  <a:cubicBezTo>
                    <a:pt x="527" y="96"/>
                    <a:pt x="520" y="86"/>
                    <a:pt x="509" y="84"/>
                  </a:cubicBezTo>
                  <a:cubicBezTo>
                    <a:pt x="49" y="2"/>
                    <a:pt x="49" y="2"/>
                    <a:pt x="49" y="2"/>
                  </a:cubicBezTo>
                  <a:cubicBezTo>
                    <a:pt x="38" y="0"/>
                    <a:pt x="28" y="7"/>
                    <a:pt x="26" y="18"/>
                  </a:cubicBezTo>
                  <a:close/>
                  <a:moveTo>
                    <a:pt x="97" y="102"/>
                  </a:moveTo>
                  <a:cubicBezTo>
                    <a:pt x="94" y="119"/>
                    <a:pt x="79" y="129"/>
                    <a:pt x="63" y="126"/>
                  </a:cubicBezTo>
                  <a:cubicBezTo>
                    <a:pt x="47" y="124"/>
                    <a:pt x="36" y="108"/>
                    <a:pt x="39" y="92"/>
                  </a:cubicBezTo>
                  <a:cubicBezTo>
                    <a:pt x="41" y="76"/>
                    <a:pt x="57" y="65"/>
                    <a:pt x="73" y="68"/>
                  </a:cubicBezTo>
                  <a:cubicBezTo>
                    <a:pt x="89" y="71"/>
                    <a:pt x="100" y="86"/>
                    <a:pt x="97" y="102"/>
                  </a:cubicBezTo>
                  <a:close/>
                </a:path>
              </a:pathLst>
            </a:custGeom>
            <a:solidFill>
              <a:srgbClr val="FCAF2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id-ID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grpSp>
          <p:nvGrpSpPr>
            <p:cNvPr id="69" name="Group 31"/>
            <p:cNvGrpSpPr/>
            <p:nvPr/>
          </p:nvGrpSpPr>
          <p:grpSpPr>
            <a:xfrm>
              <a:off x="6439834" y="3268089"/>
              <a:ext cx="1795070" cy="897535"/>
              <a:chOff x="6673850" y="3522663"/>
              <a:chExt cx="1724025" cy="862012"/>
            </a:xfrm>
            <a:solidFill>
              <a:srgbClr val="B47730"/>
            </a:solidFill>
          </p:grpSpPr>
          <p:sp>
            <p:nvSpPr>
              <p:cNvPr id="70" name="Freeform 25"/>
              <p:cNvSpPr/>
              <p:nvPr/>
            </p:nvSpPr>
            <p:spPr bwMode="auto">
              <a:xfrm>
                <a:off x="6931025" y="3733800"/>
                <a:ext cx="1236662" cy="587375"/>
              </a:xfrm>
              <a:custGeom>
                <a:avLst/>
                <a:gdLst>
                  <a:gd name="T0" fmla="*/ 79 w 312"/>
                  <a:gd name="T1" fmla="*/ 31 h 148"/>
                  <a:gd name="T2" fmla="*/ 6 w 312"/>
                  <a:gd name="T3" fmla="*/ 0 h 148"/>
                  <a:gd name="T4" fmla="*/ 0 w 312"/>
                  <a:gd name="T5" fmla="*/ 18 h 148"/>
                  <a:gd name="T6" fmla="*/ 168 w 312"/>
                  <a:gd name="T7" fmla="*/ 90 h 148"/>
                  <a:gd name="T8" fmla="*/ 306 w 312"/>
                  <a:gd name="T9" fmla="*/ 148 h 148"/>
                  <a:gd name="T10" fmla="*/ 309 w 312"/>
                  <a:gd name="T11" fmla="*/ 129 h 148"/>
                  <a:gd name="T12" fmla="*/ 79 w 312"/>
                  <a:gd name="T13" fmla="*/ 31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2" h="148">
                    <a:moveTo>
                      <a:pt x="79" y="31"/>
                    </a:moveTo>
                    <a:cubicBezTo>
                      <a:pt x="55" y="20"/>
                      <a:pt x="30" y="10"/>
                      <a:pt x="6" y="0"/>
                    </a:cubicBezTo>
                    <a:cubicBezTo>
                      <a:pt x="4" y="6"/>
                      <a:pt x="2" y="12"/>
                      <a:pt x="0" y="18"/>
                    </a:cubicBezTo>
                    <a:cubicBezTo>
                      <a:pt x="55" y="44"/>
                      <a:pt x="112" y="67"/>
                      <a:pt x="168" y="90"/>
                    </a:cubicBezTo>
                    <a:cubicBezTo>
                      <a:pt x="214" y="110"/>
                      <a:pt x="260" y="129"/>
                      <a:pt x="306" y="148"/>
                    </a:cubicBezTo>
                    <a:cubicBezTo>
                      <a:pt x="309" y="129"/>
                      <a:pt x="309" y="129"/>
                      <a:pt x="309" y="129"/>
                    </a:cubicBezTo>
                    <a:cubicBezTo>
                      <a:pt x="312" y="130"/>
                      <a:pt x="158" y="65"/>
                      <a:pt x="79" y="3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id-ID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1" name="Freeform 26"/>
              <p:cNvSpPr/>
              <p:nvPr/>
            </p:nvSpPr>
            <p:spPr bwMode="auto">
              <a:xfrm>
                <a:off x="6673850" y="3522663"/>
                <a:ext cx="1724025" cy="862012"/>
              </a:xfrm>
              <a:custGeom>
                <a:avLst/>
                <a:gdLst>
                  <a:gd name="T0" fmla="*/ 431 w 435"/>
                  <a:gd name="T1" fmla="*/ 182 h 217"/>
                  <a:gd name="T2" fmla="*/ 377 w 435"/>
                  <a:gd name="T3" fmla="*/ 145 h 217"/>
                  <a:gd name="T4" fmla="*/ 205 w 435"/>
                  <a:gd name="T5" fmla="*/ 70 h 217"/>
                  <a:gd name="T6" fmla="*/ 41 w 435"/>
                  <a:gd name="T7" fmla="*/ 7 h 217"/>
                  <a:gd name="T8" fmla="*/ 5 w 435"/>
                  <a:gd name="T9" fmla="*/ 15 h 217"/>
                  <a:gd name="T10" fmla="*/ 5 w 435"/>
                  <a:gd name="T11" fmla="*/ 36 h 217"/>
                  <a:gd name="T12" fmla="*/ 19 w 435"/>
                  <a:gd name="T13" fmla="*/ 25 h 217"/>
                  <a:gd name="T14" fmla="*/ 17 w 435"/>
                  <a:gd name="T15" fmla="*/ 24 h 217"/>
                  <a:gd name="T16" fmla="*/ 19 w 435"/>
                  <a:gd name="T17" fmla="*/ 22 h 217"/>
                  <a:gd name="T18" fmla="*/ 19 w 435"/>
                  <a:gd name="T19" fmla="*/ 22 h 217"/>
                  <a:gd name="T20" fmla="*/ 21 w 435"/>
                  <a:gd name="T21" fmla="*/ 22 h 217"/>
                  <a:gd name="T22" fmla="*/ 21 w 435"/>
                  <a:gd name="T23" fmla="*/ 22 h 217"/>
                  <a:gd name="T24" fmla="*/ 21 w 435"/>
                  <a:gd name="T25" fmla="*/ 22 h 217"/>
                  <a:gd name="T26" fmla="*/ 24 w 435"/>
                  <a:gd name="T27" fmla="*/ 22 h 217"/>
                  <a:gd name="T28" fmla="*/ 25 w 435"/>
                  <a:gd name="T29" fmla="*/ 23 h 217"/>
                  <a:gd name="T30" fmla="*/ 28 w 435"/>
                  <a:gd name="T31" fmla="*/ 24 h 217"/>
                  <a:gd name="T32" fmla="*/ 29 w 435"/>
                  <a:gd name="T33" fmla="*/ 24 h 217"/>
                  <a:gd name="T34" fmla="*/ 32 w 435"/>
                  <a:gd name="T35" fmla="*/ 25 h 217"/>
                  <a:gd name="T36" fmla="*/ 36 w 435"/>
                  <a:gd name="T37" fmla="*/ 26 h 217"/>
                  <a:gd name="T38" fmla="*/ 51 w 435"/>
                  <a:gd name="T39" fmla="*/ 31 h 217"/>
                  <a:gd name="T40" fmla="*/ 54 w 435"/>
                  <a:gd name="T41" fmla="*/ 32 h 217"/>
                  <a:gd name="T42" fmla="*/ 67 w 435"/>
                  <a:gd name="T43" fmla="*/ 37 h 217"/>
                  <a:gd name="T44" fmla="*/ 74 w 435"/>
                  <a:gd name="T45" fmla="*/ 39 h 217"/>
                  <a:gd name="T46" fmla="*/ 74 w 435"/>
                  <a:gd name="T47" fmla="*/ 39 h 217"/>
                  <a:gd name="T48" fmla="*/ 105 w 435"/>
                  <a:gd name="T49" fmla="*/ 51 h 217"/>
                  <a:gd name="T50" fmla="*/ 303 w 435"/>
                  <a:gd name="T51" fmla="*/ 134 h 217"/>
                  <a:gd name="T52" fmla="*/ 378 w 435"/>
                  <a:gd name="T53" fmla="*/ 167 h 217"/>
                  <a:gd name="T54" fmla="*/ 413 w 435"/>
                  <a:gd name="T55" fmla="*/ 186 h 217"/>
                  <a:gd name="T56" fmla="*/ 410 w 435"/>
                  <a:gd name="T57" fmla="*/ 196 h 217"/>
                  <a:gd name="T58" fmla="*/ 398 w 435"/>
                  <a:gd name="T59" fmla="*/ 192 h 217"/>
                  <a:gd name="T60" fmla="*/ 408 w 435"/>
                  <a:gd name="T61" fmla="*/ 217 h 217"/>
                  <a:gd name="T62" fmla="*/ 412 w 435"/>
                  <a:gd name="T63" fmla="*/ 215 h 217"/>
                  <a:gd name="T64" fmla="*/ 431 w 435"/>
                  <a:gd name="T65" fmla="*/ 182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35" h="217">
                    <a:moveTo>
                      <a:pt x="431" y="182"/>
                    </a:moveTo>
                    <a:cubicBezTo>
                      <a:pt x="425" y="161"/>
                      <a:pt x="395" y="153"/>
                      <a:pt x="377" y="145"/>
                    </a:cubicBezTo>
                    <a:cubicBezTo>
                      <a:pt x="320" y="119"/>
                      <a:pt x="262" y="94"/>
                      <a:pt x="205" y="70"/>
                    </a:cubicBezTo>
                    <a:cubicBezTo>
                      <a:pt x="151" y="48"/>
                      <a:pt x="97" y="23"/>
                      <a:pt x="41" y="7"/>
                    </a:cubicBezTo>
                    <a:cubicBezTo>
                      <a:pt x="25" y="2"/>
                      <a:pt x="16" y="0"/>
                      <a:pt x="5" y="15"/>
                    </a:cubicBezTo>
                    <a:cubicBezTo>
                      <a:pt x="0" y="23"/>
                      <a:pt x="1" y="30"/>
                      <a:pt x="5" y="36"/>
                    </a:cubicBezTo>
                    <a:cubicBezTo>
                      <a:pt x="10" y="33"/>
                      <a:pt x="15" y="29"/>
                      <a:pt x="19" y="25"/>
                    </a:cubicBezTo>
                    <a:cubicBezTo>
                      <a:pt x="18" y="23"/>
                      <a:pt x="18" y="23"/>
                      <a:pt x="17" y="24"/>
                    </a:cubicBezTo>
                    <a:cubicBezTo>
                      <a:pt x="18" y="23"/>
                      <a:pt x="18" y="22"/>
                      <a:pt x="19" y="22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9" y="22"/>
                      <a:pt x="20" y="22"/>
                      <a:pt x="21" y="22"/>
                    </a:cubicBezTo>
                    <a:cubicBezTo>
                      <a:pt x="21" y="22"/>
                      <a:pt x="21" y="22"/>
                      <a:pt x="21" y="22"/>
                    </a:cubicBezTo>
                    <a:cubicBezTo>
                      <a:pt x="21" y="22"/>
                      <a:pt x="21" y="22"/>
                      <a:pt x="21" y="22"/>
                    </a:cubicBezTo>
                    <a:cubicBezTo>
                      <a:pt x="22" y="22"/>
                      <a:pt x="23" y="22"/>
                      <a:pt x="24" y="22"/>
                    </a:cubicBezTo>
                    <a:cubicBezTo>
                      <a:pt x="24" y="23"/>
                      <a:pt x="24" y="23"/>
                      <a:pt x="25" y="23"/>
                    </a:cubicBezTo>
                    <a:cubicBezTo>
                      <a:pt x="26" y="23"/>
                      <a:pt x="27" y="23"/>
                      <a:pt x="28" y="24"/>
                    </a:cubicBezTo>
                    <a:cubicBezTo>
                      <a:pt x="28" y="24"/>
                      <a:pt x="28" y="24"/>
                      <a:pt x="29" y="24"/>
                    </a:cubicBezTo>
                    <a:cubicBezTo>
                      <a:pt x="30" y="24"/>
                      <a:pt x="31" y="24"/>
                      <a:pt x="32" y="25"/>
                    </a:cubicBezTo>
                    <a:cubicBezTo>
                      <a:pt x="33" y="25"/>
                      <a:pt x="34" y="26"/>
                      <a:pt x="36" y="26"/>
                    </a:cubicBezTo>
                    <a:cubicBezTo>
                      <a:pt x="41" y="27"/>
                      <a:pt x="46" y="29"/>
                      <a:pt x="51" y="31"/>
                    </a:cubicBezTo>
                    <a:cubicBezTo>
                      <a:pt x="52" y="31"/>
                      <a:pt x="53" y="32"/>
                      <a:pt x="54" y="32"/>
                    </a:cubicBezTo>
                    <a:cubicBezTo>
                      <a:pt x="59" y="33"/>
                      <a:pt x="63" y="35"/>
                      <a:pt x="67" y="37"/>
                    </a:cubicBezTo>
                    <a:cubicBezTo>
                      <a:pt x="70" y="37"/>
                      <a:pt x="72" y="38"/>
                      <a:pt x="74" y="39"/>
                    </a:cubicBezTo>
                    <a:cubicBezTo>
                      <a:pt x="74" y="39"/>
                      <a:pt x="74" y="39"/>
                      <a:pt x="74" y="39"/>
                    </a:cubicBezTo>
                    <a:cubicBezTo>
                      <a:pt x="84" y="43"/>
                      <a:pt x="95" y="47"/>
                      <a:pt x="105" y="51"/>
                    </a:cubicBezTo>
                    <a:cubicBezTo>
                      <a:pt x="172" y="77"/>
                      <a:pt x="238" y="105"/>
                      <a:pt x="303" y="134"/>
                    </a:cubicBezTo>
                    <a:cubicBezTo>
                      <a:pt x="328" y="145"/>
                      <a:pt x="353" y="156"/>
                      <a:pt x="378" y="167"/>
                    </a:cubicBezTo>
                    <a:cubicBezTo>
                      <a:pt x="390" y="172"/>
                      <a:pt x="402" y="177"/>
                      <a:pt x="413" y="186"/>
                    </a:cubicBezTo>
                    <a:cubicBezTo>
                      <a:pt x="419" y="191"/>
                      <a:pt x="416" y="194"/>
                      <a:pt x="410" y="196"/>
                    </a:cubicBezTo>
                    <a:cubicBezTo>
                      <a:pt x="407" y="195"/>
                      <a:pt x="402" y="193"/>
                      <a:pt x="398" y="192"/>
                    </a:cubicBezTo>
                    <a:cubicBezTo>
                      <a:pt x="397" y="201"/>
                      <a:pt x="401" y="211"/>
                      <a:pt x="408" y="217"/>
                    </a:cubicBezTo>
                    <a:cubicBezTo>
                      <a:pt x="410" y="216"/>
                      <a:pt x="411" y="216"/>
                      <a:pt x="412" y="215"/>
                    </a:cubicBezTo>
                    <a:cubicBezTo>
                      <a:pt x="424" y="209"/>
                      <a:pt x="435" y="196"/>
                      <a:pt x="431" y="18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id-ID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78" name="TextBox 12"/>
            <p:cNvSpPr txBox="1"/>
            <p:nvPr/>
          </p:nvSpPr>
          <p:spPr>
            <a:xfrm rot="533412">
              <a:off x="8197259" y="4019542"/>
              <a:ext cx="195919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b="1" dirty="0">
                  <a:solidFill>
                    <a:prstClr val="white"/>
                  </a:solidFill>
                  <a:cs typeface="+mn-ea"/>
                  <a:sym typeface="+mn-lt"/>
                </a:rPr>
                <a:t>点击添加目录 </a:t>
              </a:r>
              <a:r>
                <a:rPr lang="en-US" altLang="zh-CN" sz="2000" b="1" dirty="0">
                  <a:solidFill>
                    <a:prstClr val="white"/>
                  </a:solidFill>
                  <a:cs typeface="+mn-ea"/>
                  <a:sym typeface="+mn-lt"/>
                </a:rPr>
                <a:t>3</a:t>
              </a:r>
              <a:endParaRPr lang="zh-CN" altLang="en-US" sz="2000" b="1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291072" y="3339164"/>
            <a:ext cx="3218096" cy="3086298"/>
            <a:chOff x="6291072" y="3339164"/>
            <a:chExt cx="3218096" cy="3086298"/>
          </a:xfrm>
        </p:grpSpPr>
        <p:sp>
          <p:nvSpPr>
            <p:cNvPr id="59" name="Freeform 16"/>
            <p:cNvSpPr>
              <a:spLocks noEditPoints="1"/>
            </p:cNvSpPr>
            <p:nvPr/>
          </p:nvSpPr>
          <p:spPr bwMode="auto">
            <a:xfrm>
              <a:off x="7291223" y="4207517"/>
              <a:ext cx="2217945" cy="2217945"/>
            </a:xfrm>
            <a:custGeom>
              <a:avLst/>
              <a:gdLst>
                <a:gd name="T0" fmla="*/ 107 w 473"/>
                <a:gd name="T1" fmla="*/ 7 h 473"/>
                <a:gd name="T2" fmla="*/ 7 w 473"/>
                <a:gd name="T3" fmla="*/ 107 h 473"/>
                <a:gd name="T4" fmla="*/ 7 w 473"/>
                <a:gd name="T5" fmla="*/ 135 h 473"/>
                <a:gd name="T6" fmla="*/ 338 w 473"/>
                <a:gd name="T7" fmla="*/ 465 h 473"/>
                <a:gd name="T8" fmla="*/ 366 w 473"/>
                <a:gd name="T9" fmla="*/ 465 h 473"/>
                <a:gd name="T10" fmla="*/ 466 w 473"/>
                <a:gd name="T11" fmla="*/ 366 h 473"/>
                <a:gd name="T12" fmla="*/ 466 w 473"/>
                <a:gd name="T13" fmla="*/ 338 h 473"/>
                <a:gd name="T14" fmla="*/ 135 w 473"/>
                <a:gd name="T15" fmla="*/ 7 h 473"/>
                <a:gd name="T16" fmla="*/ 107 w 473"/>
                <a:gd name="T17" fmla="*/ 7 h 473"/>
                <a:gd name="T18" fmla="*/ 117 w 473"/>
                <a:gd name="T19" fmla="*/ 117 h 473"/>
                <a:gd name="T20" fmla="*/ 75 w 473"/>
                <a:gd name="T21" fmla="*/ 117 h 473"/>
                <a:gd name="T22" fmla="*/ 75 w 473"/>
                <a:gd name="T23" fmla="*/ 75 h 473"/>
                <a:gd name="T24" fmla="*/ 117 w 473"/>
                <a:gd name="T25" fmla="*/ 75 h 473"/>
                <a:gd name="T26" fmla="*/ 117 w 473"/>
                <a:gd name="T27" fmla="*/ 117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73" h="473">
                  <a:moveTo>
                    <a:pt x="107" y="7"/>
                  </a:moveTo>
                  <a:cubicBezTo>
                    <a:pt x="7" y="107"/>
                    <a:pt x="7" y="107"/>
                    <a:pt x="7" y="107"/>
                  </a:cubicBezTo>
                  <a:cubicBezTo>
                    <a:pt x="0" y="115"/>
                    <a:pt x="0" y="127"/>
                    <a:pt x="7" y="135"/>
                  </a:cubicBezTo>
                  <a:cubicBezTo>
                    <a:pt x="338" y="465"/>
                    <a:pt x="338" y="465"/>
                    <a:pt x="338" y="465"/>
                  </a:cubicBezTo>
                  <a:cubicBezTo>
                    <a:pt x="346" y="473"/>
                    <a:pt x="358" y="473"/>
                    <a:pt x="366" y="465"/>
                  </a:cubicBezTo>
                  <a:cubicBezTo>
                    <a:pt x="466" y="366"/>
                    <a:pt x="466" y="366"/>
                    <a:pt x="466" y="366"/>
                  </a:cubicBezTo>
                  <a:cubicBezTo>
                    <a:pt x="473" y="358"/>
                    <a:pt x="473" y="346"/>
                    <a:pt x="466" y="338"/>
                  </a:cubicBezTo>
                  <a:cubicBezTo>
                    <a:pt x="135" y="7"/>
                    <a:pt x="135" y="7"/>
                    <a:pt x="135" y="7"/>
                  </a:cubicBezTo>
                  <a:cubicBezTo>
                    <a:pt x="127" y="0"/>
                    <a:pt x="115" y="0"/>
                    <a:pt x="107" y="7"/>
                  </a:cubicBezTo>
                  <a:close/>
                  <a:moveTo>
                    <a:pt x="117" y="117"/>
                  </a:moveTo>
                  <a:cubicBezTo>
                    <a:pt x="106" y="129"/>
                    <a:pt x="87" y="129"/>
                    <a:pt x="75" y="117"/>
                  </a:cubicBezTo>
                  <a:cubicBezTo>
                    <a:pt x="64" y="106"/>
                    <a:pt x="64" y="87"/>
                    <a:pt x="75" y="75"/>
                  </a:cubicBezTo>
                  <a:cubicBezTo>
                    <a:pt x="87" y="63"/>
                    <a:pt x="106" y="63"/>
                    <a:pt x="117" y="75"/>
                  </a:cubicBezTo>
                  <a:cubicBezTo>
                    <a:pt x="129" y="87"/>
                    <a:pt x="129" y="106"/>
                    <a:pt x="117" y="117"/>
                  </a:cubicBezTo>
                  <a:close/>
                </a:path>
              </a:pathLst>
            </a:custGeom>
            <a:solidFill>
              <a:srgbClr val="B4773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id-ID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grpSp>
          <p:nvGrpSpPr>
            <p:cNvPr id="62" name="Group 30"/>
            <p:cNvGrpSpPr/>
            <p:nvPr/>
          </p:nvGrpSpPr>
          <p:grpSpPr>
            <a:xfrm>
              <a:off x="6291072" y="3339164"/>
              <a:ext cx="1485973" cy="1362005"/>
              <a:chOff x="6530975" y="3590925"/>
              <a:chExt cx="1427162" cy="1308100"/>
            </a:xfrm>
            <a:solidFill>
              <a:srgbClr val="FCAF26"/>
            </a:solidFill>
          </p:grpSpPr>
          <p:sp>
            <p:nvSpPr>
              <p:cNvPr id="63" name="Freeform 19"/>
              <p:cNvSpPr/>
              <p:nvPr/>
            </p:nvSpPr>
            <p:spPr bwMode="auto">
              <a:xfrm>
                <a:off x="6816725" y="3948113"/>
                <a:ext cx="908050" cy="809625"/>
              </a:xfrm>
              <a:custGeom>
                <a:avLst/>
                <a:gdLst>
                  <a:gd name="T0" fmla="*/ 229 w 229"/>
                  <a:gd name="T1" fmla="*/ 190 h 204"/>
                  <a:gd name="T2" fmla="*/ 46 w 229"/>
                  <a:gd name="T3" fmla="*/ 30 h 204"/>
                  <a:gd name="T4" fmla="*/ 11 w 229"/>
                  <a:gd name="T5" fmla="*/ 0 h 204"/>
                  <a:gd name="T6" fmla="*/ 12 w 229"/>
                  <a:gd name="T7" fmla="*/ 0 h 204"/>
                  <a:gd name="T8" fmla="*/ 0 w 229"/>
                  <a:gd name="T9" fmla="*/ 17 h 204"/>
                  <a:gd name="T10" fmla="*/ 112 w 229"/>
                  <a:gd name="T11" fmla="*/ 114 h 204"/>
                  <a:gd name="T12" fmla="*/ 214 w 229"/>
                  <a:gd name="T13" fmla="*/ 204 h 204"/>
                  <a:gd name="T14" fmla="*/ 228 w 229"/>
                  <a:gd name="T15" fmla="*/ 190 h 204"/>
                  <a:gd name="T16" fmla="*/ 229 w 229"/>
                  <a:gd name="T17" fmla="*/ 19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9" h="204">
                    <a:moveTo>
                      <a:pt x="229" y="190"/>
                    </a:moveTo>
                    <a:cubicBezTo>
                      <a:pt x="168" y="137"/>
                      <a:pt x="107" y="84"/>
                      <a:pt x="46" y="30"/>
                    </a:cubicBezTo>
                    <a:cubicBezTo>
                      <a:pt x="35" y="20"/>
                      <a:pt x="23" y="10"/>
                      <a:pt x="11" y="0"/>
                    </a:cubicBezTo>
                    <a:cubicBezTo>
                      <a:pt x="11" y="0"/>
                      <a:pt x="12" y="0"/>
                      <a:pt x="12" y="0"/>
                    </a:cubicBezTo>
                    <a:cubicBezTo>
                      <a:pt x="8" y="6"/>
                      <a:pt x="4" y="11"/>
                      <a:pt x="0" y="17"/>
                    </a:cubicBezTo>
                    <a:cubicBezTo>
                      <a:pt x="37" y="50"/>
                      <a:pt x="75" y="82"/>
                      <a:pt x="112" y="114"/>
                    </a:cubicBezTo>
                    <a:cubicBezTo>
                      <a:pt x="146" y="144"/>
                      <a:pt x="180" y="174"/>
                      <a:pt x="214" y="204"/>
                    </a:cubicBezTo>
                    <a:cubicBezTo>
                      <a:pt x="228" y="190"/>
                      <a:pt x="228" y="190"/>
                      <a:pt x="228" y="190"/>
                    </a:cubicBezTo>
                    <a:cubicBezTo>
                      <a:pt x="229" y="190"/>
                      <a:pt x="229" y="190"/>
                      <a:pt x="229" y="19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id-ID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4" name="Freeform 20"/>
              <p:cNvSpPr/>
              <p:nvPr/>
            </p:nvSpPr>
            <p:spPr bwMode="auto">
              <a:xfrm>
                <a:off x="6530975" y="3590925"/>
                <a:ext cx="1427162" cy="1308100"/>
              </a:xfrm>
              <a:custGeom>
                <a:avLst/>
                <a:gdLst>
                  <a:gd name="T0" fmla="*/ 320 w 360"/>
                  <a:gd name="T1" fmla="*/ 251 h 330"/>
                  <a:gd name="T2" fmla="*/ 180 w 360"/>
                  <a:gd name="T3" fmla="*/ 126 h 330"/>
                  <a:gd name="T4" fmla="*/ 44 w 360"/>
                  <a:gd name="T5" fmla="*/ 14 h 330"/>
                  <a:gd name="T6" fmla="*/ 8 w 360"/>
                  <a:gd name="T7" fmla="*/ 11 h 330"/>
                  <a:gd name="T8" fmla="*/ 0 w 360"/>
                  <a:gd name="T9" fmla="*/ 23 h 330"/>
                  <a:gd name="T10" fmla="*/ 16 w 360"/>
                  <a:gd name="T11" fmla="*/ 26 h 330"/>
                  <a:gd name="T12" fmla="*/ 18 w 360"/>
                  <a:gd name="T13" fmla="*/ 26 h 330"/>
                  <a:gd name="T14" fmla="*/ 16 w 360"/>
                  <a:gd name="T15" fmla="*/ 23 h 330"/>
                  <a:gd name="T16" fmla="*/ 18 w 360"/>
                  <a:gd name="T17" fmla="*/ 22 h 330"/>
                  <a:gd name="T18" fmla="*/ 18 w 360"/>
                  <a:gd name="T19" fmla="*/ 22 h 330"/>
                  <a:gd name="T20" fmla="*/ 33 w 360"/>
                  <a:gd name="T21" fmla="*/ 31 h 330"/>
                  <a:gd name="T22" fmla="*/ 91 w 360"/>
                  <a:gd name="T23" fmla="*/ 76 h 330"/>
                  <a:gd name="T24" fmla="*/ 254 w 360"/>
                  <a:gd name="T25" fmla="*/ 218 h 330"/>
                  <a:gd name="T26" fmla="*/ 314 w 360"/>
                  <a:gd name="T27" fmla="*/ 272 h 330"/>
                  <a:gd name="T28" fmla="*/ 341 w 360"/>
                  <a:gd name="T29" fmla="*/ 301 h 330"/>
                  <a:gd name="T30" fmla="*/ 335 w 360"/>
                  <a:gd name="T31" fmla="*/ 310 h 330"/>
                  <a:gd name="T32" fmla="*/ 320 w 360"/>
                  <a:gd name="T33" fmla="*/ 297 h 330"/>
                  <a:gd name="T34" fmla="*/ 315 w 360"/>
                  <a:gd name="T35" fmla="*/ 319 h 330"/>
                  <a:gd name="T36" fmla="*/ 324 w 360"/>
                  <a:gd name="T37" fmla="*/ 327 h 330"/>
                  <a:gd name="T38" fmla="*/ 325 w 360"/>
                  <a:gd name="T39" fmla="*/ 328 h 330"/>
                  <a:gd name="T40" fmla="*/ 325 w 360"/>
                  <a:gd name="T41" fmla="*/ 328 h 330"/>
                  <a:gd name="T42" fmla="*/ 331 w 360"/>
                  <a:gd name="T43" fmla="*/ 328 h 330"/>
                  <a:gd name="T44" fmla="*/ 359 w 360"/>
                  <a:gd name="T45" fmla="*/ 303 h 330"/>
                  <a:gd name="T46" fmla="*/ 320 w 360"/>
                  <a:gd name="T47" fmla="*/ 251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60" h="330">
                    <a:moveTo>
                      <a:pt x="320" y="251"/>
                    </a:moveTo>
                    <a:cubicBezTo>
                      <a:pt x="274" y="209"/>
                      <a:pt x="227" y="167"/>
                      <a:pt x="180" y="126"/>
                    </a:cubicBezTo>
                    <a:cubicBezTo>
                      <a:pt x="136" y="88"/>
                      <a:pt x="92" y="48"/>
                      <a:pt x="44" y="14"/>
                    </a:cubicBezTo>
                    <a:cubicBezTo>
                      <a:pt x="31" y="5"/>
                      <a:pt x="23" y="0"/>
                      <a:pt x="8" y="11"/>
                    </a:cubicBezTo>
                    <a:cubicBezTo>
                      <a:pt x="3" y="15"/>
                      <a:pt x="1" y="19"/>
                      <a:pt x="0" y="23"/>
                    </a:cubicBezTo>
                    <a:cubicBezTo>
                      <a:pt x="5" y="25"/>
                      <a:pt x="11" y="26"/>
                      <a:pt x="16" y="26"/>
                    </a:cubicBezTo>
                    <a:cubicBezTo>
                      <a:pt x="17" y="26"/>
                      <a:pt x="17" y="26"/>
                      <a:pt x="18" y="26"/>
                    </a:cubicBezTo>
                    <a:cubicBezTo>
                      <a:pt x="17" y="23"/>
                      <a:pt x="18" y="22"/>
                      <a:pt x="16" y="23"/>
                    </a:cubicBezTo>
                    <a:cubicBezTo>
                      <a:pt x="17" y="23"/>
                      <a:pt x="18" y="22"/>
                      <a:pt x="18" y="22"/>
                    </a:cubicBezTo>
                    <a:cubicBezTo>
                      <a:pt x="18" y="22"/>
                      <a:pt x="18" y="22"/>
                      <a:pt x="18" y="22"/>
                    </a:cubicBezTo>
                    <a:cubicBezTo>
                      <a:pt x="23" y="23"/>
                      <a:pt x="29" y="28"/>
                      <a:pt x="33" y="31"/>
                    </a:cubicBezTo>
                    <a:cubicBezTo>
                      <a:pt x="53" y="45"/>
                      <a:pt x="72" y="61"/>
                      <a:pt x="91" y="76"/>
                    </a:cubicBezTo>
                    <a:cubicBezTo>
                      <a:pt x="146" y="122"/>
                      <a:pt x="200" y="170"/>
                      <a:pt x="254" y="218"/>
                    </a:cubicBezTo>
                    <a:cubicBezTo>
                      <a:pt x="274" y="236"/>
                      <a:pt x="294" y="254"/>
                      <a:pt x="314" y="272"/>
                    </a:cubicBezTo>
                    <a:cubicBezTo>
                      <a:pt x="324" y="281"/>
                      <a:pt x="334" y="290"/>
                      <a:pt x="341" y="301"/>
                    </a:cubicBezTo>
                    <a:cubicBezTo>
                      <a:pt x="346" y="308"/>
                      <a:pt x="342" y="310"/>
                      <a:pt x="335" y="310"/>
                    </a:cubicBezTo>
                    <a:cubicBezTo>
                      <a:pt x="327" y="303"/>
                      <a:pt x="317" y="294"/>
                      <a:pt x="320" y="297"/>
                    </a:cubicBezTo>
                    <a:cubicBezTo>
                      <a:pt x="315" y="304"/>
                      <a:pt x="314" y="311"/>
                      <a:pt x="315" y="319"/>
                    </a:cubicBezTo>
                    <a:cubicBezTo>
                      <a:pt x="312" y="316"/>
                      <a:pt x="318" y="322"/>
                      <a:pt x="324" y="327"/>
                    </a:cubicBezTo>
                    <a:cubicBezTo>
                      <a:pt x="324" y="327"/>
                      <a:pt x="325" y="327"/>
                      <a:pt x="325" y="328"/>
                    </a:cubicBezTo>
                    <a:cubicBezTo>
                      <a:pt x="325" y="328"/>
                      <a:pt x="325" y="328"/>
                      <a:pt x="325" y="328"/>
                    </a:cubicBezTo>
                    <a:cubicBezTo>
                      <a:pt x="327" y="330"/>
                      <a:pt x="329" y="329"/>
                      <a:pt x="331" y="328"/>
                    </a:cubicBezTo>
                    <a:cubicBezTo>
                      <a:pt x="345" y="327"/>
                      <a:pt x="359" y="318"/>
                      <a:pt x="359" y="303"/>
                    </a:cubicBezTo>
                    <a:cubicBezTo>
                      <a:pt x="360" y="281"/>
                      <a:pt x="335" y="264"/>
                      <a:pt x="320" y="25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id-ID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79" name="TextBox 12"/>
            <p:cNvSpPr txBox="1"/>
            <p:nvPr/>
          </p:nvSpPr>
          <p:spPr>
            <a:xfrm rot="2636807">
              <a:off x="7535487" y="5208244"/>
              <a:ext cx="195919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b="1" dirty="0">
                  <a:solidFill>
                    <a:prstClr val="white"/>
                  </a:solidFill>
                  <a:cs typeface="+mn-ea"/>
                  <a:sym typeface="+mn-lt"/>
                </a:rPr>
                <a:t>点击添加目录 </a:t>
              </a:r>
              <a:r>
                <a:rPr lang="en-US" altLang="zh-CN" sz="2000" b="1" dirty="0">
                  <a:solidFill>
                    <a:prstClr val="white"/>
                  </a:solidFill>
                  <a:cs typeface="+mn-ea"/>
                  <a:sym typeface="+mn-lt"/>
                </a:rPr>
                <a:t>4</a:t>
              </a:r>
              <a:endParaRPr lang="zh-CN" altLang="en-US" sz="2000" b="1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803398" y="2335843"/>
            <a:ext cx="4962062" cy="1816558"/>
            <a:chOff x="1803398" y="2335843"/>
            <a:chExt cx="4962062" cy="1816558"/>
          </a:xfrm>
        </p:grpSpPr>
        <p:sp>
          <p:nvSpPr>
            <p:cNvPr id="26" name="Freeform 5"/>
            <p:cNvSpPr>
              <a:spLocks noEditPoints="1"/>
            </p:cNvSpPr>
            <p:nvPr/>
          </p:nvSpPr>
          <p:spPr bwMode="auto">
            <a:xfrm>
              <a:off x="1803398" y="2335843"/>
              <a:ext cx="4962062" cy="1816558"/>
            </a:xfrm>
            <a:custGeom>
              <a:avLst/>
              <a:gdLst>
                <a:gd name="T0" fmla="*/ 983 w 1203"/>
                <a:gd name="T1" fmla="*/ 0 h 440"/>
                <a:gd name="T2" fmla="*/ 784 w 1203"/>
                <a:gd name="T3" fmla="*/ 125 h 440"/>
                <a:gd name="T4" fmla="*/ 784 w 1203"/>
                <a:gd name="T5" fmla="*/ 125 h 440"/>
                <a:gd name="T6" fmla="*/ 740 w 1203"/>
                <a:gd name="T7" fmla="*/ 125 h 440"/>
                <a:gd name="T8" fmla="*/ 740 w 1203"/>
                <a:gd name="T9" fmla="*/ 144 h 440"/>
                <a:gd name="T10" fmla="*/ 699 w 1203"/>
                <a:gd name="T11" fmla="*/ 144 h 440"/>
                <a:gd name="T12" fmla="*/ 699 w 1203"/>
                <a:gd name="T13" fmla="*/ 158 h 440"/>
                <a:gd name="T14" fmla="*/ 334 w 1203"/>
                <a:gd name="T15" fmla="*/ 158 h 440"/>
                <a:gd name="T16" fmla="*/ 309 w 1203"/>
                <a:gd name="T17" fmla="*/ 182 h 440"/>
                <a:gd name="T18" fmla="*/ 282 w 1203"/>
                <a:gd name="T19" fmla="*/ 160 h 440"/>
                <a:gd name="T20" fmla="*/ 56 w 1203"/>
                <a:gd name="T21" fmla="*/ 160 h 440"/>
                <a:gd name="T22" fmla="*/ 31 w 1203"/>
                <a:gd name="T23" fmla="*/ 185 h 440"/>
                <a:gd name="T24" fmla="*/ 698 w 1203"/>
                <a:gd name="T25" fmla="*/ 185 h 440"/>
                <a:gd name="T26" fmla="*/ 698 w 1203"/>
                <a:gd name="T27" fmla="*/ 198 h 440"/>
                <a:gd name="T28" fmla="*/ 18 w 1203"/>
                <a:gd name="T29" fmla="*/ 198 h 440"/>
                <a:gd name="T30" fmla="*/ 0 w 1203"/>
                <a:gd name="T31" fmla="*/ 217 h 440"/>
                <a:gd name="T32" fmla="*/ 0 w 1203"/>
                <a:gd name="T33" fmla="*/ 232 h 440"/>
                <a:gd name="T34" fmla="*/ 40 w 1203"/>
                <a:gd name="T35" fmla="*/ 272 h 440"/>
                <a:gd name="T36" fmla="*/ 86 w 1203"/>
                <a:gd name="T37" fmla="*/ 272 h 440"/>
                <a:gd name="T38" fmla="*/ 110 w 1203"/>
                <a:gd name="T39" fmla="*/ 247 h 440"/>
                <a:gd name="T40" fmla="*/ 142 w 1203"/>
                <a:gd name="T41" fmla="*/ 278 h 440"/>
                <a:gd name="T42" fmla="*/ 173 w 1203"/>
                <a:gd name="T43" fmla="*/ 278 h 440"/>
                <a:gd name="T44" fmla="*/ 188 w 1203"/>
                <a:gd name="T45" fmla="*/ 262 h 440"/>
                <a:gd name="T46" fmla="*/ 205 w 1203"/>
                <a:gd name="T47" fmla="*/ 278 h 440"/>
                <a:gd name="T48" fmla="*/ 247 w 1203"/>
                <a:gd name="T49" fmla="*/ 278 h 440"/>
                <a:gd name="T50" fmla="*/ 275 w 1203"/>
                <a:gd name="T51" fmla="*/ 244 h 440"/>
                <a:gd name="T52" fmla="*/ 300 w 1203"/>
                <a:gd name="T53" fmla="*/ 244 h 440"/>
                <a:gd name="T54" fmla="*/ 326 w 1203"/>
                <a:gd name="T55" fmla="*/ 282 h 440"/>
                <a:gd name="T56" fmla="*/ 699 w 1203"/>
                <a:gd name="T57" fmla="*/ 282 h 440"/>
                <a:gd name="T58" fmla="*/ 699 w 1203"/>
                <a:gd name="T59" fmla="*/ 295 h 440"/>
                <a:gd name="T60" fmla="*/ 740 w 1203"/>
                <a:gd name="T61" fmla="*/ 295 h 440"/>
                <a:gd name="T62" fmla="*/ 740 w 1203"/>
                <a:gd name="T63" fmla="*/ 314 h 440"/>
                <a:gd name="T64" fmla="*/ 784 w 1203"/>
                <a:gd name="T65" fmla="*/ 314 h 440"/>
                <a:gd name="T66" fmla="*/ 784 w 1203"/>
                <a:gd name="T67" fmla="*/ 314 h 440"/>
                <a:gd name="T68" fmla="*/ 983 w 1203"/>
                <a:gd name="T69" fmla="*/ 440 h 440"/>
                <a:gd name="T70" fmla="*/ 1203 w 1203"/>
                <a:gd name="T71" fmla="*/ 220 h 440"/>
                <a:gd name="T72" fmla="*/ 983 w 1203"/>
                <a:gd name="T73" fmla="*/ 0 h 440"/>
                <a:gd name="T74" fmla="*/ 1104 w 1203"/>
                <a:gd name="T75" fmla="*/ 269 h 440"/>
                <a:gd name="T76" fmla="*/ 1055 w 1203"/>
                <a:gd name="T77" fmla="*/ 220 h 440"/>
                <a:gd name="T78" fmla="*/ 1104 w 1203"/>
                <a:gd name="T79" fmla="*/ 171 h 440"/>
                <a:gd name="T80" fmla="*/ 1154 w 1203"/>
                <a:gd name="T81" fmla="*/ 220 h 440"/>
                <a:gd name="T82" fmla="*/ 1104 w 1203"/>
                <a:gd name="T83" fmla="*/ 269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203" h="440">
                  <a:moveTo>
                    <a:pt x="983" y="0"/>
                  </a:moveTo>
                  <a:cubicBezTo>
                    <a:pt x="895" y="0"/>
                    <a:pt x="819" y="51"/>
                    <a:pt x="784" y="125"/>
                  </a:cubicBezTo>
                  <a:cubicBezTo>
                    <a:pt x="784" y="125"/>
                    <a:pt x="784" y="125"/>
                    <a:pt x="784" y="125"/>
                  </a:cubicBezTo>
                  <a:cubicBezTo>
                    <a:pt x="740" y="125"/>
                    <a:pt x="740" y="125"/>
                    <a:pt x="740" y="125"/>
                  </a:cubicBezTo>
                  <a:cubicBezTo>
                    <a:pt x="740" y="144"/>
                    <a:pt x="740" y="144"/>
                    <a:pt x="740" y="144"/>
                  </a:cubicBezTo>
                  <a:cubicBezTo>
                    <a:pt x="699" y="144"/>
                    <a:pt x="699" y="144"/>
                    <a:pt x="699" y="144"/>
                  </a:cubicBezTo>
                  <a:cubicBezTo>
                    <a:pt x="699" y="158"/>
                    <a:pt x="699" y="158"/>
                    <a:pt x="699" y="158"/>
                  </a:cubicBezTo>
                  <a:cubicBezTo>
                    <a:pt x="334" y="158"/>
                    <a:pt x="334" y="158"/>
                    <a:pt x="334" y="158"/>
                  </a:cubicBezTo>
                  <a:cubicBezTo>
                    <a:pt x="309" y="182"/>
                    <a:pt x="309" y="182"/>
                    <a:pt x="309" y="182"/>
                  </a:cubicBezTo>
                  <a:cubicBezTo>
                    <a:pt x="282" y="160"/>
                    <a:pt x="282" y="160"/>
                    <a:pt x="282" y="160"/>
                  </a:cubicBezTo>
                  <a:cubicBezTo>
                    <a:pt x="56" y="160"/>
                    <a:pt x="56" y="160"/>
                    <a:pt x="56" y="160"/>
                  </a:cubicBezTo>
                  <a:cubicBezTo>
                    <a:pt x="31" y="185"/>
                    <a:pt x="31" y="185"/>
                    <a:pt x="31" y="185"/>
                  </a:cubicBezTo>
                  <a:cubicBezTo>
                    <a:pt x="698" y="185"/>
                    <a:pt x="698" y="185"/>
                    <a:pt x="698" y="185"/>
                  </a:cubicBezTo>
                  <a:cubicBezTo>
                    <a:pt x="698" y="198"/>
                    <a:pt x="698" y="198"/>
                    <a:pt x="698" y="198"/>
                  </a:cubicBezTo>
                  <a:cubicBezTo>
                    <a:pt x="18" y="198"/>
                    <a:pt x="18" y="198"/>
                    <a:pt x="18" y="198"/>
                  </a:cubicBezTo>
                  <a:cubicBezTo>
                    <a:pt x="0" y="217"/>
                    <a:pt x="0" y="217"/>
                    <a:pt x="0" y="217"/>
                  </a:cubicBezTo>
                  <a:cubicBezTo>
                    <a:pt x="0" y="232"/>
                    <a:pt x="0" y="232"/>
                    <a:pt x="0" y="232"/>
                  </a:cubicBezTo>
                  <a:cubicBezTo>
                    <a:pt x="40" y="272"/>
                    <a:pt x="40" y="272"/>
                    <a:pt x="40" y="272"/>
                  </a:cubicBezTo>
                  <a:cubicBezTo>
                    <a:pt x="86" y="272"/>
                    <a:pt x="86" y="272"/>
                    <a:pt x="86" y="272"/>
                  </a:cubicBezTo>
                  <a:cubicBezTo>
                    <a:pt x="110" y="247"/>
                    <a:pt x="110" y="247"/>
                    <a:pt x="110" y="247"/>
                  </a:cubicBezTo>
                  <a:cubicBezTo>
                    <a:pt x="142" y="278"/>
                    <a:pt x="142" y="278"/>
                    <a:pt x="142" y="278"/>
                  </a:cubicBezTo>
                  <a:cubicBezTo>
                    <a:pt x="173" y="278"/>
                    <a:pt x="173" y="278"/>
                    <a:pt x="173" y="278"/>
                  </a:cubicBezTo>
                  <a:cubicBezTo>
                    <a:pt x="188" y="262"/>
                    <a:pt x="188" y="262"/>
                    <a:pt x="188" y="262"/>
                  </a:cubicBezTo>
                  <a:cubicBezTo>
                    <a:pt x="205" y="278"/>
                    <a:pt x="205" y="278"/>
                    <a:pt x="205" y="278"/>
                  </a:cubicBezTo>
                  <a:cubicBezTo>
                    <a:pt x="247" y="278"/>
                    <a:pt x="247" y="278"/>
                    <a:pt x="247" y="278"/>
                  </a:cubicBezTo>
                  <a:cubicBezTo>
                    <a:pt x="275" y="244"/>
                    <a:pt x="275" y="244"/>
                    <a:pt x="275" y="244"/>
                  </a:cubicBezTo>
                  <a:cubicBezTo>
                    <a:pt x="300" y="244"/>
                    <a:pt x="300" y="244"/>
                    <a:pt x="300" y="244"/>
                  </a:cubicBezTo>
                  <a:cubicBezTo>
                    <a:pt x="326" y="282"/>
                    <a:pt x="326" y="282"/>
                    <a:pt x="326" y="282"/>
                  </a:cubicBezTo>
                  <a:cubicBezTo>
                    <a:pt x="699" y="282"/>
                    <a:pt x="699" y="282"/>
                    <a:pt x="699" y="282"/>
                  </a:cubicBezTo>
                  <a:cubicBezTo>
                    <a:pt x="699" y="295"/>
                    <a:pt x="699" y="295"/>
                    <a:pt x="699" y="295"/>
                  </a:cubicBezTo>
                  <a:cubicBezTo>
                    <a:pt x="740" y="295"/>
                    <a:pt x="740" y="295"/>
                    <a:pt x="740" y="295"/>
                  </a:cubicBezTo>
                  <a:cubicBezTo>
                    <a:pt x="740" y="314"/>
                    <a:pt x="740" y="314"/>
                    <a:pt x="740" y="314"/>
                  </a:cubicBezTo>
                  <a:cubicBezTo>
                    <a:pt x="784" y="314"/>
                    <a:pt x="784" y="314"/>
                    <a:pt x="784" y="314"/>
                  </a:cubicBezTo>
                  <a:cubicBezTo>
                    <a:pt x="784" y="314"/>
                    <a:pt x="784" y="314"/>
                    <a:pt x="784" y="314"/>
                  </a:cubicBezTo>
                  <a:cubicBezTo>
                    <a:pt x="819" y="389"/>
                    <a:pt x="895" y="440"/>
                    <a:pt x="983" y="440"/>
                  </a:cubicBezTo>
                  <a:cubicBezTo>
                    <a:pt x="1104" y="440"/>
                    <a:pt x="1203" y="341"/>
                    <a:pt x="1203" y="220"/>
                  </a:cubicBezTo>
                  <a:cubicBezTo>
                    <a:pt x="1203" y="98"/>
                    <a:pt x="1104" y="0"/>
                    <a:pt x="983" y="0"/>
                  </a:cubicBezTo>
                  <a:close/>
                  <a:moveTo>
                    <a:pt x="1104" y="269"/>
                  </a:moveTo>
                  <a:cubicBezTo>
                    <a:pt x="1077" y="269"/>
                    <a:pt x="1055" y="247"/>
                    <a:pt x="1055" y="220"/>
                  </a:cubicBezTo>
                  <a:cubicBezTo>
                    <a:pt x="1055" y="193"/>
                    <a:pt x="1077" y="171"/>
                    <a:pt x="1104" y="171"/>
                  </a:cubicBezTo>
                  <a:cubicBezTo>
                    <a:pt x="1131" y="171"/>
                    <a:pt x="1154" y="193"/>
                    <a:pt x="1154" y="220"/>
                  </a:cubicBezTo>
                  <a:cubicBezTo>
                    <a:pt x="1154" y="247"/>
                    <a:pt x="1131" y="269"/>
                    <a:pt x="1104" y="269"/>
                  </a:cubicBezTo>
                  <a:close/>
                </a:path>
              </a:pathLst>
            </a:custGeom>
            <a:solidFill>
              <a:srgbClr val="43424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id-ID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80" name="矩形 79"/>
            <p:cNvSpPr/>
            <p:nvPr/>
          </p:nvSpPr>
          <p:spPr>
            <a:xfrm>
              <a:off x="4987091" y="2952372"/>
              <a:ext cx="1181656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3200" b="1" dirty="0">
                  <a:solidFill>
                    <a:prstClr val="white"/>
                  </a:solidFill>
                  <a:cs typeface="+mn-ea"/>
                  <a:sym typeface="+mn-lt"/>
                </a:rPr>
                <a:t>目 录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五边形 43"/>
          <p:cNvSpPr/>
          <p:nvPr/>
        </p:nvSpPr>
        <p:spPr>
          <a:xfrm>
            <a:off x="-19050" y="285751"/>
            <a:ext cx="443593" cy="371928"/>
          </a:xfrm>
          <a:prstGeom prst="homePlate">
            <a:avLst/>
          </a:prstGeom>
          <a:solidFill>
            <a:srgbClr val="934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45" name="TextBox 15"/>
          <p:cNvSpPr txBox="1">
            <a:spLocks noChangeArrowheads="1"/>
          </p:cNvSpPr>
          <p:nvPr/>
        </p:nvSpPr>
        <p:spPr bwMode="auto">
          <a:xfrm>
            <a:off x="854399" y="245869"/>
            <a:ext cx="33203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+mn-lt"/>
                <a:ea typeface="+mn-ea"/>
                <a:cs typeface="+mn-ea"/>
                <a:sym typeface="+mn-lt"/>
              </a:rPr>
              <a:t>单击此处</a:t>
            </a:r>
            <a:r>
              <a:rPr lang="zh-CN" altLang="en-US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+mn-lt"/>
                <a:ea typeface="+mn-ea"/>
                <a:cs typeface="+mn-ea"/>
                <a:sym typeface="+mn-lt"/>
              </a:rPr>
              <a:t>添加</a:t>
            </a:r>
            <a:r>
              <a:rPr lang="zh-CN" altLang="en-US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+mn-lt"/>
                <a:ea typeface="+mn-ea"/>
                <a:cs typeface="+mn-ea"/>
                <a:sym typeface="+mn-lt"/>
              </a:rPr>
              <a:t>标题</a:t>
            </a:r>
            <a:endParaRPr lang="zh-CN" altLang="en-US" sz="2400" b="1" dirty="0">
              <a:solidFill>
                <a:prstClr val="black">
                  <a:lumMod val="85000"/>
                  <a:lumOff val="15000"/>
                </a:prst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6" name="燕尾形 45"/>
          <p:cNvSpPr/>
          <p:nvPr/>
        </p:nvSpPr>
        <p:spPr>
          <a:xfrm>
            <a:off x="317370" y="303019"/>
            <a:ext cx="319315" cy="354659"/>
          </a:xfrm>
          <a:prstGeom prst="chevron">
            <a:avLst/>
          </a:prstGeom>
          <a:solidFill>
            <a:srgbClr val="B477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47" name="燕尾形 46"/>
          <p:cNvSpPr/>
          <p:nvPr/>
        </p:nvSpPr>
        <p:spPr>
          <a:xfrm>
            <a:off x="535084" y="303019"/>
            <a:ext cx="319315" cy="354659"/>
          </a:xfrm>
          <a:prstGeom prst="chevron">
            <a:avLst/>
          </a:prstGeom>
          <a:solidFill>
            <a:srgbClr val="FCAF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grpSp>
        <p:nvGrpSpPr>
          <p:cNvPr id="48" name="组合 47"/>
          <p:cNvGrpSpPr/>
          <p:nvPr/>
        </p:nvGrpSpPr>
        <p:grpSpPr>
          <a:xfrm>
            <a:off x="0" y="6743701"/>
            <a:ext cx="12192000" cy="128587"/>
            <a:chOff x="0" y="6672263"/>
            <a:chExt cx="10844214" cy="185737"/>
          </a:xfrm>
        </p:grpSpPr>
        <p:sp>
          <p:nvSpPr>
            <p:cNvPr id="49" name="矩形 48"/>
            <p:cNvSpPr/>
            <p:nvPr/>
          </p:nvSpPr>
          <p:spPr>
            <a:xfrm>
              <a:off x="0" y="6672263"/>
              <a:ext cx="3614738" cy="185737"/>
            </a:xfrm>
            <a:prstGeom prst="rect">
              <a:avLst/>
            </a:prstGeom>
            <a:solidFill>
              <a:srgbClr val="9345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3614738" y="6672263"/>
              <a:ext cx="3614738" cy="185737"/>
            </a:xfrm>
            <a:prstGeom prst="rect">
              <a:avLst/>
            </a:prstGeom>
            <a:solidFill>
              <a:srgbClr val="B477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51" name="矩形 50"/>
            <p:cNvSpPr/>
            <p:nvPr/>
          </p:nvSpPr>
          <p:spPr>
            <a:xfrm>
              <a:off x="7229476" y="6672263"/>
              <a:ext cx="3614738" cy="185737"/>
            </a:xfrm>
            <a:prstGeom prst="rect">
              <a:avLst/>
            </a:prstGeom>
            <a:solidFill>
              <a:srgbClr val="FCAF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cxnSp>
        <p:nvCxnSpPr>
          <p:cNvPr id="52" name="直接连接符 51"/>
          <p:cNvCxnSpPr/>
          <p:nvPr/>
        </p:nvCxnSpPr>
        <p:spPr>
          <a:xfrm>
            <a:off x="3457575" y="528638"/>
            <a:ext cx="8010525" cy="0"/>
          </a:xfrm>
          <a:prstGeom prst="line">
            <a:avLst/>
          </a:prstGeom>
          <a:ln>
            <a:solidFill>
              <a:srgbClr val="B477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矩形 52"/>
          <p:cNvSpPr/>
          <p:nvPr/>
        </p:nvSpPr>
        <p:spPr>
          <a:xfrm>
            <a:off x="12096750" y="164681"/>
            <a:ext cx="114300" cy="63133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8" name="AutoShape 1"/>
          <p:cNvSpPr/>
          <p:nvPr/>
        </p:nvSpPr>
        <p:spPr bwMode="auto">
          <a:xfrm>
            <a:off x="1958964" y="2281400"/>
            <a:ext cx="773187" cy="773187"/>
          </a:xfrm>
          <a:custGeom>
            <a:avLst/>
            <a:gdLst>
              <a:gd name="T0" fmla="*/ 290498 w 19679"/>
              <a:gd name="T1" fmla="*/ 318871 h 19679"/>
              <a:gd name="T2" fmla="*/ 290498 w 19679"/>
              <a:gd name="T3" fmla="*/ 318871 h 19679"/>
              <a:gd name="T4" fmla="*/ 290498 w 19679"/>
              <a:gd name="T5" fmla="*/ 318871 h 19679"/>
              <a:gd name="T6" fmla="*/ 290498 w 19679"/>
              <a:gd name="T7" fmla="*/ 318871 h 1967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9"/>
                  <a:pt x="6724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rgbClr val="934500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/>
          <a:lstStyle/>
          <a:p>
            <a:endParaRPr lang="zh-CN" altLang="en-US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29" name="AutoShape 2"/>
          <p:cNvSpPr/>
          <p:nvPr/>
        </p:nvSpPr>
        <p:spPr bwMode="auto">
          <a:xfrm>
            <a:off x="2170218" y="2503214"/>
            <a:ext cx="357017" cy="295755"/>
          </a:xfrm>
          <a:custGeom>
            <a:avLst/>
            <a:gdLst>
              <a:gd name="T0" fmla="*/ 134144 w 21600"/>
              <a:gd name="T1" fmla="*/ 111125 h 21600"/>
              <a:gd name="T2" fmla="*/ 134144 w 21600"/>
              <a:gd name="T3" fmla="*/ 111125 h 21600"/>
              <a:gd name="T4" fmla="*/ 134144 w 21600"/>
              <a:gd name="T5" fmla="*/ 111125 h 21600"/>
              <a:gd name="T6" fmla="*/ 134144 w 21600"/>
              <a:gd name="T7" fmla="*/ 111125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20263" y="3223"/>
                </a:moveTo>
                <a:cubicBezTo>
                  <a:pt x="20633" y="3223"/>
                  <a:pt x="20946" y="3385"/>
                  <a:pt x="21208" y="3714"/>
                </a:cubicBezTo>
                <a:cubicBezTo>
                  <a:pt x="21470" y="4043"/>
                  <a:pt x="21600" y="4428"/>
                  <a:pt x="21600" y="4865"/>
                </a:cubicBezTo>
                <a:lnTo>
                  <a:pt x="21600" y="19983"/>
                </a:lnTo>
                <a:cubicBezTo>
                  <a:pt x="21600" y="20421"/>
                  <a:pt x="21470" y="20804"/>
                  <a:pt x="21208" y="21121"/>
                </a:cubicBezTo>
                <a:cubicBezTo>
                  <a:pt x="20946" y="21440"/>
                  <a:pt x="20633" y="21599"/>
                  <a:pt x="20263" y="21599"/>
                </a:cubicBezTo>
                <a:lnTo>
                  <a:pt x="1348" y="21599"/>
                </a:lnTo>
                <a:cubicBezTo>
                  <a:pt x="981" y="21599"/>
                  <a:pt x="662" y="21440"/>
                  <a:pt x="398" y="21121"/>
                </a:cubicBezTo>
                <a:cubicBezTo>
                  <a:pt x="134" y="20804"/>
                  <a:pt x="0" y="20421"/>
                  <a:pt x="0" y="19983"/>
                </a:cubicBezTo>
                <a:lnTo>
                  <a:pt x="0" y="4865"/>
                </a:lnTo>
                <a:cubicBezTo>
                  <a:pt x="0" y="4428"/>
                  <a:pt x="134" y="4043"/>
                  <a:pt x="398" y="3714"/>
                </a:cubicBezTo>
                <a:cubicBezTo>
                  <a:pt x="662" y="3385"/>
                  <a:pt x="981" y="3223"/>
                  <a:pt x="1348" y="3223"/>
                </a:cubicBezTo>
                <a:lnTo>
                  <a:pt x="5638" y="3223"/>
                </a:lnTo>
                <a:lnTo>
                  <a:pt x="6319" y="1460"/>
                </a:lnTo>
                <a:cubicBezTo>
                  <a:pt x="6458" y="1058"/>
                  <a:pt x="6718" y="714"/>
                  <a:pt x="7090" y="426"/>
                </a:cubicBezTo>
                <a:cubicBezTo>
                  <a:pt x="7467" y="144"/>
                  <a:pt x="7839" y="0"/>
                  <a:pt x="8204" y="0"/>
                </a:cubicBezTo>
                <a:lnTo>
                  <a:pt x="13396" y="0"/>
                </a:lnTo>
                <a:cubicBezTo>
                  <a:pt x="13763" y="0"/>
                  <a:pt x="14136" y="144"/>
                  <a:pt x="14510" y="426"/>
                </a:cubicBezTo>
                <a:cubicBezTo>
                  <a:pt x="14885" y="714"/>
                  <a:pt x="15147" y="1058"/>
                  <a:pt x="15294" y="1460"/>
                </a:cubicBezTo>
                <a:lnTo>
                  <a:pt x="15962" y="3223"/>
                </a:lnTo>
                <a:lnTo>
                  <a:pt x="20263" y="3223"/>
                </a:lnTo>
                <a:close/>
                <a:moveTo>
                  <a:pt x="10805" y="19184"/>
                </a:moveTo>
                <a:cubicBezTo>
                  <a:pt x="11572" y="19184"/>
                  <a:pt x="12299" y="19003"/>
                  <a:pt x="12987" y="18649"/>
                </a:cubicBezTo>
                <a:cubicBezTo>
                  <a:pt x="13673" y="18295"/>
                  <a:pt x="14270" y="17810"/>
                  <a:pt x="14775" y="17196"/>
                </a:cubicBezTo>
                <a:cubicBezTo>
                  <a:pt x="15279" y="16581"/>
                  <a:pt x="15678" y="15862"/>
                  <a:pt x="15974" y="15048"/>
                </a:cubicBezTo>
                <a:cubicBezTo>
                  <a:pt x="16270" y="14235"/>
                  <a:pt x="16420" y="13355"/>
                  <a:pt x="16420" y="12422"/>
                </a:cubicBezTo>
                <a:cubicBezTo>
                  <a:pt x="16420" y="11499"/>
                  <a:pt x="16270" y="10624"/>
                  <a:pt x="15974" y="9795"/>
                </a:cubicBezTo>
                <a:cubicBezTo>
                  <a:pt x="15678" y="8967"/>
                  <a:pt x="15279" y="8250"/>
                  <a:pt x="14775" y="7645"/>
                </a:cubicBezTo>
                <a:cubicBezTo>
                  <a:pt x="14270" y="7036"/>
                  <a:pt x="13673" y="6558"/>
                  <a:pt x="12987" y="6199"/>
                </a:cubicBezTo>
                <a:cubicBezTo>
                  <a:pt x="12299" y="5844"/>
                  <a:pt x="11572" y="5667"/>
                  <a:pt x="10805" y="5667"/>
                </a:cubicBezTo>
                <a:cubicBezTo>
                  <a:pt x="10039" y="5667"/>
                  <a:pt x="9312" y="5847"/>
                  <a:pt x="8620" y="6199"/>
                </a:cubicBezTo>
                <a:cubicBezTo>
                  <a:pt x="7930" y="6558"/>
                  <a:pt x="7332" y="7036"/>
                  <a:pt x="6828" y="7645"/>
                </a:cubicBezTo>
                <a:cubicBezTo>
                  <a:pt x="6324" y="8250"/>
                  <a:pt x="5922" y="8964"/>
                  <a:pt x="5626" y="9789"/>
                </a:cubicBezTo>
                <a:cubicBezTo>
                  <a:pt x="5330" y="10612"/>
                  <a:pt x="5180" y="11491"/>
                  <a:pt x="5180" y="12422"/>
                </a:cubicBezTo>
                <a:cubicBezTo>
                  <a:pt x="5180" y="13355"/>
                  <a:pt x="5330" y="14235"/>
                  <a:pt x="5626" y="15048"/>
                </a:cubicBezTo>
                <a:cubicBezTo>
                  <a:pt x="5922" y="15862"/>
                  <a:pt x="6324" y="16581"/>
                  <a:pt x="6828" y="17196"/>
                </a:cubicBezTo>
                <a:cubicBezTo>
                  <a:pt x="7332" y="17810"/>
                  <a:pt x="7930" y="18295"/>
                  <a:pt x="8620" y="18649"/>
                </a:cubicBezTo>
                <a:cubicBezTo>
                  <a:pt x="9312" y="19006"/>
                  <a:pt x="10039" y="19184"/>
                  <a:pt x="10805" y="19184"/>
                </a:cubicBezTo>
                <a:moveTo>
                  <a:pt x="10805" y="7833"/>
                </a:moveTo>
                <a:cubicBezTo>
                  <a:pt x="11337" y="7833"/>
                  <a:pt x="11834" y="7953"/>
                  <a:pt x="12295" y="8191"/>
                </a:cubicBezTo>
                <a:cubicBezTo>
                  <a:pt x="12755" y="8432"/>
                  <a:pt x="13159" y="8755"/>
                  <a:pt x="13502" y="9169"/>
                </a:cubicBezTo>
                <a:cubicBezTo>
                  <a:pt x="13847" y="9583"/>
                  <a:pt x="14118" y="10069"/>
                  <a:pt x="14317" y="10624"/>
                </a:cubicBezTo>
                <a:cubicBezTo>
                  <a:pt x="14515" y="11184"/>
                  <a:pt x="14615" y="11780"/>
                  <a:pt x="14615" y="12422"/>
                </a:cubicBezTo>
                <a:cubicBezTo>
                  <a:pt x="14615" y="13056"/>
                  <a:pt x="14515" y="13650"/>
                  <a:pt x="14317" y="14205"/>
                </a:cubicBezTo>
                <a:cubicBezTo>
                  <a:pt x="14118" y="14756"/>
                  <a:pt x="13847" y="15245"/>
                  <a:pt x="13502" y="15667"/>
                </a:cubicBezTo>
                <a:cubicBezTo>
                  <a:pt x="13159" y="16091"/>
                  <a:pt x="12752" y="16419"/>
                  <a:pt x="12290" y="16661"/>
                </a:cubicBezTo>
                <a:cubicBezTo>
                  <a:pt x="11825" y="16899"/>
                  <a:pt x="11330" y="17017"/>
                  <a:pt x="10805" y="17017"/>
                </a:cubicBezTo>
                <a:cubicBezTo>
                  <a:pt x="10275" y="17017"/>
                  <a:pt x="9778" y="16899"/>
                  <a:pt x="9312" y="16661"/>
                </a:cubicBezTo>
                <a:cubicBezTo>
                  <a:pt x="8848" y="16419"/>
                  <a:pt x="8444" y="16091"/>
                  <a:pt x="8101" y="15667"/>
                </a:cubicBezTo>
                <a:cubicBezTo>
                  <a:pt x="7756" y="15245"/>
                  <a:pt x="7484" y="14755"/>
                  <a:pt x="7286" y="14199"/>
                </a:cubicBezTo>
                <a:cubicBezTo>
                  <a:pt x="7085" y="13641"/>
                  <a:pt x="6985" y="13045"/>
                  <a:pt x="6985" y="12422"/>
                </a:cubicBezTo>
                <a:cubicBezTo>
                  <a:pt x="6985" y="11780"/>
                  <a:pt x="7085" y="11184"/>
                  <a:pt x="7286" y="10624"/>
                </a:cubicBezTo>
                <a:cubicBezTo>
                  <a:pt x="7484" y="10068"/>
                  <a:pt x="7756" y="9583"/>
                  <a:pt x="8101" y="9169"/>
                </a:cubicBezTo>
                <a:cubicBezTo>
                  <a:pt x="8444" y="8755"/>
                  <a:pt x="8848" y="8432"/>
                  <a:pt x="9312" y="8191"/>
                </a:cubicBezTo>
                <a:cubicBezTo>
                  <a:pt x="9778" y="7953"/>
                  <a:pt x="10275" y="7833"/>
                  <a:pt x="10805" y="7833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zh-CN" altLang="en-US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30" name="AutoShape 3"/>
          <p:cNvSpPr/>
          <p:nvPr/>
        </p:nvSpPr>
        <p:spPr bwMode="auto">
          <a:xfrm>
            <a:off x="1958964" y="3346191"/>
            <a:ext cx="773187" cy="773187"/>
          </a:xfrm>
          <a:custGeom>
            <a:avLst/>
            <a:gdLst>
              <a:gd name="T0" fmla="*/ 290498 w 19679"/>
              <a:gd name="T1" fmla="*/ 318871 h 19679"/>
              <a:gd name="T2" fmla="*/ 290498 w 19679"/>
              <a:gd name="T3" fmla="*/ 318871 h 19679"/>
              <a:gd name="T4" fmla="*/ 290498 w 19679"/>
              <a:gd name="T5" fmla="*/ 318871 h 19679"/>
              <a:gd name="T6" fmla="*/ 290498 w 19679"/>
              <a:gd name="T7" fmla="*/ 318871 h 1967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9"/>
                  <a:pt x="6724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rgbClr val="B47730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/>
          <a:lstStyle/>
          <a:p>
            <a:endParaRPr lang="zh-CN" altLang="en-US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31" name="AutoShape 4"/>
          <p:cNvSpPr/>
          <p:nvPr/>
        </p:nvSpPr>
        <p:spPr bwMode="auto">
          <a:xfrm>
            <a:off x="1958964" y="4415132"/>
            <a:ext cx="773187" cy="775299"/>
          </a:xfrm>
          <a:custGeom>
            <a:avLst/>
            <a:gdLst>
              <a:gd name="T0" fmla="*/ 290498 w 19679"/>
              <a:gd name="T1" fmla="*/ 319742 h 19679"/>
              <a:gd name="T2" fmla="*/ 290498 w 19679"/>
              <a:gd name="T3" fmla="*/ 319742 h 19679"/>
              <a:gd name="T4" fmla="*/ 290498 w 19679"/>
              <a:gd name="T5" fmla="*/ 319742 h 19679"/>
              <a:gd name="T6" fmla="*/ 290498 w 19679"/>
              <a:gd name="T7" fmla="*/ 319742 h 1967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9"/>
                  <a:pt x="6724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rgbClr val="934500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/>
          <a:lstStyle/>
          <a:p>
            <a:endParaRPr lang="zh-CN" altLang="en-US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32" name="AutoShape 5"/>
          <p:cNvSpPr/>
          <p:nvPr/>
        </p:nvSpPr>
        <p:spPr bwMode="auto">
          <a:xfrm>
            <a:off x="2176554" y="3599694"/>
            <a:ext cx="357019" cy="295755"/>
          </a:xfrm>
          <a:custGeom>
            <a:avLst/>
            <a:gdLst>
              <a:gd name="T0" fmla="*/ 134144 w 21600"/>
              <a:gd name="T1" fmla="*/ 111125 h 21600"/>
              <a:gd name="T2" fmla="*/ 134144 w 21600"/>
              <a:gd name="T3" fmla="*/ 111125 h 21600"/>
              <a:gd name="T4" fmla="*/ 134144 w 21600"/>
              <a:gd name="T5" fmla="*/ 111125 h 21600"/>
              <a:gd name="T6" fmla="*/ 134144 w 21600"/>
              <a:gd name="T7" fmla="*/ 111125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20263" y="0"/>
                </a:moveTo>
                <a:cubicBezTo>
                  <a:pt x="20631" y="0"/>
                  <a:pt x="20944" y="162"/>
                  <a:pt x="21206" y="479"/>
                </a:cubicBezTo>
                <a:cubicBezTo>
                  <a:pt x="21468" y="799"/>
                  <a:pt x="21600" y="1178"/>
                  <a:pt x="21600" y="1618"/>
                </a:cubicBezTo>
                <a:lnTo>
                  <a:pt x="21600" y="19981"/>
                </a:lnTo>
                <a:cubicBezTo>
                  <a:pt x="21600" y="20421"/>
                  <a:pt x="21468" y="20801"/>
                  <a:pt x="21206" y="21121"/>
                </a:cubicBezTo>
                <a:cubicBezTo>
                  <a:pt x="20944" y="21437"/>
                  <a:pt x="20631" y="21599"/>
                  <a:pt x="20263" y="21599"/>
                </a:cubicBezTo>
                <a:lnTo>
                  <a:pt x="1345" y="21599"/>
                </a:lnTo>
                <a:cubicBezTo>
                  <a:pt x="981" y="21599"/>
                  <a:pt x="662" y="21437"/>
                  <a:pt x="398" y="21121"/>
                </a:cubicBezTo>
                <a:cubicBezTo>
                  <a:pt x="131" y="20801"/>
                  <a:pt x="0" y="20421"/>
                  <a:pt x="0" y="19981"/>
                </a:cubicBezTo>
                <a:lnTo>
                  <a:pt x="0" y="1618"/>
                </a:lnTo>
                <a:cubicBezTo>
                  <a:pt x="0" y="1178"/>
                  <a:pt x="131" y="799"/>
                  <a:pt x="398" y="479"/>
                </a:cubicBezTo>
                <a:cubicBezTo>
                  <a:pt x="662" y="162"/>
                  <a:pt x="981" y="0"/>
                  <a:pt x="1345" y="0"/>
                </a:cubicBezTo>
                <a:lnTo>
                  <a:pt x="20263" y="0"/>
                </a:lnTo>
                <a:close/>
                <a:moveTo>
                  <a:pt x="4052" y="2171"/>
                </a:moveTo>
                <a:cubicBezTo>
                  <a:pt x="4052" y="2021"/>
                  <a:pt x="4009" y="1892"/>
                  <a:pt x="3924" y="1783"/>
                </a:cubicBezTo>
                <a:cubicBezTo>
                  <a:pt x="3839" y="1677"/>
                  <a:pt x="3729" y="1621"/>
                  <a:pt x="3593" y="1621"/>
                </a:cubicBezTo>
                <a:lnTo>
                  <a:pt x="1801" y="1621"/>
                </a:lnTo>
                <a:cubicBezTo>
                  <a:pt x="1676" y="1621"/>
                  <a:pt x="1568" y="1674"/>
                  <a:pt x="1480" y="1777"/>
                </a:cubicBezTo>
                <a:cubicBezTo>
                  <a:pt x="1390" y="1880"/>
                  <a:pt x="1343" y="2012"/>
                  <a:pt x="1343" y="2171"/>
                </a:cubicBezTo>
                <a:lnTo>
                  <a:pt x="1343" y="4321"/>
                </a:lnTo>
                <a:cubicBezTo>
                  <a:pt x="1343" y="4470"/>
                  <a:pt x="1387" y="4603"/>
                  <a:pt x="1473" y="4708"/>
                </a:cubicBezTo>
                <a:cubicBezTo>
                  <a:pt x="1558" y="4817"/>
                  <a:pt x="1669" y="4867"/>
                  <a:pt x="1801" y="4867"/>
                </a:cubicBezTo>
                <a:lnTo>
                  <a:pt x="3593" y="4867"/>
                </a:lnTo>
                <a:cubicBezTo>
                  <a:pt x="3721" y="4867"/>
                  <a:pt x="3828" y="4820"/>
                  <a:pt x="3917" y="4717"/>
                </a:cubicBezTo>
                <a:cubicBezTo>
                  <a:pt x="4007" y="4614"/>
                  <a:pt x="4052" y="4482"/>
                  <a:pt x="4052" y="4321"/>
                </a:cubicBezTo>
                <a:lnTo>
                  <a:pt x="4052" y="2171"/>
                </a:lnTo>
                <a:close/>
                <a:moveTo>
                  <a:pt x="4052" y="7202"/>
                </a:moveTo>
                <a:cubicBezTo>
                  <a:pt x="4052" y="7055"/>
                  <a:pt x="4009" y="6926"/>
                  <a:pt x="3924" y="6817"/>
                </a:cubicBezTo>
                <a:cubicBezTo>
                  <a:pt x="3839" y="6709"/>
                  <a:pt x="3729" y="6656"/>
                  <a:pt x="3593" y="6656"/>
                </a:cubicBezTo>
                <a:lnTo>
                  <a:pt x="1801" y="6656"/>
                </a:lnTo>
                <a:cubicBezTo>
                  <a:pt x="1676" y="6656"/>
                  <a:pt x="1568" y="6709"/>
                  <a:pt x="1480" y="6817"/>
                </a:cubicBezTo>
                <a:cubicBezTo>
                  <a:pt x="1390" y="6926"/>
                  <a:pt x="1343" y="7055"/>
                  <a:pt x="1343" y="7202"/>
                </a:cubicBezTo>
                <a:lnTo>
                  <a:pt x="1343" y="9370"/>
                </a:lnTo>
                <a:cubicBezTo>
                  <a:pt x="1343" y="9516"/>
                  <a:pt x="1387" y="9646"/>
                  <a:pt x="1473" y="9757"/>
                </a:cubicBezTo>
                <a:cubicBezTo>
                  <a:pt x="1558" y="9863"/>
                  <a:pt x="1669" y="9916"/>
                  <a:pt x="1801" y="9916"/>
                </a:cubicBezTo>
                <a:lnTo>
                  <a:pt x="3593" y="9916"/>
                </a:lnTo>
                <a:cubicBezTo>
                  <a:pt x="3721" y="9916"/>
                  <a:pt x="3828" y="9863"/>
                  <a:pt x="3917" y="9757"/>
                </a:cubicBezTo>
                <a:cubicBezTo>
                  <a:pt x="4007" y="9646"/>
                  <a:pt x="4052" y="9516"/>
                  <a:pt x="4052" y="9370"/>
                </a:cubicBezTo>
                <a:lnTo>
                  <a:pt x="4052" y="7202"/>
                </a:lnTo>
                <a:close/>
                <a:moveTo>
                  <a:pt x="4052" y="12233"/>
                </a:moveTo>
                <a:cubicBezTo>
                  <a:pt x="4052" y="12083"/>
                  <a:pt x="4009" y="11957"/>
                  <a:pt x="3924" y="11846"/>
                </a:cubicBezTo>
                <a:cubicBezTo>
                  <a:pt x="3839" y="11740"/>
                  <a:pt x="3729" y="11686"/>
                  <a:pt x="3593" y="11686"/>
                </a:cubicBezTo>
                <a:lnTo>
                  <a:pt x="1801" y="11686"/>
                </a:lnTo>
                <a:cubicBezTo>
                  <a:pt x="1676" y="11686"/>
                  <a:pt x="1568" y="11740"/>
                  <a:pt x="1480" y="11846"/>
                </a:cubicBezTo>
                <a:cubicBezTo>
                  <a:pt x="1390" y="11957"/>
                  <a:pt x="1343" y="12083"/>
                  <a:pt x="1343" y="12233"/>
                </a:cubicBezTo>
                <a:lnTo>
                  <a:pt x="1343" y="14401"/>
                </a:lnTo>
                <a:cubicBezTo>
                  <a:pt x="1343" y="14548"/>
                  <a:pt x="1387" y="14677"/>
                  <a:pt x="1473" y="14786"/>
                </a:cubicBezTo>
                <a:cubicBezTo>
                  <a:pt x="1558" y="14894"/>
                  <a:pt x="1669" y="14947"/>
                  <a:pt x="1801" y="14947"/>
                </a:cubicBezTo>
                <a:lnTo>
                  <a:pt x="3593" y="14947"/>
                </a:lnTo>
                <a:cubicBezTo>
                  <a:pt x="3721" y="14947"/>
                  <a:pt x="3828" y="14894"/>
                  <a:pt x="3917" y="14786"/>
                </a:cubicBezTo>
                <a:cubicBezTo>
                  <a:pt x="4007" y="14677"/>
                  <a:pt x="4052" y="14548"/>
                  <a:pt x="4052" y="14401"/>
                </a:cubicBezTo>
                <a:lnTo>
                  <a:pt x="4052" y="12233"/>
                </a:lnTo>
                <a:close/>
                <a:moveTo>
                  <a:pt x="4052" y="17284"/>
                </a:moveTo>
                <a:cubicBezTo>
                  <a:pt x="4052" y="17136"/>
                  <a:pt x="4009" y="17005"/>
                  <a:pt x="3924" y="16897"/>
                </a:cubicBezTo>
                <a:cubicBezTo>
                  <a:pt x="3839" y="16791"/>
                  <a:pt x="3729" y="16736"/>
                  <a:pt x="3593" y="16736"/>
                </a:cubicBezTo>
                <a:lnTo>
                  <a:pt x="1801" y="16736"/>
                </a:lnTo>
                <a:cubicBezTo>
                  <a:pt x="1676" y="16736"/>
                  <a:pt x="1568" y="16788"/>
                  <a:pt x="1480" y="16891"/>
                </a:cubicBezTo>
                <a:cubicBezTo>
                  <a:pt x="1390" y="16995"/>
                  <a:pt x="1343" y="17124"/>
                  <a:pt x="1343" y="17284"/>
                </a:cubicBezTo>
                <a:lnTo>
                  <a:pt x="1343" y="19434"/>
                </a:lnTo>
                <a:cubicBezTo>
                  <a:pt x="1343" y="19584"/>
                  <a:pt x="1387" y="19714"/>
                  <a:pt x="1473" y="19822"/>
                </a:cubicBezTo>
                <a:cubicBezTo>
                  <a:pt x="1558" y="19929"/>
                  <a:pt x="1669" y="19984"/>
                  <a:pt x="1801" y="19984"/>
                </a:cubicBezTo>
                <a:lnTo>
                  <a:pt x="3593" y="19984"/>
                </a:lnTo>
                <a:cubicBezTo>
                  <a:pt x="3721" y="19984"/>
                  <a:pt x="3828" y="19932"/>
                  <a:pt x="3917" y="19828"/>
                </a:cubicBezTo>
                <a:cubicBezTo>
                  <a:pt x="4007" y="19726"/>
                  <a:pt x="4052" y="19596"/>
                  <a:pt x="4052" y="19434"/>
                </a:cubicBezTo>
                <a:lnTo>
                  <a:pt x="4052" y="17284"/>
                </a:lnTo>
                <a:close/>
                <a:moveTo>
                  <a:pt x="16194" y="2171"/>
                </a:moveTo>
                <a:cubicBezTo>
                  <a:pt x="16194" y="2021"/>
                  <a:pt x="16150" y="1892"/>
                  <a:pt x="16065" y="1783"/>
                </a:cubicBezTo>
                <a:cubicBezTo>
                  <a:pt x="15979" y="1677"/>
                  <a:pt x="15871" y="1621"/>
                  <a:pt x="15737" y="1621"/>
                </a:cubicBezTo>
                <a:lnTo>
                  <a:pt x="5858" y="1621"/>
                </a:lnTo>
                <a:cubicBezTo>
                  <a:pt x="5730" y="1621"/>
                  <a:pt x="5623" y="1674"/>
                  <a:pt x="5535" y="1777"/>
                </a:cubicBezTo>
                <a:cubicBezTo>
                  <a:pt x="5445" y="1880"/>
                  <a:pt x="5400" y="2012"/>
                  <a:pt x="5400" y="2171"/>
                </a:cubicBezTo>
                <a:lnTo>
                  <a:pt x="5400" y="9370"/>
                </a:lnTo>
                <a:cubicBezTo>
                  <a:pt x="5400" y="9516"/>
                  <a:pt x="5442" y="9646"/>
                  <a:pt x="5528" y="9757"/>
                </a:cubicBezTo>
                <a:cubicBezTo>
                  <a:pt x="5616" y="9863"/>
                  <a:pt x="5724" y="9916"/>
                  <a:pt x="5858" y="9916"/>
                </a:cubicBezTo>
                <a:lnTo>
                  <a:pt x="15737" y="9916"/>
                </a:lnTo>
                <a:cubicBezTo>
                  <a:pt x="15862" y="9916"/>
                  <a:pt x="15969" y="9863"/>
                  <a:pt x="16060" y="9757"/>
                </a:cubicBezTo>
                <a:cubicBezTo>
                  <a:pt x="16148" y="9646"/>
                  <a:pt x="16194" y="9516"/>
                  <a:pt x="16194" y="9370"/>
                </a:cubicBezTo>
                <a:lnTo>
                  <a:pt x="16194" y="2171"/>
                </a:lnTo>
                <a:close/>
                <a:moveTo>
                  <a:pt x="16194" y="12233"/>
                </a:moveTo>
                <a:cubicBezTo>
                  <a:pt x="16194" y="12083"/>
                  <a:pt x="16150" y="11957"/>
                  <a:pt x="16065" y="11846"/>
                </a:cubicBezTo>
                <a:cubicBezTo>
                  <a:pt x="15979" y="11740"/>
                  <a:pt x="15871" y="11686"/>
                  <a:pt x="15737" y="11686"/>
                </a:cubicBezTo>
                <a:lnTo>
                  <a:pt x="5858" y="11686"/>
                </a:lnTo>
                <a:cubicBezTo>
                  <a:pt x="5730" y="11686"/>
                  <a:pt x="5623" y="11740"/>
                  <a:pt x="5535" y="11846"/>
                </a:cubicBezTo>
                <a:cubicBezTo>
                  <a:pt x="5445" y="11957"/>
                  <a:pt x="5400" y="12083"/>
                  <a:pt x="5400" y="12233"/>
                </a:cubicBezTo>
                <a:lnTo>
                  <a:pt x="5400" y="19431"/>
                </a:lnTo>
                <a:cubicBezTo>
                  <a:pt x="5400" y="19581"/>
                  <a:pt x="5442" y="19711"/>
                  <a:pt x="5528" y="19819"/>
                </a:cubicBezTo>
                <a:cubicBezTo>
                  <a:pt x="5616" y="19926"/>
                  <a:pt x="5724" y="19981"/>
                  <a:pt x="5858" y="19981"/>
                </a:cubicBezTo>
                <a:lnTo>
                  <a:pt x="15737" y="19981"/>
                </a:lnTo>
                <a:cubicBezTo>
                  <a:pt x="15862" y="19981"/>
                  <a:pt x="15969" y="19929"/>
                  <a:pt x="16060" y="19825"/>
                </a:cubicBezTo>
                <a:cubicBezTo>
                  <a:pt x="16148" y="19723"/>
                  <a:pt x="16194" y="19593"/>
                  <a:pt x="16194" y="19431"/>
                </a:cubicBezTo>
                <a:lnTo>
                  <a:pt x="16194" y="12233"/>
                </a:lnTo>
                <a:close/>
                <a:moveTo>
                  <a:pt x="20263" y="2171"/>
                </a:moveTo>
                <a:cubicBezTo>
                  <a:pt x="20263" y="2021"/>
                  <a:pt x="20217" y="1892"/>
                  <a:pt x="20129" y="1783"/>
                </a:cubicBezTo>
                <a:cubicBezTo>
                  <a:pt x="20038" y="1677"/>
                  <a:pt x="19930" y="1621"/>
                  <a:pt x="19806" y="1621"/>
                </a:cubicBezTo>
                <a:lnTo>
                  <a:pt x="18001" y="1621"/>
                </a:lnTo>
                <a:cubicBezTo>
                  <a:pt x="17876" y="1621"/>
                  <a:pt x="17769" y="1674"/>
                  <a:pt x="17678" y="1777"/>
                </a:cubicBezTo>
                <a:cubicBezTo>
                  <a:pt x="17590" y="1880"/>
                  <a:pt x="17546" y="2012"/>
                  <a:pt x="17546" y="2171"/>
                </a:cubicBezTo>
                <a:lnTo>
                  <a:pt x="17546" y="4321"/>
                </a:lnTo>
                <a:cubicBezTo>
                  <a:pt x="17546" y="4470"/>
                  <a:pt x="17590" y="4603"/>
                  <a:pt x="17678" y="4708"/>
                </a:cubicBezTo>
                <a:cubicBezTo>
                  <a:pt x="17769" y="4817"/>
                  <a:pt x="17876" y="4867"/>
                  <a:pt x="18001" y="4867"/>
                </a:cubicBezTo>
                <a:lnTo>
                  <a:pt x="19806" y="4867"/>
                </a:lnTo>
                <a:cubicBezTo>
                  <a:pt x="19930" y="4867"/>
                  <a:pt x="20038" y="4820"/>
                  <a:pt x="20129" y="4717"/>
                </a:cubicBezTo>
                <a:cubicBezTo>
                  <a:pt x="20217" y="4614"/>
                  <a:pt x="20263" y="4482"/>
                  <a:pt x="20263" y="4321"/>
                </a:cubicBezTo>
                <a:lnTo>
                  <a:pt x="20263" y="2171"/>
                </a:lnTo>
                <a:close/>
                <a:moveTo>
                  <a:pt x="20263" y="7202"/>
                </a:moveTo>
                <a:cubicBezTo>
                  <a:pt x="20263" y="7055"/>
                  <a:pt x="20217" y="6926"/>
                  <a:pt x="20129" y="6817"/>
                </a:cubicBezTo>
                <a:cubicBezTo>
                  <a:pt x="20038" y="6709"/>
                  <a:pt x="19930" y="6656"/>
                  <a:pt x="19806" y="6656"/>
                </a:cubicBezTo>
                <a:lnTo>
                  <a:pt x="18001" y="6656"/>
                </a:lnTo>
                <a:cubicBezTo>
                  <a:pt x="17876" y="6656"/>
                  <a:pt x="17769" y="6709"/>
                  <a:pt x="17678" y="6817"/>
                </a:cubicBezTo>
                <a:cubicBezTo>
                  <a:pt x="17590" y="6926"/>
                  <a:pt x="17546" y="7055"/>
                  <a:pt x="17546" y="7202"/>
                </a:cubicBezTo>
                <a:lnTo>
                  <a:pt x="17546" y="9370"/>
                </a:lnTo>
                <a:cubicBezTo>
                  <a:pt x="17546" y="9516"/>
                  <a:pt x="17590" y="9646"/>
                  <a:pt x="17678" y="9757"/>
                </a:cubicBezTo>
                <a:cubicBezTo>
                  <a:pt x="17769" y="9863"/>
                  <a:pt x="17876" y="9916"/>
                  <a:pt x="18001" y="9916"/>
                </a:cubicBezTo>
                <a:lnTo>
                  <a:pt x="19806" y="9916"/>
                </a:lnTo>
                <a:cubicBezTo>
                  <a:pt x="19930" y="9916"/>
                  <a:pt x="20038" y="9863"/>
                  <a:pt x="20129" y="9757"/>
                </a:cubicBezTo>
                <a:cubicBezTo>
                  <a:pt x="20217" y="9646"/>
                  <a:pt x="20263" y="9516"/>
                  <a:pt x="20263" y="9370"/>
                </a:cubicBezTo>
                <a:lnTo>
                  <a:pt x="20263" y="7202"/>
                </a:lnTo>
                <a:close/>
                <a:moveTo>
                  <a:pt x="20263" y="12233"/>
                </a:moveTo>
                <a:cubicBezTo>
                  <a:pt x="20263" y="12083"/>
                  <a:pt x="20217" y="11957"/>
                  <a:pt x="20129" y="11846"/>
                </a:cubicBezTo>
                <a:cubicBezTo>
                  <a:pt x="20038" y="11740"/>
                  <a:pt x="19930" y="11686"/>
                  <a:pt x="19806" y="11686"/>
                </a:cubicBezTo>
                <a:lnTo>
                  <a:pt x="18001" y="11686"/>
                </a:lnTo>
                <a:cubicBezTo>
                  <a:pt x="17876" y="11686"/>
                  <a:pt x="17769" y="11740"/>
                  <a:pt x="17678" y="11846"/>
                </a:cubicBezTo>
                <a:cubicBezTo>
                  <a:pt x="17590" y="11957"/>
                  <a:pt x="17546" y="12083"/>
                  <a:pt x="17546" y="12233"/>
                </a:cubicBezTo>
                <a:lnTo>
                  <a:pt x="17546" y="14401"/>
                </a:lnTo>
                <a:cubicBezTo>
                  <a:pt x="17546" y="14548"/>
                  <a:pt x="17590" y="14677"/>
                  <a:pt x="17678" y="14786"/>
                </a:cubicBezTo>
                <a:cubicBezTo>
                  <a:pt x="17769" y="14894"/>
                  <a:pt x="17876" y="14947"/>
                  <a:pt x="18001" y="14947"/>
                </a:cubicBezTo>
                <a:lnTo>
                  <a:pt x="19806" y="14947"/>
                </a:lnTo>
                <a:cubicBezTo>
                  <a:pt x="19930" y="14947"/>
                  <a:pt x="20038" y="14894"/>
                  <a:pt x="20129" y="14786"/>
                </a:cubicBezTo>
                <a:cubicBezTo>
                  <a:pt x="20217" y="14677"/>
                  <a:pt x="20263" y="14548"/>
                  <a:pt x="20263" y="14401"/>
                </a:cubicBezTo>
                <a:lnTo>
                  <a:pt x="20263" y="12233"/>
                </a:lnTo>
                <a:close/>
                <a:moveTo>
                  <a:pt x="20263" y="17284"/>
                </a:moveTo>
                <a:cubicBezTo>
                  <a:pt x="20263" y="17136"/>
                  <a:pt x="20217" y="17005"/>
                  <a:pt x="20129" y="16897"/>
                </a:cubicBezTo>
                <a:cubicBezTo>
                  <a:pt x="20038" y="16791"/>
                  <a:pt x="19930" y="16736"/>
                  <a:pt x="19806" y="16736"/>
                </a:cubicBezTo>
                <a:lnTo>
                  <a:pt x="18001" y="16736"/>
                </a:lnTo>
                <a:cubicBezTo>
                  <a:pt x="17876" y="16736"/>
                  <a:pt x="17769" y="16788"/>
                  <a:pt x="17678" y="16891"/>
                </a:cubicBezTo>
                <a:cubicBezTo>
                  <a:pt x="17590" y="16995"/>
                  <a:pt x="17546" y="17124"/>
                  <a:pt x="17546" y="17284"/>
                </a:cubicBezTo>
                <a:lnTo>
                  <a:pt x="17546" y="19434"/>
                </a:lnTo>
                <a:cubicBezTo>
                  <a:pt x="17546" y="19584"/>
                  <a:pt x="17590" y="19714"/>
                  <a:pt x="17678" y="19822"/>
                </a:cubicBezTo>
                <a:cubicBezTo>
                  <a:pt x="17769" y="19929"/>
                  <a:pt x="17876" y="19984"/>
                  <a:pt x="18001" y="19984"/>
                </a:cubicBezTo>
                <a:lnTo>
                  <a:pt x="19806" y="19984"/>
                </a:lnTo>
                <a:cubicBezTo>
                  <a:pt x="19930" y="19984"/>
                  <a:pt x="20038" y="19932"/>
                  <a:pt x="20129" y="19828"/>
                </a:cubicBezTo>
                <a:cubicBezTo>
                  <a:pt x="20217" y="19726"/>
                  <a:pt x="20263" y="19596"/>
                  <a:pt x="20263" y="19434"/>
                </a:cubicBezTo>
                <a:lnTo>
                  <a:pt x="20263" y="1728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zh-CN" altLang="en-US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33" name="AutoShape 6"/>
          <p:cNvSpPr/>
          <p:nvPr/>
        </p:nvSpPr>
        <p:spPr bwMode="auto">
          <a:xfrm>
            <a:off x="2172329" y="4620047"/>
            <a:ext cx="354905" cy="354905"/>
          </a:xfrm>
          <a:custGeom>
            <a:avLst/>
            <a:gdLst>
              <a:gd name="T0" fmla="*/ 133350 w 21600"/>
              <a:gd name="T1" fmla="*/ 133350 h 21600"/>
              <a:gd name="T2" fmla="*/ 133350 w 21600"/>
              <a:gd name="T3" fmla="*/ 133350 h 21600"/>
              <a:gd name="T4" fmla="*/ 133350 w 21600"/>
              <a:gd name="T5" fmla="*/ 133350 h 21600"/>
              <a:gd name="T6" fmla="*/ 133350 w 21600"/>
              <a:gd name="T7" fmla="*/ 133350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18898" y="0"/>
                </a:moveTo>
                <a:cubicBezTo>
                  <a:pt x="19650" y="0"/>
                  <a:pt x="20287" y="264"/>
                  <a:pt x="20813" y="796"/>
                </a:cubicBezTo>
                <a:cubicBezTo>
                  <a:pt x="21336" y="1322"/>
                  <a:pt x="21599" y="1962"/>
                  <a:pt x="21599" y="2711"/>
                </a:cubicBezTo>
                <a:lnTo>
                  <a:pt x="21599" y="18883"/>
                </a:lnTo>
                <a:cubicBezTo>
                  <a:pt x="21599" y="19268"/>
                  <a:pt x="21526" y="19623"/>
                  <a:pt x="21383" y="19951"/>
                </a:cubicBezTo>
                <a:cubicBezTo>
                  <a:pt x="21236" y="20281"/>
                  <a:pt x="21042" y="20563"/>
                  <a:pt x="20804" y="20804"/>
                </a:cubicBezTo>
                <a:cubicBezTo>
                  <a:pt x="20565" y="21042"/>
                  <a:pt x="20278" y="21232"/>
                  <a:pt x="19940" y="21377"/>
                </a:cubicBezTo>
                <a:cubicBezTo>
                  <a:pt x="19603" y="21523"/>
                  <a:pt x="19256" y="21594"/>
                  <a:pt x="18898" y="21594"/>
                </a:cubicBezTo>
                <a:lnTo>
                  <a:pt x="12066" y="21594"/>
                </a:lnTo>
                <a:lnTo>
                  <a:pt x="12066" y="12552"/>
                </a:lnTo>
                <a:lnTo>
                  <a:pt x="14486" y="12552"/>
                </a:lnTo>
                <a:cubicBezTo>
                  <a:pt x="14595" y="12552"/>
                  <a:pt x="14698" y="12517"/>
                  <a:pt x="14789" y="12441"/>
                </a:cubicBezTo>
                <a:cubicBezTo>
                  <a:pt x="14876" y="12367"/>
                  <a:pt x="14921" y="12267"/>
                  <a:pt x="14921" y="12144"/>
                </a:cubicBezTo>
                <a:lnTo>
                  <a:pt x="15088" y="9779"/>
                </a:lnTo>
                <a:cubicBezTo>
                  <a:pt x="15088" y="9650"/>
                  <a:pt x="15050" y="9538"/>
                  <a:pt x="14976" y="9444"/>
                </a:cubicBezTo>
                <a:cubicBezTo>
                  <a:pt x="14883" y="9349"/>
                  <a:pt x="14774" y="9303"/>
                  <a:pt x="14653" y="9303"/>
                </a:cubicBezTo>
                <a:lnTo>
                  <a:pt x="12066" y="9303"/>
                </a:lnTo>
                <a:lnTo>
                  <a:pt x="12066" y="8262"/>
                </a:lnTo>
                <a:cubicBezTo>
                  <a:pt x="12066" y="7879"/>
                  <a:pt x="12116" y="7623"/>
                  <a:pt x="12216" y="7497"/>
                </a:cubicBezTo>
                <a:cubicBezTo>
                  <a:pt x="12312" y="7370"/>
                  <a:pt x="12565" y="7309"/>
                  <a:pt x="12965" y="7309"/>
                </a:cubicBezTo>
                <a:cubicBezTo>
                  <a:pt x="13203" y="7309"/>
                  <a:pt x="13457" y="7326"/>
                  <a:pt x="13746" y="7367"/>
                </a:cubicBezTo>
                <a:cubicBezTo>
                  <a:pt x="14034" y="7406"/>
                  <a:pt x="14307" y="7456"/>
                  <a:pt x="14568" y="7520"/>
                </a:cubicBezTo>
                <a:cubicBezTo>
                  <a:pt x="14624" y="7520"/>
                  <a:pt x="14686" y="7514"/>
                  <a:pt x="14759" y="7499"/>
                </a:cubicBezTo>
                <a:cubicBezTo>
                  <a:pt x="14829" y="7485"/>
                  <a:pt x="14883" y="7458"/>
                  <a:pt x="14921" y="7423"/>
                </a:cubicBezTo>
                <a:cubicBezTo>
                  <a:pt x="15014" y="7367"/>
                  <a:pt x="15079" y="7264"/>
                  <a:pt x="15118" y="7115"/>
                </a:cubicBezTo>
                <a:lnTo>
                  <a:pt x="15437" y="4838"/>
                </a:lnTo>
                <a:cubicBezTo>
                  <a:pt x="15479" y="4565"/>
                  <a:pt x="15361" y="4403"/>
                  <a:pt x="15088" y="4347"/>
                </a:cubicBezTo>
                <a:cubicBezTo>
                  <a:pt x="14245" y="4112"/>
                  <a:pt x="13364" y="4001"/>
                  <a:pt x="12445" y="4010"/>
                </a:cubicBezTo>
                <a:cubicBezTo>
                  <a:pt x="9625" y="4010"/>
                  <a:pt x="8212" y="5384"/>
                  <a:pt x="8212" y="8128"/>
                </a:cubicBezTo>
                <a:lnTo>
                  <a:pt x="8212" y="9309"/>
                </a:lnTo>
                <a:lnTo>
                  <a:pt x="6764" y="9309"/>
                </a:lnTo>
                <a:cubicBezTo>
                  <a:pt x="6456" y="9309"/>
                  <a:pt x="6306" y="9458"/>
                  <a:pt x="6317" y="9757"/>
                </a:cubicBezTo>
                <a:lnTo>
                  <a:pt x="6317" y="12120"/>
                </a:lnTo>
                <a:cubicBezTo>
                  <a:pt x="6317" y="12234"/>
                  <a:pt x="6356" y="12334"/>
                  <a:pt x="6444" y="12426"/>
                </a:cubicBezTo>
                <a:cubicBezTo>
                  <a:pt x="6526" y="12514"/>
                  <a:pt x="6632" y="12557"/>
                  <a:pt x="6764" y="12557"/>
                </a:cubicBezTo>
                <a:lnTo>
                  <a:pt x="8212" y="12557"/>
                </a:lnTo>
                <a:lnTo>
                  <a:pt x="8212" y="21599"/>
                </a:lnTo>
                <a:lnTo>
                  <a:pt x="2685" y="21599"/>
                </a:lnTo>
                <a:cubicBezTo>
                  <a:pt x="2320" y="21599"/>
                  <a:pt x="1974" y="21530"/>
                  <a:pt x="1648" y="21383"/>
                </a:cubicBezTo>
                <a:cubicBezTo>
                  <a:pt x="1322" y="21239"/>
                  <a:pt x="1034" y="21047"/>
                  <a:pt x="796" y="20810"/>
                </a:cubicBezTo>
                <a:cubicBezTo>
                  <a:pt x="558" y="20568"/>
                  <a:pt x="364" y="20287"/>
                  <a:pt x="220" y="19958"/>
                </a:cubicBezTo>
                <a:cubicBezTo>
                  <a:pt x="76" y="19628"/>
                  <a:pt x="0" y="19273"/>
                  <a:pt x="0" y="18888"/>
                </a:cubicBezTo>
                <a:lnTo>
                  <a:pt x="0" y="2717"/>
                </a:lnTo>
                <a:cubicBezTo>
                  <a:pt x="0" y="2353"/>
                  <a:pt x="76" y="2000"/>
                  <a:pt x="220" y="1662"/>
                </a:cubicBezTo>
                <a:cubicBezTo>
                  <a:pt x="364" y="1328"/>
                  <a:pt x="558" y="1037"/>
                  <a:pt x="796" y="802"/>
                </a:cubicBezTo>
                <a:cubicBezTo>
                  <a:pt x="1034" y="558"/>
                  <a:pt x="1322" y="370"/>
                  <a:pt x="1648" y="223"/>
                </a:cubicBezTo>
                <a:cubicBezTo>
                  <a:pt x="1974" y="76"/>
                  <a:pt x="2320" y="6"/>
                  <a:pt x="2685" y="6"/>
                </a:cubicBezTo>
                <a:lnTo>
                  <a:pt x="18898" y="6"/>
                </a:lnTo>
                <a:lnTo>
                  <a:pt x="1889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zh-CN" altLang="en-US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34" name="AutoShape 10"/>
          <p:cNvSpPr/>
          <p:nvPr/>
        </p:nvSpPr>
        <p:spPr bwMode="auto">
          <a:xfrm>
            <a:off x="6817788" y="2281400"/>
            <a:ext cx="775299" cy="773187"/>
          </a:xfrm>
          <a:custGeom>
            <a:avLst/>
            <a:gdLst>
              <a:gd name="T0" fmla="*/ 291291 w 19679"/>
              <a:gd name="T1" fmla="*/ 318871 h 19679"/>
              <a:gd name="T2" fmla="*/ 291291 w 19679"/>
              <a:gd name="T3" fmla="*/ 318871 h 19679"/>
              <a:gd name="T4" fmla="*/ 291291 w 19679"/>
              <a:gd name="T5" fmla="*/ 318871 h 19679"/>
              <a:gd name="T6" fmla="*/ 291291 w 19679"/>
              <a:gd name="T7" fmla="*/ 318871 h 1967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9"/>
                  <a:pt x="6724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rgbClr val="B47730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/>
          <a:lstStyle/>
          <a:p>
            <a:endParaRPr lang="zh-CN" altLang="en-US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35" name="AutoShape 11"/>
          <p:cNvSpPr/>
          <p:nvPr/>
        </p:nvSpPr>
        <p:spPr bwMode="auto">
          <a:xfrm>
            <a:off x="6817788" y="3346191"/>
            <a:ext cx="775299" cy="773187"/>
          </a:xfrm>
          <a:custGeom>
            <a:avLst/>
            <a:gdLst>
              <a:gd name="T0" fmla="*/ 291291 w 19679"/>
              <a:gd name="T1" fmla="*/ 318871 h 19679"/>
              <a:gd name="T2" fmla="*/ 291291 w 19679"/>
              <a:gd name="T3" fmla="*/ 318871 h 19679"/>
              <a:gd name="T4" fmla="*/ 291291 w 19679"/>
              <a:gd name="T5" fmla="*/ 318871 h 19679"/>
              <a:gd name="T6" fmla="*/ 291291 w 19679"/>
              <a:gd name="T7" fmla="*/ 318871 h 1967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9"/>
                  <a:pt x="6724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rgbClr val="934500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/>
          <a:lstStyle/>
          <a:p>
            <a:endParaRPr lang="zh-CN" altLang="en-US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36" name="AutoShape 12"/>
          <p:cNvSpPr/>
          <p:nvPr/>
        </p:nvSpPr>
        <p:spPr bwMode="auto">
          <a:xfrm>
            <a:off x="6817788" y="4415132"/>
            <a:ext cx="775299" cy="775299"/>
          </a:xfrm>
          <a:custGeom>
            <a:avLst/>
            <a:gdLst>
              <a:gd name="T0" fmla="*/ 291291 w 19679"/>
              <a:gd name="T1" fmla="*/ 319742 h 19679"/>
              <a:gd name="T2" fmla="*/ 291291 w 19679"/>
              <a:gd name="T3" fmla="*/ 319742 h 19679"/>
              <a:gd name="T4" fmla="*/ 291291 w 19679"/>
              <a:gd name="T5" fmla="*/ 319742 h 19679"/>
              <a:gd name="T6" fmla="*/ 291291 w 19679"/>
              <a:gd name="T7" fmla="*/ 319742 h 1967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9"/>
                  <a:pt x="6724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rgbClr val="B47730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/>
          <a:lstStyle/>
          <a:p>
            <a:endParaRPr lang="zh-CN" altLang="en-US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37" name="AutoShape 19"/>
          <p:cNvSpPr/>
          <p:nvPr/>
        </p:nvSpPr>
        <p:spPr bwMode="auto">
          <a:xfrm>
            <a:off x="7043829" y="2501104"/>
            <a:ext cx="357019" cy="297866"/>
          </a:xfrm>
          <a:custGeom>
            <a:avLst/>
            <a:gdLst>
              <a:gd name="T0" fmla="*/ 134144 w 21600"/>
              <a:gd name="T1" fmla="*/ 111913 h 21579"/>
              <a:gd name="T2" fmla="*/ 134144 w 21600"/>
              <a:gd name="T3" fmla="*/ 111913 h 21579"/>
              <a:gd name="T4" fmla="*/ 134144 w 21600"/>
              <a:gd name="T5" fmla="*/ 111913 h 21579"/>
              <a:gd name="T6" fmla="*/ 134144 w 21600"/>
              <a:gd name="T7" fmla="*/ 111913 h 2157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579">
                <a:moveTo>
                  <a:pt x="21600" y="9391"/>
                </a:moveTo>
                <a:cubicBezTo>
                  <a:pt x="21600" y="9887"/>
                  <a:pt x="21473" y="10321"/>
                  <a:pt x="21218" y="10697"/>
                </a:cubicBezTo>
                <a:cubicBezTo>
                  <a:pt x="20963" y="11073"/>
                  <a:pt x="20648" y="11313"/>
                  <a:pt x="20263" y="11428"/>
                </a:cubicBezTo>
                <a:lnTo>
                  <a:pt x="20263" y="16611"/>
                </a:lnTo>
                <a:cubicBezTo>
                  <a:pt x="20263" y="17201"/>
                  <a:pt x="20087" y="17708"/>
                  <a:pt x="19730" y="18128"/>
                </a:cubicBezTo>
                <a:cubicBezTo>
                  <a:pt x="19375" y="18551"/>
                  <a:pt x="18951" y="18759"/>
                  <a:pt x="18459" y="18759"/>
                </a:cubicBezTo>
                <a:cubicBezTo>
                  <a:pt x="17928" y="18122"/>
                  <a:pt x="17286" y="17506"/>
                  <a:pt x="16537" y="16904"/>
                </a:cubicBezTo>
                <a:cubicBezTo>
                  <a:pt x="15786" y="16306"/>
                  <a:pt x="14980" y="15757"/>
                  <a:pt x="14116" y="15255"/>
                </a:cubicBezTo>
                <a:cubicBezTo>
                  <a:pt x="13254" y="14756"/>
                  <a:pt x="12363" y="14325"/>
                  <a:pt x="11450" y="13969"/>
                </a:cubicBezTo>
                <a:cubicBezTo>
                  <a:pt x="10537" y="13614"/>
                  <a:pt x="9648" y="13380"/>
                  <a:pt x="8789" y="13268"/>
                </a:cubicBezTo>
                <a:cubicBezTo>
                  <a:pt x="8453" y="13379"/>
                  <a:pt x="8179" y="13564"/>
                  <a:pt x="7969" y="13829"/>
                </a:cubicBezTo>
                <a:cubicBezTo>
                  <a:pt x="7758" y="14093"/>
                  <a:pt x="7614" y="14386"/>
                  <a:pt x="7535" y="14706"/>
                </a:cubicBezTo>
                <a:cubicBezTo>
                  <a:pt x="7457" y="15029"/>
                  <a:pt x="7450" y="15361"/>
                  <a:pt x="7511" y="15698"/>
                </a:cubicBezTo>
                <a:cubicBezTo>
                  <a:pt x="7575" y="16036"/>
                  <a:pt x="7719" y="16341"/>
                  <a:pt x="7947" y="16611"/>
                </a:cubicBezTo>
                <a:cubicBezTo>
                  <a:pt x="7751" y="16992"/>
                  <a:pt x="7660" y="17347"/>
                  <a:pt x="7677" y="17673"/>
                </a:cubicBezTo>
                <a:cubicBezTo>
                  <a:pt x="7692" y="17993"/>
                  <a:pt x="7773" y="18307"/>
                  <a:pt x="7917" y="18606"/>
                </a:cubicBezTo>
                <a:cubicBezTo>
                  <a:pt x="8059" y="18909"/>
                  <a:pt x="8255" y="19193"/>
                  <a:pt x="8497" y="19469"/>
                </a:cubicBezTo>
                <a:cubicBezTo>
                  <a:pt x="8737" y="19744"/>
                  <a:pt x="8997" y="20021"/>
                  <a:pt x="9270" y="20291"/>
                </a:cubicBezTo>
                <a:cubicBezTo>
                  <a:pt x="9114" y="20696"/>
                  <a:pt x="8843" y="21001"/>
                  <a:pt x="8456" y="21213"/>
                </a:cubicBezTo>
                <a:cubicBezTo>
                  <a:pt x="8069" y="21424"/>
                  <a:pt x="7655" y="21541"/>
                  <a:pt x="7212" y="21571"/>
                </a:cubicBezTo>
                <a:cubicBezTo>
                  <a:pt x="6772" y="21599"/>
                  <a:pt x="6341" y="21549"/>
                  <a:pt x="5917" y="21424"/>
                </a:cubicBezTo>
                <a:cubicBezTo>
                  <a:pt x="5496" y="21295"/>
                  <a:pt x="5163" y="21092"/>
                  <a:pt x="4923" y="20811"/>
                </a:cubicBezTo>
                <a:cubicBezTo>
                  <a:pt x="4781" y="20241"/>
                  <a:pt x="4624" y="19657"/>
                  <a:pt x="4453" y="19056"/>
                </a:cubicBezTo>
                <a:cubicBezTo>
                  <a:pt x="4281" y="18454"/>
                  <a:pt x="4140" y="17843"/>
                  <a:pt x="4032" y="17224"/>
                </a:cubicBezTo>
                <a:cubicBezTo>
                  <a:pt x="3922" y="16599"/>
                  <a:pt x="3868" y="15953"/>
                  <a:pt x="3868" y="15281"/>
                </a:cubicBezTo>
                <a:cubicBezTo>
                  <a:pt x="3868" y="14615"/>
                  <a:pt x="3961" y="13905"/>
                  <a:pt x="4150" y="13154"/>
                </a:cubicBezTo>
                <a:lnTo>
                  <a:pt x="1803" y="13154"/>
                </a:lnTo>
                <a:cubicBezTo>
                  <a:pt x="1311" y="13154"/>
                  <a:pt x="888" y="12945"/>
                  <a:pt x="533" y="12523"/>
                </a:cubicBezTo>
                <a:cubicBezTo>
                  <a:pt x="175" y="12100"/>
                  <a:pt x="0" y="11592"/>
                  <a:pt x="0" y="10991"/>
                </a:cubicBezTo>
                <a:lnTo>
                  <a:pt x="0" y="7774"/>
                </a:lnTo>
                <a:cubicBezTo>
                  <a:pt x="0" y="7184"/>
                  <a:pt x="175" y="6677"/>
                  <a:pt x="525" y="6245"/>
                </a:cubicBezTo>
                <a:cubicBezTo>
                  <a:pt x="878" y="5820"/>
                  <a:pt x="1304" y="5605"/>
                  <a:pt x="1803" y="5605"/>
                </a:cubicBezTo>
                <a:lnTo>
                  <a:pt x="7653" y="5605"/>
                </a:lnTo>
                <a:cubicBezTo>
                  <a:pt x="8550" y="5605"/>
                  <a:pt x="9509" y="5450"/>
                  <a:pt x="10525" y="5136"/>
                </a:cubicBezTo>
                <a:cubicBezTo>
                  <a:pt x="11541" y="4822"/>
                  <a:pt x="12537" y="4399"/>
                  <a:pt x="13511" y="3874"/>
                </a:cubicBezTo>
                <a:cubicBezTo>
                  <a:pt x="14488" y="3343"/>
                  <a:pt x="15409" y="2744"/>
                  <a:pt x="16273" y="2072"/>
                </a:cubicBezTo>
                <a:cubicBezTo>
                  <a:pt x="17134" y="1406"/>
                  <a:pt x="17864" y="713"/>
                  <a:pt x="18459" y="0"/>
                </a:cubicBezTo>
                <a:cubicBezTo>
                  <a:pt x="18951" y="0"/>
                  <a:pt x="19375" y="214"/>
                  <a:pt x="19730" y="634"/>
                </a:cubicBezTo>
                <a:cubicBezTo>
                  <a:pt x="20087" y="1057"/>
                  <a:pt x="20263" y="1567"/>
                  <a:pt x="20263" y="2166"/>
                </a:cubicBezTo>
                <a:lnTo>
                  <a:pt x="20263" y="7334"/>
                </a:lnTo>
                <a:cubicBezTo>
                  <a:pt x="20648" y="7446"/>
                  <a:pt x="20963" y="7692"/>
                  <a:pt x="21218" y="8071"/>
                </a:cubicBezTo>
                <a:cubicBezTo>
                  <a:pt x="21473" y="8455"/>
                  <a:pt x="21600" y="8895"/>
                  <a:pt x="21600" y="9391"/>
                </a:cubicBezTo>
                <a:moveTo>
                  <a:pt x="18459" y="2855"/>
                </a:moveTo>
                <a:cubicBezTo>
                  <a:pt x="17864" y="3407"/>
                  <a:pt x="17215" y="3941"/>
                  <a:pt x="16513" y="4452"/>
                </a:cubicBezTo>
                <a:cubicBezTo>
                  <a:pt x="15810" y="4963"/>
                  <a:pt x="15066" y="5423"/>
                  <a:pt x="14280" y="5834"/>
                </a:cubicBezTo>
                <a:cubicBezTo>
                  <a:pt x="13494" y="6245"/>
                  <a:pt x="12694" y="6609"/>
                  <a:pt x="11878" y="6923"/>
                </a:cubicBezTo>
                <a:cubicBezTo>
                  <a:pt x="11061" y="7237"/>
                  <a:pt x="10255" y="7463"/>
                  <a:pt x="9457" y="7604"/>
                </a:cubicBezTo>
                <a:lnTo>
                  <a:pt x="9457" y="11173"/>
                </a:lnTo>
                <a:cubicBezTo>
                  <a:pt x="10255" y="11325"/>
                  <a:pt x="11061" y="11554"/>
                  <a:pt x="11878" y="11862"/>
                </a:cubicBezTo>
                <a:cubicBezTo>
                  <a:pt x="12694" y="12170"/>
                  <a:pt x="13494" y="12537"/>
                  <a:pt x="14280" y="12957"/>
                </a:cubicBezTo>
                <a:cubicBezTo>
                  <a:pt x="15066" y="13379"/>
                  <a:pt x="15813" y="13843"/>
                  <a:pt x="16525" y="14348"/>
                </a:cubicBezTo>
                <a:cubicBezTo>
                  <a:pt x="17235" y="14856"/>
                  <a:pt x="17881" y="15381"/>
                  <a:pt x="18459" y="15921"/>
                </a:cubicBezTo>
                <a:lnTo>
                  <a:pt x="18459" y="285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zh-CN" altLang="en-US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38" name="AutoShape 20"/>
          <p:cNvSpPr/>
          <p:nvPr/>
        </p:nvSpPr>
        <p:spPr bwMode="auto">
          <a:xfrm>
            <a:off x="7043829" y="3555330"/>
            <a:ext cx="357019" cy="357019"/>
          </a:xfrm>
          <a:custGeom>
            <a:avLst/>
            <a:gdLst>
              <a:gd name="T0" fmla="*/ 134144 w 21600"/>
              <a:gd name="T1" fmla="*/ 134144 h 21600"/>
              <a:gd name="T2" fmla="*/ 134144 w 21600"/>
              <a:gd name="T3" fmla="*/ 134144 h 21600"/>
              <a:gd name="T4" fmla="*/ 134144 w 21600"/>
              <a:gd name="T5" fmla="*/ 134144 h 21600"/>
              <a:gd name="T6" fmla="*/ 134144 w 21600"/>
              <a:gd name="T7" fmla="*/ 134144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21357" y="18801"/>
                </a:moveTo>
                <a:cubicBezTo>
                  <a:pt x="21518" y="18965"/>
                  <a:pt x="21600" y="19177"/>
                  <a:pt x="21600" y="19437"/>
                </a:cubicBezTo>
                <a:cubicBezTo>
                  <a:pt x="21600" y="19581"/>
                  <a:pt x="21518" y="19776"/>
                  <a:pt x="21357" y="20018"/>
                </a:cubicBezTo>
                <a:cubicBezTo>
                  <a:pt x="21193" y="20260"/>
                  <a:pt x="20990" y="20504"/>
                  <a:pt x="20747" y="20741"/>
                </a:cubicBezTo>
                <a:cubicBezTo>
                  <a:pt x="20504" y="20978"/>
                  <a:pt x="20261" y="21185"/>
                  <a:pt x="20023" y="21348"/>
                </a:cubicBezTo>
                <a:cubicBezTo>
                  <a:pt x="19783" y="21518"/>
                  <a:pt x="19594" y="21599"/>
                  <a:pt x="19447" y="21599"/>
                </a:cubicBezTo>
                <a:cubicBezTo>
                  <a:pt x="19190" y="21599"/>
                  <a:pt x="18975" y="21514"/>
                  <a:pt x="18811" y="21343"/>
                </a:cubicBezTo>
                <a:lnTo>
                  <a:pt x="13957" y="16502"/>
                </a:lnTo>
                <a:cubicBezTo>
                  <a:pt x="13217" y="16980"/>
                  <a:pt x="12429" y="17350"/>
                  <a:pt x="11590" y="17604"/>
                </a:cubicBezTo>
                <a:cubicBezTo>
                  <a:pt x="10751" y="17864"/>
                  <a:pt x="9892" y="17990"/>
                  <a:pt x="9007" y="17990"/>
                </a:cubicBezTo>
                <a:cubicBezTo>
                  <a:pt x="7770" y="17990"/>
                  <a:pt x="6609" y="17759"/>
                  <a:pt x="5518" y="17291"/>
                </a:cubicBezTo>
                <a:cubicBezTo>
                  <a:pt x="4427" y="16821"/>
                  <a:pt x="3470" y="16175"/>
                  <a:pt x="2644" y="15353"/>
                </a:cubicBezTo>
                <a:cubicBezTo>
                  <a:pt x="1816" y="14534"/>
                  <a:pt x="1172" y="13580"/>
                  <a:pt x="700" y="12486"/>
                </a:cubicBezTo>
                <a:cubicBezTo>
                  <a:pt x="231" y="11400"/>
                  <a:pt x="0" y="10237"/>
                  <a:pt x="0" y="9000"/>
                </a:cubicBezTo>
                <a:cubicBezTo>
                  <a:pt x="0" y="7769"/>
                  <a:pt x="231" y="6602"/>
                  <a:pt x="700" y="5515"/>
                </a:cubicBezTo>
                <a:cubicBezTo>
                  <a:pt x="1169" y="4422"/>
                  <a:pt x="1816" y="3468"/>
                  <a:pt x="2644" y="2646"/>
                </a:cubicBezTo>
                <a:cubicBezTo>
                  <a:pt x="3470" y="1827"/>
                  <a:pt x="4425" y="1180"/>
                  <a:pt x="5512" y="709"/>
                </a:cubicBezTo>
                <a:cubicBezTo>
                  <a:pt x="6600" y="237"/>
                  <a:pt x="7764" y="0"/>
                  <a:pt x="9007" y="0"/>
                </a:cubicBezTo>
                <a:cubicBezTo>
                  <a:pt x="10245" y="0"/>
                  <a:pt x="11403" y="237"/>
                  <a:pt x="12488" y="709"/>
                </a:cubicBezTo>
                <a:cubicBezTo>
                  <a:pt x="13573" y="1180"/>
                  <a:pt x="14531" y="1827"/>
                  <a:pt x="15359" y="2646"/>
                </a:cubicBezTo>
                <a:cubicBezTo>
                  <a:pt x="16184" y="3468"/>
                  <a:pt x="16831" y="4422"/>
                  <a:pt x="17300" y="5515"/>
                </a:cubicBezTo>
                <a:cubicBezTo>
                  <a:pt x="17769" y="6602"/>
                  <a:pt x="18003" y="7769"/>
                  <a:pt x="18003" y="9000"/>
                </a:cubicBezTo>
                <a:cubicBezTo>
                  <a:pt x="18003" y="9886"/>
                  <a:pt x="17873" y="10748"/>
                  <a:pt x="17616" y="11589"/>
                </a:cubicBezTo>
                <a:cubicBezTo>
                  <a:pt x="17359" y="12434"/>
                  <a:pt x="16992" y="13218"/>
                  <a:pt x="16514" y="13946"/>
                </a:cubicBezTo>
                <a:lnTo>
                  <a:pt x="21357" y="18801"/>
                </a:lnTo>
                <a:close/>
                <a:moveTo>
                  <a:pt x="3596" y="9000"/>
                </a:moveTo>
                <a:cubicBezTo>
                  <a:pt x="3596" y="9759"/>
                  <a:pt x="3741" y="10465"/>
                  <a:pt x="4029" y="11118"/>
                </a:cubicBezTo>
                <a:cubicBezTo>
                  <a:pt x="4317" y="11770"/>
                  <a:pt x="4707" y="12337"/>
                  <a:pt x="5193" y="12821"/>
                </a:cubicBezTo>
                <a:cubicBezTo>
                  <a:pt x="5679" y="13301"/>
                  <a:pt x="6253" y="13685"/>
                  <a:pt x="6907" y="13970"/>
                </a:cubicBezTo>
                <a:cubicBezTo>
                  <a:pt x="7566" y="14251"/>
                  <a:pt x="8264" y="14393"/>
                  <a:pt x="9004" y="14393"/>
                </a:cubicBezTo>
                <a:cubicBezTo>
                  <a:pt x="9745" y="14393"/>
                  <a:pt x="10440" y="14251"/>
                  <a:pt x="11092" y="13970"/>
                </a:cubicBezTo>
                <a:cubicBezTo>
                  <a:pt x="11745" y="13685"/>
                  <a:pt x="12319" y="13301"/>
                  <a:pt x="12802" y="12821"/>
                </a:cubicBezTo>
                <a:cubicBezTo>
                  <a:pt x="13291" y="12337"/>
                  <a:pt x="13678" y="11770"/>
                  <a:pt x="13966" y="11118"/>
                </a:cubicBezTo>
                <a:cubicBezTo>
                  <a:pt x="14254" y="10465"/>
                  <a:pt x="14398" y="9759"/>
                  <a:pt x="14398" y="9000"/>
                </a:cubicBezTo>
                <a:cubicBezTo>
                  <a:pt x="14398" y="8259"/>
                  <a:pt x="14254" y="7564"/>
                  <a:pt x="13966" y="6913"/>
                </a:cubicBezTo>
                <a:cubicBezTo>
                  <a:pt x="13675" y="6257"/>
                  <a:pt x="13291" y="5684"/>
                  <a:pt x="12802" y="5193"/>
                </a:cubicBezTo>
                <a:cubicBezTo>
                  <a:pt x="12316" y="4704"/>
                  <a:pt x="11745" y="4317"/>
                  <a:pt x="11092" y="4032"/>
                </a:cubicBezTo>
                <a:cubicBezTo>
                  <a:pt x="10440" y="3750"/>
                  <a:pt x="9742" y="3606"/>
                  <a:pt x="9004" y="3606"/>
                </a:cubicBezTo>
                <a:cubicBezTo>
                  <a:pt x="8267" y="3606"/>
                  <a:pt x="7566" y="3750"/>
                  <a:pt x="6907" y="4032"/>
                </a:cubicBezTo>
                <a:cubicBezTo>
                  <a:pt x="6253" y="4317"/>
                  <a:pt x="5676" y="4704"/>
                  <a:pt x="5193" y="5193"/>
                </a:cubicBezTo>
                <a:cubicBezTo>
                  <a:pt x="4707" y="5684"/>
                  <a:pt x="4317" y="6257"/>
                  <a:pt x="4029" y="6913"/>
                </a:cubicBezTo>
                <a:cubicBezTo>
                  <a:pt x="3741" y="7564"/>
                  <a:pt x="3596" y="8257"/>
                  <a:pt x="3596" y="9000"/>
                </a:cubicBezTo>
                <a:moveTo>
                  <a:pt x="9007" y="5590"/>
                </a:moveTo>
                <a:cubicBezTo>
                  <a:pt x="9185" y="5590"/>
                  <a:pt x="9344" y="5656"/>
                  <a:pt x="9473" y="5786"/>
                </a:cubicBezTo>
                <a:cubicBezTo>
                  <a:pt x="9603" y="5918"/>
                  <a:pt x="9668" y="6082"/>
                  <a:pt x="9668" y="6280"/>
                </a:cubicBezTo>
                <a:cubicBezTo>
                  <a:pt x="9668" y="6460"/>
                  <a:pt x="9603" y="6616"/>
                  <a:pt x="9473" y="6746"/>
                </a:cubicBezTo>
                <a:cubicBezTo>
                  <a:pt x="9344" y="6879"/>
                  <a:pt x="9185" y="6944"/>
                  <a:pt x="9007" y="6944"/>
                </a:cubicBezTo>
                <a:cubicBezTo>
                  <a:pt x="8439" y="6944"/>
                  <a:pt x="7953" y="7144"/>
                  <a:pt x="7552" y="7537"/>
                </a:cubicBezTo>
                <a:cubicBezTo>
                  <a:pt x="7151" y="7935"/>
                  <a:pt x="6950" y="8422"/>
                  <a:pt x="6950" y="8997"/>
                </a:cubicBezTo>
                <a:cubicBezTo>
                  <a:pt x="6950" y="9179"/>
                  <a:pt x="6885" y="9332"/>
                  <a:pt x="6755" y="9465"/>
                </a:cubicBezTo>
                <a:cubicBezTo>
                  <a:pt x="6623" y="9596"/>
                  <a:pt x="6467" y="9658"/>
                  <a:pt x="6289" y="9658"/>
                </a:cubicBezTo>
                <a:cubicBezTo>
                  <a:pt x="6080" y="9658"/>
                  <a:pt x="5914" y="9596"/>
                  <a:pt x="5785" y="9465"/>
                </a:cubicBezTo>
                <a:cubicBezTo>
                  <a:pt x="5659" y="9332"/>
                  <a:pt x="5600" y="9179"/>
                  <a:pt x="5600" y="8997"/>
                </a:cubicBezTo>
                <a:cubicBezTo>
                  <a:pt x="5600" y="8538"/>
                  <a:pt x="5685" y="8104"/>
                  <a:pt x="5863" y="7686"/>
                </a:cubicBezTo>
                <a:cubicBezTo>
                  <a:pt x="6038" y="7271"/>
                  <a:pt x="6281" y="6906"/>
                  <a:pt x="6597" y="6591"/>
                </a:cubicBezTo>
                <a:cubicBezTo>
                  <a:pt x="6904" y="6277"/>
                  <a:pt x="7264" y="6029"/>
                  <a:pt x="7677" y="5857"/>
                </a:cubicBezTo>
                <a:cubicBezTo>
                  <a:pt x="8086" y="5681"/>
                  <a:pt x="8529" y="5590"/>
                  <a:pt x="9007" y="5590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zh-CN" altLang="en-US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39" name="AutoShape 21"/>
          <p:cNvSpPr/>
          <p:nvPr/>
        </p:nvSpPr>
        <p:spPr bwMode="auto">
          <a:xfrm>
            <a:off x="7039603" y="4615822"/>
            <a:ext cx="357019" cy="354905"/>
          </a:xfrm>
          <a:custGeom>
            <a:avLst/>
            <a:gdLst>
              <a:gd name="T0" fmla="*/ 134144 w 21600"/>
              <a:gd name="T1" fmla="*/ 133350 h 21600"/>
              <a:gd name="T2" fmla="*/ 134144 w 21600"/>
              <a:gd name="T3" fmla="*/ 133350 h 21600"/>
              <a:gd name="T4" fmla="*/ 134144 w 21600"/>
              <a:gd name="T5" fmla="*/ 133350 h 21600"/>
              <a:gd name="T6" fmla="*/ 134144 w 21600"/>
              <a:gd name="T7" fmla="*/ 133350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21329" y="11544"/>
                </a:moveTo>
                <a:cubicBezTo>
                  <a:pt x="21493" y="11931"/>
                  <a:pt x="21572" y="12338"/>
                  <a:pt x="21572" y="12758"/>
                </a:cubicBezTo>
                <a:cubicBezTo>
                  <a:pt x="21572" y="13464"/>
                  <a:pt x="21388" y="14105"/>
                  <a:pt x="21018" y="14679"/>
                </a:cubicBezTo>
                <a:cubicBezTo>
                  <a:pt x="21111" y="15215"/>
                  <a:pt x="21077" y="15746"/>
                  <a:pt x="20925" y="16285"/>
                </a:cubicBezTo>
                <a:cubicBezTo>
                  <a:pt x="20769" y="16819"/>
                  <a:pt x="20512" y="17288"/>
                  <a:pt x="20142" y="17697"/>
                </a:cubicBezTo>
                <a:cubicBezTo>
                  <a:pt x="20105" y="18451"/>
                  <a:pt x="19902" y="19081"/>
                  <a:pt x="19532" y="19581"/>
                </a:cubicBezTo>
                <a:cubicBezTo>
                  <a:pt x="19161" y="20081"/>
                  <a:pt x="18701" y="20482"/>
                  <a:pt x="18147" y="20784"/>
                </a:cubicBezTo>
                <a:cubicBezTo>
                  <a:pt x="17593" y="21089"/>
                  <a:pt x="16983" y="21298"/>
                  <a:pt x="16322" y="21419"/>
                </a:cubicBezTo>
                <a:cubicBezTo>
                  <a:pt x="15660" y="21541"/>
                  <a:pt x="15010" y="21600"/>
                  <a:pt x="14380" y="21600"/>
                </a:cubicBezTo>
                <a:cubicBezTo>
                  <a:pt x="13730" y="21600"/>
                  <a:pt x="13078" y="21555"/>
                  <a:pt x="12425" y="21462"/>
                </a:cubicBezTo>
                <a:cubicBezTo>
                  <a:pt x="11772" y="21363"/>
                  <a:pt x="11128" y="21236"/>
                  <a:pt x="10498" y="21075"/>
                </a:cubicBezTo>
                <a:cubicBezTo>
                  <a:pt x="9865" y="20894"/>
                  <a:pt x="9237" y="20702"/>
                  <a:pt x="8610" y="20493"/>
                </a:cubicBezTo>
                <a:cubicBezTo>
                  <a:pt x="7983" y="20287"/>
                  <a:pt x="7341" y="20181"/>
                  <a:pt x="6680" y="20181"/>
                </a:cubicBezTo>
                <a:lnTo>
                  <a:pt x="1607" y="20181"/>
                </a:lnTo>
                <a:cubicBezTo>
                  <a:pt x="1166" y="20181"/>
                  <a:pt x="785" y="20030"/>
                  <a:pt x="471" y="19714"/>
                </a:cubicBezTo>
                <a:cubicBezTo>
                  <a:pt x="157" y="19406"/>
                  <a:pt x="0" y="19025"/>
                  <a:pt x="0" y="18573"/>
                </a:cubicBezTo>
                <a:lnTo>
                  <a:pt x="0" y="9881"/>
                </a:lnTo>
                <a:cubicBezTo>
                  <a:pt x="0" y="9440"/>
                  <a:pt x="157" y="9065"/>
                  <a:pt x="471" y="8754"/>
                </a:cubicBezTo>
                <a:cubicBezTo>
                  <a:pt x="785" y="8441"/>
                  <a:pt x="1166" y="8285"/>
                  <a:pt x="1607" y="8285"/>
                </a:cubicBezTo>
                <a:lnTo>
                  <a:pt x="6316" y="8285"/>
                </a:lnTo>
                <a:cubicBezTo>
                  <a:pt x="6559" y="8161"/>
                  <a:pt x="6751" y="8023"/>
                  <a:pt x="6898" y="7873"/>
                </a:cubicBezTo>
                <a:cubicBezTo>
                  <a:pt x="7042" y="7723"/>
                  <a:pt x="7197" y="7548"/>
                  <a:pt x="7370" y="7342"/>
                </a:cubicBezTo>
                <a:cubicBezTo>
                  <a:pt x="7514" y="7161"/>
                  <a:pt x="7663" y="6986"/>
                  <a:pt x="7810" y="6820"/>
                </a:cubicBezTo>
                <a:cubicBezTo>
                  <a:pt x="7957" y="6653"/>
                  <a:pt x="8113" y="6484"/>
                  <a:pt x="8277" y="6311"/>
                </a:cubicBezTo>
                <a:cubicBezTo>
                  <a:pt x="8569" y="5998"/>
                  <a:pt x="8918" y="5690"/>
                  <a:pt x="9301" y="5384"/>
                </a:cubicBezTo>
                <a:cubicBezTo>
                  <a:pt x="9692" y="5086"/>
                  <a:pt x="9989" y="4750"/>
                  <a:pt x="10195" y="4380"/>
                </a:cubicBezTo>
                <a:cubicBezTo>
                  <a:pt x="10339" y="4117"/>
                  <a:pt x="10444" y="3825"/>
                  <a:pt x="10506" y="3507"/>
                </a:cubicBezTo>
                <a:cubicBezTo>
                  <a:pt x="10565" y="3188"/>
                  <a:pt x="10628" y="2865"/>
                  <a:pt x="10676" y="2539"/>
                </a:cubicBezTo>
                <a:cubicBezTo>
                  <a:pt x="10727" y="2217"/>
                  <a:pt x="10780" y="1899"/>
                  <a:pt x="10845" y="1592"/>
                </a:cubicBezTo>
                <a:cubicBezTo>
                  <a:pt x="10907" y="1287"/>
                  <a:pt x="11015" y="1016"/>
                  <a:pt x="11162" y="776"/>
                </a:cubicBezTo>
                <a:cubicBezTo>
                  <a:pt x="11311" y="536"/>
                  <a:pt x="11523" y="349"/>
                  <a:pt x="11800" y="208"/>
                </a:cubicBezTo>
                <a:cubicBezTo>
                  <a:pt x="12074" y="67"/>
                  <a:pt x="12442" y="0"/>
                  <a:pt x="12902" y="0"/>
                </a:cubicBezTo>
                <a:cubicBezTo>
                  <a:pt x="13451" y="0"/>
                  <a:pt x="13956" y="112"/>
                  <a:pt x="14411" y="344"/>
                </a:cubicBezTo>
                <a:cubicBezTo>
                  <a:pt x="14869" y="572"/>
                  <a:pt x="15251" y="880"/>
                  <a:pt x="15567" y="1270"/>
                </a:cubicBezTo>
                <a:cubicBezTo>
                  <a:pt x="15881" y="1657"/>
                  <a:pt x="16127" y="2100"/>
                  <a:pt x="16305" y="2601"/>
                </a:cubicBezTo>
                <a:cubicBezTo>
                  <a:pt x="16480" y="3104"/>
                  <a:pt x="16570" y="3608"/>
                  <a:pt x="16570" y="4123"/>
                </a:cubicBezTo>
                <a:cubicBezTo>
                  <a:pt x="16570" y="4653"/>
                  <a:pt x="16491" y="5162"/>
                  <a:pt x="16333" y="5645"/>
                </a:cubicBezTo>
                <a:cubicBezTo>
                  <a:pt x="16175" y="6124"/>
                  <a:pt x="15982" y="6611"/>
                  <a:pt x="15759" y="7097"/>
                </a:cubicBezTo>
                <a:cubicBezTo>
                  <a:pt x="16073" y="7080"/>
                  <a:pt x="16389" y="7057"/>
                  <a:pt x="16706" y="7035"/>
                </a:cubicBezTo>
                <a:cubicBezTo>
                  <a:pt x="17019" y="7012"/>
                  <a:pt x="17336" y="7001"/>
                  <a:pt x="17652" y="7001"/>
                </a:cubicBezTo>
                <a:cubicBezTo>
                  <a:pt x="18150" y="7001"/>
                  <a:pt x="18629" y="7049"/>
                  <a:pt x="19099" y="7145"/>
                </a:cubicBezTo>
                <a:cubicBezTo>
                  <a:pt x="19568" y="7238"/>
                  <a:pt x="19987" y="7396"/>
                  <a:pt x="20357" y="7616"/>
                </a:cubicBezTo>
                <a:cubicBezTo>
                  <a:pt x="20727" y="7839"/>
                  <a:pt x="21026" y="8144"/>
                  <a:pt x="21255" y="8527"/>
                </a:cubicBezTo>
                <a:cubicBezTo>
                  <a:pt x="21487" y="8918"/>
                  <a:pt x="21600" y="9409"/>
                  <a:pt x="21600" y="10002"/>
                </a:cubicBezTo>
                <a:cubicBezTo>
                  <a:pt x="21600" y="10265"/>
                  <a:pt x="21580" y="10519"/>
                  <a:pt x="21535" y="10773"/>
                </a:cubicBezTo>
                <a:cubicBezTo>
                  <a:pt x="21484" y="11030"/>
                  <a:pt x="21419" y="11284"/>
                  <a:pt x="21329" y="11544"/>
                </a:cubicBezTo>
                <a:moveTo>
                  <a:pt x="4257" y="18519"/>
                </a:moveTo>
                <a:cubicBezTo>
                  <a:pt x="4555" y="18519"/>
                  <a:pt x="4809" y="18417"/>
                  <a:pt x="5023" y="18214"/>
                </a:cubicBezTo>
                <a:cubicBezTo>
                  <a:pt x="5233" y="18014"/>
                  <a:pt x="5340" y="17759"/>
                  <a:pt x="5340" y="17454"/>
                </a:cubicBezTo>
                <a:cubicBezTo>
                  <a:pt x="5340" y="17154"/>
                  <a:pt x="5233" y="16901"/>
                  <a:pt x="5023" y="16686"/>
                </a:cubicBezTo>
                <a:cubicBezTo>
                  <a:pt x="4812" y="16477"/>
                  <a:pt x="4558" y="16373"/>
                  <a:pt x="4257" y="16373"/>
                </a:cubicBezTo>
                <a:cubicBezTo>
                  <a:pt x="3942" y="16373"/>
                  <a:pt x="3685" y="16477"/>
                  <a:pt x="3487" y="16686"/>
                </a:cubicBezTo>
                <a:cubicBezTo>
                  <a:pt x="3289" y="16901"/>
                  <a:pt x="3190" y="17154"/>
                  <a:pt x="3190" y="17454"/>
                </a:cubicBezTo>
                <a:cubicBezTo>
                  <a:pt x="3190" y="17768"/>
                  <a:pt x="3289" y="18025"/>
                  <a:pt x="3487" y="18223"/>
                </a:cubicBezTo>
                <a:cubicBezTo>
                  <a:pt x="3682" y="18420"/>
                  <a:pt x="3939" y="18519"/>
                  <a:pt x="4257" y="18519"/>
                </a:cubicBezTo>
                <a:moveTo>
                  <a:pt x="19164" y="14343"/>
                </a:moveTo>
                <a:cubicBezTo>
                  <a:pt x="19704" y="13902"/>
                  <a:pt x="19975" y="13346"/>
                  <a:pt x="19975" y="12679"/>
                </a:cubicBezTo>
                <a:cubicBezTo>
                  <a:pt x="19975" y="12473"/>
                  <a:pt x="19919" y="12281"/>
                  <a:pt x="19806" y="12098"/>
                </a:cubicBezTo>
                <a:cubicBezTo>
                  <a:pt x="19695" y="11920"/>
                  <a:pt x="19577" y="11762"/>
                  <a:pt x="19447" y="11623"/>
                </a:cubicBezTo>
                <a:cubicBezTo>
                  <a:pt x="19591" y="11363"/>
                  <a:pt x="19721" y="11106"/>
                  <a:pt x="19834" y="10849"/>
                </a:cubicBezTo>
                <a:cubicBezTo>
                  <a:pt x="19944" y="10592"/>
                  <a:pt x="20003" y="10313"/>
                  <a:pt x="20003" y="10002"/>
                </a:cubicBezTo>
                <a:cubicBezTo>
                  <a:pt x="20003" y="9689"/>
                  <a:pt x="19924" y="9440"/>
                  <a:pt x="19766" y="9250"/>
                </a:cubicBezTo>
                <a:cubicBezTo>
                  <a:pt x="19608" y="9070"/>
                  <a:pt x="19416" y="8929"/>
                  <a:pt x="19184" y="8833"/>
                </a:cubicBezTo>
                <a:cubicBezTo>
                  <a:pt x="18955" y="8740"/>
                  <a:pt x="18698" y="8683"/>
                  <a:pt x="18418" y="8664"/>
                </a:cubicBezTo>
                <a:cubicBezTo>
                  <a:pt x="18138" y="8644"/>
                  <a:pt x="17884" y="8635"/>
                  <a:pt x="17650" y="8635"/>
                </a:cubicBezTo>
                <a:cubicBezTo>
                  <a:pt x="17243" y="8635"/>
                  <a:pt x="16836" y="8650"/>
                  <a:pt x="16423" y="8678"/>
                </a:cubicBezTo>
                <a:cubicBezTo>
                  <a:pt x="16011" y="8706"/>
                  <a:pt x="15607" y="8720"/>
                  <a:pt x="15200" y="8720"/>
                </a:cubicBezTo>
                <a:cubicBezTo>
                  <a:pt x="14917" y="8720"/>
                  <a:pt x="14643" y="8706"/>
                  <a:pt x="14366" y="8678"/>
                </a:cubicBezTo>
                <a:cubicBezTo>
                  <a:pt x="14089" y="8650"/>
                  <a:pt x="13829" y="8584"/>
                  <a:pt x="13575" y="8474"/>
                </a:cubicBezTo>
                <a:cubicBezTo>
                  <a:pt x="13575" y="8105"/>
                  <a:pt x="13646" y="7754"/>
                  <a:pt x="13792" y="7421"/>
                </a:cubicBezTo>
                <a:cubicBezTo>
                  <a:pt x="13937" y="7088"/>
                  <a:pt x="14095" y="6752"/>
                  <a:pt x="14276" y="6413"/>
                </a:cubicBezTo>
                <a:cubicBezTo>
                  <a:pt x="14448" y="6074"/>
                  <a:pt x="14606" y="5721"/>
                  <a:pt x="14748" y="5350"/>
                </a:cubicBezTo>
                <a:cubicBezTo>
                  <a:pt x="14886" y="4983"/>
                  <a:pt x="14954" y="4574"/>
                  <a:pt x="14954" y="4123"/>
                </a:cubicBezTo>
                <a:cubicBezTo>
                  <a:pt x="14954" y="3823"/>
                  <a:pt x="14906" y="3530"/>
                  <a:pt x="14813" y="3235"/>
                </a:cubicBezTo>
                <a:cubicBezTo>
                  <a:pt x="14717" y="2945"/>
                  <a:pt x="14584" y="2676"/>
                  <a:pt x="14411" y="2439"/>
                </a:cubicBezTo>
                <a:cubicBezTo>
                  <a:pt x="14239" y="2200"/>
                  <a:pt x="14027" y="2001"/>
                  <a:pt x="13776" y="1843"/>
                </a:cubicBezTo>
                <a:cubicBezTo>
                  <a:pt x="13521" y="1688"/>
                  <a:pt x="13230" y="1606"/>
                  <a:pt x="12894" y="1606"/>
                </a:cubicBezTo>
                <a:lnTo>
                  <a:pt x="12744" y="1606"/>
                </a:lnTo>
                <a:cubicBezTo>
                  <a:pt x="12682" y="1606"/>
                  <a:pt x="12631" y="1617"/>
                  <a:pt x="12594" y="1634"/>
                </a:cubicBezTo>
                <a:cubicBezTo>
                  <a:pt x="12524" y="1671"/>
                  <a:pt x="12481" y="1705"/>
                  <a:pt x="12473" y="1741"/>
                </a:cubicBezTo>
                <a:cubicBezTo>
                  <a:pt x="12464" y="1778"/>
                  <a:pt x="12450" y="1837"/>
                  <a:pt x="12430" y="1920"/>
                </a:cubicBezTo>
                <a:cubicBezTo>
                  <a:pt x="12323" y="2450"/>
                  <a:pt x="12221" y="3006"/>
                  <a:pt x="12128" y="3585"/>
                </a:cubicBezTo>
                <a:cubicBezTo>
                  <a:pt x="12035" y="4168"/>
                  <a:pt x="11854" y="4699"/>
                  <a:pt x="11597" y="5176"/>
                </a:cubicBezTo>
                <a:cubicBezTo>
                  <a:pt x="11334" y="5636"/>
                  <a:pt x="11001" y="6035"/>
                  <a:pt x="10597" y="6368"/>
                </a:cubicBezTo>
                <a:cubicBezTo>
                  <a:pt x="10190" y="6701"/>
                  <a:pt x="9803" y="7051"/>
                  <a:pt x="9432" y="7421"/>
                </a:cubicBezTo>
                <a:cubicBezTo>
                  <a:pt x="9170" y="7701"/>
                  <a:pt x="8949" y="7955"/>
                  <a:pt x="8771" y="8183"/>
                </a:cubicBezTo>
                <a:cubicBezTo>
                  <a:pt x="8592" y="8412"/>
                  <a:pt x="8404" y="8632"/>
                  <a:pt x="8212" y="8833"/>
                </a:cubicBezTo>
                <a:cubicBezTo>
                  <a:pt x="8017" y="9036"/>
                  <a:pt x="7799" y="9223"/>
                  <a:pt x="7556" y="9401"/>
                </a:cubicBezTo>
                <a:cubicBezTo>
                  <a:pt x="7313" y="9576"/>
                  <a:pt x="7019" y="9737"/>
                  <a:pt x="6674" y="9881"/>
                </a:cubicBezTo>
                <a:lnTo>
                  <a:pt x="6646" y="9881"/>
                </a:lnTo>
                <a:lnTo>
                  <a:pt x="6646" y="18573"/>
                </a:lnTo>
                <a:cubicBezTo>
                  <a:pt x="7279" y="18573"/>
                  <a:pt x="7889" y="18648"/>
                  <a:pt x="8485" y="18796"/>
                </a:cubicBezTo>
                <a:cubicBezTo>
                  <a:pt x="9082" y="18946"/>
                  <a:pt x="9684" y="19104"/>
                  <a:pt x="10294" y="19270"/>
                </a:cubicBezTo>
                <a:cubicBezTo>
                  <a:pt x="10902" y="19440"/>
                  <a:pt x="11538" y="19592"/>
                  <a:pt x="12207" y="19742"/>
                </a:cubicBezTo>
                <a:cubicBezTo>
                  <a:pt x="12874" y="19892"/>
                  <a:pt x="13595" y="19965"/>
                  <a:pt x="14375" y="19965"/>
                </a:cubicBezTo>
                <a:cubicBezTo>
                  <a:pt x="14781" y="19965"/>
                  <a:pt x="15222" y="19940"/>
                  <a:pt x="15700" y="19886"/>
                </a:cubicBezTo>
                <a:cubicBezTo>
                  <a:pt x="16177" y="19830"/>
                  <a:pt x="16627" y="19711"/>
                  <a:pt x="17047" y="19527"/>
                </a:cubicBezTo>
                <a:cubicBezTo>
                  <a:pt x="17469" y="19344"/>
                  <a:pt x="17816" y="19087"/>
                  <a:pt x="18102" y="18762"/>
                </a:cubicBezTo>
                <a:cubicBezTo>
                  <a:pt x="18387" y="18440"/>
                  <a:pt x="18526" y="18011"/>
                  <a:pt x="18526" y="17477"/>
                </a:cubicBezTo>
                <a:cubicBezTo>
                  <a:pt x="18526" y="17387"/>
                  <a:pt x="18523" y="17305"/>
                  <a:pt x="18517" y="17226"/>
                </a:cubicBezTo>
                <a:cubicBezTo>
                  <a:pt x="18503" y="17151"/>
                  <a:pt x="18489" y="17070"/>
                  <a:pt x="18472" y="16980"/>
                </a:cubicBezTo>
                <a:cubicBezTo>
                  <a:pt x="18786" y="16836"/>
                  <a:pt x="19029" y="16596"/>
                  <a:pt x="19195" y="16263"/>
                </a:cubicBezTo>
                <a:cubicBezTo>
                  <a:pt x="19365" y="15930"/>
                  <a:pt x="19447" y="15594"/>
                  <a:pt x="19447" y="15263"/>
                </a:cubicBezTo>
                <a:cubicBezTo>
                  <a:pt x="19450" y="14913"/>
                  <a:pt x="19351" y="14605"/>
                  <a:pt x="19164" y="14343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zh-CN" altLang="en-US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40" name="TextBox 13"/>
          <p:cNvSpPr txBox="1"/>
          <p:nvPr/>
        </p:nvSpPr>
        <p:spPr>
          <a:xfrm>
            <a:off x="2996292" y="2372398"/>
            <a:ext cx="1495968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45469"/>
                </a:solidFill>
                <a:cs typeface="+mn-ea"/>
                <a:sym typeface="+mn-lt"/>
              </a:rPr>
              <a:t>单击编辑标题</a:t>
            </a:r>
            <a:endParaRPr lang="en-US" sz="1600" b="1" dirty="0">
              <a:solidFill>
                <a:srgbClr val="445469"/>
              </a:solidFill>
              <a:cs typeface="+mn-ea"/>
              <a:sym typeface="+mn-lt"/>
            </a:endParaRPr>
          </a:p>
        </p:txBody>
      </p:sp>
      <p:sp>
        <p:nvSpPr>
          <p:cNvPr id="41" name="TextBox 13"/>
          <p:cNvSpPr txBox="1"/>
          <p:nvPr/>
        </p:nvSpPr>
        <p:spPr>
          <a:xfrm>
            <a:off x="2996292" y="2694086"/>
            <a:ext cx="2528208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45469"/>
                </a:solidFill>
                <a:cs typeface="+mn-ea"/>
                <a:sym typeface="+mn-lt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cs typeface="+mn-ea"/>
              <a:sym typeface="+mn-lt"/>
            </a:endParaRPr>
          </a:p>
        </p:txBody>
      </p:sp>
      <p:sp>
        <p:nvSpPr>
          <p:cNvPr id="42" name="TextBox 13"/>
          <p:cNvSpPr txBox="1"/>
          <p:nvPr/>
        </p:nvSpPr>
        <p:spPr>
          <a:xfrm>
            <a:off x="2996292" y="3353473"/>
            <a:ext cx="1495968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45469"/>
                </a:solidFill>
                <a:cs typeface="+mn-ea"/>
                <a:sym typeface="+mn-lt"/>
              </a:rPr>
              <a:t>单击编辑标题</a:t>
            </a:r>
            <a:endParaRPr lang="en-US" sz="1600" b="1" dirty="0">
              <a:solidFill>
                <a:srgbClr val="445469"/>
              </a:solidFill>
              <a:cs typeface="+mn-ea"/>
              <a:sym typeface="+mn-lt"/>
            </a:endParaRPr>
          </a:p>
        </p:txBody>
      </p:sp>
      <p:sp>
        <p:nvSpPr>
          <p:cNvPr id="43" name="TextBox 13"/>
          <p:cNvSpPr txBox="1"/>
          <p:nvPr/>
        </p:nvSpPr>
        <p:spPr>
          <a:xfrm>
            <a:off x="2996292" y="3675161"/>
            <a:ext cx="2528208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45469"/>
                </a:solidFill>
                <a:cs typeface="+mn-ea"/>
                <a:sym typeface="+mn-lt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cs typeface="+mn-ea"/>
              <a:sym typeface="+mn-lt"/>
            </a:endParaRPr>
          </a:p>
        </p:txBody>
      </p:sp>
      <p:sp>
        <p:nvSpPr>
          <p:cNvPr id="54" name="TextBox 13"/>
          <p:cNvSpPr txBox="1"/>
          <p:nvPr/>
        </p:nvSpPr>
        <p:spPr>
          <a:xfrm>
            <a:off x="2996292" y="4465262"/>
            <a:ext cx="1495968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45469"/>
                </a:solidFill>
                <a:cs typeface="+mn-ea"/>
                <a:sym typeface="+mn-lt"/>
              </a:rPr>
              <a:t>单击编辑标题</a:t>
            </a:r>
            <a:endParaRPr lang="en-US" sz="1600" b="1" dirty="0">
              <a:solidFill>
                <a:srgbClr val="445469"/>
              </a:solidFill>
              <a:cs typeface="+mn-ea"/>
              <a:sym typeface="+mn-lt"/>
            </a:endParaRPr>
          </a:p>
        </p:txBody>
      </p:sp>
      <p:sp>
        <p:nvSpPr>
          <p:cNvPr id="55" name="TextBox 13"/>
          <p:cNvSpPr txBox="1"/>
          <p:nvPr/>
        </p:nvSpPr>
        <p:spPr>
          <a:xfrm>
            <a:off x="2996292" y="4786950"/>
            <a:ext cx="2528208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45469"/>
                </a:solidFill>
                <a:cs typeface="+mn-ea"/>
                <a:sym typeface="+mn-lt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cs typeface="+mn-ea"/>
              <a:sym typeface="+mn-lt"/>
            </a:endParaRPr>
          </a:p>
        </p:txBody>
      </p:sp>
      <p:sp>
        <p:nvSpPr>
          <p:cNvPr id="56" name="TextBox 13"/>
          <p:cNvSpPr txBox="1"/>
          <p:nvPr/>
        </p:nvSpPr>
        <p:spPr>
          <a:xfrm>
            <a:off x="7937418" y="2372398"/>
            <a:ext cx="1495968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45469"/>
                </a:solidFill>
                <a:cs typeface="+mn-ea"/>
                <a:sym typeface="+mn-lt"/>
              </a:rPr>
              <a:t>单击编辑标题</a:t>
            </a:r>
            <a:endParaRPr lang="en-US" sz="1600" b="1" dirty="0">
              <a:solidFill>
                <a:srgbClr val="445469"/>
              </a:solidFill>
              <a:cs typeface="+mn-ea"/>
              <a:sym typeface="+mn-lt"/>
            </a:endParaRPr>
          </a:p>
        </p:txBody>
      </p:sp>
      <p:sp>
        <p:nvSpPr>
          <p:cNvPr id="57" name="TextBox 13"/>
          <p:cNvSpPr txBox="1"/>
          <p:nvPr/>
        </p:nvSpPr>
        <p:spPr>
          <a:xfrm>
            <a:off x="7937418" y="2694086"/>
            <a:ext cx="2528208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45469"/>
                </a:solidFill>
                <a:cs typeface="+mn-ea"/>
                <a:sym typeface="+mn-lt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cs typeface="+mn-ea"/>
              <a:sym typeface="+mn-lt"/>
            </a:endParaRPr>
          </a:p>
        </p:txBody>
      </p:sp>
      <p:sp>
        <p:nvSpPr>
          <p:cNvPr id="58" name="TextBox 13"/>
          <p:cNvSpPr txBox="1"/>
          <p:nvPr/>
        </p:nvSpPr>
        <p:spPr>
          <a:xfrm>
            <a:off x="7937418" y="3353473"/>
            <a:ext cx="1495968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45469"/>
                </a:solidFill>
                <a:cs typeface="+mn-ea"/>
                <a:sym typeface="+mn-lt"/>
              </a:rPr>
              <a:t>单击编辑标题</a:t>
            </a:r>
            <a:endParaRPr lang="en-US" sz="1600" b="1" dirty="0">
              <a:solidFill>
                <a:srgbClr val="445469"/>
              </a:solidFill>
              <a:cs typeface="+mn-ea"/>
              <a:sym typeface="+mn-lt"/>
            </a:endParaRPr>
          </a:p>
        </p:txBody>
      </p:sp>
      <p:sp>
        <p:nvSpPr>
          <p:cNvPr id="59" name="TextBox 13"/>
          <p:cNvSpPr txBox="1"/>
          <p:nvPr/>
        </p:nvSpPr>
        <p:spPr>
          <a:xfrm>
            <a:off x="7937418" y="3675161"/>
            <a:ext cx="2528208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45469"/>
                </a:solidFill>
                <a:cs typeface="+mn-ea"/>
                <a:sym typeface="+mn-lt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cs typeface="+mn-ea"/>
              <a:sym typeface="+mn-lt"/>
            </a:endParaRPr>
          </a:p>
        </p:txBody>
      </p:sp>
      <p:sp>
        <p:nvSpPr>
          <p:cNvPr id="60" name="TextBox 13"/>
          <p:cNvSpPr txBox="1"/>
          <p:nvPr/>
        </p:nvSpPr>
        <p:spPr>
          <a:xfrm>
            <a:off x="7937418" y="4465262"/>
            <a:ext cx="1495968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45469"/>
                </a:solidFill>
                <a:cs typeface="+mn-ea"/>
                <a:sym typeface="+mn-lt"/>
              </a:rPr>
              <a:t>单击编辑标题</a:t>
            </a:r>
            <a:endParaRPr lang="en-US" sz="1600" b="1" dirty="0">
              <a:solidFill>
                <a:srgbClr val="445469"/>
              </a:solidFill>
              <a:cs typeface="+mn-ea"/>
              <a:sym typeface="+mn-lt"/>
            </a:endParaRPr>
          </a:p>
        </p:txBody>
      </p:sp>
      <p:sp>
        <p:nvSpPr>
          <p:cNvPr id="61" name="TextBox 13"/>
          <p:cNvSpPr txBox="1"/>
          <p:nvPr/>
        </p:nvSpPr>
        <p:spPr>
          <a:xfrm>
            <a:off x="7937418" y="4786950"/>
            <a:ext cx="2528208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45469"/>
                </a:solidFill>
                <a:cs typeface="+mn-ea"/>
                <a:sym typeface="+mn-lt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五边形 43"/>
          <p:cNvSpPr/>
          <p:nvPr/>
        </p:nvSpPr>
        <p:spPr>
          <a:xfrm>
            <a:off x="-19050" y="285751"/>
            <a:ext cx="443593" cy="371928"/>
          </a:xfrm>
          <a:prstGeom prst="homePlate">
            <a:avLst/>
          </a:prstGeom>
          <a:solidFill>
            <a:srgbClr val="934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45" name="TextBox 15"/>
          <p:cNvSpPr txBox="1">
            <a:spLocks noChangeArrowheads="1"/>
          </p:cNvSpPr>
          <p:nvPr/>
        </p:nvSpPr>
        <p:spPr bwMode="auto">
          <a:xfrm>
            <a:off x="854399" y="245869"/>
            <a:ext cx="33203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+mn-lt"/>
                <a:ea typeface="+mn-ea"/>
                <a:cs typeface="+mn-ea"/>
                <a:sym typeface="+mn-lt"/>
              </a:rPr>
              <a:t>单击此处</a:t>
            </a:r>
            <a:r>
              <a:rPr lang="zh-CN" altLang="en-US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+mn-lt"/>
                <a:ea typeface="+mn-ea"/>
                <a:cs typeface="+mn-ea"/>
                <a:sym typeface="+mn-lt"/>
              </a:rPr>
              <a:t>添加</a:t>
            </a:r>
            <a:r>
              <a:rPr lang="zh-CN" altLang="en-US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+mn-lt"/>
                <a:ea typeface="+mn-ea"/>
                <a:cs typeface="+mn-ea"/>
                <a:sym typeface="+mn-lt"/>
              </a:rPr>
              <a:t>标题</a:t>
            </a:r>
            <a:endParaRPr lang="zh-CN" altLang="en-US" sz="2400" b="1" dirty="0">
              <a:solidFill>
                <a:prstClr val="black">
                  <a:lumMod val="85000"/>
                  <a:lumOff val="15000"/>
                </a:prst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6" name="燕尾形 45"/>
          <p:cNvSpPr/>
          <p:nvPr/>
        </p:nvSpPr>
        <p:spPr>
          <a:xfrm>
            <a:off x="317370" y="303019"/>
            <a:ext cx="319315" cy="354659"/>
          </a:xfrm>
          <a:prstGeom prst="chevron">
            <a:avLst/>
          </a:prstGeom>
          <a:solidFill>
            <a:srgbClr val="B477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47" name="燕尾形 46"/>
          <p:cNvSpPr/>
          <p:nvPr/>
        </p:nvSpPr>
        <p:spPr>
          <a:xfrm>
            <a:off x="535084" y="303019"/>
            <a:ext cx="319315" cy="354659"/>
          </a:xfrm>
          <a:prstGeom prst="chevron">
            <a:avLst/>
          </a:prstGeom>
          <a:solidFill>
            <a:srgbClr val="FCAF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grpSp>
        <p:nvGrpSpPr>
          <p:cNvPr id="48" name="组合 47"/>
          <p:cNvGrpSpPr/>
          <p:nvPr/>
        </p:nvGrpSpPr>
        <p:grpSpPr>
          <a:xfrm>
            <a:off x="0" y="6743701"/>
            <a:ext cx="12192000" cy="128587"/>
            <a:chOff x="0" y="6672263"/>
            <a:chExt cx="10844214" cy="185737"/>
          </a:xfrm>
        </p:grpSpPr>
        <p:sp>
          <p:nvSpPr>
            <p:cNvPr id="49" name="矩形 48"/>
            <p:cNvSpPr/>
            <p:nvPr/>
          </p:nvSpPr>
          <p:spPr>
            <a:xfrm>
              <a:off x="0" y="6672263"/>
              <a:ext cx="3614738" cy="185737"/>
            </a:xfrm>
            <a:prstGeom prst="rect">
              <a:avLst/>
            </a:prstGeom>
            <a:solidFill>
              <a:srgbClr val="9345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3614738" y="6672263"/>
              <a:ext cx="3614738" cy="185737"/>
            </a:xfrm>
            <a:prstGeom prst="rect">
              <a:avLst/>
            </a:prstGeom>
            <a:solidFill>
              <a:srgbClr val="B477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51" name="矩形 50"/>
            <p:cNvSpPr/>
            <p:nvPr/>
          </p:nvSpPr>
          <p:spPr>
            <a:xfrm>
              <a:off x="7229476" y="6672263"/>
              <a:ext cx="3614738" cy="185737"/>
            </a:xfrm>
            <a:prstGeom prst="rect">
              <a:avLst/>
            </a:prstGeom>
            <a:solidFill>
              <a:srgbClr val="FCAF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cxnSp>
        <p:nvCxnSpPr>
          <p:cNvPr id="52" name="直接连接符 51"/>
          <p:cNvCxnSpPr/>
          <p:nvPr/>
        </p:nvCxnSpPr>
        <p:spPr>
          <a:xfrm>
            <a:off x="3457575" y="528638"/>
            <a:ext cx="8010525" cy="0"/>
          </a:xfrm>
          <a:prstGeom prst="line">
            <a:avLst/>
          </a:prstGeom>
          <a:ln>
            <a:solidFill>
              <a:srgbClr val="B477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矩形 52"/>
          <p:cNvSpPr/>
          <p:nvPr/>
        </p:nvSpPr>
        <p:spPr>
          <a:xfrm>
            <a:off x="12096750" y="164681"/>
            <a:ext cx="114300" cy="63133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2" name="Rectangle 2"/>
          <p:cNvSpPr/>
          <p:nvPr/>
        </p:nvSpPr>
        <p:spPr>
          <a:xfrm>
            <a:off x="1230072" y="1805559"/>
            <a:ext cx="4917808" cy="1906905"/>
          </a:xfrm>
          <a:prstGeom prst="rect">
            <a:avLst/>
          </a:prstGeom>
          <a:solidFill>
            <a:srgbClr val="934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3" name="Rectangle 3"/>
          <p:cNvSpPr/>
          <p:nvPr/>
        </p:nvSpPr>
        <p:spPr>
          <a:xfrm>
            <a:off x="1230072" y="3712464"/>
            <a:ext cx="4917808" cy="1906905"/>
          </a:xfrm>
          <a:prstGeom prst="rect">
            <a:avLst/>
          </a:prstGeom>
          <a:solidFill>
            <a:srgbClr val="FCAF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4" name="Rectangle 4"/>
          <p:cNvSpPr/>
          <p:nvPr/>
        </p:nvSpPr>
        <p:spPr>
          <a:xfrm>
            <a:off x="6147880" y="1805559"/>
            <a:ext cx="4917808" cy="1906905"/>
          </a:xfrm>
          <a:prstGeom prst="rect">
            <a:avLst/>
          </a:prstGeom>
          <a:solidFill>
            <a:srgbClr val="B477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5" name="Rectangle 5"/>
          <p:cNvSpPr/>
          <p:nvPr/>
        </p:nvSpPr>
        <p:spPr>
          <a:xfrm>
            <a:off x="6147880" y="3712464"/>
            <a:ext cx="4917808" cy="190690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6" name="Oval 6"/>
          <p:cNvSpPr/>
          <p:nvPr/>
        </p:nvSpPr>
        <p:spPr>
          <a:xfrm>
            <a:off x="5746426" y="3330866"/>
            <a:ext cx="758842" cy="76319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800">
              <a:solidFill>
                <a:prstClr val="white"/>
              </a:solidFill>
              <a:cs typeface="+mn-ea"/>
              <a:sym typeface="+mn-lt"/>
            </a:endParaRPr>
          </a:p>
        </p:txBody>
      </p:sp>
      <p:grpSp>
        <p:nvGrpSpPr>
          <p:cNvPr id="17" name="Group 13"/>
          <p:cNvGrpSpPr/>
          <p:nvPr/>
        </p:nvGrpSpPr>
        <p:grpSpPr>
          <a:xfrm>
            <a:off x="10062053" y="2333907"/>
            <a:ext cx="702544" cy="850211"/>
            <a:chOff x="427038" y="3595610"/>
            <a:chExt cx="391838" cy="474198"/>
          </a:xfrm>
          <a:solidFill>
            <a:schemeClr val="bg1"/>
          </a:solidFill>
        </p:grpSpPr>
        <p:sp>
          <p:nvSpPr>
            <p:cNvPr id="18" name="Freeform 89"/>
            <p:cNvSpPr/>
            <p:nvPr/>
          </p:nvSpPr>
          <p:spPr bwMode="auto">
            <a:xfrm>
              <a:off x="486937" y="3655509"/>
              <a:ext cx="272041" cy="257066"/>
            </a:xfrm>
            <a:custGeom>
              <a:avLst/>
              <a:gdLst>
                <a:gd name="T0" fmla="*/ 57 w 82"/>
                <a:gd name="T1" fmla="*/ 67 h 78"/>
                <a:gd name="T2" fmla="*/ 57 w 82"/>
                <a:gd name="T3" fmla="*/ 78 h 78"/>
                <a:gd name="T4" fmla="*/ 82 w 82"/>
                <a:gd name="T5" fmla="*/ 40 h 78"/>
                <a:gd name="T6" fmla="*/ 41 w 82"/>
                <a:gd name="T7" fmla="*/ 0 h 78"/>
                <a:gd name="T8" fmla="*/ 0 w 82"/>
                <a:gd name="T9" fmla="*/ 40 h 78"/>
                <a:gd name="T10" fmla="*/ 25 w 82"/>
                <a:gd name="T11" fmla="*/ 78 h 78"/>
                <a:gd name="T12" fmla="*/ 25 w 82"/>
                <a:gd name="T13" fmla="*/ 67 h 78"/>
                <a:gd name="T14" fmla="*/ 10 w 82"/>
                <a:gd name="T15" fmla="*/ 40 h 78"/>
                <a:gd name="T16" fmla="*/ 41 w 82"/>
                <a:gd name="T17" fmla="*/ 10 h 78"/>
                <a:gd name="T18" fmla="*/ 72 w 82"/>
                <a:gd name="T19" fmla="*/ 40 h 78"/>
                <a:gd name="T20" fmla="*/ 57 w 82"/>
                <a:gd name="T21" fmla="*/ 67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2" h="78">
                  <a:moveTo>
                    <a:pt x="57" y="67"/>
                  </a:moveTo>
                  <a:cubicBezTo>
                    <a:pt x="57" y="78"/>
                    <a:pt x="57" y="78"/>
                    <a:pt x="57" y="78"/>
                  </a:cubicBezTo>
                  <a:cubicBezTo>
                    <a:pt x="71" y="72"/>
                    <a:pt x="82" y="57"/>
                    <a:pt x="82" y="40"/>
                  </a:cubicBezTo>
                  <a:cubicBezTo>
                    <a:pt x="82" y="18"/>
                    <a:pt x="63" y="0"/>
                    <a:pt x="41" y="0"/>
                  </a:cubicBezTo>
                  <a:cubicBezTo>
                    <a:pt x="19" y="0"/>
                    <a:pt x="0" y="18"/>
                    <a:pt x="0" y="40"/>
                  </a:cubicBezTo>
                  <a:cubicBezTo>
                    <a:pt x="0" y="57"/>
                    <a:pt x="10" y="72"/>
                    <a:pt x="25" y="78"/>
                  </a:cubicBezTo>
                  <a:cubicBezTo>
                    <a:pt x="25" y="67"/>
                    <a:pt x="25" y="67"/>
                    <a:pt x="25" y="67"/>
                  </a:cubicBezTo>
                  <a:cubicBezTo>
                    <a:pt x="16" y="61"/>
                    <a:pt x="10" y="52"/>
                    <a:pt x="10" y="40"/>
                  </a:cubicBezTo>
                  <a:cubicBezTo>
                    <a:pt x="10" y="23"/>
                    <a:pt x="24" y="10"/>
                    <a:pt x="41" y="10"/>
                  </a:cubicBezTo>
                  <a:cubicBezTo>
                    <a:pt x="58" y="10"/>
                    <a:pt x="72" y="23"/>
                    <a:pt x="72" y="40"/>
                  </a:cubicBezTo>
                  <a:cubicBezTo>
                    <a:pt x="72" y="52"/>
                    <a:pt x="66" y="62"/>
                    <a:pt x="57" y="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9" name="Freeform 90"/>
            <p:cNvSpPr/>
            <p:nvPr/>
          </p:nvSpPr>
          <p:spPr bwMode="auto">
            <a:xfrm>
              <a:off x="427038" y="3595610"/>
              <a:ext cx="391838" cy="381855"/>
            </a:xfrm>
            <a:custGeom>
              <a:avLst/>
              <a:gdLst>
                <a:gd name="T0" fmla="*/ 59 w 118"/>
                <a:gd name="T1" fmla="*/ 0 h 115"/>
                <a:gd name="T2" fmla="*/ 0 w 118"/>
                <a:gd name="T3" fmla="*/ 58 h 115"/>
                <a:gd name="T4" fmla="*/ 43 w 118"/>
                <a:gd name="T5" fmla="*/ 115 h 115"/>
                <a:gd name="T6" fmla="*/ 43 w 118"/>
                <a:gd name="T7" fmla="*/ 107 h 115"/>
                <a:gd name="T8" fmla="*/ 8 w 118"/>
                <a:gd name="T9" fmla="*/ 58 h 115"/>
                <a:gd name="T10" fmla="*/ 59 w 118"/>
                <a:gd name="T11" fmla="*/ 8 h 115"/>
                <a:gd name="T12" fmla="*/ 110 w 118"/>
                <a:gd name="T13" fmla="*/ 58 h 115"/>
                <a:gd name="T14" fmla="*/ 75 w 118"/>
                <a:gd name="T15" fmla="*/ 107 h 115"/>
                <a:gd name="T16" fmla="*/ 75 w 118"/>
                <a:gd name="T17" fmla="*/ 115 h 115"/>
                <a:gd name="T18" fmla="*/ 118 w 118"/>
                <a:gd name="T19" fmla="*/ 58 h 115"/>
                <a:gd name="T20" fmla="*/ 59 w 118"/>
                <a:gd name="T21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5">
                  <a:moveTo>
                    <a:pt x="59" y="0"/>
                  </a:moveTo>
                  <a:cubicBezTo>
                    <a:pt x="26" y="0"/>
                    <a:pt x="0" y="26"/>
                    <a:pt x="0" y="58"/>
                  </a:cubicBezTo>
                  <a:cubicBezTo>
                    <a:pt x="0" y="85"/>
                    <a:pt x="18" y="108"/>
                    <a:pt x="43" y="115"/>
                  </a:cubicBezTo>
                  <a:cubicBezTo>
                    <a:pt x="43" y="107"/>
                    <a:pt x="43" y="107"/>
                    <a:pt x="43" y="107"/>
                  </a:cubicBezTo>
                  <a:cubicBezTo>
                    <a:pt x="23" y="100"/>
                    <a:pt x="8" y="81"/>
                    <a:pt x="8" y="58"/>
                  </a:cubicBezTo>
                  <a:cubicBezTo>
                    <a:pt x="8" y="30"/>
                    <a:pt x="31" y="8"/>
                    <a:pt x="59" y="8"/>
                  </a:cubicBezTo>
                  <a:cubicBezTo>
                    <a:pt x="87" y="8"/>
                    <a:pt x="110" y="30"/>
                    <a:pt x="110" y="58"/>
                  </a:cubicBezTo>
                  <a:cubicBezTo>
                    <a:pt x="110" y="81"/>
                    <a:pt x="95" y="100"/>
                    <a:pt x="75" y="107"/>
                  </a:cubicBezTo>
                  <a:cubicBezTo>
                    <a:pt x="75" y="115"/>
                    <a:pt x="75" y="115"/>
                    <a:pt x="75" y="115"/>
                  </a:cubicBezTo>
                  <a:cubicBezTo>
                    <a:pt x="100" y="108"/>
                    <a:pt x="118" y="86"/>
                    <a:pt x="118" y="58"/>
                  </a:cubicBezTo>
                  <a:cubicBezTo>
                    <a:pt x="118" y="26"/>
                    <a:pt x="92" y="0"/>
                    <a:pt x="5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0" name="Freeform 91"/>
            <p:cNvSpPr/>
            <p:nvPr/>
          </p:nvSpPr>
          <p:spPr bwMode="auto">
            <a:xfrm>
              <a:off x="566802" y="3750348"/>
              <a:ext cx="119797" cy="319460"/>
            </a:xfrm>
            <a:custGeom>
              <a:avLst/>
              <a:gdLst>
                <a:gd name="T0" fmla="*/ 24 w 36"/>
                <a:gd name="T1" fmla="*/ 82 h 96"/>
                <a:gd name="T2" fmla="*/ 24 w 36"/>
                <a:gd name="T3" fmla="*/ 21 h 96"/>
                <a:gd name="T4" fmla="*/ 29 w 36"/>
                <a:gd name="T5" fmla="*/ 12 h 96"/>
                <a:gd name="T6" fmla="*/ 17 w 36"/>
                <a:gd name="T7" fmla="*/ 0 h 96"/>
                <a:gd name="T8" fmla="*/ 5 w 36"/>
                <a:gd name="T9" fmla="*/ 12 h 96"/>
                <a:gd name="T10" fmla="*/ 10 w 36"/>
                <a:gd name="T11" fmla="*/ 21 h 96"/>
                <a:gd name="T12" fmla="*/ 10 w 36"/>
                <a:gd name="T13" fmla="*/ 21 h 96"/>
                <a:gd name="T14" fmla="*/ 10 w 36"/>
                <a:gd name="T15" fmla="*/ 82 h 96"/>
                <a:gd name="T16" fmla="*/ 0 w 36"/>
                <a:gd name="T17" fmla="*/ 96 h 96"/>
                <a:gd name="T18" fmla="*/ 36 w 36"/>
                <a:gd name="T19" fmla="*/ 96 h 96"/>
                <a:gd name="T20" fmla="*/ 24 w 36"/>
                <a:gd name="T21" fmla="*/ 8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" h="96">
                  <a:moveTo>
                    <a:pt x="24" y="82"/>
                  </a:moveTo>
                  <a:cubicBezTo>
                    <a:pt x="24" y="79"/>
                    <a:pt x="24" y="22"/>
                    <a:pt x="24" y="21"/>
                  </a:cubicBezTo>
                  <a:cubicBezTo>
                    <a:pt x="27" y="19"/>
                    <a:pt x="29" y="16"/>
                    <a:pt x="29" y="12"/>
                  </a:cubicBezTo>
                  <a:cubicBezTo>
                    <a:pt x="29" y="5"/>
                    <a:pt x="24" y="0"/>
                    <a:pt x="17" y="0"/>
                  </a:cubicBezTo>
                  <a:cubicBezTo>
                    <a:pt x="10" y="0"/>
                    <a:pt x="5" y="5"/>
                    <a:pt x="5" y="12"/>
                  </a:cubicBezTo>
                  <a:cubicBezTo>
                    <a:pt x="5" y="16"/>
                    <a:pt x="7" y="19"/>
                    <a:pt x="10" y="21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1"/>
                    <a:pt x="10" y="78"/>
                    <a:pt x="10" y="82"/>
                  </a:cubicBezTo>
                  <a:cubicBezTo>
                    <a:pt x="10" y="92"/>
                    <a:pt x="0" y="96"/>
                    <a:pt x="0" y="96"/>
                  </a:cubicBezTo>
                  <a:cubicBezTo>
                    <a:pt x="36" y="96"/>
                    <a:pt x="36" y="96"/>
                    <a:pt x="36" y="96"/>
                  </a:cubicBezTo>
                  <a:cubicBezTo>
                    <a:pt x="36" y="96"/>
                    <a:pt x="24" y="92"/>
                    <a:pt x="24" y="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1" name="Group 17"/>
          <p:cNvGrpSpPr/>
          <p:nvPr/>
        </p:nvGrpSpPr>
        <p:grpSpPr>
          <a:xfrm>
            <a:off x="10016278" y="4245365"/>
            <a:ext cx="777058" cy="841103"/>
            <a:chOff x="1847137" y="4256991"/>
            <a:chExt cx="454232" cy="491670"/>
          </a:xfrm>
          <a:solidFill>
            <a:schemeClr val="bg1"/>
          </a:solidFill>
        </p:grpSpPr>
        <p:sp>
          <p:nvSpPr>
            <p:cNvPr id="22" name="Freeform 101"/>
            <p:cNvSpPr>
              <a:spLocks noEditPoints="1"/>
            </p:cNvSpPr>
            <p:nvPr/>
          </p:nvSpPr>
          <p:spPr bwMode="auto">
            <a:xfrm>
              <a:off x="1847137" y="4256991"/>
              <a:ext cx="454232" cy="491670"/>
            </a:xfrm>
            <a:custGeom>
              <a:avLst/>
              <a:gdLst>
                <a:gd name="T0" fmla="*/ 134 w 137"/>
                <a:gd name="T1" fmla="*/ 71 h 148"/>
                <a:gd name="T2" fmla="*/ 126 w 137"/>
                <a:gd name="T3" fmla="*/ 38 h 148"/>
                <a:gd name="T4" fmla="*/ 133 w 137"/>
                <a:gd name="T5" fmla="*/ 36 h 148"/>
                <a:gd name="T6" fmla="*/ 126 w 137"/>
                <a:gd name="T7" fmla="*/ 12 h 148"/>
                <a:gd name="T8" fmla="*/ 102 w 137"/>
                <a:gd name="T9" fmla="*/ 5 h 148"/>
                <a:gd name="T10" fmla="*/ 99 w 137"/>
                <a:gd name="T11" fmla="*/ 12 h 148"/>
                <a:gd name="T12" fmla="*/ 67 w 137"/>
                <a:gd name="T13" fmla="*/ 4 h 148"/>
                <a:gd name="T14" fmla="*/ 38 w 137"/>
                <a:gd name="T15" fmla="*/ 11 h 148"/>
                <a:gd name="T16" fmla="*/ 36 w 137"/>
                <a:gd name="T17" fmla="*/ 5 h 148"/>
                <a:gd name="T18" fmla="*/ 12 w 137"/>
                <a:gd name="T19" fmla="*/ 12 h 148"/>
                <a:gd name="T20" fmla="*/ 5 w 137"/>
                <a:gd name="T21" fmla="*/ 36 h 148"/>
                <a:gd name="T22" fmla="*/ 9 w 137"/>
                <a:gd name="T23" fmla="*/ 38 h 148"/>
                <a:gd name="T24" fmla="*/ 0 w 137"/>
                <a:gd name="T25" fmla="*/ 71 h 148"/>
                <a:gd name="T26" fmla="*/ 27 w 137"/>
                <a:gd name="T27" fmla="*/ 125 h 148"/>
                <a:gd name="T28" fmla="*/ 13 w 137"/>
                <a:gd name="T29" fmla="*/ 140 h 148"/>
                <a:gd name="T30" fmla="*/ 21 w 137"/>
                <a:gd name="T31" fmla="*/ 148 h 148"/>
                <a:gd name="T32" fmla="*/ 37 w 137"/>
                <a:gd name="T33" fmla="*/ 132 h 148"/>
                <a:gd name="T34" fmla="*/ 67 w 137"/>
                <a:gd name="T35" fmla="*/ 139 h 148"/>
                <a:gd name="T36" fmla="*/ 97 w 137"/>
                <a:gd name="T37" fmla="*/ 132 h 148"/>
                <a:gd name="T38" fmla="*/ 113 w 137"/>
                <a:gd name="T39" fmla="*/ 148 h 148"/>
                <a:gd name="T40" fmla="*/ 121 w 137"/>
                <a:gd name="T41" fmla="*/ 140 h 148"/>
                <a:gd name="T42" fmla="*/ 107 w 137"/>
                <a:gd name="T43" fmla="*/ 125 h 148"/>
                <a:gd name="T44" fmla="*/ 134 w 137"/>
                <a:gd name="T45" fmla="*/ 71 h 148"/>
                <a:gd name="T46" fmla="*/ 11 w 137"/>
                <a:gd name="T47" fmla="*/ 74 h 148"/>
                <a:gd name="T48" fmla="*/ 20 w 137"/>
                <a:gd name="T49" fmla="*/ 74 h 148"/>
                <a:gd name="T50" fmla="*/ 23 w 137"/>
                <a:gd name="T51" fmla="*/ 71 h 148"/>
                <a:gd name="T52" fmla="*/ 20 w 137"/>
                <a:gd name="T53" fmla="*/ 69 h 148"/>
                <a:gd name="T54" fmla="*/ 11 w 137"/>
                <a:gd name="T55" fmla="*/ 69 h 148"/>
                <a:gd name="T56" fmla="*/ 64 w 137"/>
                <a:gd name="T57" fmla="*/ 15 h 148"/>
                <a:gd name="T58" fmla="*/ 64 w 137"/>
                <a:gd name="T59" fmla="*/ 15 h 148"/>
                <a:gd name="T60" fmla="*/ 64 w 137"/>
                <a:gd name="T61" fmla="*/ 26 h 148"/>
                <a:gd name="T62" fmla="*/ 67 w 137"/>
                <a:gd name="T63" fmla="*/ 29 h 148"/>
                <a:gd name="T64" fmla="*/ 70 w 137"/>
                <a:gd name="T65" fmla="*/ 26 h 148"/>
                <a:gd name="T66" fmla="*/ 70 w 137"/>
                <a:gd name="T67" fmla="*/ 15 h 148"/>
                <a:gd name="T68" fmla="*/ 70 w 137"/>
                <a:gd name="T69" fmla="*/ 15 h 148"/>
                <a:gd name="T70" fmla="*/ 123 w 137"/>
                <a:gd name="T71" fmla="*/ 69 h 148"/>
                <a:gd name="T72" fmla="*/ 114 w 137"/>
                <a:gd name="T73" fmla="*/ 69 h 148"/>
                <a:gd name="T74" fmla="*/ 111 w 137"/>
                <a:gd name="T75" fmla="*/ 71 h 148"/>
                <a:gd name="T76" fmla="*/ 114 w 137"/>
                <a:gd name="T77" fmla="*/ 74 h 148"/>
                <a:gd name="T78" fmla="*/ 123 w 137"/>
                <a:gd name="T79" fmla="*/ 74 h 148"/>
                <a:gd name="T80" fmla="*/ 70 w 137"/>
                <a:gd name="T81" fmla="*/ 128 h 148"/>
                <a:gd name="T82" fmla="*/ 70 w 137"/>
                <a:gd name="T83" fmla="*/ 118 h 148"/>
                <a:gd name="T84" fmla="*/ 67 w 137"/>
                <a:gd name="T85" fmla="*/ 115 h 148"/>
                <a:gd name="T86" fmla="*/ 64 w 137"/>
                <a:gd name="T87" fmla="*/ 118 h 148"/>
                <a:gd name="T88" fmla="*/ 64 w 137"/>
                <a:gd name="T89" fmla="*/ 128 h 148"/>
                <a:gd name="T90" fmla="*/ 11 w 137"/>
                <a:gd name="T91" fmla="*/ 74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7" h="148">
                  <a:moveTo>
                    <a:pt x="134" y="71"/>
                  </a:moveTo>
                  <a:cubicBezTo>
                    <a:pt x="134" y="59"/>
                    <a:pt x="131" y="48"/>
                    <a:pt x="126" y="38"/>
                  </a:cubicBezTo>
                  <a:cubicBezTo>
                    <a:pt x="128" y="38"/>
                    <a:pt x="131" y="38"/>
                    <a:pt x="133" y="36"/>
                  </a:cubicBezTo>
                  <a:cubicBezTo>
                    <a:pt x="137" y="31"/>
                    <a:pt x="134" y="20"/>
                    <a:pt x="126" y="12"/>
                  </a:cubicBezTo>
                  <a:cubicBezTo>
                    <a:pt x="117" y="3"/>
                    <a:pt x="107" y="0"/>
                    <a:pt x="102" y="5"/>
                  </a:cubicBezTo>
                  <a:cubicBezTo>
                    <a:pt x="100" y="7"/>
                    <a:pt x="99" y="9"/>
                    <a:pt x="99" y="12"/>
                  </a:cubicBezTo>
                  <a:cubicBezTo>
                    <a:pt x="90" y="7"/>
                    <a:pt x="79" y="4"/>
                    <a:pt x="67" y="4"/>
                  </a:cubicBezTo>
                  <a:cubicBezTo>
                    <a:pt x="57" y="4"/>
                    <a:pt x="47" y="6"/>
                    <a:pt x="38" y="11"/>
                  </a:cubicBezTo>
                  <a:cubicBezTo>
                    <a:pt x="38" y="8"/>
                    <a:pt x="37" y="7"/>
                    <a:pt x="36" y="5"/>
                  </a:cubicBezTo>
                  <a:cubicBezTo>
                    <a:pt x="31" y="0"/>
                    <a:pt x="20" y="3"/>
                    <a:pt x="12" y="12"/>
                  </a:cubicBezTo>
                  <a:cubicBezTo>
                    <a:pt x="3" y="20"/>
                    <a:pt x="0" y="31"/>
                    <a:pt x="5" y="36"/>
                  </a:cubicBezTo>
                  <a:cubicBezTo>
                    <a:pt x="6" y="37"/>
                    <a:pt x="7" y="37"/>
                    <a:pt x="9" y="38"/>
                  </a:cubicBezTo>
                  <a:cubicBezTo>
                    <a:pt x="3" y="48"/>
                    <a:pt x="0" y="59"/>
                    <a:pt x="0" y="71"/>
                  </a:cubicBezTo>
                  <a:cubicBezTo>
                    <a:pt x="0" y="94"/>
                    <a:pt x="10" y="113"/>
                    <a:pt x="27" y="125"/>
                  </a:cubicBezTo>
                  <a:cubicBezTo>
                    <a:pt x="13" y="140"/>
                    <a:pt x="13" y="140"/>
                    <a:pt x="13" y="140"/>
                  </a:cubicBezTo>
                  <a:cubicBezTo>
                    <a:pt x="21" y="148"/>
                    <a:pt x="21" y="148"/>
                    <a:pt x="21" y="148"/>
                  </a:cubicBezTo>
                  <a:cubicBezTo>
                    <a:pt x="37" y="132"/>
                    <a:pt x="37" y="132"/>
                    <a:pt x="37" y="132"/>
                  </a:cubicBezTo>
                  <a:cubicBezTo>
                    <a:pt x="46" y="136"/>
                    <a:pt x="56" y="139"/>
                    <a:pt x="67" y="139"/>
                  </a:cubicBezTo>
                  <a:cubicBezTo>
                    <a:pt x="78" y="139"/>
                    <a:pt x="88" y="136"/>
                    <a:pt x="97" y="132"/>
                  </a:cubicBezTo>
                  <a:cubicBezTo>
                    <a:pt x="113" y="148"/>
                    <a:pt x="113" y="148"/>
                    <a:pt x="113" y="148"/>
                  </a:cubicBezTo>
                  <a:cubicBezTo>
                    <a:pt x="121" y="140"/>
                    <a:pt x="121" y="140"/>
                    <a:pt x="121" y="140"/>
                  </a:cubicBezTo>
                  <a:cubicBezTo>
                    <a:pt x="107" y="125"/>
                    <a:pt x="107" y="125"/>
                    <a:pt x="107" y="125"/>
                  </a:cubicBezTo>
                  <a:cubicBezTo>
                    <a:pt x="124" y="113"/>
                    <a:pt x="134" y="94"/>
                    <a:pt x="134" y="71"/>
                  </a:cubicBezTo>
                  <a:close/>
                  <a:moveTo>
                    <a:pt x="11" y="74"/>
                  </a:moveTo>
                  <a:cubicBezTo>
                    <a:pt x="20" y="74"/>
                    <a:pt x="20" y="74"/>
                    <a:pt x="20" y="74"/>
                  </a:cubicBezTo>
                  <a:cubicBezTo>
                    <a:pt x="22" y="74"/>
                    <a:pt x="23" y="73"/>
                    <a:pt x="23" y="71"/>
                  </a:cubicBezTo>
                  <a:cubicBezTo>
                    <a:pt x="23" y="70"/>
                    <a:pt x="22" y="69"/>
                    <a:pt x="20" y="69"/>
                  </a:cubicBezTo>
                  <a:cubicBezTo>
                    <a:pt x="11" y="69"/>
                    <a:pt x="11" y="69"/>
                    <a:pt x="11" y="69"/>
                  </a:cubicBezTo>
                  <a:cubicBezTo>
                    <a:pt x="12" y="40"/>
                    <a:pt x="35" y="17"/>
                    <a:pt x="64" y="15"/>
                  </a:cubicBezTo>
                  <a:cubicBezTo>
                    <a:pt x="64" y="15"/>
                    <a:pt x="64" y="15"/>
                    <a:pt x="64" y="15"/>
                  </a:cubicBezTo>
                  <a:cubicBezTo>
                    <a:pt x="64" y="26"/>
                    <a:pt x="64" y="26"/>
                    <a:pt x="64" y="26"/>
                  </a:cubicBezTo>
                  <a:cubicBezTo>
                    <a:pt x="64" y="27"/>
                    <a:pt x="65" y="29"/>
                    <a:pt x="67" y="29"/>
                  </a:cubicBezTo>
                  <a:cubicBezTo>
                    <a:pt x="69" y="29"/>
                    <a:pt x="70" y="27"/>
                    <a:pt x="70" y="26"/>
                  </a:cubicBezTo>
                  <a:cubicBezTo>
                    <a:pt x="70" y="15"/>
                    <a:pt x="70" y="15"/>
                    <a:pt x="70" y="15"/>
                  </a:cubicBezTo>
                  <a:cubicBezTo>
                    <a:pt x="70" y="15"/>
                    <a:pt x="70" y="15"/>
                    <a:pt x="70" y="15"/>
                  </a:cubicBezTo>
                  <a:cubicBezTo>
                    <a:pt x="99" y="17"/>
                    <a:pt x="122" y="40"/>
                    <a:pt x="123" y="69"/>
                  </a:cubicBezTo>
                  <a:cubicBezTo>
                    <a:pt x="114" y="69"/>
                    <a:pt x="114" y="69"/>
                    <a:pt x="114" y="69"/>
                  </a:cubicBezTo>
                  <a:cubicBezTo>
                    <a:pt x="112" y="69"/>
                    <a:pt x="111" y="70"/>
                    <a:pt x="111" y="71"/>
                  </a:cubicBezTo>
                  <a:cubicBezTo>
                    <a:pt x="111" y="73"/>
                    <a:pt x="112" y="74"/>
                    <a:pt x="114" y="74"/>
                  </a:cubicBezTo>
                  <a:cubicBezTo>
                    <a:pt x="123" y="74"/>
                    <a:pt x="123" y="74"/>
                    <a:pt x="123" y="74"/>
                  </a:cubicBezTo>
                  <a:cubicBezTo>
                    <a:pt x="122" y="103"/>
                    <a:pt x="99" y="126"/>
                    <a:pt x="70" y="128"/>
                  </a:cubicBezTo>
                  <a:cubicBezTo>
                    <a:pt x="70" y="118"/>
                    <a:pt x="70" y="118"/>
                    <a:pt x="70" y="118"/>
                  </a:cubicBezTo>
                  <a:cubicBezTo>
                    <a:pt x="70" y="116"/>
                    <a:pt x="69" y="115"/>
                    <a:pt x="67" y="115"/>
                  </a:cubicBezTo>
                  <a:cubicBezTo>
                    <a:pt x="65" y="115"/>
                    <a:pt x="64" y="116"/>
                    <a:pt x="64" y="118"/>
                  </a:cubicBezTo>
                  <a:cubicBezTo>
                    <a:pt x="64" y="128"/>
                    <a:pt x="64" y="128"/>
                    <a:pt x="64" y="128"/>
                  </a:cubicBezTo>
                  <a:cubicBezTo>
                    <a:pt x="35" y="126"/>
                    <a:pt x="12" y="103"/>
                    <a:pt x="11" y="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3" name="Freeform 102"/>
            <p:cNvSpPr/>
            <p:nvPr/>
          </p:nvSpPr>
          <p:spPr bwMode="auto">
            <a:xfrm>
              <a:off x="2059279" y="4371797"/>
              <a:ext cx="142260" cy="129781"/>
            </a:xfrm>
            <a:custGeom>
              <a:avLst/>
              <a:gdLst>
                <a:gd name="T0" fmla="*/ 3 w 43"/>
                <a:gd name="T1" fmla="*/ 39 h 39"/>
                <a:gd name="T2" fmla="*/ 3 w 43"/>
                <a:gd name="T3" fmla="*/ 39 h 39"/>
                <a:gd name="T4" fmla="*/ 40 w 43"/>
                <a:gd name="T5" fmla="*/ 39 h 39"/>
                <a:gd name="T6" fmla="*/ 43 w 43"/>
                <a:gd name="T7" fmla="*/ 36 h 39"/>
                <a:gd name="T8" fmla="*/ 40 w 43"/>
                <a:gd name="T9" fmla="*/ 34 h 39"/>
                <a:gd name="T10" fmla="*/ 6 w 43"/>
                <a:gd name="T11" fmla="*/ 34 h 39"/>
                <a:gd name="T12" fmla="*/ 6 w 43"/>
                <a:gd name="T13" fmla="*/ 3 h 39"/>
                <a:gd name="T14" fmla="*/ 3 w 43"/>
                <a:gd name="T15" fmla="*/ 0 h 39"/>
                <a:gd name="T16" fmla="*/ 0 w 43"/>
                <a:gd name="T17" fmla="*/ 3 h 39"/>
                <a:gd name="T18" fmla="*/ 0 w 43"/>
                <a:gd name="T19" fmla="*/ 36 h 39"/>
                <a:gd name="T20" fmla="*/ 3 w 43"/>
                <a:gd name="T21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39">
                  <a:moveTo>
                    <a:pt x="3" y="39"/>
                  </a:moveTo>
                  <a:cubicBezTo>
                    <a:pt x="3" y="39"/>
                    <a:pt x="3" y="39"/>
                    <a:pt x="3" y="39"/>
                  </a:cubicBezTo>
                  <a:cubicBezTo>
                    <a:pt x="40" y="39"/>
                    <a:pt x="40" y="39"/>
                    <a:pt x="40" y="39"/>
                  </a:cubicBezTo>
                  <a:cubicBezTo>
                    <a:pt x="41" y="39"/>
                    <a:pt x="43" y="38"/>
                    <a:pt x="43" y="36"/>
                  </a:cubicBezTo>
                  <a:cubicBezTo>
                    <a:pt x="43" y="35"/>
                    <a:pt x="41" y="34"/>
                    <a:pt x="40" y="34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1"/>
                    <a:pt x="5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8"/>
                    <a:pt x="1" y="39"/>
                    <a:pt x="3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4" name="Freeform 103"/>
          <p:cNvSpPr>
            <a:spLocks noEditPoints="1"/>
          </p:cNvSpPr>
          <p:nvPr/>
        </p:nvSpPr>
        <p:spPr bwMode="auto">
          <a:xfrm>
            <a:off x="1521642" y="2375013"/>
            <a:ext cx="778305" cy="767996"/>
          </a:xfrm>
          <a:custGeom>
            <a:avLst/>
            <a:gdLst>
              <a:gd name="T0" fmla="*/ 14 w 113"/>
              <a:gd name="T1" fmla="*/ 13 h 112"/>
              <a:gd name="T2" fmla="*/ 14 w 113"/>
              <a:gd name="T3" fmla="*/ 63 h 112"/>
              <a:gd name="T4" fmla="*/ 49 w 113"/>
              <a:gd name="T5" fmla="*/ 71 h 112"/>
              <a:gd name="T6" fmla="*/ 60 w 113"/>
              <a:gd name="T7" fmla="*/ 82 h 112"/>
              <a:gd name="T8" fmla="*/ 75 w 113"/>
              <a:gd name="T9" fmla="*/ 79 h 112"/>
              <a:gd name="T10" fmla="*/ 75 w 113"/>
              <a:gd name="T11" fmla="*/ 93 h 112"/>
              <a:gd name="T12" fmla="*/ 78 w 113"/>
              <a:gd name="T13" fmla="*/ 97 h 112"/>
              <a:gd name="T14" fmla="*/ 92 w 113"/>
              <a:gd name="T15" fmla="*/ 97 h 112"/>
              <a:gd name="T16" fmla="*/ 91 w 113"/>
              <a:gd name="T17" fmla="*/ 112 h 112"/>
              <a:gd name="T18" fmla="*/ 113 w 113"/>
              <a:gd name="T19" fmla="*/ 112 h 112"/>
              <a:gd name="T20" fmla="*/ 113 w 113"/>
              <a:gd name="T21" fmla="*/ 91 h 112"/>
              <a:gd name="T22" fmla="*/ 71 w 113"/>
              <a:gd name="T23" fmla="*/ 49 h 112"/>
              <a:gd name="T24" fmla="*/ 63 w 113"/>
              <a:gd name="T25" fmla="*/ 13 h 112"/>
              <a:gd name="T26" fmla="*/ 14 w 113"/>
              <a:gd name="T27" fmla="*/ 13 h 112"/>
              <a:gd name="T28" fmla="*/ 17 w 113"/>
              <a:gd name="T29" fmla="*/ 53 h 112"/>
              <a:gd name="T30" fmla="*/ 20 w 113"/>
              <a:gd name="T31" fmla="*/ 20 h 112"/>
              <a:gd name="T32" fmla="*/ 53 w 113"/>
              <a:gd name="T33" fmla="*/ 17 h 112"/>
              <a:gd name="T34" fmla="*/ 17 w 113"/>
              <a:gd name="T35" fmla="*/ 53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3" h="112">
                <a:moveTo>
                  <a:pt x="14" y="13"/>
                </a:moveTo>
                <a:cubicBezTo>
                  <a:pt x="0" y="27"/>
                  <a:pt x="0" y="49"/>
                  <a:pt x="14" y="63"/>
                </a:cubicBezTo>
                <a:cubicBezTo>
                  <a:pt x="23" y="72"/>
                  <a:pt x="37" y="75"/>
                  <a:pt x="49" y="71"/>
                </a:cubicBezTo>
                <a:cubicBezTo>
                  <a:pt x="60" y="82"/>
                  <a:pt x="60" y="82"/>
                  <a:pt x="60" y="82"/>
                </a:cubicBezTo>
                <a:cubicBezTo>
                  <a:pt x="60" y="82"/>
                  <a:pt x="70" y="74"/>
                  <a:pt x="75" y="79"/>
                </a:cubicBezTo>
                <a:cubicBezTo>
                  <a:pt x="79" y="83"/>
                  <a:pt x="76" y="89"/>
                  <a:pt x="75" y="93"/>
                </a:cubicBezTo>
                <a:cubicBezTo>
                  <a:pt x="74" y="95"/>
                  <a:pt x="73" y="99"/>
                  <a:pt x="78" y="97"/>
                </a:cubicBezTo>
                <a:cubicBezTo>
                  <a:pt x="81" y="96"/>
                  <a:pt x="88" y="92"/>
                  <a:pt x="92" y="97"/>
                </a:cubicBezTo>
                <a:cubicBezTo>
                  <a:pt x="97" y="102"/>
                  <a:pt x="91" y="112"/>
                  <a:pt x="91" y="112"/>
                </a:cubicBezTo>
                <a:cubicBezTo>
                  <a:pt x="113" y="112"/>
                  <a:pt x="113" y="112"/>
                  <a:pt x="113" y="112"/>
                </a:cubicBezTo>
                <a:cubicBezTo>
                  <a:pt x="113" y="91"/>
                  <a:pt x="113" y="91"/>
                  <a:pt x="113" y="91"/>
                </a:cubicBezTo>
                <a:cubicBezTo>
                  <a:pt x="71" y="49"/>
                  <a:pt x="71" y="49"/>
                  <a:pt x="71" y="49"/>
                </a:cubicBezTo>
                <a:cubicBezTo>
                  <a:pt x="75" y="37"/>
                  <a:pt x="72" y="23"/>
                  <a:pt x="63" y="13"/>
                </a:cubicBezTo>
                <a:cubicBezTo>
                  <a:pt x="49" y="0"/>
                  <a:pt x="27" y="0"/>
                  <a:pt x="14" y="13"/>
                </a:cubicBezTo>
                <a:close/>
                <a:moveTo>
                  <a:pt x="17" y="53"/>
                </a:moveTo>
                <a:cubicBezTo>
                  <a:pt x="11" y="43"/>
                  <a:pt x="12" y="29"/>
                  <a:pt x="20" y="20"/>
                </a:cubicBezTo>
                <a:cubicBezTo>
                  <a:pt x="29" y="12"/>
                  <a:pt x="43" y="11"/>
                  <a:pt x="53" y="17"/>
                </a:cubicBezTo>
                <a:lnTo>
                  <a:pt x="17" y="5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  <a:cs typeface="+mn-ea"/>
              <a:sym typeface="+mn-lt"/>
            </a:endParaRPr>
          </a:p>
        </p:txBody>
      </p:sp>
      <p:grpSp>
        <p:nvGrpSpPr>
          <p:cNvPr id="25" name="Group 21"/>
          <p:cNvGrpSpPr/>
          <p:nvPr/>
        </p:nvGrpSpPr>
        <p:grpSpPr>
          <a:xfrm>
            <a:off x="1531322" y="4222966"/>
            <a:ext cx="855873" cy="885902"/>
            <a:chOff x="1163293" y="4009909"/>
            <a:chExt cx="426779" cy="441753"/>
          </a:xfrm>
          <a:solidFill>
            <a:schemeClr val="bg1"/>
          </a:solidFill>
        </p:grpSpPr>
        <p:sp>
          <p:nvSpPr>
            <p:cNvPr id="26" name="Freeform 129"/>
            <p:cNvSpPr/>
            <p:nvPr/>
          </p:nvSpPr>
          <p:spPr bwMode="auto">
            <a:xfrm>
              <a:off x="1163293" y="4192101"/>
              <a:ext cx="426779" cy="157235"/>
            </a:xfrm>
            <a:custGeom>
              <a:avLst/>
              <a:gdLst>
                <a:gd name="T0" fmla="*/ 86 w 171"/>
                <a:gd name="T1" fmla="*/ 36 h 63"/>
                <a:gd name="T2" fmla="*/ 24 w 171"/>
                <a:gd name="T3" fmla="*/ 0 h 63"/>
                <a:gd name="T4" fmla="*/ 0 w 171"/>
                <a:gd name="T5" fmla="*/ 15 h 63"/>
                <a:gd name="T6" fmla="*/ 86 w 171"/>
                <a:gd name="T7" fmla="*/ 63 h 63"/>
                <a:gd name="T8" fmla="*/ 171 w 171"/>
                <a:gd name="T9" fmla="*/ 15 h 63"/>
                <a:gd name="T10" fmla="*/ 147 w 171"/>
                <a:gd name="T11" fmla="*/ 0 h 63"/>
                <a:gd name="T12" fmla="*/ 86 w 171"/>
                <a:gd name="T13" fmla="*/ 36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1" h="63">
                  <a:moveTo>
                    <a:pt x="86" y="36"/>
                  </a:moveTo>
                  <a:lnTo>
                    <a:pt x="24" y="0"/>
                  </a:lnTo>
                  <a:lnTo>
                    <a:pt x="0" y="15"/>
                  </a:lnTo>
                  <a:lnTo>
                    <a:pt x="86" y="63"/>
                  </a:lnTo>
                  <a:lnTo>
                    <a:pt x="171" y="15"/>
                  </a:lnTo>
                  <a:lnTo>
                    <a:pt x="147" y="0"/>
                  </a:lnTo>
                  <a:lnTo>
                    <a:pt x="86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7" name="Freeform 130"/>
            <p:cNvSpPr/>
            <p:nvPr/>
          </p:nvSpPr>
          <p:spPr bwMode="auto">
            <a:xfrm>
              <a:off x="1163293" y="4296924"/>
              <a:ext cx="426779" cy="154738"/>
            </a:xfrm>
            <a:custGeom>
              <a:avLst/>
              <a:gdLst>
                <a:gd name="T0" fmla="*/ 86 w 171"/>
                <a:gd name="T1" fmla="*/ 34 h 62"/>
                <a:gd name="T2" fmla="*/ 24 w 171"/>
                <a:gd name="T3" fmla="*/ 0 h 62"/>
                <a:gd name="T4" fmla="*/ 0 w 171"/>
                <a:gd name="T5" fmla="*/ 13 h 62"/>
                <a:gd name="T6" fmla="*/ 86 w 171"/>
                <a:gd name="T7" fmla="*/ 62 h 62"/>
                <a:gd name="T8" fmla="*/ 171 w 171"/>
                <a:gd name="T9" fmla="*/ 13 h 62"/>
                <a:gd name="T10" fmla="*/ 147 w 171"/>
                <a:gd name="T11" fmla="*/ 0 h 62"/>
                <a:gd name="T12" fmla="*/ 86 w 171"/>
                <a:gd name="T13" fmla="*/ 3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1" h="62">
                  <a:moveTo>
                    <a:pt x="86" y="34"/>
                  </a:moveTo>
                  <a:lnTo>
                    <a:pt x="24" y="0"/>
                  </a:lnTo>
                  <a:lnTo>
                    <a:pt x="0" y="13"/>
                  </a:lnTo>
                  <a:lnTo>
                    <a:pt x="86" y="62"/>
                  </a:lnTo>
                  <a:lnTo>
                    <a:pt x="171" y="13"/>
                  </a:lnTo>
                  <a:lnTo>
                    <a:pt x="147" y="0"/>
                  </a:lnTo>
                  <a:lnTo>
                    <a:pt x="86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8" name="Freeform 131"/>
            <p:cNvSpPr/>
            <p:nvPr/>
          </p:nvSpPr>
          <p:spPr bwMode="auto">
            <a:xfrm>
              <a:off x="1163293" y="4009909"/>
              <a:ext cx="426779" cy="242092"/>
            </a:xfrm>
            <a:custGeom>
              <a:avLst/>
              <a:gdLst>
                <a:gd name="T0" fmla="*/ 171 w 171"/>
                <a:gd name="T1" fmla="*/ 48 h 97"/>
                <a:gd name="T2" fmla="*/ 86 w 171"/>
                <a:gd name="T3" fmla="*/ 0 h 97"/>
                <a:gd name="T4" fmla="*/ 0 w 171"/>
                <a:gd name="T5" fmla="*/ 48 h 97"/>
                <a:gd name="T6" fmla="*/ 86 w 171"/>
                <a:gd name="T7" fmla="*/ 97 h 97"/>
                <a:gd name="T8" fmla="*/ 171 w 171"/>
                <a:gd name="T9" fmla="*/ 48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1" h="97">
                  <a:moveTo>
                    <a:pt x="171" y="48"/>
                  </a:moveTo>
                  <a:lnTo>
                    <a:pt x="86" y="0"/>
                  </a:lnTo>
                  <a:lnTo>
                    <a:pt x="0" y="48"/>
                  </a:lnTo>
                  <a:lnTo>
                    <a:pt x="86" y="97"/>
                  </a:lnTo>
                  <a:lnTo>
                    <a:pt x="171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5940067" y="3536349"/>
            <a:ext cx="371559" cy="352230"/>
            <a:chOff x="7556501" y="1998664"/>
            <a:chExt cx="274637" cy="260350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30" name="Freeform 247"/>
            <p:cNvSpPr>
              <a:spLocks noEditPoints="1"/>
            </p:cNvSpPr>
            <p:nvPr/>
          </p:nvSpPr>
          <p:spPr bwMode="auto">
            <a:xfrm>
              <a:off x="7710488" y="2149476"/>
              <a:ext cx="106363" cy="109538"/>
            </a:xfrm>
            <a:custGeom>
              <a:avLst/>
              <a:gdLst>
                <a:gd name="T0" fmla="*/ 0 w 119"/>
                <a:gd name="T1" fmla="*/ 40 h 121"/>
                <a:gd name="T2" fmla="*/ 46 w 119"/>
                <a:gd name="T3" fmla="*/ 85 h 121"/>
                <a:gd name="T4" fmla="*/ 70 w 119"/>
                <a:gd name="T5" fmla="*/ 118 h 121"/>
                <a:gd name="T6" fmla="*/ 83 w 119"/>
                <a:gd name="T7" fmla="*/ 121 h 121"/>
                <a:gd name="T8" fmla="*/ 119 w 119"/>
                <a:gd name="T9" fmla="*/ 85 h 121"/>
                <a:gd name="T10" fmla="*/ 116 w 119"/>
                <a:gd name="T11" fmla="*/ 72 h 121"/>
                <a:gd name="T12" fmla="*/ 83 w 119"/>
                <a:gd name="T13" fmla="*/ 48 h 121"/>
                <a:gd name="T14" fmla="*/ 35 w 119"/>
                <a:gd name="T15" fmla="*/ 0 h 121"/>
                <a:gd name="T16" fmla="*/ 1 w 119"/>
                <a:gd name="T17" fmla="*/ 34 h 121"/>
                <a:gd name="T18" fmla="*/ 0 w 119"/>
                <a:gd name="T19" fmla="*/ 40 h 121"/>
                <a:gd name="T20" fmla="*/ 80 w 119"/>
                <a:gd name="T21" fmla="*/ 67 h 121"/>
                <a:gd name="T22" fmla="*/ 95 w 119"/>
                <a:gd name="T23" fmla="*/ 82 h 121"/>
                <a:gd name="T24" fmla="*/ 80 w 119"/>
                <a:gd name="T25" fmla="*/ 97 h 121"/>
                <a:gd name="T26" fmla="*/ 65 w 119"/>
                <a:gd name="T27" fmla="*/ 82 h 121"/>
                <a:gd name="T28" fmla="*/ 80 w 119"/>
                <a:gd name="T29" fmla="*/ 67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9" h="121">
                  <a:moveTo>
                    <a:pt x="0" y="40"/>
                  </a:moveTo>
                  <a:cubicBezTo>
                    <a:pt x="46" y="85"/>
                    <a:pt x="46" y="85"/>
                    <a:pt x="46" y="85"/>
                  </a:cubicBezTo>
                  <a:cubicBezTo>
                    <a:pt x="70" y="118"/>
                    <a:pt x="70" y="118"/>
                    <a:pt x="70" y="118"/>
                  </a:cubicBezTo>
                  <a:cubicBezTo>
                    <a:pt x="83" y="121"/>
                    <a:pt x="83" y="121"/>
                    <a:pt x="83" y="121"/>
                  </a:cubicBezTo>
                  <a:cubicBezTo>
                    <a:pt x="119" y="85"/>
                    <a:pt x="119" y="85"/>
                    <a:pt x="119" y="85"/>
                  </a:cubicBezTo>
                  <a:cubicBezTo>
                    <a:pt x="116" y="72"/>
                    <a:pt x="116" y="72"/>
                    <a:pt x="116" y="72"/>
                  </a:cubicBezTo>
                  <a:cubicBezTo>
                    <a:pt x="83" y="48"/>
                    <a:pt x="83" y="48"/>
                    <a:pt x="83" y="48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1" y="36"/>
                    <a:pt x="1" y="38"/>
                    <a:pt x="0" y="40"/>
                  </a:cubicBezTo>
                  <a:close/>
                  <a:moveTo>
                    <a:pt x="80" y="67"/>
                  </a:moveTo>
                  <a:cubicBezTo>
                    <a:pt x="88" y="67"/>
                    <a:pt x="95" y="73"/>
                    <a:pt x="95" y="82"/>
                  </a:cubicBezTo>
                  <a:cubicBezTo>
                    <a:pt x="95" y="90"/>
                    <a:pt x="88" y="97"/>
                    <a:pt x="80" y="97"/>
                  </a:cubicBezTo>
                  <a:cubicBezTo>
                    <a:pt x="71" y="97"/>
                    <a:pt x="65" y="90"/>
                    <a:pt x="65" y="82"/>
                  </a:cubicBezTo>
                  <a:cubicBezTo>
                    <a:pt x="65" y="73"/>
                    <a:pt x="71" y="67"/>
                    <a:pt x="80" y="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1" name="Freeform 248"/>
            <p:cNvSpPr/>
            <p:nvPr/>
          </p:nvSpPr>
          <p:spPr bwMode="auto">
            <a:xfrm>
              <a:off x="7556501" y="1998664"/>
              <a:ext cx="136525" cy="134938"/>
            </a:xfrm>
            <a:custGeom>
              <a:avLst/>
              <a:gdLst>
                <a:gd name="T0" fmla="*/ 151 w 151"/>
                <a:gd name="T1" fmla="*/ 114 h 149"/>
                <a:gd name="T2" fmla="*/ 124 w 151"/>
                <a:gd name="T3" fmla="*/ 87 h 149"/>
                <a:gd name="T4" fmla="*/ 130 w 151"/>
                <a:gd name="T5" fmla="*/ 67 h 149"/>
                <a:gd name="T6" fmla="*/ 62 w 151"/>
                <a:gd name="T7" fmla="*/ 0 h 149"/>
                <a:gd name="T8" fmla="*/ 56 w 151"/>
                <a:gd name="T9" fmla="*/ 6 h 149"/>
                <a:gd name="T10" fmla="*/ 82 w 151"/>
                <a:gd name="T11" fmla="*/ 46 h 149"/>
                <a:gd name="T12" fmla="*/ 46 w 151"/>
                <a:gd name="T13" fmla="*/ 81 h 149"/>
                <a:gd name="T14" fmla="*/ 6 w 151"/>
                <a:gd name="T15" fmla="*/ 56 h 149"/>
                <a:gd name="T16" fmla="*/ 0 w 151"/>
                <a:gd name="T17" fmla="*/ 62 h 149"/>
                <a:gd name="T18" fmla="*/ 67 w 151"/>
                <a:gd name="T19" fmla="*/ 130 h 149"/>
                <a:gd name="T20" fmla="*/ 87 w 151"/>
                <a:gd name="T21" fmla="*/ 124 h 149"/>
                <a:gd name="T22" fmla="*/ 111 w 151"/>
                <a:gd name="T23" fmla="*/ 149 h 149"/>
                <a:gd name="T24" fmla="*/ 117 w 151"/>
                <a:gd name="T25" fmla="*/ 148 h 149"/>
                <a:gd name="T26" fmla="*/ 151 w 151"/>
                <a:gd name="T27" fmla="*/ 11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1" h="149">
                  <a:moveTo>
                    <a:pt x="151" y="114"/>
                  </a:moveTo>
                  <a:cubicBezTo>
                    <a:pt x="124" y="87"/>
                    <a:pt x="124" y="87"/>
                    <a:pt x="124" y="87"/>
                  </a:cubicBezTo>
                  <a:cubicBezTo>
                    <a:pt x="128" y="80"/>
                    <a:pt x="130" y="74"/>
                    <a:pt x="130" y="67"/>
                  </a:cubicBezTo>
                  <a:cubicBezTo>
                    <a:pt x="130" y="33"/>
                    <a:pt x="97" y="0"/>
                    <a:pt x="62" y="0"/>
                  </a:cubicBezTo>
                  <a:cubicBezTo>
                    <a:pt x="62" y="0"/>
                    <a:pt x="58" y="4"/>
                    <a:pt x="56" y="6"/>
                  </a:cubicBezTo>
                  <a:cubicBezTo>
                    <a:pt x="84" y="34"/>
                    <a:pt x="82" y="29"/>
                    <a:pt x="82" y="46"/>
                  </a:cubicBezTo>
                  <a:cubicBezTo>
                    <a:pt x="82" y="60"/>
                    <a:pt x="60" y="81"/>
                    <a:pt x="46" y="81"/>
                  </a:cubicBezTo>
                  <a:cubicBezTo>
                    <a:pt x="29" y="81"/>
                    <a:pt x="34" y="84"/>
                    <a:pt x="6" y="56"/>
                  </a:cubicBezTo>
                  <a:cubicBezTo>
                    <a:pt x="4" y="58"/>
                    <a:pt x="0" y="62"/>
                    <a:pt x="0" y="62"/>
                  </a:cubicBezTo>
                  <a:cubicBezTo>
                    <a:pt x="1" y="97"/>
                    <a:pt x="33" y="130"/>
                    <a:pt x="67" y="130"/>
                  </a:cubicBezTo>
                  <a:cubicBezTo>
                    <a:pt x="74" y="130"/>
                    <a:pt x="80" y="128"/>
                    <a:pt x="87" y="124"/>
                  </a:cubicBezTo>
                  <a:cubicBezTo>
                    <a:pt x="111" y="149"/>
                    <a:pt x="111" y="149"/>
                    <a:pt x="111" y="149"/>
                  </a:cubicBezTo>
                  <a:cubicBezTo>
                    <a:pt x="113" y="148"/>
                    <a:pt x="115" y="148"/>
                    <a:pt x="117" y="148"/>
                  </a:cubicBezTo>
                  <a:lnTo>
                    <a:pt x="15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2" name="Freeform 249"/>
            <p:cNvSpPr/>
            <p:nvPr/>
          </p:nvSpPr>
          <p:spPr bwMode="auto">
            <a:xfrm>
              <a:off x="7573963" y="1998664"/>
              <a:ext cx="257175" cy="260350"/>
            </a:xfrm>
            <a:custGeom>
              <a:avLst/>
              <a:gdLst>
                <a:gd name="T0" fmla="*/ 240 w 285"/>
                <a:gd name="T1" fmla="*/ 172 h 289"/>
                <a:gd name="T2" fmla="*/ 259 w 285"/>
                <a:gd name="T3" fmla="*/ 190 h 289"/>
                <a:gd name="T4" fmla="*/ 254 w 285"/>
                <a:gd name="T5" fmla="*/ 86 h 289"/>
                <a:gd name="T6" fmla="*/ 213 w 285"/>
                <a:gd name="T7" fmla="*/ 45 h 289"/>
                <a:gd name="T8" fmla="*/ 200 w 285"/>
                <a:gd name="T9" fmla="*/ 42 h 289"/>
                <a:gd name="T10" fmla="*/ 191 w 285"/>
                <a:gd name="T11" fmla="*/ 26 h 289"/>
                <a:gd name="T12" fmla="*/ 178 w 285"/>
                <a:gd name="T13" fmla="*/ 9 h 289"/>
                <a:gd name="T14" fmla="*/ 177 w 285"/>
                <a:gd name="T15" fmla="*/ 7 h 289"/>
                <a:gd name="T16" fmla="*/ 167 w 285"/>
                <a:gd name="T17" fmla="*/ 0 h 289"/>
                <a:gd name="T18" fmla="*/ 159 w 285"/>
                <a:gd name="T19" fmla="*/ 6 h 289"/>
                <a:gd name="T20" fmla="*/ 133 w 285"/>
                <a:gd name="T21" fmla="*/ 31 h 289"/>
                <a:gd name="T22" fmla="*/ 134 w 285"/>
                <a:gd name="T23" fmla="*/ 49 h 289"/>
                <a:gd name="T24" fmla="*/ 136 w 285"/>
                <a:gd name="T25" fmla="*/ 51 h 289"/>
                <a:gd name="T26" fmla="*/ 155 w 285"/>
                <a:gd name="T27" fmla="*/ 64 h 289"/>
                <a:gd name="T28" fmla="*/ 156 w 285"/>
                <a:gd name="T29" fmla="*/ 64 h 289"/>
                <a:gd name="T30" fmla="*/ 177 w 285"/>
                <a:gd name="T31" fmla="*/ 77 h 289"/>
                <a:gd name="T32" fmla="*/ 171 w 285"/>
                <a:gd name="T33" fmla="*/ 102 h 289"/>
                <a:gd name="T34" fmla="*/ 104 w 285"/>
                <a:gd name="T35" fmla="*/ 169 h 289"/>
                <a:gd name="T36" fmla="*/ 98 w 285"/>
                <a:gd name="T37" fmla="*/ 168 h 289"/>
                <a:gd name="T38" fmla="*/ 88 w 285"/>
                <a:gd name="T39" fmla="*/ 172 h 289"/>
                <a:gd name="T40" fmla="*/ 86 w 285"/>
                <a:gd name="T41" fmla="*/ 174 h 289"/>
                <a:gd name="T42" fmla="*/ 16 w 285"/>
                <a:gd name="T43" fmla="*/ 244 h 289"/>
                <a:gd name="T44" fmla="*/ 14 w 285"/>
                <a:gd name="T45" fmla="*/ 246 h 289"/>
                <a:gd name="T46" fmla="*/ 43 w 285"/>
                <a:gd name="T47" fmla="*/ 289 h 289"/>
                <a:gd name="T48" fmla="*/ 53 w 285"/>
                <a:gd name="T49" fmla="*/ 285 h 289"/>
                <a:gd name="T50" fmla="*/ 55 w 285"/>
                <a:gd name="T51" fmla="*/ 283 h 289"/>
                <a:gd name="T52" fmla="*/ 125 w 285"/>
                <a:gd name="T53" fmla="*/ 213 h 289"/>
                <a:gd name="T54" fmla="*/ 127 w 285"/>
                <a:gd name="T55" fmla="*/ 211 h 289"/>
                <a:gd name="T56" fmla="*/ 130 w 285"/>
                <a:gd name="T57" fmla="*/ 195 h 289"/>
                <a:gd name="T58" fmla="*/ 205 w 285"/>
                <a:gd name="T59" fmla="*/ 120 h 289"/>
                <a:gd name="T60" fmla="*/ 217 w 285"/>
                <a:gd name="T61" fmla="*/ 112 h 289"/>
                <a:gd name="T62" fmla="*/ 218 w 285"/>
                <a:gd name="T63" fmla="*/ 112 h 289"/>
                <a:gd name="T64" fmla="*/ 240 w 285"/>
                <a:gd name="T65" fmla="*/ 172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85" h="289">
                  <a:moveTo>
                    <a:pt x="240" y="172"/>
                  </a:moveTo>
                  <a:cubicBezTo>
                    <a:pt x="259" y="190"/>
                    <a:pt x="259" y="190"/>
                    <a:pt x="259" y="190"/>
                  </a:cubicBezTo>
                  <a:cubicBezTo>
                    <a:pt x="259" y="190"/>
                    <a:pt x="285" y="117"/>
                    <a:pt x="254" y="86"/>
                  </a:cubicBezTo>
                  <a:cubicBezTo>
                    <a:pt x="242" y="74"/>
                    <a:pt x="226" y="58"/>
                    <a:pt x="213" y="45"/>
                  </a:cubicBezTo>
                  <a:cubicBezTo>
                    <a:pt x="210" y="42"/>
                    <a:pt x="202" y="44"/>
                    <a:pt x="200" y="42"/>
                  </a:cubicBezTo>
                  <a:cubicBezTo>
                    <a:pt x="194" y="34"/>
                    <a:pt x="192" y="27"/>
                    <a:pt x="191" y="26"/>
                  </a:cubicBezTo>
                  <a:cubicBezTo>
                    <a:pt x="190" y="20"/>
                    <a:pt x="184" y="14"/>
                    <a:pt x="178" y="9"/>
                  </a:cubicBezTo>
                  <a:cubicBezTo>
                    <a:pt x="177" y="7"/>
                    <a:pt x="177" y="7"/>
                    <a:pt x="177" y="7"/>
                  </a:cubicBezTo>
                  <a:cubicBezTo>
                    <a:pt x="172" y="2"/>
                    <a:pt x="170" y="0"/>
                    <a:pt x="167" y="0"/>
                  </a:cubicBezTo>
                  <a:cubicBezTo>
                    <a:pt x="165" y="0"/>
                    <a:pt x="163" y="2"/>
                    <a:pt x="159" y="6"/>
                  </a:cubicBezTo>
                  <a:cubicBezTo>
                    <a:pt x="133" y="31"/>
                    <a:pt x="133" y="31"/>
                    <a:pt x="133" y="31"/>
                  </a:cubicBezTo>
                  <a:cubicBezTo>
                    <a:pt x="124" y="40"/>
                    <a:pt x="126" y="41"/>
                    <a:pt x="134" y="49"/>
                  </a:cubicBezTo>
                  <a:cubicBezTo>
                    <a:pt x="136" y="51"/>
                    <a:pt x="136" y="51"/>
                    <a:pt x="136" y="51"/>
                  </a:cubicBezTo>
                  <a:cubicBezTo>
                    <a:pt x="142" y="57"/>
                    <a:pt x="149" y="64"/>
                    <a:pt x="155" y="64"/>
                  </a:cubicBezTo>
                  <a:cubicBezTo>
                    <a:pt x="156" y="64"/>
                    <a:pt x="156" y="64"/>
                    <a:pt x="156" y="64"/>
                  </a:cubicBezTo>
                  <a:cubicBezTo>
                    <a:pt x="161" y="65"/>
                    <a:pt x="172" y="68"/>
                    <a:pt x="177" y="77"/>
                  </a:cubicBezTo>
                  <a:cubicBezTo>
                    <a:pt x="182" y="89"/>
                    <a:pt x="174" y="97"/>
                    <a:pt x="171" y="102"/>
                  </a:cubicBezTo>
                  <a:cubicBezTo>
                    <a:pt x="104" y="169"/>
                    <a:pt x="104" y="169"/>
                    <a:pt x="104" y="169"/>
                  </a:cubicBezTo>
                  <a:cubicBezTo>
                    <a:pt x="102" y="168"/>
                    <a:pt x="100" y="168"/>
                    <a:pt x="98" y="168"/>
                  </a:cubicBezTo>
                  <a:cubicBezTo>
                    <a:pt x="94" y="168"/>
                    <a:pt x="91" y="169"/>
                    <a:pt x="88" y="172"/>
                  </a:cubicBezTo>
                  <a:cubicBezTo>
                    <a:pt x="87" y="172"/>
                    <a:pt x="87" y="173"/>
                    <a:pt x="86" y="174"/>
                  </a:cubicBezTo>
                  <a:cubicBezTo>
                    <a:pt x="86" y="174"/>
                    <a:pt x="30" y="229"/>
                    <a:pt x="16" y="244"/>
                  </a:cubicBezTo>
                  <a:cubicBezTo>
                    <a:pt x="15" y="245"/>
                    <a:pt x="14" y="245"/>
                    <a:pt x="14" y="246"/>
                  </a:cubicBezTo>
                  <a:cubicBezTo>
                    <a:pt x="0" y="259"/>
                    <a:pt x="25" y="289"/>
                    <a:pt x="43" y="289"/>
                  </a:cubicBezTo>
                  <a:cubicBezTo>
                    <a:pt x="47" y="289"/>
                    <a:pt x="50" y="288"/>
                    <a:pt x="53" y="285"/>
                  </a:cubicBezTo>
                  <a:cubicBezTo>
                    <a:pt x="54" y="285"/>
                    <a:pt x="54" y="284"/>
                    <a:pt x="55" y="283"/>
                  </a:cubicBezTo>
                  <a:cubicBezTo>
                    <a:pt x="70" y="268"/>
                    <a:pt x="125" y="213"/>
                    <a:pt x="125" y="213"/>
                  </a:cubicBezTo>
                  <a:cubicBezTo>
                    <a:pt x="126" y="212"/>
                    <a:pt x="127" y="212"/>
                    <a:pt x="127" y="211"/>
                  </a:cubicBezTo>
                  <a:cubicBezTo>
                    <a:pt x="131" y="207"/>
                    <a:pt x="132" y="201"/>
                    <a:pt x="130" y="195"/>
                  </a:cubicBezTo>
                  <a:cubicBezTo>
                    <a:pt x="205" y="120"/>
                    <a:pt x="205" y="120"/>
                    <a:pt x="205" y="120"/>
                  </a:cubicBezTo>
                  <a:cubicBezTo>
                    <a:pt x="210" y="116"/>
                    <a:pt x="215" y="112"/>
                    <a:pt x="217" y="112"/>
                  </a:cubicBezTo>
                  <a:cubicBezTo>
                    <a:pt x="218" y="112"/>
                    <a:pt x="218" y="112"/>
                    <a:pt x="218" y="112"/>
                  </a:cubicBezTo>
                  <a:cubicBezTo>
                    <a:pt x="246" y="128"/>
                    <a:pt x="240" y="172"/>
                    <a:pt x="240" y="1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3" name="矩形 32"/>
          <p:cNvSpPr/>
          <p:nvPr/>
        </p:nvSpPr>
        <p:spPr>
          <a:xfrm>
            <a:off x="2743802" y="2367412"/>
            <a:ext cx="2843733" cy="103412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prstClr val="white"/>
                </a:solidFill>
                <a:cs typeface="+mn-ea"/>
                <a:sym typeface="+mn-lt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1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4" name="TextBox 13"/>
          <p:cNvSpPr txBox="1"/>
          <p:nvPr/>
        </p:nvSpPr>
        <p:spPr>
          <a:xfrm>
            <a:off x="2743802" y="2068186"/>
            <a:ext cx="1294333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prstClr val="white"/>
                </a:solidFill>
                <a:cs typeface="+mn-ea"/>
                <a:sym typeface="+mn-lt"/>
              </a:rPr>
              <a:t>单击编辑标题</a:t>
            </a:r>
            <a:endParaRPr lang="en-US" sz="1600" b="1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2743802" y="4409783"/>
            <a:ext cx="2843733" cy="103412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prstClr val="white"/>
                </a:solidFill>
                <a:cs typeface="+mn-ea"/>
                <a:sym typeface="+mn-lt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1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6" name="TextBox 13"/>
          <p:cNvSpPr txBox="1"/>
          <p:nvPr/>
        </p:nvSpPr>
        <p:spPr>
          <a:xfrm>
            <a:off x="2743802" y="4110557"/>
            <a:ext cx="1294333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prstClr val="white"/>
                </a:solidFill>
                <a:cs typeface="+mn-ea"/>
                <a:sym typeface="+mn-lt"/>
              </a:rPr>
              <a:t>单击编辑标题</a:t>
            </a:r>
            <a:endParaRPr lang="en-US" sz="1600" b="1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6900193" y="4409783"/>
            <a:ext cx="2843733" cy="103412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prstClr val="white"/>
                </a:solidFill>
                <a:cs typeface="+mn-ea"/>
                <a:sym typeface="+mn-lt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1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8" name="TextBox 13"/>
          <p:cNvSpPr txBox="1"/>
          <p:nvPr/>
        </p:nvSpPr>
        <p:spPr>
          <a:xfrm>
            <a:off x="8449593" y="4110557"/>
            <a:ext cx="1294333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prstClr val="white"/>
                </a:solidFill>
                <a:cs typeface="+mn-ea"/>
                <a:sym typeface="+mn-lt"/>
              </a:rPr>
              <a:t>单击编辑标题</a:t>
            </a:r>
            <a:endParaRPr lang="en-US" sz="1600" b="1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6900193" y="2440664"/>
            <a:ext cx="2843733" cy="103412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prstClr val="white"/>
                </a:solidFill>
                <a:cs typeface="+mn-ea"/>
                <a:sym typeface="+mn-lt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1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40" name="TextBox 13"/>
          <p:cNvSpPr txBox="1"/>
          <p:nvPr/>
        </p:nvSpPr>
        <p:spPr>
          <a:xfrm>
            <a:off x="8449593" y="2141438"/>
            <a:ext cx="1294333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prstClr val="white"/>
                </a:solidFill>
                <a:cs typeface="+mn-ea"/>
                <a:sym typeface="+mn-lt"/>
              </a:rPr>
              <a:t>单击编辑标题</a:t>
            </a:r>
            <a:endParaRPr lang="en-US" sz="1600" b="1" dirty="0">
              <a:solidFill>
                <a:prstClr val="white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五边形 43"/>
          <p:cNvSpPr/>
          <p:nvPr/>
        </p:nvSpPr>
        <p:spPr>
          <a:xfrm>
            <a:off x="-19050" y="285751"/>
            <a:ext cx="443593" cy="371928"/>
          </a:xfrm>
          <a:prstGeom prst="homePlate">
            <a:avLst/>
          </a:prstGeom>
          <a:solidFill>
            <a:srgbClr val="934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45" name="TextBox 15"/>
          <p:cNvSpPr txBox="1">
            <a:spLocks noChangeArrowheads="1"/>
          </p:cNvSpPr>
          <p:nvPr/>
        </p:nvSpPr>
        <p:spPr bwMode="auto">
          <a:xfrm>
            <a:off x="854399" y="245869"/>
            <a:ext cx="33203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+mn-lt"/>
                <a:ea typeface="+mn-ea"/>
                <a:cs typeface="+mn-ea"/>
                <a:sym typeface="+mn-lt"/>
              </a:rPr>
              <a:t>单击此处</a:t>
            </a:r>
            <a:r>
              <a:rPr lang="zh-CN" altLang="en-US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+mn-lt"/>
                <a:ea typeface="+mn-ea"/>
                <a:cs typeface="+mn-ea"/>
                <a:sym typeface="+mn-lt"/>
              </a:rPr>
              <a:t>添加</a:t>
            </a:r>
            <a:r>
              <a:rPr lang="zh-CN" altLang="en-US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+mn-lt"/>
                <a:ea typeface="+mn-ea"/>
                <a:cs typeface="+mn-ea"/>
                <a:sym typeface="+mn-lt"/>
              </a:rPr>
              <a:t>标题</a:t>
            </a:r>
            <a:endParaRPr lang="zh-CN" altLang="en-US" sz="2400" b="1" dirty="0">
              <a:solidFill>
                <a:prstClr val="black">
                  <a:lumMod val="85000"/>
                  <a:lumOff val="15000"/>
                </a:prst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6" name="燕尾形 45"/>
          <p:cNvSpPr/>
          <p:nvPr/>
        </p:nvSpPr>
        <p:spPr>
          <a:xfrm>
            <a:off x="317370" y="303019"/>
            <a:ext cx="319315" cy="354659"/>
          </a:xfrm>
          <a:prstGeom prst="chevron">
            <a:avLst/>
          </a:prstGeom>
          <a:solidFill>
            <a:srgbClr val="B477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47" name="燕尾形 46"/>
          <p:cNvSpPr/>
          <p:nvPr/>
        </p:nvSpPr>
        <p:spPr>
          <a:xfrm>
            <a:off x="535084" y="303019"/>
            <a:ext cx="319315" cy="354659"/>
          </a:xfrm>
          <a:prstGeom prst="chevron">
            <a:avLst/>
          </a:prstGeom>
          <a:solidFill>
            <a:srgbClr val="FCAF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grpSp>
        <p:nvGrpSpPr>
          <p:cNvPr id="48" name="组合 47"/>
          <p:cNvGrpSpPr/>
          <p:nvPr/>
        </p:nvGrpSpPr>
        <p:grpSpPr>
          <a:xfrm>
            <a:off x="0" y="6743701"/>
            <a:ext cx="12192000" cy="128587"/>
            <a:chOff x="0" y="6672263"/>
            <a:chExt cx="10844214" cy="185737"/>
          </a:xfrm>
        </p:grpSpPr>
        <p:sp>
          <p:nvSpPr>
            <p:cNvPr id="49" name="矩形 48"/>
            <p:cNvSpPr/>
            <p:nvPr/>
          </p:nvSpPr>
          <p:spPr>
            <a:xfrm>
              <a:off x="0" y="6672263"/>
              <a:ext cx="3614738" cy="185737"/>
            </a:xfrm>
            <a:prstGeom prst="rect">
              <a:avLst/>
            </a:prstGeom>
            <a:solidFill>
              <a:srgbClr val="9345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3614738" y="6672263"/>
              <a:ext cx="3614738" cy="185737"/>
            </a:xfrm>
            <a:prstGeom prst="rect">
              <a:avLst/>
            </a:prstGeom>
            <a:solidFill>
              <a:srgbClr val="B477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51" name="矩形 50"/>
            <p:cNvSpPr/>
            <p:nvPr/>
          </p:nvSpPr>
          <p:spPr>
            <a:xfrm>
              <a:off x="7229476" y="6672263"/>
              <a:ext cx="3614738" cy="185737"/>
            </a:xfrm>
            <a:prstGeom prst="rect">
              <a:avLst/>
            </a:prstGeom>
            <a:solidFill>
              <a:srgbClr val="FCAF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cxnSp>
        <p:nvCxnSpPr>
          <p:cNvPr id="52" name="直接连接符 51"/>
          <p:cNvCxnSpPr/>
          <p:nvPr/>
        </p:nvCxnSpPr>
        <p:spPr>
          <a:xfrm>
            <a:off x="3457575" y="528638"/>
            <a:ext cx="8010525" cy="0"/>
          </a:xfrm>
          <a:prstGeom prst="line">
            <a:avLst/>
          </a:prstGeom>
          <a:ln>
            <a:solidFill>
              <a:srgbClr val="B477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矩形 52"/>
          <p:cNvSpPr/>
          <p:nvPr/>
        </p:nvSpPr>
        <p:spPr>
          <a:xfrm>
            <a:off x="12096750" y="164681"/>
            <a:ext cx="114300" cy="63133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pic>
        <p:nvPicPr>
          <p:cNvPr id="12" name="Picture 45" descr="iMac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9335" y="1367874"/>
            <a:ext cx="5908184" cy="5177675"/>
          </a:xfrm>
          <a:prstGeom prst="rect">
            <a:avLst/>
          </a:prstGeom>
        </p:spPr>
      </p:pic>
      <p:sp>
        <p:nvSpPr>
          <p:cNvPr id="13" name="Oval 20"/>
          <p:cNvSpPr/>
          <p:nvPr/>
        </p:nvSpPr>
        <p:spPr>
          <a:xfrm>
            <a:off x="1040843" y="1995290"/>
            <a:ext cx="923827" cy="923707"/>
          </a:xfrm>
          <a:prstGeom prst="ellipse">
            <a:avLst/>
          </a:prstGeom>
          <a:solidFill>
            <a:srgbClr val="934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 defTabSz="544195"/>
            <a:r>
              <a:rPr lang="en-US" sz="2150" dirty="0">
                <a:solidFill>
                  <a:prstClr val="white"/>
                </a:solidFill>
                <a:cs typeface="+mn-ea"/>
                <a:sym typeface="+mn-lt"/>
              </a:rPr>
              <a:t>1</a:t>
            </a:r>
            <a:endParaRPr lang="id-ID" sz="215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4" name="Oval 25"/>
          <p:cNvSpPr/>
          <p:nvPr/>
        </p:nvSpPr>
        <p:spPr>
          <a:xfrm>
            <a:off x="1040843" y="3302757"/>
            <a:ext cx="923827" cy="923707"/>
          </a:xfrm>
          <a:prstGeom prst="ellipse">
            <a:avLst/>
          </a:prstGeom>
          <a:solidFill>
            <a:srgbClr val="B477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 defTabSz="544195"/>
            <a:endParaRPr lang="id-ID" sz="215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5" name="Oval 26"/>
          <p:cNvSpPr/>
          <p:nvPr/>
        </p:nvSpPr>
        <p:spPr>
          <a:xfrm>
            <a:off x="1040843" y="4608928"/>
            <a:ext cx="923827" cy="923707"/>
          </a:xfrm>
          <a:prstGeom prst="ellipse">
            <a:avLst/>
          </a:prstGeom>
          <a:solidFill>
            <a:srgbClr val="FCAF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 defTabSz="544195"/>
            <a:endParaRPr lang="id-ID" sz="215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6" name="Freeform 67"/>
          <p:cNvSpPr>
            <a:spLocks noChangeArrowheads="1"/>
          </p:cNvSpPr>
          <p:nvPr/>
        </p:nvSpPr>
        <p:spPr bwMode="auto">
          <a:xfrm>
            <a:off x="1293534" y="2144036"/>
            <a:ext cx="481169" cy="565253"/>
          </a:xfrm>
          <a:custGeom>
            <a:avLst/>
            <a:gdLst>
              <a:gd name="T0" fmla="*/ 434 w 453"/>
              <a:gd name="T1" fmla="*/ 186 h 533"/>
              <a:gd name="T2" fmla="*/ 434 w 453"/>
              <a:gd name="T3" fmla="*/ 186 h 533"/>
              <a:gd name="T4" fmla="*/ 44 w 453"/>
              <a:gd name="T5" fmla="*/ 160 h 533"/>
              <a:gd name="T6" fmla="*/ 0 w 453"/>
              <a:gd name="T7" fmla="*/ 178 h 533"/>
              <a:gd name="T8" fmla="*/ 88 w 453"/>
              <a:gd name="T9" fmla="*/ 532 h 533"/>
              <a:gd name="T10" fmla="*/ 141 w 453"/>
              <a:gd name="T11" fmla="*/ 532 h 533"/>
              <a:gd name="T12" fmla="*/ 97 w 453"/>
              <a:gd name="T13" fmla="*/ 355 h 533"/>
              <a:gd name="T14" fmla="*/ 443 w 453"/>
              <a:gd name="T15" fmla="*/ 195 h 533"/>
              <a:gd name="T16" fmla="*/ 434 w 453"/>
              <a:gd name="T17" fmla="*/ 186 h 5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53" h="533">
                <a:moveTo>
                  <a:pt x="434" y="186"/>
                </a:moveTo>
                <a:lnTo>
                  <a:pt x="434" y="186"/>
                </a:lnTo>
                <a:cubicBezTo>
                  <a:pt x="151" y="301"/>
                  <a:pt x="266" y="0"/>
                  <a:pt x="44" y="160"/>
                </a:cubicBezTo>
                <a:cubicBezTo>
                  <a:pt x="0" y="178"/>
                  <a:pt x="0" y="178"/>
                  <a:pt x="0" y="178"/>
                </a:cubicBezTo>
                <a:cubicBezTo>
                  <a:pt x="88" y="532"/>
                  <a:pt x="88" y="532"/>
                  <a:pt x="88" y="532"/>
                </a:cubicBezTo>
                <a:cubicBezTo>
                  <a:pt x="141" y="532"/>
                  <a:pt x="141" y="532"/>
                  <a:pt x="141" y="532"/>
                </a:cubicBezTo>
                <a:cubicBezTo>
                  <a:pt x="97" y="355"/>
                  <a:pt x="97" y="355"/>
                  <a:pt x="97" y="355"/>
                </a:cubicBezTo>
                <a:cubicBezTo>
                  <a:pt x="293" y="195"/>
                  <a:pt x="213" y="532"/>
                  <a:pt x="443" y="195"/>
                </a:cubicBezTo>
                <a:cubicBezTo>
                  <a:pt x="452" y="195"/>
                  <a:pt x="443" y="186"/>
                  <a:pt x="434" y="186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 defTabSz="544195"/>
            <a:endParaRPr lang="en-US" sz="2150">
              <a:solidFill>
                <a:srgbClr val="E2E3E9"/>
              </a:solidFill>
              <a:cs typeface="+mn-ea"/>
              <a:sym typeface="+mn-lt"/>
            </a:endParaRPr>
          </a:p>
        </p:txBody>
      </p:sp>
      <p:sp>
        <p:nvSpPr>
          <p:cNvPr id="17" name="Freeform 82"/>
          <p:cNvSpPr>
            <a:spLocks noChangeArrowheads="1"/>
          </p:cNvSpPr>
          <p:nvPr/>
        </p:nvSpPr>
        <p:spPr bwMode="auto">
          <a:xfrm>
            <a:off x="1247142" y="4848784"/>
            <a:ext cx="527880" cy="471826"/>
          </a:xfrm>
          <a:custGeom>
            <a:avLst/>
            <a:gdLst>
              <a:gd name="T0" fmla="*/ 443 w 497"/>
              <a:gd name="T1" fmla="*/ 0 h 444"/>
              <a:gd name="T2" fmla="*/ 443 w 497"/>
              <a:gd name="T3" fmla="*/ 0 h 444"/>
              <a:gd name="T4" fmla="*/ 53 w 497"/>
              <a:gd name="T5" fmla="*/ 0 h 444"/>
              <a:gd name="T6" fmla="*/ 0 w 497"/>
              <a:gd name="T7" fmla="*/ 53 h 444"/>
              <a:gd name="T8" fmla="*/ 0 w 497"/>
              <a:gd name="T9" fmla="*/ 345 h 444"/>
              <a:gd name="T10" fmla="*/ 53 w 497"/>
              <a:gd name="T11" fmla="*/ 399 h 444"/>
              <a:gd name="T12" fmla="*/ 151 w 497"/>
              <a:gd name="T13" fmla="*/ 399 h 444"/>
              <a:gd name="T14" fmla="*/ 151 w 497"/>
              <a:gd name="T15" fmla="*/ 345 h 444"/>
              <a:gd name="T16" fmla="*/ 44 w 497"/>
              <a:gd name="T17" fmla="*/ 345 h 444"/>
              <a:gd name="T18" fmla="*/ 44 w 497"/>
              <a:gd name="T19" fmla="*/ 124 h 444"/>
              <a:gd name="T20" fmla="*/ 443 w 497"/>
              <a:gd name="T21" fmla="*/ 124 h 444"/>
              <a:gd name="T22" fmla="*/ 443 w 497"/>
              <a:gd name="T23" fmla="*/ 345 h 444"/>
              <a:gd name="T24" fmla="*/ 345 w 497"/>
              <a:gd name="T25" fmla="*/ 345 h 444"/>
              <a:gd name="T26" fmla="*/ 345 w 497"/>
              <a:gd name="T27" fmla="*/ 399 h 444"/>
              <a:gd name="T28" fmla="*/ 443 w 497"/>
              <a:gd name="T29" fmla="*/ 399 h 444"/>
              <a:gd name="T30" fmla="*/ 496 w 497"/>
              <a:gd name="T31" fmla="*/ 345 h 444"/>
              <a:gd name="T32" fmla="*/ 496 w 497"/>
              <a:gd name="T33" fmla="*/ 53 h 444"/>
              <a:gd name="T34" fmla="*/ 443 w 497"/>
              <a:gd name="T35" fmla="*/ 0 h 444"/>
              <a:gd name="T36" fmla="*/ 62 w 497"/>
              <a:gd name="T37" fmla="*/ 80 h 444"/>
              <a:gd name="T38" fmla="*/ 62 w 497"/>
              <a:gd name="T39" fmla="*/ 80 h 444"/>
              <a:gd name="T40" fmla="*/ 44 w 497"/>
              <a:gd name="T41" fmla="*/ 62 h 444"/>
              <a:gd name="T42" fmla="*/ 62 w 497"/>
              <a:gd name="T43" fmla="*/ 45 h 444"/>
              <a:gd name="T44" fmla="*/ 79 w 497"/>
              <a:gd name="T45" fmla="*/ 62 h 444"/>
              <a:gd name="T46" fmla="*/ 62 w 497"/>
              <a:gd name="T47" fmla="*/ 80 h 444"/>
              <a:gd name="T48" fmla="*/ 116 w 497"/>
              <a:gd name="T49" fmla="*/ 80 h 444"/>
              <a:gd name="T50" fmla="*/ 116 w 497"/>
              <a:gd name="T51" fmla="*/ 80 h 444"/>
              <a:gd name="T52" fmla="*/ 97 w 497"/>
              <a:gd name="T53" fmla="*/ 62 h 444"/>
              <a:gd name="T54" fmla="*/ 116 w 497"/>
              <a:gd name="T55" fmla="*/ 45 h 444"/>
              <a:gd name="T56" fmla="*/ 132 w 497"/>
              <a:gd name="T57" fmla="*/ 62 h 444"/>
              <a:gd name="T58" fmla="*/ 116 w 497"/>
              <a:gd name="T59" fmla="*/ 80 h 444"/>
              <a:gd name="T60" fmla="*/ 443 w 497"/>
              <a:gd name="T61" fmla="*/ 80 h 444"/>
              <a:gd name="T62" fmla="*/ 443 w 497"/>
              <a:gd name="T63" fmla="*/ 80 h 444"/>
              <a:gd name="T64" fmla="*/ 151 w 497"/>
              <a:gd name="T65" fmla="*/ 80 h 444"/>
              <a:gd name="T66" fmla="*/ 151 w 497"/>
              <a:gd name="T67" fmla="*/ 53 h 444"/>
              <a:gd name="T68" fmla="*/ 443 w 497"/>
              <a:gd name="T69" fmla="*/ 53 h 444"/>
              <a:gd name="T70" fmla="*/ 443 w 497"/>
              <a:gd name="T71" fmla="*/ 80 h 444"/>
              <a:gd name="T72" fmla="*/ 248 w 497"/>
              <a:gd name="T73" fmla="*/ 177 h 444"/>
              <a:gd name="T74" fmla="*/ 248 w 497"/>
              <a:gd name="T75" fmla="*/ 177 h 444"/>
              <a:gd name="T76" fmla="*/ 124 w 497"/>
              <a:gd name="T77" fmla="*/ 301 h 444"/>
              <a:gd name="T78" fmla="*/ 204 w 497"/>
              <a:gd name="T79" fmla="*/ 301 h 444"/>
              <a:gd name="T80" fmla="*/ 204 w 497"/>
              <a:gd name="T81" fmla="*/ 443 h 444"/>
              <a:gd name="T82" fmla="*/ 292 w 497"/>
              <a:gd name="T83" fmla="*/ 443 h 444"/>
              <a:gd name="T84" fmla="*/ 292 w 497"/>
              <a:gd name="T85" fmla="*/ 301 h 444"/>
              <a:gd name="T86" fmla="*/ 363 w 497"/>
              <a:gd name="T87" fmla="*/ 301 h 444"/>
              <a:gd name="T88" fmla="*/ 248 w 497"/>
              <a:gd name="T89" fmla="*/ 177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497" h="444">
                <a:moveTo>
                  <a:pt x="443" y="0"/>
                </a:moveTo>
                <a:lnTo>
                  <a:pt x="443" y="0"/>
                </a:lnTo>
                <a:cubicBezTo>
                  <a:pt x="53" y="0"/>
                  <a:pt x="53" y="0"/>
                  <a:pt x="53" y="0"/>
                </a:cubicBezTo>
                <a:cubicBezTo>
                  <a:pt x="17" y="0"/>
                  <a:pt x="0" y="26"/>
                  <a:pt x="0" y="53"/>
                </a:cubicBezTo>
                <a:cubicBezTo>
                  <a:pt x="0" y="345"/>
                  <a:pt x="0" y="345"/>
                  <a:pt x="0" y="345"/>
                </a:cubicBezTo>
                <a:cubicBezTo>
                  <a:pt x="0" y="373"/>
                  <a:pt x="17" y="399"/>
                  <a:pt x="53" y="399"/>
                </a:cubicBezTo>
                <a:cubicBezTo>
                  <a:pt x="151" y="399"/>
                  <a:pt x="151" y="399"/>
                  <a:pt x="151" y="399"/>
                </a:cubicBezTo>
                <a:cubicBezTo>
                  <a:pt x="151" y="345"/>
                  <a:pt x="151" y="345"/>
                  <a:pt x="151" y="345"/>
                </a:cubicBezTo>
                <a:cubicBezTo>
                  <a:pt x="44" y="345"/>
                  <a:pt x="44" y="345"/>
                  <a:pt x="44" y="345"/>
                </a:cubicBezTo>
                <a:cubicBezTo>
                  <a:pt x="44" y="124"/>
                  <a:pt x="44" y="124"/>
                  <a:pt x="44" y="124"/>
                </a:cubicBezTo>
                <a:cubicBezTo>
                  <a:pt x="443" y="124"/>
                  <a:pt x="443" y="124"/>
                  <a:pt x="443" y="124"/>
                </a:cubicBezTo>
                <a:cubicBezTo>
                  <a:pt x="443" y="345"/>
                  <a:pt x="443" y="345"/>
                  <a:pt x="443" y="345"/>
                </a:cubicBezTo>
                <a:cubicBezTo>
                  <a:pt x="345" y="345"/>
                  <a:pt x="345" y="345"/>
                  <a:pt x="345" y="345"/>
                </a:cubicBezTo>
                <a:cubicBezTo>
                  <a:pt x="345" y="399"/>
                  <a:pt x="345" y="399"/>
                  <a:pt x="345" y="399"/>
                </a:cubicBezTo>
                <a:cubicBezTo>
                  <a:pt x="443" y="399"/>
                  <a:pt x="443" y="399"/>
                  <a:pt x="443" y="399"/>
                </a:cubicBezTo>
                <a:cubicBezTo>
                  <a:pt x="470" y="399"/>
                  <a:pt x="496" y="373"/>
                  <a:pt x="496" y="345"/>
                </a:cubicBezTo>
                <a:cubicBezTo>
                  <a:pt x="496" y="53"/>
                  <a:pt x="496" y="53"/>
                  <a:pt x="496" y="53"/>
                </a:cubicBezTo>
                <a:cubicBezTo>
                  <a:pt x="496" y="26"/>
                  <a:pt x="470" y="0"/>
                  <a:pt x="443" y="0"/>
                </a:cubicBezTo>
                <a:close/>
                <a:moveTo>
                  <a:pt x="62" y="80"/>
                </a:moveTo>
                <a:lnTo>
                  <a:pt x="62" y="80"/>
                </a:lnTo>
                <a:cubicBezTo>
                  <a:pt x="53" y="80"/>
                  <a:pt x="44" y="71"/>
                  <a:pt x="44" y="62"/>
                </a:cubicBezTo>
                <a:cubicBezTo>
                  <a:pt x="44" y="53"/>
                  <a:pt x="53" y="45"/>
                  <a:pt x="62" y="45"/>
                </a:cubicBezTo>
                <a:cubicBezTo>
                  <a:pt x="71" y="45"/>
                  <a:pt x="79" y="53"/>
                  <a:pt x="79" y="62"/>
                </a:cubicBezTo>
                <a:cubicBezTo>
                  <a:pt x="79" y="71"/>
                  <a:pt x="71" y="80"/>
                  <a:pt x="62" y="80"/>
                </a:cubicBezTo>
                <a:close/>
                <a:moveTo>
                  <a:pt x="116" y="80"/>
                </a:moveTo>
                <a:lnTo>
                  <a:pt x="116" y="80"/>
                </a:lnTo>
                <a:cubicBezTo>
                  <a:pt x="107" y="80"/>
                  <a:pt x="97" y="71"/>
                  <a:pt x="97" y="62"/>
                </a:cubicBezTo>
                <a:cubicBezTo>
                  <a:pt x="97" y="53"/>
                  <a:pt x="107" y="45"/>
                  <a:pt x="116" y="45"/>
                </a:cubicBezTo>
                <a:cubicBezTo>
                  <a:pt x="124" y="45"/>
                  <a:pt x="132" y="53"/>
                  <a:pt x="132" y="62"/>
                </a:cubicBezTo>
                <a:cubicBezTo>
                  <a:pt x="132" y="71"/>
                  <a:pt x="124" y="80"/>
                  <a:pt x="116" y="80"/>
                </a:cubicBezTo>
                <a:close/>
                <a:moveTo>
                  <a:pt x="443" y="80"/>
                </a:moveTo>
                <a:lnTo>
                  <a:pt x="443" y="80"/>
                </a:lnTo>
                <a:cubicBezTo>
                  <a:pt x="151" y="80"/>
                  <a:pt x="151" y="80"/>
                  <a:pt x="151" y="80"/>
                </a:cubicBezTo>
                <a:cubicBezTo>
                  <a:pt x="151" y="53"/>
                  <a:pt x="151" y="53"/>
                  <a:pt x="151" y="53"/>
                </a:cubicBezTo>
                <a:cubicBezTo>
                  <a:pt x="443" y="53"/>
                  <a:pt x="443" y="53"/>
                  <a:pt x="443" y="53"/>
                </a:cubicBezTo>
                <a:lnTo>
                  <a:pt x="443" y="80"/>
                </a:lnTo>
                <a:close/>
                <a:moveTo>
                  <a:pt x="248" y="177"/>
                </a:moveTo>
                <a:lnTo>
                  <a:pt x="248" y="177"/>
                </a:lnTo>
                <a:cubicBezTo>
                  <a:pt x="124" y="301"/>
                  <a:pt x="124" y="301"/>
                  <a:pt x="124" y="301"/>
                </a:cubicBezTo>
                <a:cubicBezTo>
                  <a:pt x="204" y="301"/>
                  <a:pt x="204" y="301"/>
                  <a:pt x="204" y="301"/>
                </a:cubicBezTo>
                <a:cubicBezTo>
                  <a:pt x="204" y="443"/>
                  <a:pt x="204" y="443"/>
                  <a:pt x="204" y="443"/>
                </a:cubicBezTo>
                <a:cubicBezTo>
                  <a:pt x="292" y="443"/>
                  <a:pt x="292" y="443"/>
                  <a:pt x="292" y="443"/>
                </a:cubicBezTo>
                <a:cubicBezTo>
                  <a:pt x="292" y="301"/>
                  <a:pt x="292" y="301"/>
                  <a:pt x="292" y="301"/>
                </a:cubicBezTo>
                <a:cubicBezTo>
                  <a:pt x="363" y="301"/>
                  <a:pt x="363" y="301"/>
                  <a:pt x="363" y="301"/>
                </a:cubicBezTo>
                <a:lnTo>
                  <a:pt x="248" y="1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 defTabSz="544195"/>
            <a:endParaRPr lang="en-US" sz="2150">
              <a:solidFill>
                <a:srgbClr val="E2E3E9"/>
              </a:solidFill>
              <a:cs typeface="+mn-ea"/>
              <a:sym typeface="+mn-lt"/>
            </a:endParaRPr>
          </a:p>
        </p:txBody>
      </p:sp>
      <p:sp>
        <p:nvSpPr>
          <p:cNvPr id="18" name="Freeform 102"/>
          <p:cNvSpPr>
            <a:spLocks noChangeArrowheads="1"/>
          </p:cNvSpPr>
          <p:nvPr/>
        </p:nvSpPr>
        <p:spPr bwMode="auto">
          <a:xfrm>
            <a:off x="1241692" y="3538870"/>
            <a:ext cx="527884" cy="471823"/>
          </a:xfrm>
          <a:custGeom>
            <a:avLst/>
            <a:gdLst>
              <a:gd name="T0" fmla="*/ 80 w 498"/>
              <a:gd name="T1" fmla="*/ 151 h 445"/>
              <a:gd name="T2" fmla="*/ 80 w 498"/>
              <a:gd name="T3" fmla="*/ 151 h 445"/>
              <a:gd name="T4" fmla="*/ 142 w 498"/>
              <a:gd name="T5" fmla="*/ 169 h 445"/>
              <a:gd name="T6" fmla="*/ 151 w 498"/>
              <a:gd name="T7" fmla="*/ 169 h 445"/>
              <a:gd name="T8" fmla="*/ 195 w 498"/>
              <a:gd name="T9" fmla="*/ 134 h 445"/>
              <a:gd name="T10" fmla="*/ 195 w 498"/>
              <a:gd name="T11" fmla="*/ 125 h 445"/>
              <a:gd name="T12" fmla="*/ 178 w 498"/>
              <a:gd name="T13" fmla="*/ 107 h 445"/>
              <a:gd name="T14" fmla="*/ 275 w 498"/>
              <a:gd name="T15" fmla="*/ 10 h 445"/>
              <a:gd name="T16" fmla="*/ 195 w 498"/>
              <a:gd name="T17" fmla="*/ 0 h 445"/>
              <a:gd name="T18" fmla="*/ 107 w 498"/>
              <a:gd name="T19" fmla="*/ 54 h 445"/>
              <a:gd name="T20" fmla="*/ 72 w 498"/>
              <a:gd name="T21" fmla="*/ 81 h 445"/>
              <a:gd name="T22" fmla="*/ 53 w 498"/>
              <a:gd name="T23" fmla="*/ 116 h 445"/>
              <a:gd name="T24" fmla="*/ 18 w 498"/>
              <a:gd name="T25" fmla="*/ 125 h 445"/>
              <a:gd name="T26" fmla="*/ 0 w 498"/>
              <a:gd name="T27" fmla="*/ 143 h 445"/>
              <a:gd name="T28" fmla="*/ 0 w 498"/>
              <a:gd name="T29" fmla="*/ 151 h 445"/>
              <a:gd name="T30" fmla="*/ 36 w 498"/>
              <a:gd name="T31" fmla="*/ 187 h 445"/>
              <a:gd name="T32" fmla="*/ 53 w 498"/>
              <a:gd name="T33" fmla="*/ 196 h 445"/>
              <a:gd name="T34" fmla="*/ 72 w 498"/>
              <a:gd name="T35" fmla="*/ 178 h 445"/>
              <a:gd name="T36" fmla="*/ 80 w 498"/>
              <a:gd name="T37" fmla="*/ 151 h 445"/>
              <a:gd name="T38" fmla="*/ 222 w 498"/>
              <a:gd name="T39" fmla="*/ 160 h 445"/>
              <a:gd name="T40" fmla="*/ 222 w 498"/>
              <a:gd name="T41" fmla="*/ 160 h 445"/>
              <a:gd name="T42" fmla="*/ 213 w 498"/>
              <a:gd name="T43" fmla="*/ 160 h 445"/>
              <a:gd name="T44" fmla="*/ 178 w 498"/>
              <a:gd name="T45" fmla="*/ 187 h 445"/>
              <a:gd name="T46" fmla="*/ 169 w 498"/>
              <a:gd name="T47" fmla="*/ 204 h 445"/>
              <a:gd name="T48" fmla="*/ 381 w 498"/>
              <a:gd name="T49" fmla="*/ 435 h 445"/>
              <a:gd name="T50" fmla="*/ 399 w 498"/>
              <a:gd name="T51" fmla="*/ 435 h 445"/>
              <a:gd name="T52" fmla="*/ 426 w 498"/>
              <a:gd name="T53" fmla="*/ 417 h 445"/>
              <a:gd name="T54" fmla="*/ 426 w 498"/>
              <a:gd name="T55" fmla="*/ 400 h 445"/>
              <a:gd name="T56" fmla="*/ 222 w 498"/>
              <a:gd name="T57" fmla="*/ 160 h 445"/>
              <a:gd name="T58" fmla="*/ 497 w 498"/>
              <a:gd name="T59" fmla="*/ 63 h 445"/>
              <a:gd name="T60" fmla="*/ 497 w 498"/>
              <a:gd name="T61" fmla="*/ 63 h 445"/>
              <a:gd name="T62" fmla="*/ 479 w 498"/>
              <a:gd name="T63" fmla="*/ 54 h 445"/>
              <a:gd name="T64" fmla="*/ 461 w 498"/>
              <a:gd name="T65" fmla="*/ 89 h 445"/>
              <a:gd name="T66" fmla="*/ 408 w 498"/>
              <a:gd name="T67" fmla="*/ 107 h 445"/>
              <a:gd name="T68" fmla="*/ 399 w 498"/>
              <a:gd name="T69" fmla="*/ 63 h 445"/>
              <a:gd name="T70" fmla="*/ 417 w 498"/>
              <a:gd name="T71" fmla="*/ 19 h 445"/>
              <a:gd name="T72" fmla="*/ 408 w 498"/>
              <a:gd name="T73" fmla="*/ 10 h 445"/>
              <a:gd name="T74" fmla="*/ 337 w 498"/>
              <a:gd name="T75" fmla="*/ 72 h 445"/>
              <a:gd name="T76" fmla="*/ 319 w 498"/>
              <a:gd name="T77" fmla="*/ 151 h 445"/>
              <a:gd name="T78" fmla="*/ 284 w 498"/>
              <a:gd name="T79" fmla="*/ 187 h 445"/>
              <a:gd name="T80" fmla="*/ 319 w 498"/>
              <a:gd name="T81" fmla="*/ 231 h 445"/>
              <a:gd name="T82" fmla="*/ 364 w 498"/>
              <a:gd name="T83" fmla="*/ 187 h 445"/>
              <a:gd name="T84" fmla="*/ 408 w 498"/>
              <a:gd name="T85" fmla="*/ 178 h 445"/>
              <a:gd name="T86" fmla="*/ 488 w 498"/>
              <a:gd name="T87" fmla="*/ 143 h 445"/>
              <a:gd name="T88" fmla="*/ 497 w 498"/>
              <a:gd name="T89" fmla="*/ 63 h 445"/>
              <a:gd name="T90" fmla="*/ 72 w 498"/>
              <a:gd name="T91" fmla="*/ 400 h 445"/>
              <a:gd name="T92" fmla="*/ 72 w 498"/>
              <a:gd name="T93" fmla="*/ 400 h 445"/>
              <a:gd name="T94" fmla="*/ 72 w 498"/>
              <a:gd name="T95" fmla="*/ 417 h 445"/>
              <a:gd name="T96" fmla="*/ 89 w 498"/>
              <a:gd name="T97" fmla="*/ 444 h 445"/>
              <a:gd name="T98" fmla="*/ 107 w 498"/>
              <a:gd name="T99" fmla="*/ 435 h 445"/>
              <a:gd name="T100" fmla="*/ 231 w 498"/>
              <a:gd name="T101" fmla="*/ 320 h 445"/>
              <a:gd name="T102" fmla="*/ 195 w 498"/>
              <a:gd name="T103" fmla="*/ 275 h 445"/>
              <a:gd name="T104" fmla="*/ 72 w 498"/>
              <a:gd name="T105" fmla="*/ 400 h 4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498" h="445">
                <a:moveTo>
                  <a:pt x="80" y="151"/>
                </a:moveTo>
                <a:lnTo>
                  <a:pt x="80" y="151"/>
                </a:lnTo>
                <a:cubicBezTo>
                  <a:pt x="97" y="134"/>
                  <a:pt x="116" y="143"/>
                  <a:pt x="142" y="169"/>
                </a:cubicBezTo>
                <a:cubicBezTo>
                  <a:pt x="151" y="178"/>
                  <a:pt x="151" y="169"/>
                  <a:pt x="151" y="169"/>
                </a:cubicBezTo>
                <a:cubicBezTo>
                  <a:pt x="160" y="169"/>
                  <a:pt x="186" y="134"/>
                  <a:pt x="195" y="134"/>
                </a:cubicBezTo>
                <a:cubicBezTo>
                  <a:pt x="195" y="134"/>
                  <a:pt x="195" y="134"/>
                  <a:pt x="195" y="125"/>
                </a:cubicBezTo>
                <a:cubicBezTo>
                  <a:pt x="186" y="125"/>
                  <a:pt x="178" y="116"/>
                  <a:pt x="178" y="107"/>
                </a:cubicBezTo>
                <a:cubicBezTo>
                  <a:pt x="133" y="45"/>
                  <a:pt x="301" y="10"/>
                  <a:pt x="275" y="10"/>
                </a:cubicBezTo>
                <a:cubicBezTo>
                  <a:pt x="257" y="0"/>
                  <a:pt x="204" y="0"/>
                  <a:pt x="195" y="0"/>
                </a:cubicBezTo>
                <a:cubicBezTo>
                  <a:pt x="169" y="10"/>
                  <a:pt x="125" y="36"/>
                  <a:pt x="107" y="54"/>
                </a:cubicBezTo>
                <a:cubicBezTo>
                  <a:pt x="80" y="72"/>
                  <a:pt x="72" y="81"/>
                  <a:pt x="72" y="81"/>
                </a:cubicBezTo>
                <a:cubicBezTo>
                  <a:pt x="62" y="89"/>
                  <a:pt x="72" y="107"/>
                  <a:pt x="53" y="116"/>
                </a:cubicBezTo>
                <a:cubicBezTo>
                  <a:pt x="36" y="125"/>
                  <a:pt x="27" y="116"/>
                  <a:pt x="18" y="125"/>
                </a:cubicBezTo>
                <a:cubicBezTo>
                  <a:pt x="18" y="134"/>
                  <a:pt x="9" y="134"/>
                  <a:pt x="0" y="143"/>
                </a:cubicBezTo>
                <a:lnTo>
                  <a:pt x="0" y="151"/>
                </a:lnTo>
                <a:lnTo>
                  <a:pt x="36" y="187"/>
                </a:lnTo>
                <a:cubicBezTo>
                  <a:pt x="36" y="196"/>
                  <a:pt x="44" y="196"/>
                  <a:pt x="53" y="196"/>
                </a:cubicBezTo>
                <a:cubicBezTo>
                  <a:pt x="53" y="187"/>
                  <a:pt x="62" y="178"/>
                  <a:pt x="72" y="178"/>
                </a:cubicBezTo>
                <a:cubicBezTo>
                  <a:pt x="72" y="178"/>
                  <a:pt x="72" y="151"/>
                  <a:pt x="80" y="151"/>
                </a:cubicBezTo>
                <a:close/>
                <a:moveTo>
                  <a:pt x="222" y="160"/>
                </a:moveTo>
                <a:lnTo>
                  <a:pt x="222" y="160"/>
                </a:lnTo>
                <a:cubicBezTo>
                  <a:pt x="213" y="160"/>
                  <a:pt x="213" y="160"/>
                  <a:pt x="213" y="160"/>
                </a:cubicBezTo>
                <a:cubicBezTo>
                  <a:pt x="178" y="187"/>
                  <a:pt x="178" y="187"/>
                  <a:pt x="178" y="187"/>
                </a:cubicBezTo>
                <a:cubicBezTo>
                  <a:pt x="169" y="196"/>
                  <a:pt x="169" y="196"/>
                  <a:pt x="169" y="204"/>
                </a:cubicBezTo>
                <a:cubicBezTo>
                  <a:pt x="381" y="435"/>
                  <a:pt x="381" y="435"/>
                  <a:pt x="381" y="435"/>
                </a:cubicBezTo>
                <a:cubicBezTo>
                  <a:pt x="381" y="444"/>
                  <a:pt x="391" y="444"/>
                  <a:pt x="399" y="435"/>
                </a:cubicBezTo>
                <a:cubicBezTo>
                  <a:pt x="426" y="417"/>
                  <a:pt x="426" y="417"/>
                  <a:pt x="426" y="417"/>
                </a:cubicBezTo>
                <a:cubicBezTo>
                  <a:pt x="426" y="408"/>
                  <a:pt x="426" y="400"/>
                  <a:pt x="426" y="400"/>
                </a:cubicBezTo>
                <a:lnTo>
                  <a:pt x="222" y="160"/>
                </a:lnTo>
                <a:close/>
                <a:moveTo>
                  <a:pt x="497" y="63"/>
                </a:moveTo>
                <a:lnTo>
                  <a:pt x="497" y="63"/>
                </a:lnTo>
                <a:cubicBezTo>
                  <a:pt x="488" y="45"/>
                  <a:pt x="488" y="54"/>
                  <a:pt x="479" y="54"/>
                </a:cubicBezTo>
                <a:cubicBezTo>
                  <a:pt x="479" y="63"/>
                  <a:pt x="461" y="81"/>
                  <a:pt x="461" y="89"/>
                </a:cubicBezTo>
                <a:cubicBezTo>
                  <a:pt x="452" y="107"/>
                  <a:pt x="435" y="125"/>
                  <a:pt x="408" y="107"/>
                </a:cubicBezTo>
                <a:cubicBezTo>
                  <a:pt x="381" y="81"/>
                  <a:pt x="391" y="72"/>
                  <a:pt x="399" y="63"/>
                </a:cubicBezTo>
                <a:cubicBezTo>
                  <a:pt x="399" y="54"/>
                  <a:pt x="417" y="28"/>
                  <a:pt x="417" y="19"/>
                </a:cubicBezTo>
                <a:cubicBezTo>
                  <a:pt x="426" y="19"/>
                  <a:pt x="417" y="10"/>
                  <a:pt x="408" y="10"/>
                </a:cubicBezTo>
                <a:cubicBezTo>
                  <a:pt x="399" y="19"/>
                  <a:pt x="346" y="36"/>
                  <a:pt x="337" y="72"/>
                </a:cubicBezTo>
                <a:cubicBezTo>
                  <a:pt x="328" y="98"/>
                  <a:pt x="346" y="125"/>
                  <a:pt x="319" y="151"/>
                </a:cubicBezTo>
                <a:cubicBezTo>
                  <a:pt x="284" y="187"/>
                  <a:pt x="284" y="187"/>
                  <a:pt x="284" y="187"/>
                </a:cubicBezTo>
                <a:cubicBezTo>
                  <a:pt x="319" y="231"/>
                  <a:pt x="319" y="231"/>
                  <a:pt x="319" y="231"/>
                </a:cubicBezTo>
                <a:cubicBezTo>
                  <a:pt x="364" y="187"/>
                  <a:pt x="364" y="187"/>
                  <a:pt x="364" y="187"/>
                </a:cubicBezTo>
                <a:cubicBezTo>
                  <a:pt x="372" y="178"/>
                  <a:pt x="391" y="169"/>
                  <a:pt x="408" y="178"/>
                </a:cubicBezTo>
                <a:cubicBezTo>
                  <a:pt x="452" y="187"/>
                  <a:pt x="470" y="169"/>
                  <a:pt x="488" y="143"/>
                </a:cubicBezTo>
                <a:cubicBezTo>
                  <a:pt x="497" y="116"/>
                  <a:pt x="497" y="72"/>
                  <a:pt x="497" y="63"/>
                </a:cubicBezTo>
                <a:close/>
                <a:moveTo>
                  <a:pt x="72" y="400"/>
                </a:moveTo>
                <a:lnTo>
                  <a:pt x="72" y="400"/>
                </a:lnTo>
                <a:cubicBezTo>
                  <a:pt x="62" y="408"/>
                  <a:pt x="62" y="417"/>
                  <a:pt x="72" y="417"/>
                </a:cubicBezTo>
                <a:cubicBezTo>
                  <a:pt x="89" y="444"/>
                  <a:pt x="89" y="444"/>
                  <a:pt x="89" y="444"/>
                </a:cubicBezTo>
                <a:cubicBezTo>
                  <a:pt x="97" y="444"/>
                  <a:pt x="107" y="444"/>
                  <a:pt x="107" y="435"/>
                </a:cubicBezTo>
                <a:cubicBezTo>
                  <a:pt x="231" y="320"/>
                  <a:pt x="231" y="320"/>
                  <a:pt x="231" y="320"/>
                </a:cubicBezTo>
                <a:cubicBezTo>
                  <a:pt x="195" y="275"/>
                  <a:pt x="195" y="275"/>
                  <a:pt x="195" y="275"/>
                </a:cubicBezTo>
                <a:lnTo>
                  <a:pt x="72" y="4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 defTabSz="544195"/>
            <a:endParaRPr lang="en-US" sz="2150">
              <a:solidFill>
                <a:srgbClr val="E2E3E9"/>
              </a:solidFill>
              <a:cs typeface="+mn-ea"/>
              <a:sym typeface="+mn-lt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6611389" y="2069191"/>
            <a:ext cx="4344075" cy="2533185"/>
          </a:xfrm>
          <a:prstGeom prst="rect">
            <a:avLst/>
          </a:prstGeom>
        </p:spPr>
      </p:pic>
      <p:sp>
        <p:nvSpPr>
          <p:cNvPr id="20" name="TextBox 13"/>
          <p:cNvSpPr txBox="1"/>
          <p:nvPr/>
        </p:nvSpPr>
        <p:spPr>
          <a:xfrm>
            <a:off x="2217361" y="2198326"/>
            <a:ext cx="1952995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000000"/>
                </a:solidFill>
                <a:cs typeface="+mn-ea"/>
                <a:sym typeface="+mn-lt"/>
              </a:rPr>
              <a:t>单击编辑标题</a:t>
            </a:r>
            <a:endParaRPr lang="en-US" sz="1600" b="1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1" name="TextBox 13"/>
          <p:cNvSpPr txBox="1"/>
          <p:nvPr/>
        </p:nvSpPr>
        <p:spPr>
          <a:xfrm>
            <a:off x="2221442" y="2484231"/>
            <a:ext cx="233399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000000"/>
                </a:solidFill>
                <a:cs typeface="+mn-ea"/>
                <a:sym typeface="+mn-lt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2" name="TextBox 13"/>
          <p:cNvSpPr txBox="1"/>
          <p:nvPr/>
        </p:nvSpPr>
        <p:spPr>
          <a:xfrm>
            <a:off x="2217361" y="3518020"/>
            <a:ext cx="1952995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000000"/>
                </a:solidFill>
                <a:cs typeface="+mn-ea"/>
                <a:sym typeface="+mn-lt"/>
              </a:rPr>
              <a:t>单击编辑标题</a:t>
            </a:r>
            <a:endParaRPr lang="en-US" sz="1600" b="1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3" name="TextBox 13"/>
          <p:cNvSpPr txBox="1"/>
          <p:nvPr/>
        </p:nvSpPr>
        <p:spPr>
          <a:xfrm>
            <a:off x="2221442" y="3803925"/>
            <a:ext cx="233399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000000"/>
                </a:solidFill>
                <a:cs typeface="+mn-ea"/>
                <a:sym typeface="+mn-lt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4" name="TextBox 13"/>
          <p:cNvSpPr txBox="1"/>
          <p:nvPr/>
        </p:nvSpPr>
        <p:spPr>
          <a:xfrm>
            <a:off x="2217361" y="4877398"/>
            <a:ext cx="1952995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000000"/>
                </a:solidFill>
                <a:cs typeface="+mn-ea"/>
                <a:sym typeface="+mn-lt"/>
              </a:rPr>
              <a:t>单击编辑标题</a:t>
            </a:r>
            <a:endParaRPr lang="en-US" sz="1600" b="1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5" name="TextBox 13"/>
          <p:cNvSpPr txBox="1"/>
          <p:nvPr/>
        </p:nvSpPr>
        <p:spPr>
          <a:xfrm>
            <a:off x="2221442" y="5163303"/>
            <a:ext cx="233399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000000"/>
                </a:solidFill>
                <a:cs typeface="+mn-ea"/>
                <a:sym typeface="+mn-lt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000000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五边形 43"/>
          <p:cNvSpPr/>
          <p:nvPr/>
        </p:nvSpPr>
        <p:spPr>
          <a:xfrm>
            <a:off x="-19050" y="285751"/>
            <a:ext cx="443593" cy="371928"/>
          </a:xfrm>
          <a:prstGeom prst="homePlate">
            <a:avLst/>
          </a:prstGeom>
          <a:solidFill>
            <a:srgbClr val="934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45" name="TextBox 15"/>
          <p:cNvSpPr txBox="1">
            <a:spLocks noChangeArrowheads="1"/>
          </p:cNvSpPr>
          <p:nvPr/>
        </p:nvSpPr>
        <p:spPr bwMode="auto">
          <a:xfrm>
            <a:off x="854399" y="245869"/>
            <a:ext cx="33203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+mn-lt"/>
                <a:ea typeface="+mn-ea"/>
                <a:cs typeface="+mn-ea"/>
                <a:sym typeface="+mn-lt"/>
              </a:rPr>
              <a:t>单击此处</a:t>
            </a:r>
            <a:r>
              <a:rPr lang="zh-CN" altLang="en-US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+mn-lt"/>
                <a:ea typeface="+mn-ea"/>
                <a:cs typeface="+mn-ea"/>
                <a:sym typeface="+mn-lt"/>
              </a:rPr>
              <a:t>添加</a:t>
            </a:r>
            <a:r>
              <a:rPr lang="zh-CN" altLang="en-US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+mn-lt"/>
                <a:ea typeface="+mn-ea"/>
                <a:cs typeface="+mn-ea"/>
                <a:sym typeface="+mn-lt"/>
              </a:rPr>
              <a:t>标题</a:t>
            </a:r>
            <a:endParaRPr lang="zh-CN" altLang="en-US" sz="2400" b="1" dirty="0">
              <a:solidFill>
                <a:prstClr val="black">
                  <a:lumMod val="85000"/>
                  <a:lumOff val="15000"/>
                </a:prst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6" name="燕尾形 45"/>
          <p:cNvSpPr/>
          <p:nvPr/>
        </p:nvSpPr>
        <p:spPr>
          <a:xfrm>
            <a:off x="317370" y="303019"/>
            <a:ext cx="319315" cy="354659"/>
          </a:xfrm>
          <a:prstGeom prst="chevron">
            <a:avLst/>
          </a:prstGeom>
          <a:solidFill>
            <a:srgbClr val="B477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47" name="燕尾形 46"/>
          <p:cNvSpPr/>
          <p:nvPr/>
        </p:nvSpPr>
        <p:spPr>
          <a:xfrm>
            <a:off x="535084" y="303019"/>
            <a:ext cx="319315" cy="354659"/>
          </a:xfrm>
          <a:prstGeom prst="chevron">
            <a:avLst/>
          </a:prstGeom>
          <a:solidFill>
            <a:srgbClr val="FCAF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grpSp>
        <p:nvGrpSpPr>
          <p:cNvPr id="48" name="组合 47"/>
          <p:cNvGrpSpPr/>
          <p:nvPr/>
        </p:nvGrpSpPr>
        <p:grpSpPr>
          <a:xfrm>
            <a:off x="0" y="6743701"/>
            <a:ext cx="12192000" cy="128587"/>
            <a:chOff x="0" y="6672263"/>
            <a:chExt cx="10844214" cy="185737"/>
          </a:xfrm>
        </p:grpSpPr>
        <p:sp>
          <p:nvSpPr>
            <p:cNvPr id="49" name="矩形 48"/>
            <p:cNvSpPr/>
            <p:nvPr/>
          </p:nvSpPr>
          <p:spPr>
            <a:xfrm>
              <a:off x="0" y="6672263"/>
              <a:ext cx="3614738" cy="185737"/>
            </a:xfrm>
            <a:prstGeom prst="rect">
              <a:avLst/>
            </a:prstGeom>
            <a:solidFill>
              <a:srgbClr val="9345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3614738" y="6672263"/>
              <a:ext cx="3614738" cy="185737"/>
            </a:xfrm>
            <a:prstGeom prst="rect">
              <a:avLst/>
            </a:prstGeom>
            <a:solidFill>
              <a:srgbClr val="B477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51" name="矩形 50"/>
            <p:cNvSpPr/>
            <p:nvPr/>
          </p:nvSpPr>
          <p:spPr>
            <a:xfrm>
              <a:off x="7229476" y="6672263"/>
              <a:ext cx="3614738" cy="185737"/>
            </a:xfrm>
            <a:prstGeom prst="rect">
              <a:avLst/>
            </a:prstGeom>
            <a:solidFill>
              <a:srgbClr val="FCAF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cxnSp>
        <p:nvCxnSpPr>
          <p:cNvPr id="52" name="直接连接符 51"/>
          <p:cNvCxnSpPr/>
          <p:nvPr/>
        </p:nvCxnSpPr>
        <p:spPr>
          <a:xfrm>
            <a:off x="3457575" y="528638"/>
            <a:ext cx="8010525" cy="0"/>
          </a:xfrm>
          <a:prstGeom prst="line">
            <a:avLst/>
          </a:prstGeom>
          <a:ln>
            <a:solidFill>
              <a:srgbClr val="B477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矩形 52"/>
          <p:cNvSpPr/>
          <p:nvPr/>
        </p:nvSpPr>
        <p:spPr>
          <a:xfrm>
            <a:off x="12096750" y="164681"/>
            <a:ext cx="114300" cy="63133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41" name="Rectangle 12"/>
          <p:cNvSpPr/>
          <p:nvPr/>
        </p:nvSpPr>
        <p:spPr bwMode="auto">
          <a:xfrm>
            <a:off x="4789559" y="2411998"/>
            <a:ext cx="2487542" cy="2922737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solidFill>
              <a:srgbClr val="934500"/>
            </a:solidFill>
            <a:prstDash val="solid"/>
          </a:ln>
          <a:effectLst/>
        </p:spPr>
        <p:txBody>
          <a:bodyPr anchor="ctr"/>
          <a:lstStyle/>
          <a:p>
            <a:pPr algn="ctr" defTabSz="609600">
              <a:lnSpc>
                <a:spcPct val="80000"/>
              </a:lnSpc>
              <a:defRPr/>
            </a:pPr>
            <a:endParaRPr lang="en-US" sz="1350" kern="0" dirty="0">
              <a:solidFill>
                <a:srgbClr val="797979"/>
              </a:solidFill>
              <a:cs typeface="+mn-ea"/>
              <a:sym typeface="+mn-lt"/>
            </a:endParaRPr>
          </a:p>
        </p:txBody>
      </p:sp>
      <p:sp>
        <p:nvSpPr>
          <p:cNvPr id="42" name="Rectangle 13"/>
          <p:cNvSpPr/>
          <p:nvPr/>
        </p:nvSpPr>
        <p:spPr bwMode="auto">
          <a:xfrm>
            <a:off x="4789557" y="1738985"/>
            <a:ext cx="2509797" cy="673013"/>
          </a:xfrm>
          <a:prstGeom prst="rect">
            <a:avLst/>
          </a:prstGeom>
          <a:solidFill>
            <a:srgbClr val="934500"/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609600">
              <a:defRPr/>
            </a:pPr>
            <a:endParaRPr lang="en-US" sz="2400" kern="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43" name="Rectangle 14"/>
          <p:cNvSpPr/>
          <p:nvPr/>
        </p:nvSpPr>
        <p:spPr bwMode="auto">
          <a:xfrm>
            <a:off x="4789557" y="5334735"/>
            <a:ext cx="2509797" cy="416928"/>
          </a:xfrm>
          <a:prstGeom prst="rect">
            <a:avLst/>
          </a:prstGeom>
          <a:solidFill>
            <a:srgbClr val="934500"/>
          </a:solidFill>
          <a:ln w="9525" cap="flat" cmpd="sng" algn="ctr">
            <a:noFill/>
            <a:prstDash val="solid"/>
          </a:ln>
          <a:effectLst/>
        </p:spPr>
        <p:txBody>
          <a:bodyPr tIns="0" bIns="45714" anchor="ctr"/>
          <a:lstStyle/>
          <a:p>
            <a:pPr algn="ctr" defTabSz="609600">
              <a:defRPr/>
            </a:pPr>
            <a:endParaRPr lang="en-US" sz="1600" kern="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54" name="Rectangle 16"/>
          <p:cNvSpPr/>
          <p:nvPr/>
        </p:nvSpPr>
        <p:spPr bwMode="auto">
          <a:xfrm>
            <a:off x="2226273" y="2627870"/>
            <a:ext cx="2087033" cy="2448665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solidFill>
              <a:srgbClr val="B47730"/>
            </a:solidFill>
            <a:prstDash val="solid"/>
          </a:ln>
          <a:effectLst/>
        </p:spPr>
        <p:txBody>
          <a:bodyPr anchor="ctr"/>
          <a:lstStyle/>
          <a:p>
            <a:pPr algn="ctr" defTabSz="609600">
              <a:lnSpc>
                <a:spcPct val="80000"/>
              </a:lnSpc>
              <a:defRPr/>
            </a:pPr>
            <a:endParaRPr lang="en-US" sz="1200" kern="0" dirty="0">
              <a:solidFill>
                <a:srgbClr val="797979"/>
              </a:solidFill>
              <a:cs typeface="+mn-ea"/>
              <a:sym typeface="+mn-lt"/>
            </a:endParaRPr>
          </a:p>
        </p:txBody>
      </p:sp>
      <p:sp>
        <p:nvSpPr>
          <p:cNvPr id="55" name="Rectangle 17"/>
          <p:cNvSpPr/>
          <p:nvPr/>
        </p:nvSpPr>
        <p:spPr bwMode="auto">
          <a:xfrm>
            <a:off x="2217807" y="2064910"/>
            <a:ext cx="2099733" cy="562960"/>
          </a:xfrm>
          <a:prstGeom prst="rect">
            <a:avLst/>
          </a:prstGeom>
          <a:solidFill>
            <a:srgbClr val="B47730"/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defTabSz="457200">
              <a:spcBef>
                <a:spcPct val="0"/>
              </a:spcBef>
              <a:defRPr/>
            </a:pPr>
            <a:endParaRPr lang="en-US" altLang="zh-CN" b="1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56" name="Rectangle 18"/>
          <p:cNvSpPr/>
          <p:nvPr/>
        </p:nvSpPr>
        <p:spPr bwMode="auto">
          <a:xfrm>
            <a:off x="2217807" y="5076535"/>
            <a:ext cx="2099733" cy="349204"/>
          </a:xfrm>
          <a:prstGeom prst="rect">
            <a:avLst/>
          </a:prstGeom>
          <a:solidFill>
            <a:srgbClr val="B47730"/>
          </a:solidFill>
          <a:ln w="9525" cap="flat" cmpd="sng" algn="ctr">
            <a:noFill/>
            <a:prstDash val="solid"/>
          </a:ln>
          <a:effectLst/>
        </p:spPr>
        <p:txBody>
          <a:bodyPr tIns="0" bIns="45714" anchor="ctr"/>
          <a:lstStyle/>
          <a:p>
            <a:pPr algn="ctr" defTabSz="609600">
              <a:defRPr/>
            </a:pPr>
            <a:endParaRPr lang="en-US" sz="1350" kern="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57" name="Rectangle 20"/>
          <p:cNvSpPr/>
          <p:nvPr/>
        </p:nvSpPr>
        <p:spPr bwMode="auto">
          <a:xfrm>
            <a:off x="7791450" y="2615171"/>
            <a:ext cx="2076451" cy="2448665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solidFill>
              <a:srgbClr val="FCAF26"/>
            </a:solidFill>
            <a:prstDash val="solid"/>
          </a:ln>
          <a:effectLst/>
        </p:spPr>
        <p:txBody>
          <a:bodyPr anchor="ctr"/>
          <a:lstStyle/>
          <a:p>
            <a:pPr algn="ctr" defTabSz="609600">
              <a:lnSpc>
                <a:spcPct val="80000"/>
              </a:lnSpc>
              <a:defRPr/>
            </a:pPr>
            <a:endParaRPr lang="en-US" sz="1200" kern="0" dirty="0">
              <a:solidFill>
                <a:srgbClr val="797979"/>
              </a:solidFill>
              <a:cs typeface="+mn-ea"/>
              <a:sym typeface="+mn-lt"/>
            </a:endParaRPr>
          </a:p>
        </p:txBody>
      </p:sp>
      <p:sp>
        <p:nvSpPr>
          <p:cNvPr id="58" name="Rectangle 21"/>
          <p:cNvSpPr/>
          <p:nvPr/>
        </p:nvSpPr>
        <p:spPr bwMode="auto">
          <a:xfrm>
            <a:off x="7795224" y="2052211"/>
            <a:ext cx="2099733" cy="562960"/>
          </a:xfrm>
          <a:prstGeom prst="rect">
            <a:avLst/>
          </a:prstGeom>
          <a:solidFill>
            <a:srgbClr val="FCAF26"/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609600">
              <a:defRPr/>
            </a:pPr>
            <a:endParaRPr lang="en-US" sz="2200" kern="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59" name="Rectangle 22"/>
          <p:cNvSpPr/>
          <p:nvPr/>
        </p:nvSpPr>
        <p:spPr bwMode="auto">
          <a:xfrm>
            <a:off x="7795224" y="5063836"/>
            <a:ext cx="2099733" cy="349204"/>
          </a:xfrm>
          <a:prstGeom prst="rect">
            <a:avLst/>
          </a:prstGeom>
          <a:solidFill>
            <a:srgbClr val="FCAF26"/>
          </a:solidFill>
          <a:ln w="9525" cap="flat" cmpd="sng" algn="ctr">
            <a:noFill/>
            <a:prstDash val="solid"/>
          </a:ln>
          <a:effectLst/>
        </p:spPr>
        <p:txBody>
          <a:bodyPr tIns="0" bIns="45714" anchor="ctr"/>
          <a:lstStyle/>
          <a:p>
            <a:pPr algn="ctr" defTabSz="609600">
              <a:defRPr/>
            </a:pPr>
            <a:endParaRPr lang="en-US" sz="1350" kern="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60" name="矩形 59"/>
          <p:cNvSpPr/>
          <p:nvPr/>
        </p:nvSpPr>
        <p:spPr>
          <a:xfrm>
            <a:off x="2657663" y="2161724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>
              <a:spcBef>
                <a:spcPct val="0"/>
              </a:spcBef>
              <a:defRPr/>
            </a:pPr>
            <a:r>
              <a:rPr lang="zh-CN" altLang="en-US" b="1" dirty="0">
                <a:solidFill>
                  <a:prstClr val="white"/>
                </a:solidFill>
                <a:cs typeface="+mn-ea"/>
                <a:sym typeface="+mn-lt"/>
              </a:rPr>
              <a:t>添加标题</a:t>
            </a:r>
            <a:endParaRPr lang="en-US" altLang="zh-CN" b="1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61" name="矩形 60"/>
          <p:cNvSpPr/>
          <p:nvPr/>
        </p:nvSpPr>
        <p:spPr>
          <a:xfrm>
            <a:off x="5482276" y="1890826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>
              <a:spcBef>
                <a:spcPct val="0"/>
              </a:spcBef>
              <a:defRPr/>
            </a:pPr>
            <a:r>
              <a:rPr lang="zh-CN" altLang="en-US" b="1" dirty="0">
                <a:solidFill>
                  <a:prstClr val="white"/>
                </a:solidFill>
                <a:cs typeface="+mn-ea"/>
                <a:sym typeface="+mn-lt"/>
              </a:rPr>
              <a:t>添加标题</a:t>
            </a:r>
            <a:endParaRPr lang="en-US" altLang="zh-CN" b="1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62" name="矩形 61"/>
          <p:cNvSpPr/>
          <p:nvPr/>
        </p:nvSpPr>
        <p:spPr>
          <a:xfrm>
            <a:off x="8291092" y="2161724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>
              <a:spcBef>
                <a:spcPct val="0"/>
              </a:spcBef>
              <a:defRPr/>
            </a:pPr>
            <a:r>
              <a:rPr lang="zh-CN" altLang="en-US" b="1" dirty="0">
                <a:solidFill>
                  <a:prstClr val="white"/>
                </a:solidFill>
                <a:cs typeface="+mn-ea"/>
                <a:sym typeface="+mn-lt"/>
              </a:rPr>
              <a:t>添加标题</a:t>
            </a:r>
            <a:endParaRPr lang="en-US" altLang="zh-CN" b="1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63" name="矩形 62"/>
          <p:cNvSpPr/>
          <p:nvPr/>
        </p:nvSpPr>
        <p:spPr>
          <a:xfrm>
            <a:off x="2502967" y="3175365"/>
            <a:ext cx="1662633" cy="155119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rgbClr val="445469"/>
                </a:solidFill>
                <a:cs typeface="+mn-ea"/>
                <a:sym typeface="+mn-lt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1400" dirty="0">
              <a:solidFill>
                <a:srgbClr val="445469"/>
              </a:solidFill>
              <a:cs typeface="+mn-ea"/>
              <a:sym typeface="+mn-lt"/>
            </a:endParaRPr>
          </a:p>
        </p:txBody>
      </p:sp>
      <p:sp>
        <p:nvSpPr>
          <p:cNvPr id="64" name="矩形 63"/>
          <p:cNvSpPr/>
          <p:nvPr/>
        </p:nvSpPr>
        <p:spPr>
          <a:xfrm>
            <a:off x="5204957" y="3175365"/>
            <a:ext cx="1662633" cy="155119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rgbClr val="445469"/>
                </a:solidFill>
                <a:cs typeface="+mn-ea"/>
                <a:sym typeface="+mn-lt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1400" dirty="0">
              <a:solidFill>
                <a:srgbClr val="445469"/>
              </a:solidFill>
              <a:cs typeface="+mn-ea"/>
              <a:sym typeface="+mn-lt"/>
            </a:endParaRPr>
          </a:p>
        </p:txBody>
      </p:sp>
      <p:sp>
        <p:nvSpPr>
          <p:cNvPr id="65" name="矩形 64"/>
          <p:cNvSpPr/>
          <p:nvPr/>
        </p:nvSpPr>
        <p:spPr>
          <a:xfrm>
            <a:off x="8013773" y="3175365"/>
            <a:ext cx="1662633" cy="155119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rgbClr val="445469"/>
                </a:solidFill>
                <a:cs typeface="+mn-ea"/>
                <a:sym typeface="+mn-lt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1400" dirty="0">
              <a:solidFill>
                <a:srgbClr val="445469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933450" y="1518141"/>
            <a:ext cx="2457450" cy="4195487"/>
          </a:xfrm>
          <a:prstGeom prst="rect">
            <a:avLst/>
          </a:prstGeom>
        </p:spPr>
      </p:pic>
      <p:sp>
        <p:nvSpPr>
          <p:cNvPr id="44" name="五边形 43"/>
          <p:cNvSpPr/>
          <p:nvPr/>
        </p:nvSpPr>
        <p:spPr>
          <a:xfrm>
            <a:off x="-19050" y="285751"/>
            <a:ext cx="443593" cy="371928"/>
          </a:xfrm>
          <a:prstGeom prst="homePlate">
            <a:avLst/>
          </a:prstGeom>
          <a:solidFill>
            <a:srgbClr val="934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45" name="TextBox 15"/>
          <p:cNvSpPr txBox="1">
            <a:spLocks noChangeArrowheads="1"/>
          </p:cNvSpPr>
          <p:nvPr/>
        </p:nvSpPr>
        <p:spPr bwMode="auto">
          <a:xfrm>
            <a:off x="854399" y="245869"/>
            <a:ext cx="33203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+mn-lt"/>
                <a:ea typeface="+mn-ea"/>
                <a:cs typeface="+mn-ea"/>
                <a:sym typeface="+mn-lt"/>
              </a:rPr>
              <a:t>单击此处</a:t>
            </a:r>
            <a:r>
              <a:rPr lang="zh-CN" altLang="en-US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+mn-lt"/>
                <a:ea typeface="+mn-ea"/>
                <a:cs typeface="+mn-ea"/>
                <a:sym typeface="+mn-lt"/>
              </a:rPr>
              <a:t>添加</a:t>
            </a:r>
            <a:r>
              <a:rPr lang="zh-CN" altLang="en-US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+mn-lt"/>
                <a:ea typeface="+mn-ea"/>
                <a:cs typeface="+mn-ea"/>
                <a:sym typeface="+mn-lt"/>
              </a:rPr>
              <a:t>标题</a:t>
            </a:r>
            <a:endParaRPr lang="zh-CN" altLang="en-US" sz="2400" b="1" dirty="0">
              <a:solidFill>
                <a:prstClr val="black">
                  <a:lumMod val="85000"/>
                  <a:lumOff val="15000"/>
                </a:prst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6" name="燕尾形 45"/>
          <p:cNvSpPr/>
          <p:nvPr/>
        </p:nvSpPr>
        <p:spPr>
          <a:xfrm>
            <a:off x="317370" y="303019"/>
            <a:ext cx="319315" cy="354659"/>
          </a:xfrm>
          <a:prstGeom prst="chevron">
            <a:avLst/>
          </a:prstGeom>
          <a:solidFill>
            <a:srgbClr val="B477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47" name="燕尾形 46"/>
          <p:cNvSpPr/>
          <p:nvPr/>
        </p:nvSpPr>
        <p:spPr>
          <a:xfrm>
            <a:off x="535084" y="303019"/>
            <a:ext cx="319315" cy="354659"/>
          </a:xfrm>
          <a:prstGeom prst="chevron">
            <a:avLst/>
          </a:prstGeom>
          <a:solidFill>
            <a:srgbClr val="FCAF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grpSp>
        <p:nvGrpSpPr>
          <p:cNvPr id="48" name="组合 47"/>
          <p:cNvGrpSpPr/>
          <p:nvPr/>
        </p:nvGrpSpPr>
        <p:grpSpPr>
          <a:xfrm>
            <a:off x="0" y="6743701"/>
            <a:ext cx="12192000" cy="128587"/>
            <a:chOff x="0" y="6672263"/>
            <a:chExt cx="10844214" cy="185737"/>
          </a:xfrm>
        </p:grpSpPr>
        <p:sp>
          <p:nvSpPr>
            <p:cNvPr id="49" name="矩形 48"/>
            <p:cNvSpPr/>
            <p:nvPr/>
          </p:nvSpPr>
          <p:spPr>
            <a:xfrm>
              <a:off x="0" y="6672263"/>
              <a:ext cx="3614738" cy="185737"/>
            </a:xfrm>
            <a:prstGeom prst="rect">
              <a:avLst/>
            </a:prstGeom>
            <a:solidFill>
              <a:srgbClr val="9345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3614738" y="6672263"/>
              <a:ext cx="3614738" cy="185737"/>
            </a:xfrm>
            <a:prstGeom prst="rect">
              <a:avLst/>
            </a:prstGeom>
            <a:solidFill>
              <a:srgbClr val="B477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51" name="矩形 50"/>
            <p:cNvSpPr/>
            <p:nvPr/>
          </p:nvSpPr>
          <p:spPr>
            <a:xfrm>
              <a:off x="7229476" y="6672263"/>
              <a:ext cx="3614738" cy="185737"/>
            </a:xfrm>
            <a:prstGeom prst="rect">
              <a:avLst/>
            </a:prstGeom>
            <a:solidFill>
              <a:srgbClr val="FCAF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cxnSp>
        <p:nvCxnSpPr>
          <p:cNvPr id="52" name="直接连接符 51"/>
          <p:cNvCxnSpPr/>
          <p:nvPr/>
        </p:nvCxnSpPr>
        <p:spPr>
          <a:xfrm>
            <a:off x="3457575" y="528638"/>
            <a:ext cx="8010525" cy="0"/>
          </a:xfrm>
          <a:prstGeom prst="line">
            <a:avLst/>
          </a:prstGeom>
          <a:ln>
            <a:solidFill>
              <a:srgbClr val="B477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矩形 52"/>
          <p:cNvSpPr/>
          <p:nvPr/>
        </p:nvSpPr>
        <p:spPr>
          <a:xfrm>
            <a:off x="12096750" y="164681"/>
            <a:ext cx="114300" cy="63133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3" name="Down Arrow Callout 26"/>
          <p:cNvSpPr/>
          <p:nvPr/>
        </p:nvSpPr>
        <p:spPr>
          <a:xfrm>
            <a:off x="6250401" y="1519513"/>
            <a:ext cx="2472192" cy="4301321"/>
          </a:xfrm>
          <a:prstGeom prst="downArrowCallout">
            <a:avLst>
              <a:gd name="adj1" fmla="val 25000"/>
              <a:gd name="adj2" fmla="val 6698"/>
              <a:gd name="adj3" fmla="val 4369"/>
              <a:gd name="adj4" fmla="val 97489"/>
            </a:avLst>
          </a:prstGeom>
          <a:solidFill>
            <a:srgbClr val="B477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4" name="Down Arrow Callout 33"/>
          <p:cNvSpPr/>
          <p:nvPr/>
        </p:nvSpPr>
        <p:spPr>
          <a:xfrm>
            <a:off x="3596810" y="1519513"/>
            <a:ext cx="2472192" cy="4301321"/>
          </a:xfrm>
          <a:prstGeom prst="downArrowCallout">
            <a:avLst>
              <a:gd name="adj1" fmla="val 25000"/>
              <a:gd name="adj2" fmla="val 6698"/>
              <a:gd name="adj3" fmla="val 4369"/>
              <a:gd name="adj4" fmla="val 97489"/>
            </a:avLst>
          </a:prstGeom>
          <a:solidFill>
            <a:srgbClr val="934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5" name="Flowchart: Off-page Connector 40"/>
          <p:cNvSpPr/>
          <p:nvPr/>
        </p:nvSpPr>
        <p:spPr>
          <a:xfrm>
            <a:off x="4310357" y="1896030"/>
            <a:ext cx="1045100" cy="1018007"/>
          </a:xfrm>
          <a:prstGeom prst="flowChartOffpageConnector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10"/>
            <a:r>
              <a:rPr lang="en-US" sz="3600" b="1" dirty="0">
                <a:solidFill>
                  <a:srgbClr val="B47730"/>
                </a:solidFill>
                <a:cs typeface="+mn-ea"/>
                <a:sym typeface="+mn-lt"/>
              </a:rPr>
              <a:t>1</a:t>
            </a:r>
          </a:p>
        </p:txBody>
      </p:sp>
      <p:sp>
        <p:nvSpPr>
          <p:cNvPr id="16" name="Flowchart: Off-page Connector 42"/>
          <p:cNvSpPr/>
          <p:nvPr/>
        </p:nvSpPr>
        <p:spPr>
          <a:xfrm>
            <a:off x="6942401" y="1896030"/>
            <a:ext cx="1045100" cy="1018007"/>
          </a:xfrm>
          <a:prstGeom prst="flowChartOffpageConnector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10"/>
            <a:r>
              <a:rPr lang="en-US" sz="3600" b="1" dirty="0">
                <a:solidFill>
                  <a:srgbClr val="B47730"/>
                </a:solidFill>
                <a:cs typeface="+mn-ea"/>
                <a:sym typeface="+mn-lt"/>
              </a:rPr>
              <a:t>2</a:t>
            </a:r>
            <a:endParaRPr lang="en-US" sz="4000" b="1" dirty="0">
              <a:solidFill>
                <a:srgbClr val="B47730"/>
              </a:solidFill>
              <a:cs typeface="+mn-ea"/>
              <a:sym typeface="+mn-lt"/>
            </a:endParaRPr>
          </a:p>
        </p:txBody>
      </p:sp>
      <p:sp>
        <p:nvSpPr>
          <p:cNvPr id="17" name="Down Arrow Callout 15"/>
          <p:cNvSpPr/>
          <p:nvPr/>
        </p:nvSpPr>
        <p:spPr>
          <a:xfrm>
            <a:off x="8903993" y="1519513"/>
            <a:ext cx="2472192" cy="4301321"/>
          </a:xfrm>
          <a:prstGeom prst="downArrowCallout">
            <a:avLst>
              <a:gd name="adj1" fmla="val 25000"/>
              <a:gd name="adj2" fmla="val 6698"/>
              <a:gd name="adj3" fmla="val 4369"/>
              <a:gd name="adj4" fmla="val 97489"/>
            </a:avLst>
          </a:prstGeom>
          <a:solidFill>
            <a:srgbClr val="FCAF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8" name="Flowchart: Off-page Connector 17"/>
          <p:cNvSpPr/>
          <p:nvPr/>
        </p:nvSpPr>
        <p:spPr>
          <a:xfrm>
            <a:off x="9595993" y="1909000"/>
            <a:ext cx="1045100" cy="1018007"/>
          </a:xfrm>
          <a:prstGeom prst="flowChartOffpageConnector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10"/>
            <a:r>
              <a:rPr lang="en-US" sz="3600" b="1" dirty="0">
                <a:solidFill>
                  <a:srgbClr val="FCAF26"/>
                </a:solidFill>
                <a:cs typeface="+mn-ea"/>
                <a:sym typeface="+mn-lt"/>
              </a:rPr>
              <a:t>3</a:t>
            </a:r>
            <a:endParaRPr lang="en-US" sz="4000" b="1" dirty="0">
              <a:solidFill>
                <a:srgbClr val="FCAF26"/>
              </a:solidFill>
              <a:cs typeface="+mn-ea"/>
              <a:sym typeface="+mn-lt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4023372" y="3392278"/>
            <a:ext cx="1619066" cy="155119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prstClr val="white"/>
                </a:solidFill>
                <a:cs typeface="+mn-ea"/>
                <a:sym typeface="+mn-lt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1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6655418" y="3392278"/>
            <a:ext cx="1619066" cy="155119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prstClr val="white"/>
                </a:solidFill>
                <a:cs typeface="+mn-ea"/>
                <a:sym typeface="+mn-lt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1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9330556" y="3392278"/>
            <a:ext cx="1619066" cy="155119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prstClr val="white"/>
                </a:solidFill>
                <a:cs typeface="+mn-ea"/>
                <a:sym typeface="+mn-lt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1400" dirty="0">
              <a:solidFill>
                <a:prstClr val="white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五边形 43"/>
          <p:cNvSpPr/>
          <p:nvPr/>
        </p:nvSpPr>
        <p:spPr>
          <a:xfrm>
            <a:off x="-19050" y="285751"/>
            <a:ext cx="443593" cy="371928"/>
          </a:xfrm>
          <a:prstGeom prst="homePlate">
            <a:avLst/>
          </a:prstGeom>
          <a:solidFill>
            <a:srgbClr val="934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45" name="TextBox 15"/>
          <p:cNvSpPr txBox="1">
            <a:spLocks noChangeArrowheads="1"/>
          </p:cNvSpPr>
          <p:nvPr/>
        </p:nvSpPr>
        <p:spPr bwMode="auto">
          <a:xfrm>
            <a:off x="854399" y="245869"/>
            <a:ext cx="33203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+mn-lt"/>
                <a:ea typeface="+mn-ea"/>
                <a:cs typeface="+mn-ea"/>
                <a:sym typeface="+mn-lt"/>
              </a:rPr>
              <a:t>单击此处</a:t>
            </a:r>
            <a:r>
              <a:rPr lang="zh-CN" altLang="en-US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+mn-lt"/>
                <a:ea typeface="+mn-ea"/>
                <a:cs typeface="+mn-ea"/>
                <a:sym typeface="+mn-lt"/>
              </a:rPr>
              <a:t>添加</a:t>
            </a:r>
            <a:r>
              <a:rPr lang="zh-CN" altLang="en-US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+mn-lt"/>
                <a:ea typeface="+mn-ea"/>
                <a:cs typeface="+mn-ea"/>
                <a:sym typeface="+mn-lt"/>
              </a:rPr>
              <a:t>标题</a:t>
            </a:r>
            <a:endParaRPr lang="zh-CN" altLang="en-US" sz="2400" b="1" dirty="0">
              <a:solidFill>
                <a:prstClr val="black">
                  <a:lumMod val="85000"/>
                  <a:lumOff val="15000"/>
                </a:prst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6" name="燕尾形 45"/>
          <p:cNvSpPr/>
          <p:nvPr/>
        </p:nvSpPr>
        <p:spPr>
          <a:xfrm>
            <a:off x="317370" y="303019"/>
            <a:ext cx="319315" cy="354659"/>
          </a:xfrm>
          <a:prstGeom prst="chevron">
            <a:avLst/>
          </a:prstGeom>
          <a:solidFill>
            <a:srgbClr val="B477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47" name="燕尾形 46"/>
          <p:cNvSpPr/>
          <p:nvPr/>
        </p:nvSpPr>
        <p:spPr>
          <a:xfrm>
            <a:off x="535084" y="303019"/>
            <a:ext cx="319315" cy="354659"/>
          </a:xfrm>
          <a:prstGeom prst="chevron">
            <a:avLst/>
          </a:prstGeom>
          <a:solidFill>
            <a:srgbClr val="FCAF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grpSp>
        <p:nvGrpSpPr>
          <p:cNvPr id="48" name="组合 47"/>
          <p:cNvGrpSpPr/>
          <p:nvPr/>
        </p:nvGrpSpPr>
        <p:grpSpPr>
          <a:xfrm>
            <a:off x="0" y="6743701"/>
            <a:ext cx="12192000" cy="128587"/>
            <a:chOff x="0" y="6672263"/>
            <a:chExt cx="10844214" cy="185737"/>
          </a:xfrm>
        </p:grpSpPr>
        <p:sp>
          <p:nvSpPr>
            <p:cNvPr id="49" name="矩形 48"/>
            <p:cNvSpPr/>
            <p:nvPr/>
          </p:nvSpPr>
          <p:spPr>
            <a:xfrm>
              <a:off x="0" y="6672263"/>
              <a:ext cx="3614738" cy="185737"/>
            </a:xfrm>
            <a:prstGeom prst="rect">
              <a:avLst/>
            </a:prstGeom>
            <a:solidFill>
              <a:srgbClr val="9345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3614738" y="6672263"/>
              <a:ext cx="3614738" cy="185737"/>
            </a:xfrm>
            <a:prstGeom prst="rect">
              <a:avLst/>
            </a:prstGeom>
            <a:solidFill>
              <a:srgbClr val="B477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51" name="矩形 50"/>
            <p:cNvSpPr/>
            <p:nvPr/>
          </p:nvSpPr>
          <p:spPr>
            <a:xfrm>
              <a:off x="7229476" y="6672263"/>
              <a:ext cx="3614738" cy="185737"/>
            </a:xfrm>
            <a:prstGeom prst="rect">
              <a:avLst/>
            </a:prstGeom>
            <a:solidFill>
              <a:srgbClr val="FCAF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cxnSp>
        <p:nvCxnSpPr>
          <p:cNvPr id="52" name="直接连接符 51"/>
          <p:cNvCxnSpPr/>
          <p:nvPr/>
        </p:nvCxnSpPr>
        <p:spPr>
          <a:xfrm>
            <a:off x="3457575" y="528638"/>
            <a:ext cx="8010525" cy="0"/>
          </a:xfrm>
          <a:prstGeom prst="line">
            <a:avLst/>
          </a:prstGeom>
          <a:ln>
            <a:solidFill>
              <a:srgbClr val="B477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矩形 52"/>
          <p:cNvSpPr/>
          <p:nvPr/>
        </p:nvSpPr>
        <p:spPr>
          <a:xfrm>
            <a:off x="12096750" y="164681"/>
            <a:ext cx="114300" cy="63133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2" name="Flowchart: Manual Input 10"/>
          <p:cNvSpPr/>
          <p:nvPr/>
        </p:nvSpPr>
        <p:spPr>
          <a:xfrm>
            <a:off x="1098615" y="2150664"/>
            <a:ext cx="2453373" cy="1525772"/>
          </a:xfrm>
          <a:prstGeom prst="flowChartManualInput">
            <a:avLst/>
          </a:prstGeom>
          <a:solidFill>
            <a:srgbClr val="B47730"/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3" name="Flowchart: Manual Input 11"/>
          <p:cNvSpPr/>
          <p:nvPr/>
        </p:nvSpPr>
        <p:spPr>
          <a:xfrm flipH="1">
            <a:off x="3612414" y="2150664"/>
            <a:ext cx="2453373" cy="1525772"/>
          </a:xfrm>
          <a:prstGeom prst="flowChartManualInput">
            <a:avLst/>
          </a:prstGeom>
          <a:solidFill>
            <a:srgbClr val="FCAF26"/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4" name="Flowchart: Manual Input 12"/>
          <p:cNvSpPr/>
          <p:nvPr/>
        </p:nvSpPr>
        <p:spPr>
          <a:xfrm>
            <a:off x="6126213" y="2150664"/>
            <a:ext cx="2453373" cy="1525772"/>
          </a:xfrm>
          <a:prstGeom prst="flowChartManualInput">
            <a:avLst/>
          </a:prstGeom>
          <a:solidFill>
            <a:srgbClr val="B47730"/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5" name="Flowchart: Manual Input 13"/>
          <p:cNvSpPr/>
          <p:nvPr/>
        </p:nvSpPr>
        <p:spPr>
          <a:xfrm flipH="1">
            <a:off x="8640012" y="2150664"/>
            <a:ext cx="2453373" cy="1525772"/>
          </a:xfrm>
          <a:prstGeom prst="flowChartManualInput">
            <a:avLst/>
          </a:prstGeom>
          <a:solidFill>
            <a:srgbClr val="FCAF26"/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6" name="Flowchart: Manual Input 14"/>
          <p:cNvSpPr/>
          <p:nvPr/>
        </p:nvSpPr>
        <p:spPr>
          <a:xfrm flipV="1">
            <a:off x="1098616" y="3728196"/>
            <a:ext cx="2453373" cy="1525772"/>
          </a:xfrm>
          <a:prstGeom prst="flowChartManualInput">
            <a:avLst/>
          </a:prstGeom>
          <a:solidFill>
            <a:srgbClr val="FCAF26"/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7" name="Flowchart: Manual Input 15"/>
          <p:cNvSpPr/>
          <p:nvPr/>
        </p:nvSpPr>
        <p:spPr>
          <a:xfrm flipH="1" flipV="1">
            <a:off x="3612415" y="3728196"/>
            <a:ext cx="2453373" cy="1525772"/>
          </a:xfrm>
          <a:prstGeom prst="flowChartManualInput">
            <a:avLst/>
          </a:prstGeom>
          <a:solidFill>
            <a:srgbClr val="B47730"/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8" name="Flowchart: Manual Input 16"/>
          <p:cNvSpPr/>
          <p:nvPr/>
        </p:nvSpPr>
        <p:spPr>
          <a:xfrm flipV="1">
            <a:off x="6126214" y="3728196"/>
            <a:ext cx="2453373" cy="1525772"/>
          </a:xfrm>
          <a:prstGeom prst="flowChartManualInput">
            <a:avLst/>
          </a:prstGeom>
          <a:solidFill>
            <a:srgbClr val="FCAF26"/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9" name="Flowchart: Manual Input 17"/>
          <p:cNvSpPr/>
          <p:nvPr/>
        </p:nvSpPr>
        <p:spPr>
          <a:xfrm flipH="1" flipV="1">
            <a:off x="8640013" y="3728196"/>
            <a:ext cx="2453373" cy="1525772"/>
          </a:xfrm>
          <a:prstGeom prst="flowChartManualInput">
            <a:avLst/>
          </a:prstGeom>
          <a:solidFill>
            <a:srgbClr val="B47730"/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  <a:cs typeface="+mn-ea"/>
              <a:sym typeface="+mn-lt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2168228" y="3851453"/>
            <a:ext cx="316082" cy="348382"/>
            <a:chOff x="1684338" y="1239838"/>
            <a:chExt cx="434975" cy="479425"/>
          </a:xfrm>
          <a:solidFill>
            <a:schemeClr val="bg1"/>
          </a:solidFill>
        </p:grpSpPr>
        <p:sp>
          <p:nvSpPr>
            <p:cNvPr id="21" name="Freeform 23"/>
            <p:cNvSpPr>
              <a:spLocks noEditPoints="1"/>
            </p:cNvSpPr>
            <p:nvPr/>
          </p:nvSpPr>
          <p:spPr bwMode="auto">
            <a:xfrm>
              <a:off x="1684338" y="1239838"/>
              <a:ext cx="434975" cy="479425"/>
            </a:xfrm>
            <a:custGeom>
              <a:avLst/>
              <a:gdLst>
                <a:gd name="T0" fmla="*/ 160 w 176"/>
                <a:gd name="T1" fmla="*/ 130 h 194"/>
                <a:gd name="T2" fmla="*/ 176 w 176"/>
                <a:gd name="T3" fmla="*/ 114 h 194"/>
                <a:gd name="T4" fmla="*/ 160 w 176"/>
                <a:gd name="T5" fmla="*/ 98 h 194"/>
                <a:gd name="T6" fmla="*/ 152 w 176"/>
                <a:gd name="T7" fmla="*/ 100 h 194"/>
                <a:gd name="T8" fmla="*/ 90 w 176"/>
                <a:gd name="T9" fmla="*/ 34 h 194"/>
                <a:gd name="T10" fmla="*/ 91 w 176"/>
                <a:gd name="T11" fmla="*/ 32 h 194"/>
                <a:gd name="T12" fmla="*/ 91 w 176"/>
                <a:gd name="T13" fmla="*/ 7 h 194"/>
                <a:gd name="T14" fmla="*/ 66 w 176"/>
                <a:gd name="T15" fmla="*/ 7 h 194"/>
                <a:gd name="T16" fmla="*/ 51 w 176"/>
                <a:gd name="T17" fmla="*/ 21 h 194"/>
                <a:gd name="T18" fmla="*/ 34 w 176"/>
                <a:gd name="T19" fmla="*/ 18 h 194"/>
                <a:gd name="T20" fmla="*/ 1 w 176"/>
                <a:gd name="T21" fmla="*/ 31 h 194"/>
                <a:gd name="T22" fmla="*/ 1 w 176"/>
                <a:gd name="T23" fmla="*/ 37 h 194"/>
                <a:gd name="T24" fmla="*/ 61 w 176"/>
                <a:gd name="T25" fmla="*/ 97 h 194"/>
                <a:gd name="T26" fmla="*/ 64 w 176"/>
                <a:gd name="T27" fmla="*/ 98 h 194"/>
                <a:gd name="T28" fmla="*/ 67 w 176"/>
                <a:gd name="T29" fmla="*/ 97 h 194"/>
                <a:gd name="T30" fmla="*/ 77 w 176"/>
                <a:gd name="T31" fmla="*/ 47 h 194"/>
                <a:gd name="T32" fmla="*/ 84 w 176"/>
                <a:gd name="T33" fmla="*/ 39 h 194"/>
                <a:gd name="T34" fmla="*/ 146 w 176"/>
                <a:gd name="T35" fmla="*/ 106 h 194"/>
                <a:gd name="T36" fmla="*/ 144 w 176"/>
                <a:gd name="T37" fmla="*/ 114 h 194"/>
                <a:gd name="T38" fmla="*/ 146 w 176"/>
                <a:gd name="T39" fmla="*/ 122 h 194"/>
                <a:gd name="T40" fmla="*/ 126 w 176"/>
                <a:gd name="T41" fmla="*/ 142 h 194"/>
                <a:gd name="T42" fmla="*/ 112 w 176"/>
                <a:gd name="T43" fmla="*/ 138 h 194"/>
                <a:gd name="T44" fmla="*/ 88 w 176"/>
                <a:gd name="T45" fmla="*/ 162 h 194"/>
                <a:gd name="T46" fmla="*/ 52 w 176"/>
                <a:gd name="T47" fmla="*/ 162 h 194"/>
                <a:gd name="T48" fmla="*/ 32 w 176"/>
                <a:gd name="T49" fmla="*/ 182 h 194"/>
                <a:gd name="T50" fmla="*/ 32 w 176"/>
                <a:gd name="T51" fmla="*/ 190 h 194"/>
                <a:gd name="T52" fmla="*/ 36 w 176"/>
                <a:gd name="T53" fmla="*/ 194 h 194"/>
                <a:gd name="T54" fmla="*/ 156 w 176"/>
                <a:gd name="T55" fmla="*/ 194 h 194"/>
                <a:gd name="T56" fmla="*/ 160 w 176"/>
                <a:gd name="T57" fmla="*/ 190 h 194"/>
                <a:gd name="T58" fmla="*/ 160 w 176"/>
                <a:gd name="T59" fmla="*/ 182 h 194"/>
                <a:gd name="T60" fmla="*/ 140 w 176"/>
                <a:gd name="T61" fmla="*/ 162 h 194"/>
                <a:gd name="T62" fmla="*/ 136 w 176"/>
                <a:gd name="T63" fmla="*/ 162 h 194"/>
                <a:gd name="T64" fmla="*/ 132 w 176"/>
                <a:gd name="T65" fmla="*/ 148 h 194"/>
                <a:gd name="T66" fmla="*/ 152 w 176"/>
                <a:gd name="T67" fmla="*/ 128 h 194"/>
                <a:gd name="T68" fmla="*/ 160 w 176"/>
                <a:gd name="T69" fmla="*/ 130 h 194"/>
                <a:gd name="T70" fmla="*/ 55 w 176"/>
                <a:gd name="T71" fmla="*/ 48 h 194"/>
                <a:gd name="T72" fmla="*/ 52 w 176"/>
                <a:gd name="T73" fmla="*/ 50 h 194"/>
                <a:gd name="T74" fmla="*/ 50 w 176"/>
                <a:gd name="T75" fmla="*/ 48 h 194"/>
                <a:gd name="T76" fmla="*/ 31 w 176"/>
                <a:gd name="T77" fmla="*/ 42 h 194"/>
                <a:gd name="T78" fmla="*/ 27 w 176"/>
                <a:gd name="T79" fmla="*/ 39 h 194"/>
                <a:gd name="T80" fmla="*/ 30 w 176"/>
                <a:gd name="T81" fmla="*/ 34 h 194"/>
                <a:gd name="T82" fmla="*/ 34 w 176"/>
                <a:gd name="T83" fmla="*/ 34 h 194"/>
                <a:gd name="T84" fmla="*/ 55 w 176"/>
                <a:gd name="T85" fmla="*/ 43 h 194"/>
                <a:gd name="T86" fmla="*/ 55 w 176"/>
                <a:gd name="T87" fmla="*/ 48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76" h="194">
                  <a:moveTo>
                    <a:pt x="160" y="130"/>
                  </a:moveTo>
                  <a:cubicBezTo>
                    <a:pt x="169" y="130"/>
                    <a:pt x="176" y="123"/>
                    <a:pt x="176" y="114"/>
                  </a:cubicBezTo>
                  <a:cubicBezTo>
                    <a:pt x="176" y="105"/>
                    <a:pt x="169" y="98"/>
                    <a:pt x="160" y="98"/>
                  </a:cubicBezTo>
                  <a:cubicBezTo>
                    <a:pt x="157" y="98"/>
                    <a:pt x="155" y="99"/>
                    <a:pt x="152" y="100"/>
                  </a:cubicBezTo>
                  <a:cubicBezTo>
                    <a:pt x="90" y="34"/>
                    <a:pt x="90" y="34"/>
                    <a:pt x="90" y="34"/>
                  </a:cubicBezTo>
                  <a:cubicBezTo>
                    <a:pt x="91" y="32"/>
                    <a:pt x="91" y="32"/>
                    <a:pt x="91" y="32"/>
                  </a:cubicBezTo>
                  <a:cubicBezTo>
                    <a:pt x="98" y="25"/>
                    <a:pt x="98" y="14"/>
                    <a:pt x="91" y="7"/>
                  </a:cubicBezTo>
                  <a:cubicBezTo>
                    <a:pt x="84" y="0"/>
                    <a:pt x="73" y="0"/>
                    <a:pt x="66" y="7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46" y="19"/>
                    <a:pt x="40" y="18"/>
                    <a:pt x="34" y="18"/>
                  </a:cubicBezTo>
                  <a:cubicBezTo>
                    <a:pt x="22" y="18"/>
                    <a:pt x="10" y="23"/>
                    <a:pt x="1" y="31"/>
                  </a:cubicBezTo>
                  <a:cubicBezTo>
                    <a:pt x="0" y="33"/>
                    <a:pt x="0" y="35"/>
                    <a:pt x="1" y="3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7"/>
                    <a:pt x="63" y="98"/>
                    <a:pt x="64" y="98"/>
                  </a:cubicBezTo>
                  <a:cubicBezTo>
                    <a:pt x="65" y="98"/>
                    <a:pt x="66" y="97"/>
                    <a:pt x="67" y="97"/>
                  </a:cubicBezTo>
                  <a:cubicBezTo>
                    <a:pt x="80" y="83"/>
                    <a:pt x="84" y="63"/>
                    <a:pt x="77" y="47"/>
                  </a:cubicBezTo>
                  <a:cubicBezTo>
                    <a:pt x="84" y="39"/>
                    <a:pt x="84" y="39"/>
                    <a:pt x="84" y="39"/>
                  </a:cubicBezTo>
                  <a:cubicBezTo>
                    <a:pt x="146" y="106"/>
                    <a:pt x="146" y="106"/>
                    <a:pt x="146" y="106"/>
                  </a:cubicBezTo>
                  <a:cubicBezTo>
                    <a:pt x="145" y="108"/>
                    <a:pt x="144" y="111"/>
                    <a:pt x="144" y="114"/>
                  </a:cubicBezTo>
                  <a:cubicBezTo>
                    <a:pt x="144" y="117"/>
                    <a:pt x="145" y="120"/>
                    <a:pt x="146" y="122"/>
                  </a:cubicBezTo>
                  <a:cubicBezTo>
                    <a:pt x="126" y="142"/>
                    <a:pt x="126" y="142"/>
                    <a:pt x="126" y="142"/>
                  </a:cubicBezTo>
                  <a:cubicBezTo>
                    <a:pt x="122" y="140"/>
                    <a:pt x="117" y="138"/>
                    <a:pt x="112" y="138"/>
                  </a:cubicBezTo>
                  <a:cubicBezTo>
                    <a:pt x="99" y="138"/>
                    <a:pt x="88" y="149"/>
                    <a:pt x="88" y="162"/>
                  </a:cubicBezTo>
                  <a:cubicBezTo>
                    <a:pt x="52" y="162"/>
                    <a:pt x="52" y="162"/>
                    <a:pt x="52" y="162"/>
                  </a:cubicBezTo>
                  <a:cubicBezTo>
                    <a:pt x="41" y="162"/>
                    <a:pt x="32" y="171"/>
                    <a:pt x="32" y="182"/>
                  </a:cubicBezTo>
                  <a:cubicBezTo>
                    <a:pt x="32" y="190"/>
                    <a:pt x="32" y="190"/>
                    <a:pt x="32" y="190"/>
                  </a:cubicBezTo>
                  <a:cubicBezTo>
                    <a:pt x="32" y="192"/>
                    <a:pt x="34" y="194"/>
                    <a:pt x="36" y="194"/>
                  </a:cubicBezTo>
                  <a:cubicBezTo>
                    <a:pt x="156" y="194"/>
                    <a:pt x="156" y="194"/>
                    <a:pt x="156" y="194"/>
                  </a:cubicBezTo>
                  <a:cubicBezTo>
                    <a:pt x="158" y="194"/>
                    <a:pt x="160" y="192"/>
                    <a:pt x="160" y="190"/>
                  </a:cubicBezTo>
                  <a:cubicBezTo>
                    <a:pt x="160" y="182"/>
                    <a:pt x="160" y="182"/>
                    <a:pt x="160" y="182"/>
                  </a:cubicBezTo>
                  <a:cubicBezTo>
                    <a:pt x="160" y="171"/>
                    <a:pt x="151" y="162"/>
                    <a:pt x="140" y="162"/>
                  </a:cubicBezTo>
                  <a:cubicBezTo>
                    <a:pt x="136" y="162"/>
                    <a:pt x="136" y="162"/>
                    <a:pt x="136" y="162"/>
                  </a:cubicBezTo>
                  <a:cubicBezTo>
                    <a:pt x="136" y="157"/>
                    <a:pt x="134" y="152"/>
                    <a:pt x="132" y="148"/>
                  </a:cubicBezTo>
                  <a:cubicBezTo>
                    <a:pt x="152" y="128"/>
                    <a:pt x="152" y="128"/>
                    <a:pt x="152" y="128"/>
                  </a:cubicBezTo>
                  <a:cubicBezTo>
                    <a:pt x="154" y="129"/>
                    <a:pt x="157" y="130"/>
                    <a:pt x="160" y="130"/>
                  </a:cubicBezTo>
                  <a:close/>
                  <a:moveTo>
                    <a:pt x="55" y="48"/>
                  </a:moveTo>
                  <a:cubicBezTo>
                    <a:pt x="55" y="49"/>
                    <a:pt x="53" y="50"/>
                    <a:pt x="52" y="50"/>
                  </a:cubicBezTo>
                  <a:cubicBezTo>
                    <a:pt x="51" y="50"/>
                    <a:pt x="50" y="49"/>
                    <a:pt x="50" y="48"/>
                  </a:cubicBezTo>
                  <a:cubicBezTo>
                    <a:pt x="45" y="43"/>
                    <a:pt x="38" y="41"/>
                    <a:pt x="31" y="42"/>
                  </a:cubicBezTo>
                  <a:cubicBezTo>
                    <a:pt x="29" y="42"/>
                    <a:pt x="27" y="41"/>
                    <a:pt x="27" y="39"/>
                  </a:cubicBezTo>
                  <a:cubicBezTo>
                    <a:pt x="26" y="36"/>
                    <a:pt x="28" y="34"/>
                    <a:pt x="30" y="34"/>
                  </a:cubicBezTo>
                  <a:cubicBezTo>
                    <a:pt x="31" y="34"/>
                    <a:pt x="33" y="34"/>
                    <a:pt x="34" y="34"/>
                  </a:cubicBezTo>
                  <a:cubicBezTo>
                    <a:pt x="42" y="34"/>
                    <a:pt x="50" y="37"/>
                    <a:pt x="55" y="43"/>
                  </a:cubicBezTo>
                  <a:cubicBezTo>
                    <a:pt x="57" y="44"/>
                    <a:pt x="57" y="47"/>
                    <a:pt x="55" y="4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80296" tIns="40148" rIns="80296" bIns="40148"/>
            <a:lstStyle/>
            <a:p>
              <a:pPr>
                <a:defRPr/>
              </a:pPr>
              <a:endParaRPr lang="zh-CN" altLang="en-US" sz="158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2" name="Freeform 24"/>
            <p:cNvSpPr/>
            <p:nvPr/>
          </p:nvSpPr>
          <p:spPr bwMode="auto">
            <a:xfrm>
              <a:off x="1698625" y="1379538"/>
              <a:ext cx="87313" cy="82550"/>
            </a:xfrm>
            <a:custGeom>
              <a:avLst/>
              <a:gdLst>
                <a:gd name="T0" fmla="*/ 4 w 35"/>
                <a:gd name="T1" fmla="*/ 0 h 33"/>
                <a:gd name="T2" fmla="*/ 9 w 35"/>
                <a:gd name="T3" fmla="*/ 26 h 33"/>
                <a:gd name="T4" fmla="*/ 25 w 35"/>
                <a:gd name="T5" fmla="*/ 33 h 33"/>
                <a:gd name="T6" fmla="*/ 35 w 35"/>
                <a:gd name="T7" fmla="*/ 31 h 33"/>
                <a:gd name="T8" fmla="*/ 4 w 35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3">
                  <a:moveTo>
                    <a:pt x="4" y="0"/>
                  </a:moveTo>
                  <a:cubicBezTo>
                    <a:pt x="0" y="9"/>
                    <a:pt x="2" y="19"/>
                    <a:pt x="9" y="26"/>
                  </a:cubicBezTo>
                  <a:cubicBezTo>
                    <a:pt x="13" y="31"/>
                    <a:pt x="19" y="33"/>
                    <a:pt x="25" y="33"/>
                  </a:cubicBezTo>
                  <a:cubicBezTo>
                    <a:pt x="28" y="33"/>
                    <a:pt x="32" y="32"/>
                    <a:pt x="35" y="31"/>
                  </a:cubicBezTo>
                  <a:lnTo>
                    <a:pt x="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80296" tIns="40148" rIns="80296" bIns="40148"/>
            <a:lstStyle/>
            <a:p>
              <a:pPr>
                <a:defRPr/>
              </a:pPr>
              <a:endParaRPr lang="zh-CN" altLang="en-US" sz="158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2177019" y="2406556"/>
            <a:ext cx="273400" cy="347229"/>
            <a:chOff x="2889250" y="1241425"/>
            <a:chExt cx="376238" cy="477838"/>
          </a:xfrm>
          <a:solidFill>
            <a:schemeClr val="bg1"/>
          </a:solidFill>
        </p:grpSpPr>
        <p:sp>
          <p:nvSpPr>
            <p:cNvPr id="24" name="Freeform 25"/>
            <p:cNvSpPr/>
            <p:nvPr/>
          </p:nvSpPr>
          <p:spPr bwMode="auto">
            <a:xfrm>
              <a:off x="2889250" y="1241425"/>
              <a:ext cx="376238" cy="477838"/>
            </a:xfrm>
            <a:custGeom>
              <a:avLst/>
              <a:gdLst>
                <a:gd name="T0" fmla="*/ 108 w 152"/>
                <a:gd name="T1" fmla="*/ 161 h 193"/>
                <a:gd name="T2" fmla="*/ 68 w 152"/>
                <a:gd name="T3" fmla="*/ 161 h 193"/>
                <a:gd name="T4" fmla="*/ 68 w 152"/>
                <a:gd name="T5" fmla="*/ 145 h 193"/>
                <a:gd name="T6" fmla="*/ 121 w 152"/>
                <a:gd name="T7" fmla="*/ 122 h 193"/>
                <a:gd name="T8" fmla="*/ 130 w 152"/>
                <a:gd name="T9" fmla="*/ 19 h 193"/>
                <a:gd name="T10" fmla="*/ 130 w 152"/>
                <a:gd name="T11" fmla="*/ 18 h 193"/>
                <a:gd name="T12" fmla="*/ 130 w 152"/>
                <a:gd name="T13" fmla="*/ 18 h 193"/>
                <a:gd name="T14" fmla="*/ 128 w 152"/>
                <a:gd name="T15" fmla="*/ 14 h 193"/>
                <a:gd name="T16" fmla="*/ 130 w 152"/>
                <a:gd name="T17" fmla="*/ 10 h 193"/>
                <a:gd name="T18" fmla="*/ 137 w 152"/>
                <a:gd name="T19" fmla="*/ 10 h 193"/>
                <a:gd name="T20" fmla="*/ 143 w 152"/>
                <a:gd name="T21" fmla="*/ 10 h 193"/>
                <a:gd name="T22" fmla="*/ 143 w 152"/>
                <a:gd name="T23" fmla="*/ 5 h 193"/>
                <a:gd name="T24" fmla="*/ 124 w 152"/>
                <a:gd name="T25" fmla="*/ 5 h 193"/>
                <a:gd name="T26" fmla="*/ 120 w 152"/>
                <a:gd name="T27" fmla="*/ 14 h 193"/>
                <a:gd name="T28" fmla="*/ 124 w 152"/>
                <a:gd name="T29" fmla="*/ 23 h 193"/>
                <a:gd name="T30" fmla="*/ 124 w 152"/>
                <a:gd name="T31" fmla="*/ 23 h 193"/>
                <a:gd name="T32" fmla="*/ 115 w 152"/>
                <a:gd name="T33" fmla="*/ 116 h 193"/>
                <a:gd name="T34" fmla="*/ 23 w 152"/>
                <a:gd name="T35" fmla="*/ 124 h 193"/>
                <a:gd name="T36" fmla="*/ 23 w 152"/>
                <a:gd name="T37" fmla="*/ 124 h 193"/>
                <a:gd name="T38" fmla="*/ 4 w 152"/>
                <a:gd name="T39" fmla="*/ 125 h 193"/>
                <a:gd name="T40" fmla="*/ 0 w 152"/>
                <a:gd name="T41" fmla="*/ 134 h 193"/>
                <a:gd name="T42" fmla="*/ 4 w 152"/>
                <a:gd name="T43" fmla="*/ 144 h 193"/>
                <a:gd name="T44" fmla="*/ 7 w 152"/>
                <a:gd name="T45" fmla="*/ 145 h 193"/>
                <a:gd name="T46" fmla="*/ 10 w 152"/>
                <a:gd name="T47" fmla="*/ 144 h 193"/>
                <a:gd name="T48" fmla="*/ 10 w 152"/>
                <a:gd name="T49" fmla="*/ 138 h 193"/>
                <a:gd name="T50" fmla="*/ 8 w 152"/>
                <a:gd name="T51" fmla="*/ 134 h 193"/>
                <a:gd name="T52" fmla="*/ 10 w 152"/>
                <a:gd name="T53" fmla="*/ 130 h 193"/>
                <a:gd name="T54" fmla="*/ 18 w 152"/>
                <a:gd name="T55" fmla="*/ 130 h 193"/>
                <a:gd name="T56" fmla="*/ 18 w 152"/>
                <a:gd name="T57" fmla="*/ 131 h 193"/>
                <a:gd name="T58" fmla="*/ 18 w 152"/>
                <a:gd name="T59" fmla="*/ 131 h 193"/>
                <a:gd name="T60" fmla="*/ 60 w 152"/>
                <a:gd name="T61" fmla="*/ 145 h 193"/>
                <a:gd name="T62" fmla="*/ 60 w 152"/>
                <a:gd name="T63" fmla="*/ 161 h 193"/>
                <a:gd name="T64" fmla="*/ 20 w 152"/>
                <a:gd name="T65" fmla="*/ 161 h 193"/>
                <a:gd name="T66" fmla="*/ 0 w 152"/>
                <a:gd name="T67" fmla="*/ 181 h 193"/>
                <a:gd name="T68" fmla="*/ 0 w 152"/>
                <a:gd name="T69" fmla="*/ 189 h 193"/>
                <a:gd name="T70" fmla="*/ 4 w 152"/>
                <a:gd name="T71" fmla="*/ 193 h 193"/>
                <a:gd name="T72" fmla="*/ 124 w 152"/>
                <a:gd name="T73" fmla="*/ 193 h 193"/>
                <a:gd name="T74" fmla="*/ 128 w 152"/>
                <a:gd name="T75" fmla="*/ 189 h 193"/>
                <a:gd name="T76" fmla="*/ 128 w 152"/>
                <a:gd name="T77" fmla="*/ 181 h 193"/>
                <a:gd name="T78" fmla="*/ 108 w 152"/>
                <a:gd name="T79" fmla="*/ 161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52" h="193">
                  <a:moveTo>
                    <a:pt x="108" y="161"/>
                  </a:moveTo>
                  <a:cubicBezTo>
                    <a:pt x="68" y="161"/>
                    <a:pt x="68" y="161"/>
                    <a:pt x="68" y="161"/>
                  </a:cubicBezTo>
                  <a:cubicBezTo>
                    <a:pt x="68" y="145"/>
                    <a:pt x="68" y="145"/>
                    <a:pt x="68" y="145"/>
                  </a:cubicBezTo>
                  <a:cubicBezTo>
                    <a:pt x="88" y="144"/>
                    <a:pt x="107" y="136"/>
                    <a:pt x="121" y="122"/>
                  </a:cubicBezTo>
                  <a:cubicBezTo>
                    <a:pt x="148" y="94"/>
                    <a:pt x="152" y="50"/>
                    <a:pt x="130" y="19"/>
                  </a:cubicBezTo>
                  <a:cubicBezTo>
                    <a:pt x="130" y="18"/>
                    <a:pt x="130" y="18"/>
                    <a:pt x="130" y="18"/>
                  </a:cubicBezTo>
                  <a:cubicBezTo>
                    <a:pt x="130" y="18"/>
                    <a:pt x="130" y="18"/>
                    <a:pt x="130" y="18"/>
                  </a:cubicBezTo>
                  <a:cubicBezTo>
                    <a:pt x="129" y="17"/>
                    <a:pt x="128" y="16"/>
                    <a:pt x="128" y="14"/>
                  </a:cubicBezTo>
                  <a:cubicBezTo>
                    <a:pt x="128" y="13"/>
                    <a:pt x="129" y="11"/>
                    <a:pt x="130" y="10"/>
                  </a:cubicBezTo>
                  <a:cubicBezTo>
                    <a:pt x="132" y="8"/>
                    <a:pt x="135" y="8"/>
                    <a:pt x="137" y="10"/>
                  </a:cubicBezTo>
                  <a:cubicBezTo>
                    <a:pt x="139" y="12"/>
                    <a:pt x="141" y="12"/>
                    <a:pt x="143" y="10"/>
                  </a:cubicBezTo>
                  <a:cubicBezTo>
                    <a:pt x="144" y="9"/>
                    <a:pt x="144" y="6"/>
                    <a:pt x="143" y="5"/>
                  </a:cubicBezTo>
                  <a:cubicBezTo>
                    <a:pt x="138" y="0"/>
                    <a:pt x="129" y="0"/>
                    <a:pt x="124" y="5"/>
                  </a:cubicBezTo>
                  <a:cubicBezTo>
                    <a:pt x="121" y="7"/>
                    <a:pt x="120" y="11"/>
                    <a:pt x="120" y="14"/>
                  </a:cubicBezTo>
                  <a:cubicBezTo>
                    <a:pt x="120" y="18"/>
                    <a:pt x="121" y="21"/>
                    <a:pt x="124" y="23"/>
                  </a:cubicBezTo>
                  <a:cubicBezTo>
                    <a:pt x="124" y="23"/>
                    <a:pt x="124" y="23"/>
                    <a:pt x="124" y="23"/>
                  </a:cubicBezTo>
                  <a:cubicBezTo>
                    <a:pt x="143" y="52"/>
                    <a:pt x="140" y="92"/>
                    <a:pt x="115" y="116"/>
                  </a:cubicBezTo>
                  <a:cubicBezTo>
                    <a:pt x="91" y="140"/>
                    <a:pt x="51" y="144"/>
                    <a:pt x="23" y="124"/>
                  </a:cubicBezTo>
                  <a:cubicBezTo>
                    <a:pt x="23" y="124"/>
                    <a:pt x="23" y="124"/>
                    <a:pt x="23" y="124"/>
                  </a:cubicBezTo>
                  <a:cubicBezTo>
                    <a:pt x="17" y="120"/>
                    <a:pt x="9" y="120"/>
                    <a:pt x="4" y="125"/>
                  </a:cubicBezTo>
                  <a:cubicBezTo>
                    <a:pt x="2" y="127"/>
                    <a:pt x="0" y="131"/>
                    <a:pt x="0" y="134"/>
                  </a:cubicBezTo>
                  <a:cubicBezTo>
                    <a:pt x="0" y="138"/>
                    <a:pt x="2" y="141"/>
                    <a:pt x="4" y="144"/>
                  </a:cubicBezTo>
                  <a:cubicBezTo>
                    <a:pt x="5" y="144"/>
                    <a:pt x="6" y="145"/>
                    <a:pt x="7" y="145"/>
                  </a:cubicBezTo>
                  <a:cubicBezTo>
                    <a:pt x="8" y="145"/>
                    <a:pt x="9" y="144"/>
                    <a:pt x="10" y="144"/>
                  </a:cubicBezTo>
                  <a:cubicBezTo>
                    <a:pt x="11" y="142"/>
                    <a:pt x="11" y="140"/>
                    <a:pt x="10" y="138"/>
                  </a:cubicBezTo>
                  <a:cubicBezTo>
                    <a:pt x="9" y="137"/>
                    <a:pt x="8" y="136"/>
                    <a:pt x="8" y="134"/>
                  </a:cubicBezTo>
                  <a:cubicBezTo>
                    <a:pt x="8" y="133"/>
                    <a:pt x="9" y="131"/>
                    <a:pt x="10" y="130"/>
                  </a:cubicBezTo>
                  <a:cubicBezTo>
                    <a:pt x="12" y="128"/>
                    <a:pt x="15" y="128"/>
                    <a:pt x="18" y="130"/>
                  </a:cubicBezTo>
                  <a:cubicBezTo>
                    <a:pt x="18" y="131"/>
                    <a:pt x="18" y="131"/>
                    <a:pt x="18" y="131"/>
                  </a:cubicBezTo>
                  <a:cubicBezTo>
                    <a:pt x="18" y="131"/>
                    <a:pt x="18" y="131"/>
                    <a:pt x="18" y="131"/>
                  </a:cubicBezTo>
                  <a:cubicBezTo>
                    <a:pt x="31" y="140"/>
                    <a:pt x="45" y="144"/>
                    <a:pt x="60" y="145"/>
                  </a:cubicBezTo>
                  <a:cubicBezTo>
                    <a:pt x="60" y="161"/>
                    <a:pt x="60" y="161"/>
                    <a:pt x="60" y="161"/>
                  </a:cubicBezTo>
                  <a:cubicBezTo>
                    <a:pt x="20" y="161"/>
                    <a:pt x="20" y="161"/>
                    <a:pt x="20" y="161"/>
                  </a:cubicBezTo>
                  <a:cubicBezTo>
                    <a:pt x="9" y="161"/>
                    <a:pt x="0" y="170"/>
                    <a:pt x="0" y="181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1"/>
                    <a:pt x="2" y="193"/>
                    <a:pt x="4" y="193"/>
                  </a:cubicBezTo>
                  <a:cubicBezTo>
                    <a:pt x="124" y="193"/>
                    <a:pt x="124" y="193"/>
                    <a:pt x="124" y="193"/>
                  </a:cubicBezTo>
                  <a:cubicBezTo>
                    <a:pt x="127" y="193"/>
                    <a:pt x="128" y="191"/>
                    <a:pt x="128" y="189"/>
                  </a:cubicBezTo>
                  <a:cubicBezTo>
                    <a:pt x="128" y="181"/>
                    <a:pt x="128" y="181"/>
                    <a:pt x="128" y="181"/>
                  </a:cubicBezTo>
                  <a:cubicBezTo>
                    <a:pt x="128" y="170"/>
                    <a:pt x="119" y="161"/>
                    <a:pt x="108" y="1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80296" tIns="40148" rIns="80296" bIns="40148"/>
            <a:lstStyle/>
            <a:p>
              <a:pPr>
                <a:defRPr/>
              </a:pPr>
              <a:endParaRPr lang="zh-CN" altLang="en-US" sz="158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5" name="Freeform 26"/>
            <p:cNvSpPr>
              <a:spLocks noEditPoints="1"/>
            </p:cNvSpPr>
            <p:nvPr/>
          </p:nvSpPr>
          <p:spPr bwMode="auto">
            <a:xfrm>
              <a:off x="2889250" y="1244600"/>
              <a:ext cx="315913" cy="314325"/>
            </a:xfrm>
            <a:custGeom>
              <a:avLst/>
              <a:gdLst>
                <a:gd name="T0" fmla="*/ 64 w 128"/>
                <a:gd name="T1" fmla="*/ 127 h 127"/>
                <a:gd name="T2" fmla="*/ 128 w 128"/>
                <a:gd name="T3" fmla="*/ 64 h 127"/>
                <a:gd name="T4" fmla="*/ 64 w 128"/>
                <a:gd name="T5" fmla="*/ 0 h 127"/>
                <a:gd name="T6" fmla="*/ 0 w 128"/>
                <a:gd name="T7" fmla="*/ 64 h 127"/>
                <a:gd name="T8" fmla="*/ 64 w 128"/>
                <a:gd name="T9" fmla="*/ 127 h 127"/>
                <a:gd name="T10" fmla="*/ 64 w 128"/>
                <a:gd name="T11" fmla="*/ 24 h 127"/>
                <a:gd name="T12" fmla="*/ 68 w 128"/>
                <a:gd name="T13" fmla="*/ 28 h 127"/>
                <a:gd name="T14" fmla="*/ 64 w 128"/>
                <a:gd name="T15" fmla="*/ 32 h 127"/>
                <a:gd name="T16" fmla="*/ 28 w 128"/>
                <a:gd name="T17" fmla="*/ 68 h 127"/>
                <a:gd name="T18" fmla="*/ 24 w 128"/>
                <a:gd name="T19" fmla="*/ 72 h 127"/>
                <a:gd name="T20" fmla="*/ 20 w 128"/>
                <a:gd name="T21" fmla="*/ 68 h 127"/>
                <a:gd name="T22" fmla="*/ 64 w 128"/>
                <a:gd name="T23" fmla="*/ 24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8" h="127">
                  <a:moveTo>
                    <a:pt x="64" y="127"/>
                  </a:moveTo>
                  <a:cubicBezTo>
                    <a:pt x="99" y="127"/>
                    <a:pt x="128" y="99"/>
                    <a:pt x="128" y="64"/>
                  </a:cubicBezTo>
                  <a:cubicBezTo>
                    <a:pt x="128" y="29"/>
                    <a:pt x="99" y="0"/>
                    <a:pt x="64" y="0"/>
                  </a:cubicBezTo>
                  <a:cubicBezTo>
                    <a:pt x="29" y="0"/>
                    <a:pt x="0" y="29"/>
                    <a:pt x="0" y="64"/>
                  </a:cubicBezTo>
                  <a:cubicBezTo>
                    <a:pt x="0" y="99"/>
                    <a:pt x="29" y="127"/>
                    <a:pt x="64" y="127"/>
                  </a:cubicBezTo>
                  <a:close/>
                  <a:moveTo>
                    <a:pt x="64" y="24"/>
                  </a:moveTo>
                  <a:cubicBezTo>
                    <a:pt x="66" y="24"/>
                    <a:pt x="68" y="26"/>
                    <a:pt x="68" y="28"/>
                  </a:cubicBezTo>
                  <a:cubicBezTo>
                    <a:pt x="68" y="30"/>
                    <a:pt x="66" y="32"/>
                    <a:pt x="64" y="32"/>
                  </a:cubicBezTo>
                  <a:cubicBezTo>
                    <a:pt x="44" y="32"/>
                    <a:pt x="28" y="48"/>
                    <a:pt x="28" y="68"/>
                  </a:cubicBezTo>
                  <a:cubicBezTo>
                    <a:pt x="28" y="70"/>
                    <a:pt x="27" y="72"/>
                    <a:pt x="24" y="72"/>
                  </a:cubicBezTo>
                  <a:cubicBezTo>
                    <a:pt x="22" y="72"/>
                    <a:pt x="20" y="70"/>
                    <a:pt x="20" y="68"/>
                  </a:cubicBezTo>
                  <a:cubicBezTo>
                    <a:pt x="20" y="44"/>
                    <a:pt x="40" y="24"/>
                    <a:pt x="64" y="2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80296" tIns="40148" rIns="80296" bIns="40148"/>
            <a:lstStyle/>
            <a:p>
              <a:pPr>
                <a:defRPr/>
              </a:pPr>
              <a:endParaRPr lang="zh-CN" altLang="en-US" sz="158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4675956" y="3838079"/>
            <a:ext cx="343768" cy="344922"/>
            <a:chOff x="3995738" y="1244600"/>
            <a:chExt cx="473075" cy="474663"/>
          </a:xfrm>
          <a:solidFill>
            <a:schemeClr val="bg1"/>
          </a:solidFill>
        </p:grpSpPr>
        <p:sp>
          <p:nvSpPr>
            <p:cNvPr id="27" name="Freeform 53"/>
            <p:cNvSpPr/>
            <p:nvPr/>
          </p:nvSpPr>
          <p:spPr bwMode="auto">
            <a:xfrm>
              <a:off x="4156075" y="1244600"/>
              <a:ext cx="117475" cy="115888"/>
            </a:xfrm>
            <a:custGeom>
              <a:avLst/>
              <a:gdLst>
                <a:gd name="T0" fmla="*/ 46 w 48"/>
                <a:gd name="T1" fmla="*/ 29 h 47"/>
                <a:gd name="T2" fmla="*/ 46 w 48"/>
                <a:gd name="T3" fmla="*/ 24 h 47"/>
                <a:gd name="T4" fmla="*/ 24 w 48"/>
                <a:gd name="T5" fmla="*/ 1 h 47"/>
                <a:gd name="T6" fmla="*/ 21 w 48"/>
                <a:gd name="T7" fmla="*/ 0 h 47"/>
                <a:gd name="T8" fmla="*/ 18 w 48"/>
                <a:gd name="T9" fmla="*/ 1 h 47"/>
                <a:gd name="T10" fmla="*/ 0 w 48"/>
                <a:gd name="T11" fmla="*/ 19 h 47"/>
                <a:gd name="T12" fmla="*/ 28 w 48"/>
                <a:gd name="T13" fmla="*/ 47 h 47"/>
                <a:gd name="T14" fmla="*/ 46 w 48"/>
                <a:gd name="T15" fmla="*/ 2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" h="47">
                  <a:moveTo>
                    <a:pt x="46" y="29"/>
                  </a:moveTo>
                  <a:cubicBezTo>
                    <a:pt x="48" y="28"/>
                    <a:pt x="48" y="25"/>
                    <a:pt x="46" y="24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3" y="0"/>
                    <a:pt x="22" y="0"/>
                    <a:pt x="21" y="0"/>
                  </a:cubicBezTo>
                  <a:cubicBezTo>
                    <a:pt x="20" y="0"/>
                    <a:pt x="19" y="0"/>
                    <a:pt x="18" y="1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28" y="47"/>
                    <a:pt x="28" y="47"/>
                    <a:pt x="28" y="47"/>
                  </a:cubicBezTo>
                  <a:lnTo>
                    <a:pt x="46" y="2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80296" tIns="40148" rIns="80296" bIns="40148"/>
            <a:lstStyle/>
            <a:p>
              <a:pPr>
                <a:defRPr/>
              </a:pPr>
              <a:endParaRPr lang="zh-CN" altLang="en-US" sz="158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8" name="Freeform 54"/>
            <p:cNvSpPr/>
            <p:nvPr/>
          </p:nvSpPr>
          <p:spPr bwMode="auto">
            <a:xfrm>
              <a:off x="3995738" y="1306513"/>
              <a:ext cx="412750" cy="412750"/>
            </a:xfrm>
            <a:custGeom>
              <a:avLst/>
              <a:gdLst>
                <a:gd name="T0" fmla="*/ 100 w 167"/>
                <a:gd name="T1" fmla="*/ 118 h 167"/>
                <a:gd name="T2" fmla="*/ 76 w 167"/>
                <a:gd name="T3" fmla="*/ 127 h 167"/>
                <a:gd name="T4" fmla="*/ 51 w 167"/>
                <a:gd name="T5" fmla="*/ 116 h 167"/>
                <a:gd name="T6" fmla="*/ 40 w 167"/>
                <a:gd name="T7" fmla="*/ 91 h 167"/>
                <a:gd name="T8" fmla="*/ 51 w 167"/>
                <a:gd name="T9" fmla="*/ 65 h 167"/>
                <a:gd name="T10" fmla="*/ 88 w 167"/>
                <a:gd name="T11" fmla="*/ 28 h 167"/>
                <a:gd name="T12" fmla="*/ 60 w 167"/>
                <a:gd name="T13" fmla="*/ 0 h 167"/>
                <a:gd name="T14" fmla="*/ 22 w 167"/>
                <a:gd name="T15" fmla="*/ 37 h 167"/>
                <a:gd name="T16" fmla="*/ 22 w 167"/>
                <a:gd name="T17" fmla="*/ 37 h 167"/>
                <a:gd name="T18" fmla="*/ 0 w 167"/>
                <a:gd name="T19" fmla="*/ 91 h 167"/>
                <a:gd name="T20" fmla="*/ 22 w 167"/>
                <a:gd name="T21" fmla="*/ 145 h 167"/>
                <a:gd name="T22" fmla="*/ 76 w 167"/>
                <a:gd name="T23" fmla="*/ 167 h 167"/>
                <a:gd name="T24" fmla="*/ 130 w 167"/>
                <a:gd name="T25" fmla="*/ 145 h 167"/>
                <a:gd name="T26" fmla="*/ 130 w 167"/>
                <a:gd name="T27" fmla="*/ 144 h 167"/>
                <a:gd name="T28" fmla="*/ 167 w 167"/>
                <a:gd name="T29" fmla="*/ 107 h 167"/>
                <a:gd name="T30" fmla="*/ 139 w 167"/>
                <a:gd name="T31" fmla="*/ 79 h 167"/>
                <a:gd name="T32" fmla="*/ 100 w 167"/>
                <a:gd name="T33" fmla="*/ 118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7" h="167">
                  <a:moveTo>
                    <a:pt x="100" y="118"/>
                  </a:moveTo>
                  <a:cubicBezTo>
                    <a:pt x="94" y="124"/>
                    <a:pt x="85" y="127"/>
                    <a:pt x="76" y="127"/>
                  </a:cubicBezTo>
                  <a:cubicBezTo>
                    <a:pt x="67" y="127"/>
                    <a:pt x="57" y="123"/>
                    <a:pt x="51" y="116"/>
                  </a:cubicBezTo>
                  <a:cubicBezTo>
                    <a:pt x="44" y="110"/>
                    <a:pt x="40" y="100"/>
                    <a:pt x="40" y="91"/>
                  </a:cubicBezTo>
                  <a:cubicBezTo>
                    <a:pt x="40" y="81"/>
                    <a:pt x="44" y="72"/>
                    <a:pt x="51" y="65"/>
                  </a:cubicBezTo>
                  <a:cubicBezTo>
                    <a:pt x="88" y="28"/>
                    <a:pt x="88" y="28"/>
                    <a:pt x="88" y="28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22" y="37"/>
                    <a:pt x="22" y="37"/>
                    <a:pt x="22" y="37"/>
                  </a:cubicBezTo>
                  <a:cubicBezTo>
                    <a:pt x="22" y="37"/>
                    <a:pt x="22" y="37"/>
                    <a:pt x="22" y="37"/>
                  </a:cubicBezTo>
                  <a:cubicBezTo>
                    <a:pt x="8" y="52"/>
                    <a:pt x="0" y="71"/>
                    <a:pt x="0" y="91"/>
                  </a:cubicBezTo>
                  <a:cubicBezTo>
                    <a:pt x="0" y="111"/>
                    <a:pt x="8" y="130"/>
                    <a:pt x="22" y="145"/>
                  </a:cubicBezTo>
                  <a:cubicBezTo>
                    <a:pt x="37" y="159"/>
                    <a:pt x="56" y="167"/>
                    <a:pt x="76" y="167"/>
                  </a:cubicBezTo>
                  <a:cubicBezTo>
                    <a:pt x="96" y="167"/>
                    <a:pt x="116" y="159"/>
                    <a:pt x="130" y="145"/>
                  </a:cubicBezTo>
                  <a:cubicBezTo>
                    <a:pt x="130" y="144"/>
                    <a:pt x="130" y="144"/>
                    <a:pt x="130" y="144"/>
                  </a:cubicBezTo>
                  <a:cubicBezTo>
                    <a:pt x="167" y="107"/>
                    <a:pt x="167" y="107"/>
                    <a:pt x="167" y="107"/>
                  </a:cubicBezTo>
                  <a:cubicBezTo>
                    <a:pt x="139" y="79"/>
                    <a:pt x="139" y="79"/>
                    <a:pt x="139" y="79"/>
                  </a:cubicBezTo>
                  <a:lnTo>
                    <a:pt x="100" y="11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80296" tIns="40148" rIns="80296" bIns="40148"/>
            <a:lstStyle/>
            <a:p>
              <a:pPr>
                <a:defRPr/>
              </a:pPr>
              <a:endParaRPr lang="zh-CN" altLang="en-US" sz="158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9" name="Freeform 55"/>
            <p:cNvSpPr/>
            <p:nvPr/>
          </p:nvSpPr>
          <p:spPr bwMode="auto">
            <a:xfrm>
              <a:off x="4352925" y="1439863"/>
              <a:ext cx="115888" cy="119062"/>
            </a:xfrm>
            <a:custGeom>
              <a:avLst/>
              <a:gdLst>
                <a:gd name="T0" fmla="*/ 46 w 47"/>
                <a:gd name="T1" fmla="*/ 24 h 48"/>
                <a:gd name="T2" fmla="*/ 23 w 47"/>
                <a:gd name="T3" fmla="*/ 2 h 48"/>
                <a:gd name="T4" fmla="*/ 18 w 47"/>
                <a:gd name="T5" fmla="*/ 2 h 48"/>
                <a:gd name="T6" fmla="*/ 0 w 47"/>
                <a:gd name="T7" fmla="*/ 20 h 48"/>
                <a:gd name="T8" fmla="*/ 28 w 47"/>
                <a:gd name="T9" fmla="*/ 48 h 48"/>
                <a:gd name="T10" fmla="*/ 46 w 47"/>
                <a:gd name="T11" fmla="*/ 29 h 48"/>
                <a:gd name="T12" fmla="*/ 47 w 47"/>
                <a:gd name="T13" fmla="*/ 27 h 48"/>
                <a:gd name="T14" fmla="*/ 46 w 47"/>
                <a:gd name="T15" fmla="*/ 2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48">
                  <a:moveTo>
                    <a:pt x="46" y="24"/>
                  </a:moveTo>
                  <a:cubicBezTo>
                    <a:pt x="23" y="2"/>
                    <a:pt x="23" y="2"/>
                    <a:pt x="23" y="2"/>
                  </a:cubicBezTo>
                  <a:cubicBezTo>
                    <a:pt x="22" y="0"/>
                    <a:pt x="19" y="1"/>
                    <a:pt x="18" y="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7" y="29"/>
                    <a:pt x="47" y="28"/>
                    <a:pt x="47" y="27"/>
                  </a:cubicBezTo>
                  <a:cubicBezTo>
                    <a:pt x="47" y="25"/>
                    <a:pt x="47" y="24"/>
                    <a:pt x="46" y="2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80296" tIns="40148" rIns="80296" bIns="40148"/>
            <a:lstStyle/>
            <a:p>
              <a:pPr>
                <a:defRPr/>
              </a:pPr>
              <a:endParaRPr lang="zh-CN" altLang="en-US" sz="158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0" name="Freeform 69"/>
          <p:cNvSpPr>
            <a:spLocks noEditPoints="1"/>
          </p:cNvSpPr>
          <p:nvPr/>
        </p:nvSpPr>
        <p:spPr bwMode="auto">
          <a:xfrm>
            <a:off x="7218885" y="3858249"/>
            <a:ext cx="201877" cy="344922"/>
          </a:xfrm>
          <a:custGeom>
            <a:avLst/>
            <a:gdLst>
              <a:gd name="T0" fmla="*/ 100 w 112"/>
              <a:gd name="T1" fmla="*/ 0 h 192"/>
              <a:gd name="T2" fmla="*/ 12 w 112"/>
              <a:gd name="T3" fmla="*/ 0 h 192"/>
              <a:gd name="T4" fmla="*/ 0 w 112"/>
              <a:gd name="T5" fmla="*/ 12 h 192"/>
              <a:gd name="T6" fmla="*/ 0 w 112"/>
              <a:gd name="T7" fmla="*/ 180 h 192"/>
              <a:gd name="T8" fmla="*/ 12 w 112"/>
              <a:gd name="T9" fmla="*/ 192 h 192"/>
              <a:gd name="T10" fmla="*/ 100 w 112"/>
              <a:gd name="T11" fmla="*/ 192 h 192"/>
              <a:gd name="T12" fmla="*/ 112 w 112"/>
              <a:gd name="T13" fmla="*/ 180 h 192"/>
              <a:gd name="T14" fmla="*/ 112 w 112"/>
              <a:gd name="T15" fmla="*/ 12 h 192"/>
              <a:gd name="T16" fmla="*/ 100 w 112"/>
              <a:gd name="T17" fmla="*/ 0 h 192"/>
              <a:gd name="T18" fmla="*/ 16 w 112"/>
              <a:gd name="T19" fmla="*/ 20 h 192"/>
              <a:gd name="T20" fmla="*/ 20 w 112"/>
              <a:gd name="T21" fmla="*/ 16 h 192"/>
              <a:gd name="T22" fmla="*/ 92 w 112"/>
              <a:gd name="T23" fmla="*/ 16 h 192"/>
              <a:gd name="T24" fmla="*/ 96 w 112"/>
              <a:gd name="T25" fmla="*/ 20 h 192"/>
              <a:gd name="T26" fmla="*/ 96 w 112"/>
              <a:gd name="T27" fmla="*/ 84 h 192"/>
              <a:gd name="T28" fmla="*/ 92 w 112"/>
              <a:gd name="T29" fmla="*/ 88 h 192"/>
              <a:gd name="T30" fmla="*/ 20 w 112"/>
              <a:gd name="T31" fmla="*/ 88 h 192"/>
              <a:gd name="T32" fmla="*/ 16 w 112"/>
              <a:gd name="T33" fmla="*/ 84 h 192"/>
              <a:gd name="T34" fmla="*/ 16 w 112"/>
              <a:gd name="T35" fmla="*/ 20 h 192"/>
              <a:gd name="T36" fmla="*/ 56 w 112"/>
              <a:gd name="T37" fmla="*/ 176 h 192"/>
              <a:gd name="T38" fmla="*/ 24 w 112"/>
              <a:gd name="T39" fmla="*/ 144 h 192"/>
              <a:gd name="T40" fmla="*/ 56 w 112"/>
              <a:gd name="T41" fmla="*/ 112 h 192"/>
              <a:gd name="T42" fmla="*/ 88 w 112"/>
              <a:gd name="T43" fmla="*/ 144 h 192"/>
              <a:gd name="T44" fmla="*/ 56 w 112"/>
              <a:gd name="T45" fmla="*/ 176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12" h="192">
                <a:moveTo>
                  <a:pt x="100" y="0"/>
                </a:moveTo>
                <a:cubicBezTo>
                  <a:pt x="12" y="0"/>
                  <a:pt x="12" y="0"/>
                  <a:pt x="12" y="0"/>
                </a:cubicBezTo>
                <a:cubicBezTo>
                  <a:pt x="6" y="0"/>
                  <a:pt x="0" y="5"/>
                  <a:pt x="0" y="12"/>
                </a:cubicBezTo>
                <a:cubicBezTo>
                  <a:pt x="0" y="180"/>
                  <a:pt x="0" y="180"/>
                  <a:pt x="0" y="180"/>
                </a:cubicBezTo>
                <a:cubicBezTo>
                  <a:pt x="0" y="186"/>
                  <a:pt x="6" y="192"/>
                  <a:pt x="12" y="192"/>
                </a:cubicBezTo>
                <a:cubicBezTo>
                  <a:pt x="100" y="192"/>
                  <a:pt x="100" y="192"/>
                  <a:pt x="100" y="192"/>
                </a:cubicBezTo>
                <a:cubicBezTo>
                  <a:pt x="107" y="192"/>
                  <a:pt x="112" y="186"/>
                  <a:pt x="112" y="180"/>
                </a:cubicBezTo>
                <a:cubicBezTo>
                  <a:pt x="112" y="12"/>
                  <a:pt x="112" y="12"/>
                  <a:pt x="112" y="12"/>
                </a:cubicBezTo>
                <a:cubicBezTo>
                  <a:pt x="112" y="5"/>
                  <a:pt x="107" y="0"/>
                  <a:pt x="100" y="0"/>
                </a:cubicBezTo>
                <a:close/>
                <a:moveTo>
                  <a:pt x="16" y="20"/>
                </a:moveTo>
                <a:cubicBezTo>
                  <a:pt x="16" y="18"/>
                  <a:pt x="18" y="16"/>
                  <a:pt x="20" y="16"/>
                </a:cubicBezTo>
                <a:cubicBezTo>
                  <a:pt x="92" y="16"/>
                  <a:pt x="92" y="16"/>
                  <a:pt x="92" y="16"/>
                </a:cubicBezTo>
                <a:cubicBezTo>
                  <a:pt x="94" y="16"/>
                  <a:pt x="96" y="18"/>
                  <a:pt x="96" y="20"/>
                </a:cubicBezTo>
                <a:cubicBezTo>
                  <a:pt x="96" y="84"/>
                  <a:pt x="96" y="84"/>
                  <a:pt x="96" y="84"/>
                </a:cubicBezTo>
                <a:cubicBezTo>
                  <a:pt x="96" y="86"/>
                  <a:pt x="94" y="88"/>
                  <a:pt x="92" y="88"/>
                </a:cubicBezTo>
                <a:cubicBezTo>
                  <a:pt x="20" y="88"/>
                  <a:pt x="20" y="88"/>
                  <a:pt x="20" y="88"/>
                </a:cubicBezTo>
                <a:cubicBezTo>
                  <a:pt x="18" y="88"/>
                  <a:pt x="16" y="86"/>
                  <a:pt x="16" y="84"/>
                </a:cubicBezTo>
                <a:lnTo>
                  <a:pt x="16" y="20"/>
                </a:lnTo>
                <a:close/>
                <a:moveTo>
                  <a:pt x="56" y="176"/>
                </a:moveTo>
                <a:cubicBezTo>
                  <a:pt x="39" y="176"/>
                  <a:pt x="24" y="162"/>
                  <a:pt x="24" y="144"/>
                </a:cubicBezTo>
                <a:cubicBezTo>
                  <a:pt x="24" y="126"/>
                  <a:pt x="39" y="112"/>
                  <a:pt x="56" y="112"/>
                </a:cubicBezTo>
                <a:cubicBezTo>
                  <a:pt x="74" y="112"/>
                  <a:pt x="88" y="126"/>
                  <a:pt x="88" y="144"/>
                </a:cubicBezTo>
                <a:cubicBezTo>
                  <a:pt x="88" y="162"/>
                  <a:pt x="74" y="176"/>
                  <a:pt x="56" y="17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80296" tIns="40148" rIns="80296" bIns="40148"/>
          <a:lstStyle/>
          <a:p>
            <a:pPr>
              <a:defRPr/>
            </a:pPr>
            <a:endParaRPr lang="zh-CN" altLang="en-US" sz="1580">
              <a:solidFill>
                <a:prstClr val="black"/>
              </a:solidFill>
              <a:cs typeface="+mn-ea"/>
              <a:sym typeface="+mn-lt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4689799" y="2418612"/>
            <a:ext cx="317236" cy="344922"/>
            <a:chOff x="5130800" y="1241425"/>
            <a:chExt cx="436563" cy="474663"/>
          </a:xfrm>
          <a:solidFill>
            <a:schemeClr val="bg1"/>
          </a:solidFill>
        </p:grpSpPr>
        <p:sp>
          <p:nvSpPr>
            <p:cNvPr id="32" name="Freeform 70"/>
            <p:cNvSpPr>
              <a:spLocks noEditPoints="1"/>
            </p:cNvSpPr>
            <p:nvPr/>
          </p:nvSpPr>
          <p:spPr bwMode="auto">
            <a:xfrm>
              <a:off x="5130800" y="1241425"/>
              <a:ext cx="338138" cy="455613"/>
            </a:xfrm>
            <a:custGeom>
              <a:avLst/>
              <a:gdLst>
                <a:gd name="T0" fmla="*/ 80 w 136"/>
                <a:gd name="T1" fmla="*/ 156 h 184"/>
                <a:gd name="T2" fmla="*/ 68 w 136"/>
                <a:gd name="T3" fmla="*/ 168 h 184"/>
                <a:gd name="T4" fmla="*/ 56 w 136"/>
                <a:gd name="T5" fmla="*/ 156 h 184"/>
                <a:gd name="T6" fmla="*/ 68 w 136"/>
                <a:gd name="T7" fmla="*/ 144 h 184"/>
                <a:gd name="T8" fmla="*/ 80 w 136"/>
                <a:gd name="T9" fmla="*/ 156 h 184"/>
                <a:gd name="T10" fmla="*/ 80 w 136"/>
                <a:gd name="T11" fmla="*/ 136 h 184"/>
                <a:gd name="T12" fmla="*/ 20 w 136"/>
                <a:gd name="T13" fmla="*/ 136 h 184"/>
                <a:gd name="T14" fmla="*/ 16 w 136"/>
                <a:gd name="T15" fmla="*/ 132 h 184"/>
                <a:gd name="T16" fmla="*/ 16 w 136"/>
                <a:gd name="T17" fmla="*/ 36 h 184"/>
                <a:gd name="T18" fmla="*/ 20 w 136"/>
                <a:gd name="T19" fmla="*/ 32 h 184"/>
                <a:gd name="T20" fmla="*/ 116 w 136"/>
                <a:gd name="T21" fmla="*/ 32 h 184"/>
                <a:gd name="T22" fmla="*/ 120 w 136"/>
                <a:gd name="T23" fmla="*/ 36 h 184"/>
                <a:gd name="T24" fmla="*/ 120 w 136"/>
                <a:gd name="T25" fmla="*/ 40 h 184"/>
                <a:gd name="T26" fmla="*/ 136 w 136"/>
                <a:gd name="T27" fmla="*/ 40 h 184"/>
                <a:gd name="T28" fmla="*/ 136 w 136"/>
                <a:gd name="T29" fmla="*/ 12 h 184"/>
                <a:gd name="T30" fmla="*/ 124 w 136"/>
                <a:gd name="T31" fmla="*/ 0 h 184"/>
                <a:gd name="T32" fmla="*/ 12 w 136"/>
                <a:gd name="T33" fmla="*/ 0 h 184"/>
                <a:gd name="T34" fmla="*/ 0 w 136"/>
                <a:gd name="T35" fmla="*/ 12 h 184"/>
                <a:gd name="T36" fmla="*/ 0 w 136"/>
                <a:gd name="T37" fmla="*/ 172 h 184"/>
                <a:gd name="T38" fmla="*/ 12 w 136"/>
                <a:gd name="T39" fmla="*/ 184 h 184"/>
                <a:gd name="T40" fmla="*/ 81 w 136"/>
                <a:gd name="T41" fmla="*/ 184 h 184"/>
                <a:gd name="T42" fmla="*/ 80 w 136"/>
                <a:gd name="T43" fmla="*/ 180 h 184"/>
                <a:gd name="T44" fmla="*/ 80 w 136"/>
                <a:gd name="T45" fmla="*/ 156 h 184"/>
                <a:gd name="T46" fmla="*/ 65 w 136"/>
                <a:gd name="T47" fmla="*/ 17 h 184"/>
                <a:gd name="T48" fmla="*/ 71 w 136"/>
                <a:gd name="T49" fmla="*/ 17 h 184"/>
                <a:gd name="T50" fmla="*/ 72 w 136"/>
                <a:gd name="T51" fmla="*/ 20 h 184"/>
                <a:gd name="T52" fmla="*/ 71 w 136"/>
                <a:gd name="T53" fmla="*/ 23 h 184"/>
                <a:gd name="T54" fmla="*/ 68 w 136"/>
                <a:gd name="T55" fmla="*/ 24 h 184"/>
                <a:gd name="T56" fmla="*/ 65 w 136"/>
                <a:gd name="T57" fmla="*/ 23 h 184"/>
                <a:gd name="T58" fmla="*/ 64 w 136"/>
                <a:gd name="T59" fmla="*/ 20 h 184"/>
                <a:gd name="T60" fmla="*/ 65 w 136"/>
                <a:gd name="T61" fmla="*/ 17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36" h="184">
                  <a:moveTo>
                    <a:pt x="80" y="156"/>
                  </a:moveTo>
                  <a:cubicBezTo>
                    <a:pt x="80" y="162"/>
                    <a:pt x="75" y="168"/>
                    <a:pt x="68" y="168"/>
                  </a:cubicBezTo>
                  <a:cubicBezTo>
                    <a:pt x="62" y="168"/>
                    <a:pt x="56" y="162"/>
                    <a:pt x="56" y="156"/>
                  </a:cubicBezTo>
                  <a:cubicBezTo>
                    <a:pt x="56" y="149"/>
                    <a:pt x="62" y="144"/>
                    <a:pt x="68" y="144"/>
                  </a:cubicBezTo>
                  <a:cubicBezTo>
                    <a:pt x="75" y="144"/>
                    <a:pt x="80" y="149"/>
                    <a:pt x="80" y="156"/>
                  </a:cubicBezTo>
                  <a:cubicBezTo>
                    <a:pt x="80" y="136"/>
                    <a:pt x="80" y="136"/>
                    <a:pt x="80" y="136"/>
                  </a:cubicBezTo>
                  <a:cubicBezTo>
                    <a:pt x="20" y="136"/>
                    <a:pt x="20" y="136"/>
                    <a:pt x="20" y="136"/>
                  </a:cubicBezTo>
                  <a:cubicBezTo>
                    <a:pt x="18" y="136"/>
                    <a:pt x="16" y="134"/>
                    <a:pt x="16" y="132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4"/>
                    <a:pt x="18" y="32"/>
                    <a:pt x="20" y="32"/>
                  </a:cubicBezTo>
                  <a:cubicBezTo>
                    <a:pt x="116" y="32"/>
                    <a:pt x="116" y="32"/>
                    <a:pt x="116" y="32"/>
                  </a:cubicBezTo>
                  <a:cubicBezTo>
                    <a:pt x="118" y="32"/>
                    <a:pt x="120" y="34"/>
                    <a:pt x="120" y="36"/>
                  </a:cubicBezTo>
                  <a:cubicBezTo>
                    <a:pt x="120" y="40"/>
                    <a:pt x="120" y="40"/>
                    <a:pt x="120" y="40"/>
                  </a:cubicBezTo>
                  <a:cubicBezTo>
                    <a:pt x="136" y="40"/>
                    <a:pt x="136" y="40"/>
                    <a:pt x="136" y="40"/>
                  </a:cubicBezTo>
                  <a:cubicBezTo>
                    <a:pt x="136" y="12"/>
                    <a:pt x="136" y="12"/>
                    <a:pt x="136" y="12"/>
                  </a:cubicBezTo>
                  <a:cubicBezTo>
                    <a:pt x="136" y="5"/>
                    <a:pt x="131" y="0"/>
                    <a:pt x="124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0" y="5"/>
                    <a:pt x="0" y="12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0" y="178"/>
                    <a:pt x="6" y="184"/>
                    <a:pt x="12" y="184"/>
                  </a:cubicBezTo>
                  <a:cubicBezTo>
                    <a:pt x="81" y="184"/>
                    <a:pt x="81" y="184"/>
                    <a:pt x="81" y="184"/>
                  </a:cubicBezTo>
                  <a:cubicBezTo>
                    <a:pt x="80" y="183"/>
                    <a:pt x="80" y="181"/>
                    <a:pt x="80" y="180"/>
                  </a:cubicBezTo>
                  <a:lnTo>
                    <a:pt x="80" y="156"/>
                  </a:lnTo>
                  <a:close/>
                  <a:moveTo>
                    <a:pt x="65" y="17"/>
                  </a:moveTo>
                  <a:cubicBezTo>
                    <a:pt x="67" y="16"/>
                    <a:pt x="70" y="16"/>
                    <a:pt x="71" y="17"/>
                  </a:cubicBezTo>
                  <a:cubicBezTo>
                    <a:pt x="72" y="18"/>
                    <a:pt x="72" y="19"/>
                    <a:pt x="72" y="20"/>
                  </a:cubicBezTo>
                  <a:cubicBezTo>
                    <a:pt x="72" y="21"/>
                    <a:pt x="72" y="22"/>
                    <a:pt x="71" y="23"/>
                  </a:cubicBezTo>
                  <a:cubicBezTo>
                    <a:pt x="70" y="23"/>
                    <a:pt x="69" y="24"/>
                    <a:pt x="68" y="24"/>
                  </a:cubicBezTo>
                  <a:cubicBezTo>
                    <a:pt x="67" y="24"/>
                    <a:pt x="66" y="23"/>
                    <a:pt x="65" y="23"/>
                  </a:cubicBezTo>
                  <a:cubicBezTo>
                    <a:pt x="65" y="22"/>
                    <a:pt x="64" y="21"/>
                    <a:pt x="64" y="20"/>
                  </a:cubicBezTo>
                  <a:cubicBezTo>
                    <a:pt x="64" y="19"/>
                    <a:pt x="65" y="18"/>
                    <a:pt x="65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80296" tIns="40148" rIns="80296" bIns="40148"/>
            <a:lstStyle/>
            <a:p>
              <a:pPr>
                <a:defRPr/>
              </a:pPr>
              <a:endParaRPr lang="zh-CN" altLang="en-US" sz="158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3" name="Freeform 71"/>
            <p:cNvSpPr>
              <a:spLocks noEditPoints="1"/>
            </p:cNvSpPr>
            <p:nvPr/>
          </p:nvSpPr>
          <p:spPr bwMode="auto">
            <a:xfrm>
              <a:off x="5348288" y="1360488"/>
              <a:ext cx="219075" cy="355600"/>
            </a:xfrm>
            <a:custGeom>
              <a:avLst/>
              <a:gdLst>
                <a:gd name="T0" fmla="*/ 76 w 88"/>
                <a:gd name="T1" fmla="*/ 0 h 144"/>
                <a:gd name="T2" fmla="*/ 12 w 88"/>
                <a:gd name="T3" fmla="*/ 0 h 144"/>
                <a:gd name="T4" fmla="*/ 0 w 88"/>
                <a:gd name="T5" fmla="*/ 12 h 144"/>
                <a:gd name="T6" fmla="*/ 0 w 88"/>
                <a:gd name="T7" fmla="*/ 132 h 144"/>
                <a:gd name="T8" fmla="*/ 12 w 88"/>
                <a:gd name="T9" fmla="*/ 144 h 144"/>
                <a:gd name="T10" fmla="*/ 76 w 88"/>
                <a:gd name="T11" fmla="*/ 144 h 144"/>
                <a:gd name="T12" fmla="*/ 88 w 88"/>
                <a:gd name="T13" fmla="*/ 132 h 144"/>
                <a:gd name="T14" fmla="*/ 88 w 88"/>
                <a:gd name="T15" fmla="*/ 12 h 144"/>
                <a:gd name="T16" fmla="*/ 76 w 88"/>
                <a:gd name="T17" fmla="*/ 0 h 144"/>
                <a:gd name="T18" fmla="*/ 41 w 88"/>
                <a:gd name="T19" fmla="*/ 17 h 144"/>
                <a:gd name="T20" fmla="*/ 47 w 88"/>
                <a:gd name="T21" fmla="*/ 17 h 144"/>
                <a:gd name="T22" fmla="*/ 48 w 88"/>
                <a:gd name="T23" fmla="*/ 20 h 144"/>
                <a:gd name="T24" fmla="*/ 47 w 88"/>
                <a:gd name="T25" fmla="*/ 23 h 144"/>
                <a:gd name="T26" fmla="*/ 44 w 88"/>
                <a:gd name="T27" fmla="*/ 24 h 144"/>
                <a:gd name="T28" fmla="*/ 41 w 88"/>
                <a:gd name="T29" fmla="*/ 23 h 144"/>
                <a:gd name="T30" fmla="*/ 40 w 88"/>
                <a:gd name="T31" fmla="*/ 20 h 144"/>
                <a:gd name="T32" fmla="*/ 41 w 88"/>
                <a:gd name="T33" fmla="*/ 17 h 144"/>
                <a:gd name="T34" fmla="*/ 25 w 88"/>
                <a:gd name="T35" fmla="*/ 17 h 144"/>
                <a:gd name="T36" fmla="*/ 31 w 88"/>
                <a:gd name="T37" fmla="*/ 17 h 144"/>
                <a:gd name="T38" fmla="*/ 32 w 88"/>
                <a:gd name="T39" fmla="*/ 20 h 144"/>
                <a:gd name="T40" fmla="*/ 31 w 88"/>
                <a:gd name="T41" fmla="*/ 23 h 144"/>
                <a:gd name="T42" fmla="*/ 28 w 88"/>
                <a:gd name="T43" fmla="*/ 24 h 144"/>
                <a:gd name="T44" fmla="*/ 25 w 88"/>
                <a:gd name="T45" fmla="*/ 23 h 144"/>
                <a:gd name="T46" fmla="*/ 24 w 88"/>
                <a:gd name="T47" fmla="*/ 20 h 144"/>
                <a:gd name="T48" fmla="*/ 25 w 88"/>
                <a:gd name="T49" fmla="*/ 17 h 144"/>
                <a:gd name="T50" fmla="*/ 47 w 88"/>
                <a:gd name="T51" fmla="*/ 127 h 144"/>
                <a:gd name="T52" fmla="*/ 44 w 88"/>
                <a:gd name="T53" fmla="*/ 128 h 144"/>
                <a:gd name="T54" fmla="*/ 41 w 88"/>
                <a:gd name="T55" fmla="*/ 127 h 144"/>
                <a:gd name="T56" fmla="*/ 40 w 88"/>
                <a:gd name="T57" fmla="*/ 124 h 144"/>
                <a:gd name="T58" fmla="*/ 41 w 88"/>
                <a:gd name="T59" fmla="*/ 121 h 144"/>
                <a:gd name="T60" fmla="*/ 47 w 88"/>
                <a:gd name="T61" fmla="*/ 121 h 144"/>
                <a:gd name="T62" fmla="*/ 48 w 88"/>
                <a:gd name="T63" fmla="*/ 124 h 144"/>
                <a:gd name="T64" fmla="*/ 47 w 88"/>
                <a:gd name="T65" fmla="*/ 127 h 144"/>
                <a:gd name="T66" fmla="*/ 72 w 88"/>
                <a:gd name="T67" fmla="*/ 108 h 144"/>
                <a:gd name="T68" fmla="*/ 68 w 88"/>
                <a:gd name="T69" fmla="*/ 112 h 144"/>
                <a:gd name="T70" fmla="*/ 20 w 88"/>
                <a:gd name="T71" fmla="*/ 112 h 144"/>
                <a:gd name="T72" fmla="*/ 16 w 88"/>
                <a:gd name="T73" fmla="*/ 108 h 144"/>
                <a:gd name="T74" fmla="*/ 16 w 88"/>
                <a:gd name="T75" fmla="*/ 36 h 144"/>
                <a:gd name="T76" fmla="*/ 20 w 88"/>
                <a:gd name="T77" fmla="*/ 32 h 144"/>
                <a:gd name="T78" fmla="*/ 68 w 88"/>
                <a:gd name="T79" fmla="*/ 32 h 144"/>
                <a:gd name="T80" fmla="*/ 72 w 88"/>
                <a:gd name="T81" fmla="*/ 36 h 144"/>
                <a:gd name="T82" fmla="*/ 72 w 88"/>
                <a:gd name="T83" fmla="*/ 108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8" h="144">
                  <a:moveTo>
                    <a:pt x="76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0" y="5"/>
                    <a:pt x="0" y="12"/>
                  </a:cubicBezTo>
                  <a:cubicBezTo>
                    <a:pt x="0" y="132"/>
                    <a:pt x="0" y="132"/>
                    <a:pt x="0" y="132"/>
                  </a:cubicBezTo>
                  <a:cubicBezTo>
                    <a:pt x="0" y="138"/>
                    <a:pt x="6" y="144"/>
                    <a:pt x="12" y="144"/>
                  </a:cubicBezTo>
                  <a:cubicBezTo>
                    <a:pt x="76" y="144"/>
                    <a:pt x="76" y="144"/>
                    <a:pt x="76" y="144"/>
                  </a:cubicBezTo>
                  <a:cubicBezTo>
                    <a:pt x="83" y="144"/>
                    <a:pt x="88" y="138"/>
                    <a:pt x="88" y="132"/>
                  </a:cubicBezTo>
                  <a:cubicBezTo>
                    <a:pt x="88" y="12"/>
                    <a:pt x="88" y="12"/>
                    <a:pt x="88" y="12"/>
                  </a:cubicBezTo>
                  <a:cubicBezTo>
                    <a:pt x="88" y="5"/>
                    <a:pt x="83" y="0"/>
                    <a:pt x="76" y="0"/>
                  </a:cubicBezTo>
                  <a:close/>
                  <a:moveTo>
                    <a:pt x="41" y="17"/>
                  </a:moveTo>
                  <a:cubicBezTo>
                    <a:pt x="43" y="16"/>
                    <a:pt x="45" y="16"/>
                    <a:pt x="47" y="17"/>
                  </a:cubicBezTo>
                  <a:cubicBezTo>
                    <a:pt x="48" y="18"/>
                    <a:pt x="48" y="19"/>
                    <a:pt x="48" y="20"/>
                  </a:cubicBezTo>
                  <a:cubicBezTo>
                    <a:pt x="48" y="21"/>
                    <a:pt x="48" y="22"/>
                    <a:pt x="47" y="23"/>
                  </a:cubicBezTo>
                  <a:cubicBezTo>
                    <a:pt x="46" y="23"/>
                    <a:pt x="45" y="24"/>
                    <a:pt x="44" y="24"/>
                  </a:cubicBezTo>
                  <a:cubicBezTo>
                    <a:pt x="43" y="24"/>
                    <a:pt x="42" y="23"/>
                    <a:pt x="41" y="23"/>
                  </a:cubicBezTo>
                  <a:cubicBezTo>
                    <a:pt x="41" y="22"/>
                    <a:pt x="40" y="21"/>
                    <a:pt x="40" y="20"/>
                  </a:cubicBezTo>
                  <a:cubicBezTo>
                    <a:pt x="40" y="19"/>
                    <a:pt x="41" y="18"/>
                    <a:pt x="41" y="17"/>
                  </a:cubicBezTo>
                  <a:close/>
                  <a:moveTo>
                    <a:pt x="25" y="17"/>
                  </a:moveTo>
                  <a:cubicBezTo>
                    <a:pt x="27" y="16"/>
                    <a:pt x="30" y="16"/>
                    <a:pt x="31" y="17"/>
                  </a:cubicBezTo>
                  <a:cubicBezTo>
                    <a:pt x="32" y="18"/>
                    <a:pt x="32" y="19"/>
                    <a:pt x="32" y="20"/>
                  </a:cubicBezTo>
                  <a:cubicBezTo>
                    <a:pt x="32" y="21"/>
                    <a:pt x="32" y="22"/>
                    <a:pt x="31" y="23"/>
                  </a:cubicBezTo>
                  <a:cubicBezTo>
                    <a:pt x="30" y="23"/>
                    <a:pt x="29" y="24"/>
                    <a:pt x="28" y="24"/>
                  </a:cubicBezTo>
                  <a:cubicBezTo>
                    <a:pt x="27" y="24"/>
                    <a:pt x="26" y="23"/>
                    <a:pt x="25" y="23"/>
                  </a:cubicBezTo>
                  <a:cubicBezTo>
                    <a:pt x="25" y="22"/>
                    <a:pt x="24" y="21"/>
                    <a:pt x="24" y="20"/>
                  </a:cubicBezTo>
                  <a:cubicBezTo>
                    <a:pt x="24" y="19"/>
                    <a:pt x="25" y="18"/>
                    <a:pt x="25" y="17"/>
                  </a:cubicBezTo>
                  <a:close/>
                  <a:moveTo>
                    <a:pt x="47" y="127"/>
                  </a:moveTo>
                  <a:cubicBezTo>
                    <a:pt x="46" y="127"/>
                    <a:pt x="45" y="128"/>
                    <a:pt x="44" y="128"/>
                  </a:cubicBezTo>
                  <a:cubicBezTo>
                    <a:pt x="43" y="128"/>
                    <a:pt x="42" y="127"/>
                    <a:pt x="41" y="127"/>
                  </a:cubicBezTo>
                  <a:cubicBezTo>
                    <a:pt x="41" y="126"/>
                    <a:pt x="40" y="125"/>
                    <a:pt x="40" y="124"/>
                  </a:cubicBezTo>
                  <a:cubicBezTo>
                    <a:pt x="40" y="123"/>
                    <a:pt x="41" y="122"/>
                    <a:pt x="41" y="121"/>
                  </a:cubicBezTo>
                  <a:cubicBezTo>
                    <a:pt x="43" y="120"/>
                    <a:pt x="46" y="120"/>
                    <a:pt x="47" y="121"/>
                  </a:cubicBezTo>
                  <a:cubicBezTo>
                    <a:pt x="48" y="122"/>
                    <a:pt x="48" y="123"/>
                    <a:pt x="48" y="124"/>
                  </a:cubicBezTo>
                  <a:cubicBezTo>
                    <a:pt x="48" y="125"/>
                    <a:pt x="48" y="126"/>
                    <a:pt x="47" y="127"/>
                  </a:cubicBezTo>
                  <a:close/>
                  <a:moveTo>
                    <a:pt x="72" y="108"/>
                  </a:moveTo>
                  <a:cubicBezTo>
                    <a:pt x="72" y="110"/>
                    <a:pt x="70" y="112"/>
                    <a:pt x="68" y="112"/>
                  </a:cubicBezTo>
                  <a:cubicBezTo>
                    <a:pt x="20" y="112"/>
                    <a:pt x="20" y="112"/>
                    <a:pt x="20" y="112"/>
                  </a:cubicBezTo>
                  <a:cubicBezTo>
                    <a:pt x="18" y="112"/>
                    <a:pt x="16" y="110"/>
                    <a:pt x="16" y="108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4"/>
                    <a:pt x="18" y="32"/>
                    <a:pt x="20" y="32"/>
                  </a:cubicBezTo>
                  <a:cubicBezTo>
                    <a:pt x="68" y="32"/>
                    <a:pt x="68" y="32"/>
                    <a:pt x="68" y="32"/>
                  </a:cubicBezTo>
                  <a:cubicBezTo>
                    <a:pt x="70" y="32"/>
                    <a:pt x="72" y="34"/>
                    <a:pt x="72" y="36"/>
                  </a:cubicBezTo>
                  <a:lnTo>
                    <a:pt x="72" y="10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80296" tIns="40148" rIns="80296" bIns="40148"/>
            <a:lstStyle/>
            <a:p>
              <a:pPr>
                <a:defRPr/>
              </a:pPr>
              <a:endParaRPr lang="zh-CN" altLang="en-US" sz="158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4" name="Freeform 72"/>
          <p:cNvSpPr>
            <a:spLocks noEditPoints="1"/>
          </p:cNvSpPr>
          <p:nvPr/>
        </p:nvSpPr>
        <p:spPr bwMode="auto">
          <a:xfrm>
            <a:off x="7152680" y="2464627"/>
            <a:ext cx="346075" cy="258403"/>
          </a:xfrm>
          <a:custGeom>
            <a:avLst/>
            <a:gdLst>
              <a:gd name="T0" fmla="*/ 144 w 192"/>
              <a:gd name="T1" fmla="*/ 0 h 144"/>
              <a:gd name="T2" fmla="*/ 80 w 192"/>
              <a:gd name="T3" fmla="*/ 16 h 144"/>
              <a:gd name="T4" fmla="*/ 8 w 192"/>
              <a:gd name="T5" fmla="*/ 39 h 144"/>
              <a:gd name="T6" fmla="*/ 24 w 192"/>
              <a:gd name="T7" fmla="*/ 144 h 144"/>
              <a:gd name="T8" fmla="*/ 44 w 192"/>
              <a:gd name="T9" fmla="*/ 133 h 144"/>
              <a:gd name="T10" fmla="*/ 125 w 192"/>
              <a:gd name="T11" fmla="*/ 80 h 144"/>
              <a:gd name="T12" fmla="*/ 149 w 192"/>
              <a:gd name="T13" fmla="*/ 134 h 144"/>
              <a:gd name="T14" fmla="*/ 192 w 192"/>
              <a:gd name="T15" fmla="*/ 119 h 144"/>
              <a:gd name="T16" fmla="*/ 60 w 192"/>
              <a:gd name="T17" fmla="*/ 48 h 144"/>
              <a:gd name="T18" fmla="*/ 48 w 192"/>
              <a:gd name="T19" fmla="*/ 60 h 144"/>
              <a:gd name="T20" fmla="*/ 40 w 192"/>
              <a:gd name="T21" fmla="*/ 60 h 144"/>
              <a:gd name="T22" fmla="*/ 28 w 192"/>
              <a:gd name="T23" fmla="*/ 48 h 144"/>
              <a:gd name="T24" fmla="*/ 28 w 192"/>
              <a:gd name="T25" fmla="*/ 40 h 144"/>
              <a:gd name="T26" fmla="*/ 40 w 192"/>
              <a:gd name="T27" fmla="*/ 28 h 144"/>
              <a:gd name="T28" fmla="*/ 48 w 192"/>
              <a:gd name="T29" fmla="*/ 28 h 144"/>
              <a:gd name="T30" fmla="*/ 60 w 192"/>
              <a:gd name="T31" fmla="*/ 40 h 144"/>
              <a:gd name="T32" fmla="*/ 60 w 192"/>
              <a:gd name="T33" fmla="*/ 48 h 144"/>
              <a:gd name="T34" fmla="*/ 84 w 192"/>
              <a:gd name="T35" fmla="*/ 56 h 144"/>
              <a:gd name="T36" fmla="*/ 84 w 192"/>
              <a:gd name="T37" fmla="*/ 48 h 144"/>
              <a:gd name="T38" fmla="*/ 112 w 192"/>
              <a:gd name="T39" fmla="*/ 52 h 144"/>
              <a:gd name="T40" fmla="*/ 124 w 192"/>
              <a:gd name="T41" fmla="*/ 40 h 144"/>
              <a:gd name="T42" fmla="*/ 124 w 192"/>
              <a:gd name="T43" fmla="*/ 32 h 144"/>
              <a:gd name="T44" fmla="*/ 136 w 192"/>
              <a:gd name="T45" fmla="*/ 36 h 144"/>
              <a:gd name="T46" fmla="*/ 124 w 192"/>
              <a:gd name="T47" fmla="*/ 40 h 144"/>
              <a:gd name="T48" fmla="*/ 132 w 192"/>
              <a:gd name="T49" fmla="*/ 64 h 144"/>
              <a:gd name="T50" fmla="*/ 132 w 192"/>
              <a:gd name="T51" fmla="*/ 56 h 144"/>
              <a:gd name="T52" fmla="*/ 144 w 192"/>
              <a:gd name="T53" fmla="*/ 60 h 144"/>
              <a:gd name="T54" fmla="*/ 148 w 192"/>
              <a:gd name="T55" fmla="*/ 32 h 144"/>
              <a:gd name="T56" fmla="*/ 148 w 192"/>
              <a:gd name="T57" fmla="*/ 24 h 144"/>
              <a:gd name="T58" fmla="*/ 160 w 192"/>
              <a:gd name="T59" fmla="*/ 28 h 144"/>
              <a:gd name="T60" fmla="*/ 148 w 192"/>
              <a:gd name="T61" fmla="*/ 32 h 144"/>
              <a:gd name="T62" fmla="*/ 156 w 192"/>
              <a:gd name="T63" fmla="*/ 56 h 144"/>
              <a:gd name="T64" fmla="*/ 156 w 192"/>
              <a:gd name="T65" fmla="*/ 48 h 144"/>
              <a:gd name="T66" fmla="*/ 168 w 192"/>
              <a:gd name="T67" fmla="*/ 52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92" h="144">
                <a:moveTo>
                  <a:pt x="184" y="40"/>
                </a:moveTo>
                <a:cubicBezTo>
                  <a:pt x="184" y="18"/>
                  <a:pt x="166" y="0"/>
                  <a:pt x="144" y="0"/>
                </a:cubicBezTo>
                <a:cubicBezTo>
                  <a:pt x="132" y="0"/>
                  <a:pt x="120" y="6"/>
                  <a:pt x="112" y="16"/>
                </a:cubicBezTo>
                <a:cubicBezTo>
                  <a:pt x="80" y="16"/>
                  <a:pt x="80" y="16"/>
                  <a:pt x="80" y="16"/>
                </a:cubicBezTo>
                <a:cubicBezTo>
                  <a:pt x="73" y="6"/>
                  <a:pt x="61" y="0"/>
                  <a:pt x="48" y="0"/>
                </a:cubicBezTo>
                <a:cubicBezTo>
                  <a:pt x="26" y="0"/>
                  <a:pt x="8" y="18"/>
                  <a:pt x="8" y="39"/>
                </a:cubicBezTo>
                <a:cubicBezTo>
                  <a:pt x="0" y="120"/>
                  <a:pt x="0" y="120"/>
                  <a:pt x="0" y="120"/>
                </a:cubicBezTo>
                <a:cubicBezTo>
                  <a:pt x="0" y="133"/>
                  <a:pt x="11" y="144"/>
                  <a:pt x="24" y="144"/>
                </a:cubicBezTo>
                <a:cubicBezTo>
                  <a:pt x="32" y="144"/>
                  <a:pt x="39" y="140"/>
                  <a:pt x="43" y="134"/>
                </a:cubicBezTo>
                <a:cubicBezTo>
                  <a:pt x="44" y="134"/>
                  <a:pt x="44" y="134"/>
                  <a:pt x="44" y="133"/>
                </a:cubicBezTo>
                <a:cubicBezTo>
                  <a:pt x="67" y="80"/>
                  <a:pt x="67" y="80"/>
                  <a:pt x="67" y="80"/>
                </a:cubicBezTo>
                <a:cubicBezTo>
                  <a:pt x="125" y="80"/>
                  <a:pt x="125" y="80"/>
                  <a:pt x="125" y="80"/>
                </a:cubicBezTo>
                <a:cubicBezTo>
                  <a:pt x="148" y="133"/>
                  <a:pt x="148" y="133"/>
                  <a:pt x="148" y="133"/>
                </a:cubicBezTo>
                <a:cubicBezTo>
                  <a:pt x="149" y="134"/>
                  <a:pt x="149" y="134"/>
                  <a:pt x="149" y="134"/>
                </a:cubicBezTo>
                <a:cubicBezTo>
                  <a:pt x="154" y="140"/>
                  <a:pt x="161" y="144"/>
                  <a:pt x="168" y="144"/>
                </a:cubicBezTo>
                <a:cubicBezTo>
                  <a:pt x="181" y="144"/>
                  <a:pt x="192" y="133"/>
                  <a:pt x="192" y="119"/>
                </a:cubicBezTo>
                <a:lnTo>
                  <a:pt x="184" y="40"/>
                </a:lnTo>
                <a:close/>
                <a:moveTo>
                  <a:pt x="60" y="48"/>
                </a:moveTo>
                <a:cubicBezTo>
                  <a:pt x="48" y="48"/>
                  <a:pt x="48" y="48"/>
                  <a:pt x="48" y="48"/>
                </a:cubicBezTo>
                <a:cubicBezTo>
                  <a:pt x="48" y="60"/>
                  <a:pt x="48" y="60"/>
                  <a:pt x="48" y="60"/>
                </a:cubicBezTo>
                <a:cubicBezTo>
                  <a:pt x="48" y="62"/>
                  <a:pt x="46" y="64"/>
                  <a:pt x="44" y="64"/>
                </a:cubicBezTo>
                <a:cubicBezTo>
                  <a:pt x="42" y="64"/>
                  <a:pt x="40" y="62"/>
                  <a:pt x="40" y="60"/>
                </a:cubicBezTo>
                <a:cubicBezTo>
                  <a:pt x="40" y="48"/>
                  <a:pt x="40" y="48"/>
                  <a:pt x="40" y="48"/>
                </a:cubicBezTo>
                <a:cubicBezTo>
                  <a:pt x="28" y="48"/>
                  <a:pt x="28" y="48"/>
                  <a:pt x="28" y="48"/>
                </a:cubicBezTo>
                <a:cubicBezTo>
                  <a:pt x="26" y="48"/>
                  <a:pt x="24" y="46"/>
                  <a:pt x="24" y="44"/>
                </a:cubicBezTo>
                <a:cubicBezTo>
                  <a:pt x="24" y="42"/>
                  <a:pt x="26" y="40"/>
                  <a:pt x="28" y="40"/>
                </a:cubicBezTo>
                <a:cubicBezTo>
                  <a:pt x="40" y="40"/>
                  <a:pt x="40" y="40"/>
                  <a:pt x="40" y="40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6"/>
                  <a:pt x="42" y="24"/>
                  <a:pt x="44" y="24"/>
                </a:cubicBezTo>
                <a:cubicBezTo>
                  <a:pt x="46" y="24"/>
                  <a:pt x="48" y="26"/>
                  <a:pt x="48" y="28"/>
                </a:cubicBezTo>
                <a:cubicBezTo>
                  <a:pt x="48" y="40"/>
                  <a:pt x="48" y="40"/>
                  <a:pt x="48" y="40"/>
                </a:cubicBezTo>
                <a:cubicBezTo>
                  <a:pt x="60" y="40"/>
                  <a:pt x="60" y="40"/>
                  <a:pt x="60" y="40"/>
                </a:cubicBezTo>
                <a:cubicBezTo>
                  <a:pt x="62" y="40"/>
                  <a:pt x="64" y="42"/>
                  <a:pt x="64" y="44"/>
                </a:cubicBezTo>
                <a:cubicBezTo>
                  <a:pt x="64" y="46"/>
                  <a:pt x="62" y="48"/>
                  <a:pt x="60" y="48"/>
                </a:cubicBezTo>
                <a:close/>
                <a:moveTo>
                  <a:pt x="108" y="56"/>
                </a:moveTo>
                <a:cubicBezTo>
                  <a:pt x="84" y="56"/>
                  <a:pt x="84" y="56"/>
                  <a:pt x="84" y="56"/>
                </a:cubicBezTo>
                <a:cubicBezTo>
                  <a:pt x="82" y="56"/>
                  <a:pt x="80" y="54"/>
                  <a:pt x="80" y="52"/>
                </a:cubicBezTo>
                <a:cubicBezTo>
                  <a:pt x="80" y="50"/>
                  <a:pt x="82" y="48"/>
                  <a:pt x="84" y="48"/>
                </a:cubicBezTo>
                <a:cubicBezTo>
                  <a:pt x="108" y="48"/>
                  <a:pt x="108" y="48"/>
                  <a:pt x="108" y="48"/>
                </a:cubicBezTo>
                <a:cubicBezTo>
                  <a:pt x="110" y="48"/>
                  <a:pt x="112" y="50"/>
                  <a:pt x="112" y="52"/>
                </a:cubicBezTo>
                <a:cubicBezTo>
                  <a:pt x="112" y="54"/>
                  <a:pt x="110" y="56"/>
                  <a:pt x="108" y="56"/>
                </a:cubicBezTo>
                <a:close/>
                <a:moveTo>
                  <a:pt x="124" y="40"/>
                </a:moveTo>
                <a:cubicBezTo>
                  <a:pt x="122" y="40"/>
                  <a:pt x="120" y="38"/>
                  <a:pt x="120" y="36"/>
                </a:cubicBezTo>
                <a:cubicBezTo>
                  <a:pt x="120" y="34"/>
                  <a:pt x="122" y="32"/>
                  <a:pt x="124" y="32"/>
                </a:cubicBezTo>
                <a:cubicBezTo>
                  <a:pt x="132" y="32"/>
                  <a:pt x="132" y="32"/>
                  <a:pt x="132" y="32"/>
                </a:cubicBezTo>
                <a:cubicBezTo>
                  <a:pt x="134" y="32"/>
                  <a:pt x="136" y="34"/>
                  <a:pt x="136" y="36"/>
                </a:cubicBezTo>
                <a:cubicBezTo>
                  <a:pt x="136" y="38"/>
                  <a:pt x="134" y="40"/>
                  <a:pt x="132" y="40"/>
                </a:cubicBezTo>
                <a:lnTo>
                  <a:pt x="124" y="40"/>
                </a:lnTo>
                <a:close/>
                <a:moveTo>
                  <a:pt x="140" y="64"/>
                </a:moveTo>
                <a:cubicBezTo>
                  <a:pt x="132" y="64"/>
                  <a:pt x="132" y="64"/>
                  <a:pt x="132" y="64"/>
                </a:cubicBezTo>
                <a:cubicBezTo>
                  <a:pt x="130" y="64"/>
                  <a:pt x="128" y="62"/>
                  <a:pt x="128" y="60"/>
                </a:cubicBezTo>
                <a:cubicBezTo>
                  <a:pt x="128" y="58"/>
                  <a:pt x="130" y="56"/>
                  <a:pt x="132" y="56"/>
                </a:cubicBezTo>
                <a:cubicBezTo>
                  <a:pt x="140" y="56"/>
                  <a:pt x="140" y="56"/>
                  <a:pt x="140" y="56"/>
                </a:cubicBezTo>
                <a:cubicBezTo>
                  <a:pt x="142" y="56"/>
                  <a:pt x="144" y="58"/>
                  <a:pt x="144" y="60"/>
                </a:cubicBezTo>
                <a:cubicBezTo>
                  <a:pt x="144" y="62"/>
                  <a:pt x="142" y="64"/>
                  <a:pt x="140" y="64"/>
                </a:cubicBezTo>
                <a:close/>
                <a:moveTo>
                  <a:pt x="148" y="32"/>
                </a:moveTo>
                <a:cubicBezTo>
                  <a:pt x="146" y="32"/>
                  <a:pt x="144" y="30"/>
                  <a:pt x="144" y="28"/>
                </a:cubicBezTo>
                <a:cubicBezTo>
                  <a:pt x="144" y="26"/>
                  <a:pt x="146" y="24"/>
                  <a:pt x="148" y="24"/>
                </a:cubicBezTo>
                <a:cubicBezTo>
                  <a:pt x="156" y="24"/>
                  <a:pt x="156" y="24"/>
                  <a:pt x="156" y="24"/>
                </a:cubicBezTo>
                <a:cubicBezTo>
                  <a:pt x="158" y="24"/>
                  <a:pt x="160" y="26"/>
                  <a:pt x="160" y="28"/>
                </a:cubicBezTo>
                <a:cubicBezTo>
                  <a:pt x="160" y="30"/>
                  <a:pt x="158" y="32"/>
                  <a:pt x="156" y="32"/>
                </a:cubicBezTo>
                <a:lnTo>
                  <a:pt x="148" y="32"/>
                </a:lnTo>
                <a:close/>
                <a:moveTo>
                  <a:pt x="164" y="56"/>
                </a:moveTo>
                <a:cubicBezTo>
                  <a:pt x="156" y="56"/>
                  <a:pt x="156" y="56"/>
                  <a:pt x="156" y="56"/>
                </a:cubicBezTo>
                <a:cubicBezTo>
                  <a:pt x="154" y="56"/>
                  <a:pt x="152" y="54"/>
                  <a:pt x="152" y="52"/>
                </a:cubicBezTo>
                <a:cubicBezTo>
                  <a:pt x="152" y="50"/>
                  <a:pt x="154" y="48"/>
                  <a:pt x="156" y="48"/>
                </a:cubicBezTo>
                <a:cubicBezTo>
                  <a:pt x="164" y="48"/>
                  <a:pt x="164" y="48"/>
                  <a:pt x="164" y="48"/>
                </a:cubicBezTo>
                <a:cubicBezTo>
                  <a:pt x="166" y="48"/>
                  <a:pt x="168" y="50"/>
                  <a:pt x="168" y="52"/>
                </a:cubicBezTo>
                <a:cubicBezTo>
                  <a:pt x="168" y="54"/>
                  <a:pt x="166" y="56"/>
                  <a:pt x="164" y="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80296" tIns="40148" rIns="80296" bIns="40148"/>
          <a:lstStyle/>
          <a:p>
            <a:pPr>
              <a:defRPr/>
            </a:pPr>
            <a:endParaRPr lang="zh-CN" altLang="en-US" sz="1580">
              <a:solidFill>
                <a:prstClr val="black"/>
              </a:solidFill>
              <a:cs typeface="+mn-ea"/>
              <a:sym typeface="+mn-lt"/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9736920" y="3840073"/>
            <a:ext cx="259556" cy="344922"/>
            <a:chOff x="8672513" y="1241425"/>
            <a:chExt cx="357187" cy="474663"/>
          </a:xfrm>
          <a:solidFill>
            <a:schemeClr val="bg1"/>
          </a:solidFill>
        </p:grpSpPr>
        <p:sp>
          <p:nvSpPr>
            <p:cNvPr id="36" name="Freeform 73"/>
            <p:cNvSpPr/>
            <p:nvPr/>
          </p:nvSpPr>
          <p:spPr bwMode="auto">
            <a:xfrm>
              <a:off x="8742363" y="1641475"/>
              <a:ext cx="217487" cy="74613"/>
            </a:xfrm>
            <a:custGeom>
              <a:avLst/>
              <a:gdLst>
                <a:gd name="T0" fmla="*/ 73 w 88"/>
                <a:gd name="T1" fmla="*/ 0 h 30"/>
                <a:gd name="T2" fmla="*/ 64 w 88"/>
                <a:gd name="T3" fmla="*/ 3 h 30"/>
                <a:gd name="T4" fmla="*/ 64 w 88"/>
                <a:gd name="T5" fmla="*/ 3 h 30"/>
                <a:gd name="T6" fmla="*/ 44 w 88"/>
                <a:gd name="T7" fmla="*/ 6 h 30"/>
                <a:gd name="T8" fmla="*/ 24 w 88"/>
                <a:gd name="T9" fmla="*/ 3 h 30"/>
                <a:gd name="T10" fmla="*/ 24 w 88"/>
                <a:gd name="T11" fmla="*/ 3 h 30"/>
                <a:gd name="T12" fmla="*/ 16 w 88"/>
                <a:gd name="T13" fmla="*/ 0 h 30"/>
                <a:gd name="T14" fmla="*/ 1 w 88"/>
                <a:gd name="T15" fmla="*/ 15 h 30"/>
                <a:gd name="T16" fmla="*/ 0 w 88"/>
                <a:gd name="T17" fmla="*/ 18 h 30"/>
                <a:gd name="T18" fmla="*/ 0 w 88"/>
                <a:gd name="T19" fmla="*/ 18 h 30"/>
                <a:gd name="T20" fmla="*/ 44 w 88"/>
                <a:gd name="T21" fmla="*/ 30 h 30"/>
                <a:gd name="T22" fmla="*/ 88 w 88"/>
                <a:gd name="T23" fmla="*/ 19 h 30"/>
                <a:gd name="T24" fmla="*/ 88 w 88"/>
                <a:gd name="T25" fmla="*/ 18 h 30"/>
                <a:gd name="T26" fmla="*/ 87 w 88"/>
                <a:gd name="T27" fmla="*/ 15 h 30"/>
                <a:gd name="T28" fmla="*/ 73 w 88"/>
                <a:gd name="T2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8" h="30">
                  <a:moveTo>
                    <a:pt x="73" y="0"/>
                  </a:moveTo>
                  <a:cubicBezTo>
                    <a:pt x="70" y="1"/>
                    <a:pt x="67" y="2"/>
                    <a:pt x="64" y="3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58" y="5"/>
                    <a:pt x="51" y="6"/>
                    <a:pt x="44" y="6"/>
                  </a:cubicBezTo>
                  <a:cubicBezTo>
                    <a:pt x="37" y="6"/>
                    <a:pt x="31" y="5"/>
                    <a:pt x="24" y="3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1" y="2"/>
                    <a:pt x="19" y="1"/>
                    <a:pt x="16" y="0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6"/>
                    <a:pt x="0" y="17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29"/>
                    <a:pt x="34" y="30"/>
                    <a:pt x="44" y="30"/>
                  </a:cubicBezTo>
                  <a:cubicBezTo>
                    <a:pt x="54" y="30"/>
                    <a:pt x="87" y="29"/>
                    <a:pt x="88" y="19"/>
                  </a:cubicBezTo>
                  <a:cubicBezTo>
                    <a:pt x="88" y="18"/>
                    <a:pt x="88" y="18"/>
                    <a:pt x="88" y="18"/>
                  </a:cubicBezTo>
                  <a:cubicBezTo>
                    <a:pt x="88" y="17"/>
                    <a:pt x="88" y="16"/>
                    <a:pt x="87" y="15"/>
                  </a:cubicBezTo>
                  <a:lnTo>
                    <a:pt x="7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80296" tIns="40148" rIns="80296" bIns="40148"/>
            <a:lstStyle/>
            <a:p>
              <a:pPr>
                <a:defRPr/>
              </a:pPr>
              <a:endParaRPr lang="zh-CN" altLang="en-US" sz="158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7" name="Freeform 74"/>
            <p:cNvSpPr>
              <a:spLocks noEditPoints="1"/>
            </p:cNvSpPr>
            <p:nvPr/>
          </p:nvSpPr>
          <p:spPr bwMode="auto">
            <a:xfrm>
              <a:off x="8672513" y="1241425"/>
              <a:ext cx="357187" cy="396875"/>
            </a:xfrm>
            <a:custGeom>
              <a:avLst/>
              <a:gdLst>
                <a:gd name="T0" fmla="*/ 88 w 144"/>
                <a:gd name="T1" fmla="*/ 17 h 160"/>
                <a:gd name="T2" fmla="*/ 88 w 144"/>
                <a:gd name="T3" fmla="*/ 16 h 160"/>
                <a:gd name="T4" fmla="*/ 72 w 144"/>
                <a:gd name="T5" fmla="*/ 0 h 160"/>
                <a:gd name="T6" fmla="*/ 56 w 144"/>
                <a:gd name="T7" fmla="*/ 16 h 160"/>
                <a:gd name="T8" fmla="*/ 57 w 144"/>
                <a:gd name="T9" fmla="*/ 17 h 160"/>
                <a:gd name="T10" fmla="*/ 0 w 144"/>
                <a:gd name="T11" fmla="*/ 88 h 160"/>
                <a:gd name="T12" fmla="*/ 72 w 144"/>
                <a:gd name="T13" fmla="*/ 160 h 160"/>
                <a:gd name="T14" fmla="*/ 144 w 144"/>
                <a:gd name="T15" fmla="*/ 88 h 160"/>
                <a:gd name="T16" fmla="*/ 88 w 144"/>
                <a:gd name="T17" fmla="*/ 17 h 160"/>
                <a:gd name="T18" fmla="*/ 64 w 144"/>
                <a:gd name="T19" fmla="*/ 16 h 160"/>
                <a:gd name="T20" fmla="*/ 72 w 144"/>
                <a:gd name="T21" fmla="*/ 8 h 160"/>
                <a:gd name="T22" fmla="*/ 80 w 144"/>
                <a:gd name="T23" fmla="*/ 16 h 160"/>
                <a:gd name="T24" fmla="*/ 80 w 144"/>
                <a:gd name="T25" fmla="*/ 16 h 160"/>
                <a:gd name="T26" fmla="*/ 72 w 144"/>
                <a:gd name="T27" fmla="*/ 16 h 160"/>
                <a:gd name="T28" fmla="*/ 64 w 144"/>
                <a:gd name="T29" fmla="*/ 16 h 160"/>
                <a:gd name="T30" fmla="*/ 64 w 144"/>
                <a:gd name="T31" fmla="*/ 16 h 160"/>
                <a:gd name="T32" fmla="*/ 72 w 144"/>
                <a:gd name="T33" fmla="*/ 128 h 160"/>
                <a:gd name="T34" fmla="*/ 32 w 144"/>
                <a:gd name="T35" fmla="*/ 88 h 160"/>
                <a:gd name="T36" fmla="*/ 72 w 144"/>
                <a:gd name="T37" fmla="*/ 48 h 160"/>
                <a:gd name="T38" fmla="*/ 112 w 144"/>
                <a:gd name="T39" fmla="*/ 88 h 160"/>
                <a:gd name="T40" fmla="*/ 72 w 144"/>
                <a:gd name="T41" fmla="*/ 128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4" h="160">
                  <a:moveTo>
                    <a:pt x="88" y="17"/>
                  </a:moveTo>
                  <a:cubicBezTo>
                    <a:pt x="88" y="17"/>
                    <a:pt x="88" y="16"/>
                    <a:pt x="88" y="16"/>
                  </a:cubicBezTo>
                  <a:cubicBezTo>
                    <a:pt x="88" y="7"/>
                    <a:pt x="81" y="0"/>
                    <a:pt x="72" y="0"/>
                  </a:cubicBezTo>
                  <a:cubicBezTo>
                    <a:pt x="63" y="0"/>
                    <a:pt x="56" y="7"/>
                    <a:pt x="56" y="16"/>
                  </a:cubicBezTo>
                  <a:cubicBezTo>
                    <a:pt x="56" y="16"/>
                    <a:pt x="56" y="17"/>
                    <a:pt x="57" y="17"/>
                  </a:cubicBezTo>
                  <a:cubicBezTo>
                    <a:pt x="24" y="25"/>
                    <a:pt x="0" y="53"/>
                    <a:pt x="0" y="88"/>
                  </a:cubicBezTo>
                  <a:cubicBezTo>
                    <a:pt x="0" y="127"/>
                    <a:pt x="32" y="160"/>
                    <a:pt x="72" y="160"/>
                  </a:cubicBezTo>
                  <a:cubicBezTo>
                    <a:pt x="112" y="160"/>
                    <a:pt x="144" y="127"/>
                    <a:pt x="144" y="88"/>
                  </a:cubicBezTo>
                  <a:cubicBezTo>
                    <a:pt x="144" y="53"/>
                    <a:pt x="120" y="25"/>
                    <a:pt x="88" y="17"/>
                  </a:cubicBezTo>
                  <a:close/>
                  <a:moveTo>
                    <a:pt x="64" y="16"/>
                  </a:moveTo>
                  <a:cubicBezTo>
                    <a:pt x="64" y="11"/>
                    <a:pt x="68" y="8"/>
                    <a:pt x="72" y="8"/>
                  </a:cubicBezTo>
                  <a:cubicBezTo>
                    <a:pt x="77" y="8"/>
                    <a:pt x="80" y="11"/>
                    <a:pt x="80" y="16"/>
                  </a:cubicBezTo>
                  <a:cubicBezTo>
                    <a:pt x="80" y="16"/>
                    <a:pt x="80" y="16"/>
                    <a:pt x="80" y="16"/>
                  </a:cubicBezTo>
                  <a:cubicBezTo>
                    <a:pt x="78" y="16"/>
                    <a:pt x="75" y="16"/>
                    <a:pt x="72" y="16"/>
                  </a:cubicBezTo>
                  <a:cubicBezTo>
                    <a:pt x="69" y="16"/>
                    <a:pt x="67" y="16"/>
                    <a:pt x="64" y="16"/>
                  </a:cubicBezTo>
                  <a:cubicBezTo>
                    <a:pt x="64" y="16"/>
                    <a:pt x="64" y="16"/>
                    <a:pt x="64" y="16"/>
                  </a:cubicBezTo>
                  <a:close/>
                  <a:moveTo>
                    <a:pt x="72" y="128"/>
                  </a:moveTo>
                  <a:cubicBezTo>
                    <a:pt x="50" y="128"/>
                    <a:pt x="32" y="110"/>
                    <a:pt x="32" y="88"/>
                  </a:cubicBezTo>
                  <a:cubicBezTo>
                    <a:pt x="32" y="66"/>
                    <a:pt x="50" y="48"/>
                    <a:pt x="72" y="48"/>
                  </a:cubicBezTo>
                  <a:cubicBezTo>
                    <a:pt x="94" y="48"/>
                    <a:pt x="112" y="66"/>
                    <a:pt x="112" y="88"/>
                  </a:cubicBezTo>
                  <a:cubicBezTo>
                    <a:pt x="112" y="110"/>
                    <a:pt x="94" y="128"/>
                    <a:pt x="72" y="1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80296" tIns="40148" rIns="80296" bIns="40148"/>
            <a:lstStyle/>
            <a:p>
              <a:pPr>
                <a:defRPr/>
              </a:pPr>
              <a:endParaRPr lang="zh-CN" altLang="en-US" sz="158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8" name="Freeform 75"/>
            <p:cNvSpPr>
              <a:spLocks noEditPoints="1"/>
            </p:cNvSpPr>
            <p:nvPr/>
          </p:nvSpPr>
          <p:spPr bwMode="auto">
            <a:xfrm>
              <a:off x="8770938" y="1379538"/>
              <a:ext cx="158750" cy="158750"/>
            </a:xfrm>
            <a:custGeom>
              <a:avLst/>
              <a:gdLst>
                <a:gd name="T0" fmla="*/ 32 w 64"/>
                <a:gd name="T1" fmla="*/ 0 h 64"/>
                <a:gd name="T2" fmla="*/ 0 w 64"/>
                <a:gd name="T3" fmla="*/ 32 h 64"/>
                <a:gd name="T4" fmla="*/ 32 w 64"/>
                <a:gd name="T5" fmla="*/ 64 h 64"/>
                <a:gd name="T6" fmla="*/ 64 w 64"/>
                <a:gd name="T7" fmla="*/ 32 h 64"/>
                <a:gd name="T8" fmla="*/ 32 w 64"/>
                <a:gd name="T9" fmla="*/ 0 h 64"/>
                <a:gd name="T10" fmla="*/ 32 w 64"/>
                <a:gd name="T11" fmla="*/ 24 h 64"/>
                <a:gd name="T12" fmla="*/ 24 w 64"/>
                <a:gd name="T13" fmla="*/ 32 h 64"/>
                <a:gd name="T14" fmla="*/ 20 w 64"/>
                <a:gd name="T15" fmla="*/ 36 h 64"/>
                <a:gd name="T16" fmla="*/ 16 w 64"/>
                <a:gd name="T17" fmla="*/ 32 h 64"/>
                <a:gd name="T18" fmla="*/ 32 w 64"/>
                <a:gd name="T19" fmla="*/ 16 h 64"/>
                <a:gd name="T20" fmla="*/ 36 w 64"/>
                <a:gd name="T21" fmla="*/ 20 h 64"/>
                <a:gd name="T22" fmla="*/ 32 w 64"/>
                <a:gd name="T23" fmla="*/ 2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4" h="64">
                  <a:moveTo>
                    <a:pt x="32" y="0"/>
                  </a:moveTo>
                  <a:cubicBezTo>
                    <a:pt x="15" y="0"/>
                    <a:pt x="0" y="14"/>
                    <a:pt x="0" y="32"/>
                  </a:cubicBezTo>
                  <a:cubicBezTo>
                    <a:pt x="0" y="49"/>
                    <a:pt x="15" y="64"/>
                    <a:pt x="32" y="64"/>
                  </a:cubicBezTo>
                  <a:cubicBezTo>
                    <a:pt x="50" y="64"/>
                    <a:pt x="64" y="49"/>
                    <a:pt x="64" y="32"/>
                  </a:cubicBezTo>
                  <a:cubicBezTo>
                    <a:pt x="64" y="14"/>
                    <a:pt x="50" y="0"/>
                    <a:pt x="32" y="0"/>
                  </a:cubicBezTo>
                  <a:close/>
                  <a:moveTo>
                    <a:pt x="32" y="24"/>
                  </a:moveTo>
                  <a:cubicBezTo>
                    <a:pt x="28" y="24"/>
                    <a:pt x="24" y="27"/>
                    <a:pt x="24" y="32"/>
                  </a:cubicBezTo>
                  <a:cubicBezTo>
                    <a:pt x="24" y="34"/>
                    <a:pt x="22" y="36"/>
                    <a:pt x="20" y="36"/>
                  </a:cubicBezTo>
                  <a:cubicBezTo>
                    <a:pt x="18" y="36"/>
                    <a:pt x="16" y="34"/>
                    <a:pt x="16" y="32"/>
                  </a:cubicBezTo>
                  <a:cubicBezTo>
                    <a:pt x="16" y="23"/>
                    <a:pt x="23" y="16"/>
                    <a:pt x="32" y="16"/>
                  </a:cubicBezTo>
                  <a:cubicBezTo>
                    <a:pt x="34" y="16"/>
                    <a:pt x="36" y="17"/>
                    <a:pt x="36" y="20"/>
                  </a:cubicBezTo>
                  <a:cubicBezTo>
                    <a:pt x="36" y="22"/>
                    <a:pt x="34" y="24"/>
                    <a:pt x="32" y="2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80296" tIns="40148" rIns="80296" bIns="40148"/>
            <a:lstStyle/>
            <a:p>
              <a:pPr>
                <a:defRPr/>
              </a:pPr>
              <a:endParaRPr lang="zh-CN" altLang="en-US" sz="158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9701336" y="2417459"/>
            <a:ext cx="321850" cy="346075"/>
            <a:chOff x="9807575" y="1241425"/>
            <a:chExt cx="442913" cy="476250"/>
          </a:xfrm>
          <a:solidFill>
            <a:schemeClr val="bg1"/>
          </a:solidFill>
        </p:grpSpPr>
        <p:sp>
          <p:nvSpPr>
            <p:cNvPr id="40" name="Freeform 102"/>
            <p:cNvSpPr/>
            <p:nvPr/>
          </p:nvSpPr>
          <p:spPr bwMode="auto">
            <a:xfrm>
              <a:off x="9807575" y="1241425"/>
              <a:ext cx="361950" cy="476250"/>
            </a:xfrm>
            <a:custGeom>
              <a:avLst/>
              <a:gdLst>
                <a:gd name="T0" fmla="*/ 88 w 144"/>
                <a:gd name="T1" fmla="*/ 152 h 192"/>
                <a:gd name="T2" fmla="*/ 136 w 144"/>
                <a:gd name="T3" fmla="*/ 104 h 192"/>
                <a:gd name="T4" fmla="*/ 144 w 144"/>
                <a:gd name="T5" fmla="*/ 105 h 192"/>
                <a:gd name="T6" fmla="*/ 144 w 144"/>
                <a:gd name="T7" fmla="*/ 48 h 192"/>
                <a:gd name="T8" fmla="*/ 100 w 144"/>
                <a:gd name="T9" fmla="*/ 48 h 192"/>
                <a:gd name="T10" fmla="*/ 96 w 144"/>
                <a:gd name="T11" fmla="*/ 44 h 192"/>
                <a:gd name="T12" fmla="*/ 96 w 144"/>
                <a:gd name="T13" fmla="*/ 0 h 192"/>
                <a:gd name="T14" fmla="*/ 4 w 144"/>
                <a:gd name="T15" fmla="*/ 0 h 192"/>
                <a:gd name="T16" fmla="*/ 0 w 144"/>
                <a:gd name="T17" fmla="*/ 4 h 192"/>
                <a:gd name="T18" fmla="*/ 0 w 144"/>
                <a:gd name="T19" fmla="*/ 188 h 192"/>
                <a:gd name="T20" fmla="*/ 4 w 144"/>
                <a:gd name="T21" fmla="*/ 192 h 192"/>
                <a:gd name="T22" fmla="*/ 110 w 144"/>
                <a:gd name="T23" fmla="*/ 192 h 192"/>
                <a:gd name="T24" fmla="*/ 88 w 144"/>
                <a:gd name="T25" fmla="*/ 15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4" h="192">
                  <a:moveTo>
                    <a:pt x="88" y="152"/>
                  </a:moveTo>
                  <a:cubicBezTo>
                    <a:pt x="88" y="125"/>
                    <a:pt x="110" y="104"/>
                    <a:pt x="136" y="104"/>
                  </a:cubicBezTo>
                  <a:cubicBezTo>
                    <a:pt x="139" y="104"/>
                    <a:pt x="142" y="104"/>
                    <a:pt x="144" y="105"/>
                  </a:cubicBezTo>
                  <a:cubicBezTo>
                    <a:pt x="144" y="48"/>
                    <a:pt x="144" y="48"/>
                    <a:pt x="144" y="48"/>
                  </a:cubicBezTo>
                  <a:cubicBezTo>
                    <a:pt x="100" y="48"/>
                    <a:pt x="100" y="48"/>
                    <a:pt x="100" y="48"/>
                  </a:cubicBezTo>
                  <a:cubicBezTo>
                    <a:pt x="98" y="48"/>
                    <a:pt x="96" y="46"/>
                    <a:pt x="96" y="44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0" y="190"/>
                    <a:pt x="2" y="192"/>
                    <a:pt x="4" y="192"/>
                  </a:cubicBezTo>
                  <a:cubicBezTo>
                    <a:pt x="110" y="192"/>
                    <a:pt x="110" y="192"/>
                    <a:pt x="110" y="192"/>
                  </a:cubicBezTo>
                  <a:cubicBezTo>
                    <a:pt x="97" y="183"/>
                    <a:pt x="88" y="169"/>
                    <a:pt x="88" y="15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80296" tIns="40148" rIns="80296" bIns="40148"/>
            <a:lstStyle/>
            <a:p>
              <a:pPr>
                <a:defRPr/>
              </a:pPr>
              <a:endParaRPr lang="zh-CN" altLang="en-US" sz="158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1" name="Freeform 103"/>
            <p:cNvSpPr/>
            <p:nvPr/>
          </p:nvSpPr>
          <p:spPr bwMode="auto">
            <a:xfrm>
              <a:off x="10069513" y="1247775"/>
              <a:ext cx="93662" cy="93663"/>
            </a:xfrm>
            <a:custGeom>
              <a:avLst/>
              <a:gdLst>
                <a:gd name="T0" fmla="*/ 0 w 68"/>
                <a:gd name="T1" fmla="*/ 0 h 67"/>
                <a:gd name="T2" fmla="*/ 0 w 68"/>
                <a:gd name="T3" fmla="*/ 67 h 67"/>
                <a:gd name="T4" fmla="*/ 68 w 68"/>
                <a:gd name="T5" fmla="*/ 67 h 67"/>
                <a:gd name="T6" fmla="*/ 0 w 68"/>
                <a:gd name="T7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" h="67">
                  <a:moveTo>
                    <a:pt x="0" y="0"/>
                  </a:moveTo>
                  <a:lnTo>
                    <a:pt x="0" y="67"/>
                  </a:lnTo>
                  <a:lnTo>
                    <a:pt x="68" y="6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80296" tIns="40148" rIns="80296" bIns="40148"/>
            <a:lstStyle/>
            <a:p>
              <a:pPr>
                <a:defRPr/>
              </a:pPr>
              <a:endParaRPr lang="zh-CN" altLang="en-US" sz="158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2" name="Freeform 104"/>
            <p:cNvSpPr>
              <a:spLocks noEditPoints="1"/>
            </p:cNvSpPr>
            <p:nvPr/>
          </p:nvSpPr>
          <p:spPr bwMode="auto">
            <a:xfrm>
              <a:off x="10048875" y="1519238"/>
              <a:ext cx="201613" cy="198437"/>
            </a:xfrm>
            <a:custGeom>
              <a:avLst/>
              <a:gdLst>
                <a:gd name="T0" fmla="*/ 40 w 80"/>
                <a:gd name="T1" fmla="*/ 0 h 80"/>
                <a:gd name="T2" fmla="*/ 0 w 80"/>
                <a:gd name="T3" fmla="*/ 40 h 80"/>
                <a:gd name="T4" fmla="*/ 40 w 80"/>
                <a:gd name="T5" fmla="*/ 80 h 80"/>
                <a:gd name="T6" fmla="*/ 80 w 80"/>
                <a:gd name="T7" fmla="*/ 40 h 80"/>
                <a:gd name="T8" fmla="*/ 40 w 80"/>
                <a:gd name="T9" fmla="*/ 0 h 80"/>
                <a:gd name="T10" fmla="*/ 55 w 80"/>
                <a:gd name="T11" fmla="*/ 49 h 80"/>
                <a:gd name="T12" fmla="*/ 55 w 80"/>
                <a:gd name="T13" fmla="*/ 55 h 80"/>
                <a:gd name="T14" fmla="*/ 52 w 80"/>
                <a:gd name="T15" fmla="*/ 56 h 80"/>
                <a:gd name="T16" fmla="*/ 49 w 80"/>
                <a:gd name="T17" fmla="*/ 55 h 80"/>
                <a:gd name="T18" fmla="*/ 40 w 80"/>
                <a:gd name="T19" fmla="*/ 46 h 80"/>
                <a:gd name="T20" fmla="*/ 31 w 80"/>
                <a:gd name="T21" fmla="*/ 55 h 80"/>
                <a:gd name="T22" fmla="*/ 28 w 80"/>
                <a:gd name="T23" fmla="*/ 56 h 80"/>
                <a:gd name="T24" fmla="*/ 25 w 80"/>
                <a:gd name="T25" fmla="*/ 55 h 80"/>
                <a:gd name="T26" fmla="*/ 25 w 80"/>
                <a:gd name="T27" fmla="*/ 49 h 80"/>
                <a:gd name="T28" fmla="*/ 34 w 80"/>
                <a:gd name="T29" fmla="*/ 40 h 80"/>
                <a:gd name="T30" fmla="*/ 25 w 80"/>
                <a:gd name="T31" fmla="*/ 31 h 80"/>
                <a:gd name="T32" fmla="*/ 25 w 80"/>
                <a:gd name="T33" fmla="*/ 25 h 80"/>
                <a:gd name="T34" fmla="*/ 31 w 80"/>
                <a:gd name="T35" fmla="*/ 25 h 80"/>
                <a:gd name="T36" fmla="*/ 40 w 80"/>
                <a:gd name="T37" fmla="*/ 34 h 80"/>
                <a:gd name="T38" fmla="*/ 49 w 80"/>
                <a:gd name="T39" fmla="*/ 25 h 80"/>
                <a:gd name="T40" fmla="*/ 55 w 80"/>
                <a:gd name="T41" fmla="*/ 25 h 80"/>
                <a:gd name="T42" fmla="*/ 55 w 80"/>
                <a:gd name="T43" fmla="*/ 31 h 80"/>
                <a:gd name="T44" fmla="*/ 46 w 80"/>
                <a:gd name="T45" fmla="*/ 40 h 80"/>
                <a:gd name="T46" fmla="*/ 55 w 80"/>
                <a:gd name="T47" fmla="*/ 49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0" h="80">
                  <a:moveTo>
                    <a:pt x="40" y="0"/>
                  </a:moveTo>
                  <a:cubicBezTo>
                    <a:pt x="18" y="0"/>
                    <a:pt x="0" y="18"/>
                    <a:pt x="0" y="40"/>
                  </a:cubicBezTo>
                  <a:cubicBezTo>
                    <a:pt x="0" y="62"/>
                    <a:pt x="18" y="80"/>
                    <a:pt x="40" y="80"/>
                  </a:cubicBezTo>
                  <a:cubicBezTo>
                    <a:pt x="62" y="80"/>
                    <a:pt x="80" y="62"/>
                    <a:pt x="80" y="40"/>
                  </a:cubicBezTo>
                  <a:cubicBezTo>
                    <a:pt x="80" y="18"/>
                    <a:pt x="62" y="0"/>
                    <a:pt x="40" y="0"/>
                  </a:cubicBezTo>
                  <a:close/>
                  <a:moveTo>
                    <a:pt x="55" y="49"/>
                  </a:moveTo>
                  <a:cubicBezTo>
                    <a:pt x="57" y="51"/>
                    <a:pt x="57" y="53"/>
                    <a:pt x="55" y="55"/>
                  </a:cubicBezTo>
                  <a:cubicBezTo>
                    <a:pt x="54" y="55"/>
                    <a:pt x="53" y="56"/>
                    <a:pt x="52" y="56"/>
                  </a:cubicBezTo>
                  <a:cubicBezTo>
                    <a:pt x="51" y="56"/>
                    <a:pt x="50" y="55"/>
                    <a:pt x="49" y="55"/>
                  </a:cubicBezTo>
                  <a:cubicBezTo>
                    <a:pt x="40" y="46"/>
                    <a:pt x="40" y="46"/>
                    <a:pt x="40" y="46"/>
                  </a:cubicBezTo>
                  <a:cubicBezTo>
                    <a:pt x="31" y="55"/>
                    <a:pt x="31" y="55"/>
                    <a:pt x="31" y="55"/>
                  </a:cubicBezTo>
                  <a:cubicBezTo>
                    <a:pt x="30" y="55"/>
                    <a:pt x="29" y="56"/>
                    <a:pt x="28" y="56"/>
                  </a:cubicBezTo>
                  <a:cubicBezTo>
                    <a:pt x="27" y="56"/>
                    <a:pt x="26" y="55"/>
                    <a:pt x="25" y="55"/>
                  </a:cubicBezTo>
                  <a:cubicBezTo>
                    <a:pt x="24" y="53"/>
                    <a:pt x="24" y="51"/>
                    <a:pt x="25" y="49"/>
                  </a:cubicBezTo>
                  <a:cubicBezTo>
                    <a:pt x="34" y="40"/>
                    <a:pt x="34" y="40"/>
                    <a:pt x="34" y="40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4" y="29"/>
                    <a:pt x="24" y="27"/>
                    <a:pt x="25" y="25"/>
                  </a:cubicBezTo>
                  <a:cubicBezTo>
                    <a:pt x="27" y="23"/>
                    <a:pt x="29" y="23"/>
                    <a:pt x="31" y="25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49" y="25"/>
                    <a:pt x="49" y="25"/>
                    <a:pt x="49" y="25"/>
                  </a:cubicBezTo>
                  <a:cubicBezTo>
                    <a:pt x="51" y="23"/>
                    <a:pt x="53" y="23"/>
                    <a:pt x="55" y="25"/>
                  </a:cubicBezTo>
                  <a:cubicBezTo>
                    <a:pt x="57" y="27"/>
                    <a:pt x="57" y="29"/>
                    <a:pt x="55" y="31"/>
                  </a:cubicBezTo>
                  <a:cubicBezTo>
                    <a:pt x="46" y="40"/>
                    <a:pt x="46" y="40"/>
                    <a:pt x="46" y="40"/>
                  </a:cubicBezTo>
                  <a:lnTo>
                    <a:pt x="55" y="4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80296" tIns="40148" rIns="80296" bIns="40148"/>
            <a:lstStyle/>
            <a:p>
              <a:pPr>
                <a:defRPr/>
              </a:pPr>
              <a:endParaRPr lang="zh-CN" altLang="en-US" sz="158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1135943" y="2864238"/>
            <a:ext cx="2338080" cy="709573"/>
            <a:chOff x="1733640" y="4500244"/>
            <a:chExt cx="2338080" cy="709573"/>
          </a:xfrm>
        </p:grpSpPr>
        <p:sp>
          <p:nvSpPr>
            <p:cNvPr id="54" name="TextBox 13"/>
            <p:cNvSpPr txBox="1"/>
            <p:nvPr/>
          </p:nvSpPr>
          <p:spPr>
            <a:xfrm>
              <a:off x="1733640" y="4500244"/>
              <a:ext cx="2338080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1216660">
                <a:spcBef>
                  <a:spcPct val="20000"/>
                </a:spcBef>
                <a:defRPr/>
              </a:pPr>
              <a:r>
                <a:rPr lang="zh-CN" altLang="en-US" sz="1600" b="1" dirty="0">
                  <a:solidFill>
                    <a:prstClr val="white"/>
                  </a:solidFill>
                  <a:cs typeface="+mn-ea"/>
                  <a:sym typeface="+mn-lt"/>
                </a:rPr>
                <a:t>关键词</a:t>
              </a:r>
              <a:endParaRPr lang="en-US" sz="1600" b="1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55" name="TextBox 13"/>
            <p:cNvSpPr txBox="1"/>
            <p:nvPr/>
          </p:nvSpPr>
          <p:spPr>
            <a:xfrm>
              <a:off x="1834239" y="4840485"/>
              <a:ext cx="2014658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1216660">
                <a:spcBef>
                  <a:spcPct val="20000"/>
                </a:spcBef>
                <a:defRPr/>
              </a:pPr>
              <a:r>
                <a:rPr lang="zh-CN" altLang="en-US" sz="1200" dirty="0">
                  <a:solidFill>
                    <a:prstClr val="white"/>
                  </a:solidFill>
                  <a:cs typeface="+mn-ea"/>
                  <a:sym typeface="+mn-lt"/>
                </a:rPr>
                <a:t>单击此处可编辑内容，根据您的需要自由拉伸文本框大小</a:t>
              </a:r>
              <a:endParaRPr lang="en-US" altLang="zh-CN" sz="12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3656882" y="2864238"/>
            <a:ext cx="2338080" cy="709573"/>
            <a:chOff x="1733640" y="4500244"/>
            <a:chExt cx="2338080" cy="709573"/>
          </a:xfrm>
        </p:grpSpPr>
        <p:sp>
          <p:nvSpPr>
            <p:cNvPr id="57" name="TextBox 13"/>
            <p:cNvSpPr txBox="1"/>
            <p:nvPr/>
          </p:nvSpPr>
          <p:spPr>
            <a:xfrm>
              <a:off x="1733640" y="4500244"/>
              <a:ext cx="2338080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1216660">
                <a:spcBef>
                  <a:spcPct val="20000"/>
                </a:spcBef>
                <a:defRPr/>
              </a:pPr>
              <a:r>
                <a:rPr lang="zh-CN" altLang="en-US" sz="1600" b="1" dirty="0">
                  <a:solidFill>
                    <a:prstClr val="white"/>
                  </a:solidFill>
                  <a:cs typeface="+mn-ea"/>
                  <a:sym typeface="+mn-lt"/>
                </a:rPr>
                <a:t>关键词</a:t>
              </a:r>
              <a:endParaRPr lang="en-US" sz="1600" b="1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58" name="TextBox 13"/>
            <p:cNvSpPr txBox="1"/>
            <p:nvPr/>
          </p:nvSpPr>
          <p:spPr>
            <a:xfrm>
              <a:off x="1834239" y="4840485"/>
              <a:ext cx="2014658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1216660">
                <a:spcBef>
                  <a:spcPct val="20000"/>
                </a:spcBef>
                <a:defRPr/>
              </a:pPr>
              <a:r>
                <a:rPr lang="zh-CN" altLang="en-US" sz="1200" dirty="0">
                  <a:solidFill>
                    <a:prstClr val="white"/>
                  </a:solidFill>
                  <a:cs typeface="+mn-ea"/>
                  <a:sym typeface="+mn-lt"/>
                </a:rPr>
                <a:t>单击此处可编辑内容，根据您的需要自由拉伸文本框大小</a:t>
              </a:r>
              <a:endParaRPr lang="en-US" altLang="zh-CN" sz="12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6183859" y="2864238"/>
            <a:ext cx="2338080" cy="709573"/>
            <a:chOff x="1733640" y="4500244"/>
            <a:chExt cx="2338080" cy="709573"/>
          </a:xfrm>
        </p:grpSpPr>
        <p:sp>
          <p:nvSpPr>
            <p:cNvPr id="60" name="TextBox 13"/>
            <p:cNvSpPr txBox="1"/>
            <p:nvPr/>
          </p:nvSpPr>
          <p:spPr>
            <a:xfrm>
              <a:off x="1733640" y="4500244"/>
              <a:ext cx="2338080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1216660">
                <a:spcBef>
                  <a:spcPct val="20000"/>
                </a:spcBef>
                <a:defRPr/>
              </a:pPr>
              <a:r>
                <a:rPr lang="zh-CN" altLang="en-US" sz="1600" b="1" dirty="0">
                  <a:solidFill>
                    <a:prstClr val="white"/>
                  </a:solidFill>
                  <a:cs typeface="+mn-ea"/>
                  <a:sym typeface="+mn-lt"/>
                </a:rPr>
                <a:t>关键词</a:t>
              </a:r>
              <a:endParaRPr lang="en-US" sz="1600" b="1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61" name="TextBox 13"/>
            <p:cNvSpPr txBox="1"/>
            <p:nvPr/>
          </p:nvSpPr>
          <p:spPr>
            <a:xfrm>
              <a:off x="1834239" y="4840485"/>
              <a:ext cx="2014658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1216660">
                <a:spcBef>
                  <a:spcPct val="20000"/>
                </a:spcBef>
                <a:defRPr/>
              </a:pPr>
              <a:r>
                <a:rPr lang="zh-CN" altLang="en-US" sz="1200" dirty="0">
                  <a:solidFill>
                    <a:prstClr val="white"/>
                  </a:solidFill>
                  <a:cs typeface="+mn-ea"/>
                  <a:sym typeface="+mn-lt"/>
                </a:rPr>
                <a:t>单击此处可编辑内容，根据您的需要自由拉伸文本框大小</a:t>
              </a:r>
              <a:endParaRPr lang="en-US" altLang="zh-CN" sz="12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8697081" y="2864238"/>
            <a:ext cx="2338080" cy="709573"/>
            <a:chOff x="1733640" y="4500244"/>
            <a:chExt cx="2338080" cy="709573"/>
          </a:xfrm>
        </p:grpSpPr>
        <p:sp>
          <p:nvSpPr>
            <p:cNvPr id="63" name="TextBox 13"/>
            <p:cNvSpPr txBox="1"/>
            <p:nvPr/>
          </p:nvSpPr>
          <p:spPr>
            <a:xfrm>
              <a:off x="1733640" y="4500244"/>
              <a:ext cx="2338080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1216660">
                <a:spcBef>
                  <a:spcPct val="20000"/>
                </a:spcBef>
                <a:defRPr/>
              </a:pPr>
              <a:r>
                <a:rPr lang="zh-CN" altLang="en-US" sz="1600" b="1" dirty="0">
                  <a:solidFill>
                    <a:prstClr val="white"/>
                  </a:solidFill>
                  <a:cs typeface="+mn-ea"/>
                  <a:sym typeface="+mn-lt"/>
                </a:rPr>
                <a:t>关键词</a:t>
              </a:r>
              <a:endParaRPr lang="en-US" sz="1600" b="1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64" name="TextBox 13"/>
            <p:cNvSpPr txBox="1"/>
            <p:nvPr/>
          </p:nvSpPr>
          <p:spPr>
            <a:xfrm>
              <a:off x="1834239" y="4840485"/>
              <a:ext cx="2014658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1216660">
                <a:spcBef>
                  <a:spcPct val="20000"/>
                </a:spcBef>
                <a:defRPr/>
              </a:pPr>
              <a:r>
                <a:rPr lang="zh-CN" altLang="en-US" sz="1200" dirty="0">
                  <a:solidFill>
                    <a:prstClr val="white"/>
                  </a:solidFill>
                  <a:cs typeface="+mn-ea"/>
                  <a:sym typeface="+mn-lt"/>
                </a:rPr>
                <a:t>单击此处可编辑内容，根据您的需要自由拉伸文本框大小</a:t>
              </a:r>
              <a:endParaRPr lang="en-US" altLang="zh-CN" sz="12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1135943" y="4247865"/>
            <a:ext cx="2338080" cy="709573"/>
            <a:chOff x="1733640" y="4500244"/>
            <a:chExt cx="2338080" cy="709573"/>
          </a:xfrm>
        </p:grpSpPr>
        <p:sp>
          <p:nvSpPr>
            <p:cNvPr id="66" name="TextBox 13"/>
            <p:cNvSpPr txBox="1"/>
            <p:nvPr/>
          </p:nvSpPr>
          <p:spPr>
            <a:xfrm>
              <a:off x="1733640" y="4500244"/>
              <a:ext cx="2338080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1216660">
                <a:spcBef>
                  <a:spcPct val="20000"/>
                </a:spcBef>
                <a:defRPr/>
              </a:pPr>
              <a:r>
                <a:rPr lang="zh-CN" altLang="en-US" sz="1600" b="1" dirty="0">
                  <a:solidFill>
                    <a:prstClr val="white"/>
                  </a:solidFill>
                  <a:cs typeface="+mn-ea"/>
                  <a:sym typeface="+mn-lt"/>
                </a:rPr>
                <a:t>关键词</a:t>
              </a:r>
              <a:endParaRPr lang="en-US" sz="1600" b="1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67" name="TextBox 13"/>
            <p:cNvSpPr txBox="1"/>
            <p:nvPr/>
          </p:nvSpPr>
          <p:spPr>
            <a:xfrm>
              <a:off x="1834239" y="4840485"/>
              <a:ext cx="2014658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1216660">
                <a:spcBef>
                  <a:spcPct val="20000"/>
                </a:spcBef>
                <a:defRPr/>
              </a:pPr>
              <a:r>
                <a:rPr lang="zh-CN" altLang="en-US" sz="1200" dirty="0">
                  <a:solidFill>
                    <a:prstClr val="white"/>
                  </a:solidFill>
                  <a:cs typeface="+mn-ea"/>
                  <a:sym typeface="+mn-lt"/>
                </a:rPr>
                <a:t>单击此处可编辑内容，根据您的需要自由拉伸文本框大小</a:t>
              </a:r>
              <a:endParaRPr lang="en-US" altLang="zh-CN" sz="12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3656882" y="4247865"/>
            <a:ext cx="2338080" cy="709573"/>
            <a:chOff x="1733640" y="4500244"/>
            <a:chExt cx="2338080" cy="709573"/>
          </a:xfrm>
        </p:grpSpPr>
        <p:sp>
          <p:nvSpPr>
            <p:cNvPr id="69" name="TextBox 13"/>
            <p:cNvSpPr txBox="1"/>
            <p:nvPr/>
          </p:nvSpPr>
          <p:spPr>
            <a:xfrm>
              <a:off x="1733640" y="4500244"/>
              <a:ext cx="2338080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1216660">
                <a:spcBef>
                  <a:spcPct val="20000"/>
                </a:spcBef>
                <a:defRPr/>
              </a:pPr>
              <a:r>
                <a:rPr lang="zh-CN" altLang="en-US" sz="1600" b="1" dirty="0">
                  <a:solidFill>
                    <a:prstClr val="white"/>
                  </a:solidFill>
                  <a:cs typeface="+mn-ea"/>
                  <a:sym typeface="+mn-lt"/>
                </a:rPr>
                <a:t>关键词</a:t>
              </a:r>
              <a:endParaRPr lang="en-US" sz="1600" b="1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70" name="TextBox 13"/>
            <p:cNvSpPr txBox="1"/>
            <p:nvPr/>
          </p:nvSpPr>
          <p:spPr>
            <a:xfrm>
              <a:off x="1834239" y="4840485"/>
              <a:ext cx="2014658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1216660">
                <a:spcBef>
                  <a:spcPct val="20000"/>
                </a:spcBef>
                <a:defRPr/>
              </a:pPr>
              <a:r>
                <a:rPr lang="zh-CN" altLang="en-US" sz="1200" dirty="0">
                  <a:solidFill>
                    <a:prstClr val="white"/>
                  </a:solidFill>
                  <a:cs typeface="+mn-ea"/>
                  <a:sym typeface="+mn-lt"/>
                </a:rPr>
                <a:t>单击此处可编辑内容，根据您的需要自由拉伸文本框大小</a:t>
              </a:r>
              <a:endParaRPr lang="en-US" altLang="zh-CN" sz="12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1" name="组合 70"/>
          <p:cNvGrpSpPr/>
          <p:nvPr/>
        </p:nvGrpSpPr>
        <p:grpSpPr>
          <a:xfrm>
            <a:off x="6183859" y="4247865"/>
            <a:ext cx="2338080" cy="709573"/>
            <a:chOff x="1733640" y="4500244"/>
            <a:chExt cx="2338080" cy="709573"/>
          </a:xfrm>
        </p:grpSpPr>
        <p:sp>
          <p:nvSpPr>
            <p:cNvPr id="72" name="TextBox 13"/>
            <p:cNvSpPr txBox="1"/>
            <p:nvPr/>
          </p:nvSpPr>
          <p:spPr>
            <a:xfrm>
              <a:off x="1733640" y="4500244"/>
              <a:ext cx="2338080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1216660">
                <a:spcBef>
                  <a:spcPct val="20000"/>
                </a:spcBef>
                <a:defRPr/>
              </a:pPr>
              <a:r>
                <a:rPr lang="zh-CN" altLang="en-US" sz="1600" b="1" dirty="0">
                  <a:solidFill>
                    <a:prstClr val="white"/>
                  </a:solidFill>
                  <a:cs typeface="+mn-ea"/>
                  <a:sym typeface="+mn-lt"/>
                </a:rPr>
                <a:t>关键词</a:t>
              </a:r>
              <a:endParaRPr lang="en-US" sz="1600" b="1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73" name="TextBox 13"/>
            <p:cNvSpPr txBox="1"/>
            <p:nvPr/>
          </p:nvSpPr>
          <p:spPr>
            <a:xfrm>
              <a:off x="1834239" y="4840485"/>
              <a:ext cx="2014658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1216660">
                <a:spcBef>
                  <a:spcPct val="20000"/>
                </a:spcBef>
                <a:defRPr/>
              </a:pPr>
              <a:r>
                <a:rPr lang="zh-CN" altLang="en-US" sz="1200" dirty="0">
                  <a:solidFill>
                    <a:prstClr val="white"/>
                  </a:solidFill>
                  <a:cs typeface="+mn-ea"/>
                  <a:sym typeface="+mn-lt"/>
                </a:rPr>
                <a:t>单击此处可编辑内容，根据您的需要自由拉伸文本框大小</a:t>
              </a:r>
              <a:endParaRPr lang="en-US" altLang="zh-CN" sz="12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4" name="组合 73"/>
          <p:cNvGrpSpPr/>
          <p:nvPr/>
        </p:nvGrpSpPr>
        <p:grpSpPr>
          <a:xfrm>
            <a:off x="8697081" y="4247865"/>
            <a:ext cx="2338080" cy="709573"/>
            <a:chOff x="1733640" y="4500244"/>
            <a:chExt cx="2338080" cy="709573"/>
          </a:xfrm>
        </p:grpSpPr>
        <p:sp>
          <p:nvSpPr>
            <p:cNvPr id="75" name="TextBox 13"/>
            <p:cNvSpPr txBox="1"/>
            <p:nvPr/>
          </p:nvSpPr>
          <p:spPr>
            <a:xfrm>
              <a:off x="1733640" y="4500244"/>
              <a:ext cx="2338080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1216660">
                <a:spcBef>
                  <a:spcPct val="20000"/>
                </a:spcBef>
                <a:defRPr/>
              </a:pPr>
              <a:r>
                <a:rPr lang="zh-CN" altLang="en-US" sz="1600" b="1" dirty="0">
                  <a:solidFill>
                    <a:prstClr val="white"/>
                  </a:solidFill>
                  <a:cs typeface="+mn-ea"/>
                  <a:sym typeface="+mn-lt"/>
                </a:rPr>
                <a:t>关键词</a:t>
              </a:r>
              <a:endParaRPr lang="en-US" sz="1600" b="1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76" name="TextBox 13"/>
            <p:cNvSpPr txBox="1"/>
            <p:nvPr/>
          </p:nvSpPr>
          <p:spPr>
            <a:xfrm>
              <a:off x="1834239" y="4840485"/>
              <a:ext cx="2014658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1216660">
                <a:spcBef>
                  <a:spcPct val="20000"/>
                </a:spcBef>
                <a:defRPr/>
              </a:pPr>
              <a:r>
                <a:rPr lang="zh-CN" altLang="en-US" sz="1200" dirty="0">
                  <a:solidFill>
                    <a:prstClr val="white"/>
                  </a:solidFill>
                  <a:cs typeface="+mn-ea"/>
                  <a:sym typeface="+mn-lt"/>
                </a:rPr>
                <a:t>单击此处可编辑内容，根据您的需要自由拉伸文本框大小</a:t>
              </a:r>
              <a:endParaRPr lang="en-US" altLang="zh-CN" sz="12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五边形 43"/>
          <p:cNvSpPr/>
          <p:nvPr/>
        </p:nvSpPr>
        <p:spPr>
          <a:xfrm>
            <a:off x="-19050" y="285751"/>
            <a:ext cx="443593" cy="371928"/>
          </a:xfrm>
          <a:prstGeom prst="homePlate">
            <a:avLst/>
          </a:prstGeom>
          <a:solidFill>
            <a:srgbClr val="934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45" name="TextBox 15"/>
          <p:cNvSpPr txBox="1">
            <a:spLocks noChangeArrowheads="1"/>
          </p:cNvSpPr>
          <p:nvPr/>
        </p:nvSpPr>
        <p:spPr bwMode="auto">
          <a:xfrm>
            <a:off x="854399" y="245869"/>
            <a:ext cx="33203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+mn-lt"/>
                <a:ea typeface="+mn-ea"/>
                <a:cs typeface="+mn-ea"/>
                <a:sym typeface="+mn-lt"/>
              </a:rPr>
              <a:t>单击此处</a:t>
            </a:r>
            <a:r>
              <a:rPr lang="zh-CN" altLang="en-US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+mn-lt"/>
                <a:ea typeface="+mn-ea"/>
                <a:cs typeface="+mn-ea"/>
                <a:sym typeface="+mn-lt"/>
              </a:rPr>
              <a:t>添加</a:t>
            </a:r>
            <a:r>
              <a:rPr lang="zh-CN" altLang="en-US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+mn-lt"/>
                <a:ea typeface="+mn-ea"/>
                <a:cs typeface="+mn-ea"/>
                <a:sym typeface="+mn-lt"/>
              </a:rPr>
              <a:t>标题</a:t>
            </a:r>
            <a:endParaRPr lang="zh-CN" altLang="en-US" sz="2400" b="1" dirty="0">
              <a:solidFill>
                <a:prstClr val="black">
                  <a:lumMod val="85000"/>
                  <a:lumOff val="15000"/>
                </a:prst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6" name="燕尾形 45"/>
          <p:cNvSpPr/>
          <p:nvPr/>
        </p:nvSpPr>
        <p:spPr>
          <a:xfrm>
            <a:off x="317370" y="303019"/>
            <a:ext cx="319315" cy="354659"/>
          </a:xfrm>
          <a:prstGeom prst="chevron">
            <a:avLst/>
          </a:prstGeom>
          <a:solidFill>
            <a:srgbClr val="B477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47" name="燕尾形 46"/>
          <p:cNvSpPr/>
          <p:nvPr/>
        </p:nvSpPr>
        <p:spPr>
          <a:xfrm>
            <a:off x="535084" y="303019"/>
            <a:ext cx="319315" cy="354659"/>
          </a:xfrm>
          <a:prstGeom prst="chevron">
            <a:avLst/>
          </a:prstGeom>
          <a:solidFill>
            <a:srgbClr val="FCAF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grpSp>
        <p:nvGrpSpPr>
          <p:cNvPr id="48" name="组合 47"/>
          <p:cNvGrpSpPr/>
          <p:nvPr/>
        </p:nvGrpSpPr>
        <p:grpSpPr>
          <a:xfrm>
            <a:off x="0" y="6743701"/>
            <a:ext cx="12192000" cy="128587"/>
            <a:chOff x="0" y="6672263"/>
            <a:chExt cx="10844214" cy="185737"/>
          </a:xfrm>
        </p:grpSpPr>
        <p:sp>
          <p:nvSpPr>
            <p:cNvPr id="49" name="矩形 48"/>
            <p:cNvSpPr/>
            <p:nvPr/>
          </p:nvSpPr>
          <p:spPr>
            <a:xfrm>
              <a:off x="0" y="6672263"/>
              <a:ext cx="3614738" cy="185737"/>
            </a:xfrm>
            <a:prstGeom prst="rect">
              <a:avLst/>
            </a:prstGeom>
            <a:solidFill>
              <a:srgbClr val="9345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3614738" y="6672263"/>
              <a:ext cx="3614738" cy="185737"/>
            </a:xfrm>
            <a:prstGeom prst="rect">
              <a:avLst/>
            </a:prstGeom>
            <a:solidFill>
              <a:srgbClr val="B477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51" name="矩形 50"/>
            <p:cNvSpPr/>
            <p:nvPr/>
          </p:nvSpPr>
          <p:spPr>
            <a:xfrm>
              <a:off x="7229476" y="6672263"/>
              <a:ext cx="3614738" cy="185737"/>
            </a:xfrm>
            <a:prstGeom prst="rect">
              <a:avLst/>
            </a:prstGeom>
            <a:solidFill>
              <a:srgbClr val="FCAF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cxnSp>
        <p:nvCxnSpPr>
          <p:cNvPr id="52" name="直接连接符 51"/>
          <p:cNvCxnSpPr/>
          <p:nvPr/>
        </p:nvCxnSpPr>
        <p:spPr>
          <a:xfrm>
            <a:off x="3457575" y="528638"/>
            <a:ext cx="8010525" cy="0"/>
          </a:xfrm>
          <a:prstGeom prst="line">
            <a:avLst/>
          </a:prstGeom>
          <a:ln>
            <a:solidFill>
              <a:srgbClr val="B477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矩形 52"/>
          <p:cNvSpPr/>
          <p:nvPr/>
        </p:nvSpPr>
        <p:spPr>
          <a:xfrm>
            <a:off x="12096750" y="164681"/>
            <a:ext cx="114300" cy="63133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022" y="2183734"/>
            <a:ext cx="5486876" cy="3633531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5991237" y="2861177"/>
            <a:ext cx="5392318" cy="2588369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969696"/>
            </a:solidFill>
            <a:prstDash val="solid"/>
          </a:ln>
          <a:effectLst/>
        </p:spPr>
        <p:txBody>
          <a:bodyPr rtlCol="0" anchor="ctr"/>
          <a:lstStyle/>
          <a:p>
            <a:pPr algn="ctr" defTabSz="1217295">
              <a:defRPr/>
            </a:pPr>
            <a:endParaRPr lang="zh-CN" altLang="en-US" sz="3190" kern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187083" y="3246826"/>
            <a:ext cx="503872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prstClr val="black"/>
                </a:solidFill>
                <a:cs typeface="+mn-ea"/>
                <a:sym typeface="+mn-lt"/>
              </a:rPr>
              <a:t>单击此处编辑您要的内容，建议您在展示时采用微软雅黑字体，本模版所有图形线条及其相应素材均可自由编辑、改色、替换</a:t>
            </a:r>
            <a:r>
              <a:rPr lang="zh-CN" altLang="en-US" sz="1400" dirty="0" smtClean="0">
                <a:solidFill>
                  <a:prstClr val="black"/>
                </a:solidFill>
                <a:cs typeface="+mn-ea"/>
                <a:sym typeface="+mn-lt"/>
              </a:rPr>
              <a:t>。</a:t>
            </a:r>
            <a:endParaRPr lang="en-US" altLang="zh-CN" sz="1400" dirty="0" smtClean="0">
              <a:solidFill>
                <a:prstClr val="black"/>
              </a:solidFill>
              <a:cs typeface="+mn-ea"/>
              <a:sym typeface="+mn-lt"/>
            </a:endParaRPr>
          </a:p>
          <a:p>
            <a:endParaRPr lang="en-US" altLang="zh-CN" sz="1400" dirty="0" smtClean="0">
              <a:solidFill>
                <a:prstClr val="black"/>
              </a:solidFill>
              <a:cs typeface="+mn-ea"/>
              <a:sym typeface="+mn-lt"/>
            </a:endParaRPr>
          </a:p>
          <a:p>
            <a:r>
              <a:rPr lang="zh-CN" altLang="en-US" sz="1400" dirty="0" smtClean="0">
                <a:solidFill>
                  <a:prstClr val="black"/>
                </a:solidFill>
                <a:cs typeface="+mn-ea"/>
                <a:sym typeface="+mn-lt"/>
              </a:rPr>
              <a:t>单</a:t>
            </a:r>
            <a:r>
              <a:rPr lang="zh-CN" altLang="en-US" sz="1400" dirty="0">
                <a:solidFill>
                  <a:prstClr val="black"/>
                </a:solidFill>
                <a:cs typeface="+mn-ea"/>
                <a:sym typeface="+mn-lt"/>
              </a:rPr>
              <a:t>击此处编辑您要的内容，建议您在展示时采用微软雅黑字体，本模版所有图形线条及其相应素材均可自由编辑、改色、替换。</a:t>
            </a:r>
          </a:p>
          <a:p>
            <a:endParaRPr lang="en-US" altLang="zh-CN" sz="1400" dirty="0" smtClean="0">
              <a:solidFill>
                <a:prstClr val="black"/>
              </a:solidFill>
              <a:cs typeface="+mn-ea"/>
              <a:sym typeface="+mn-lt"/>
            </a:endParaRPr>
          </a:p>
          <a:p>
            <a:r>
              <a:rPr lang="zh-CN" altLang="en-US" sz="1400" dirty="0" smtClean="0">
                <a:solidFill>
                  <a:prstClr val="black"/>
                </a:solidFill>
                <a:cs typeface="+mn-ea"/>
                <a:sym typeface="+mn-lt"/>
              </a:rPr>
              <a:t>单</a:t>
            </a:r>
            <a:r>
              <a:rPr lang="zh-CN" altLang="en-US" sz="1400" dirty="0">
                <a:solidFill>
                  <a:prstClr val="black"/>
                </a:solidFill>
                <a:cs typeface="+mn-ea"/>
                <a:sym typeface="+mn-lt"/>
              </a:rPr>
              <a:t>击此处编辑您要的内容，建议您在展示时采用微软雅黑字体，本模版所有图形线条及其相应素材均可自由编辑、改色、替换。</a:t>
            </a:r>
          </a:p>
          <a:p>
            <a:endParaRPr lang="zh-CN" altLang="en-US" sz="1400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7155375" y="2572738"/>
            <a:ext cx="3064042" cy="481263"/>
          </a:xfrm>
          <a:prstGeom prst="rect">
            <a:avLst/>
          </a:prstGeom>
          <a:solidFill>
            <a:srgbClr val="B477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7700806" y="2628703"/>
            <a:ext cx="2189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prstClr val="white"/>
                </a:solidFill>
                <a:cs typeface="+mn-ea"/>
                <a:sym typeface="+mn-lt"/>
              </a:rPr>
              <a:t>单击此处添加标题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五边形 43"/>
          <p:cNvSpPr/>
          <p:nvPr/>
        </p:nvSpPr>
        <p:spPr>
          <a:xfrm>
            <a:off x="-19050" y="285751"/>
            <a:ext cx="443593" cy="371928"/>
          </a:xfrm>
          <a:prstGeom prst="homePlate">
            <a:avLst/>
          </a:prstGeom>
          <a:solidFill>
            <a:srgbClr val="934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45" name="TextBox 15"/>
          <p:cNvSpPr txBox="1">
            <a:spLocks noChangeArrowheads="1"/>
          </p:cNvSpPr>
          <p:nvPr/>
        </p:nvSpPr>
        <p:spPr bwMode="auto">
          <a:xfrm>
            <a:off x="854399" y="245869"/>
            <a:ext cx="33203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+mn-lt"/>
                <a:ea typeface="+mn-ea"/>
                <a:cs typeface="+mn-ea"/>
                <a:sym typeface="+mn-lt"/>
              </a:rPr>
              <a:t>单击此处</a:t>
            </a:r>
            <a:r>
              <a:rPr lang="zh-CN" altLang="en-US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+mn-lt"/>
                <a:ea typeface="+mn-ea"/>
                <a:cs typeface="+mn-ea"/>
                <a:sym typeface="+mn-lt"/>
              </a:rPr>
              <a:t>添加</a:t>
            </a:r>
            <a:r>
              <a:rPr lang="zh-CN" altLang="en-US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+mn-lt"/>
                <a:ea typeface="+mn-ea"/>
                <a:cs typeface="+mn-ea"/>
                <a:sym typeface="+mn-lt"/>
              </a:rPr>
              <a:t>标题</a:t>
            </a:r>
            <a:endParaRPr lang="zh-CN" altLang="en-US" sz="2400" b="1" dirty="0">
              <a:solidFill>
                <a:prstClr val="black">
                  <a:lumMod val="85000"/>
                  <a:lumOff val="15000"/>
                </a:prst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6" name="燕尾形 45"/>
          <p:cNvSpPr/>
          <p:nvPr/>
        </p:nvSpPr>
        <p:spPr>
          <a:xfrm>
            <a:off x="317370" y="303019"/>
            <a:ext cx="319315" cy="354659"/>
          </a:xfrm>
          <a:prstGeom prst="chevron">
            <a:avLst/>
          </a:prstGeom>
          <a:solidFill>
            <a:srgbClr val="B477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47" name="燕尾形 46"/>
          <p:cNvSpPr/>
          <p:nvPr/>
        </p:nvSpPr>
        <p:spPr>
          <a:xfrm>
            <a:off x="535084" y="303019"/>
            <a:ext cx="319315" cy="354659"/>
          </a:xfrm>
          <a:prstGeom prst="chevron">
            <a:avLst/>
          </a:prstGeom>
          <a:solidFill>
            <a:srgbClr val="FCAF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grpSp>
        <p:nvGrpSpPr>
          <p:cNvPr id="48" name="组合 47"/>
          <p:cNvGrpSpPr/>
          <p:nvPr/>
        </p:nvGrpSpPr>
        <p:grpSpPr>
          <a:xfrm>
            <a:off x="0" y="6743701"/>
            <a:ext cx="12192000" cy="128587"/>
            <a:chOff x="0" y="6672263"/>
            <a:chExt cx="10844214" cy="185737"/>
          </a:xfrm>
        </p:grpSpPr>
        <p:sp>
          <p:nvSpPr>
            <p:cNvPr id="49" name="矩形 48"/>
            <p:cNvSpPr/>
            <p:nvPr/>
          </p:nvSpPr>
          <p:spPr>
            <a:xfrm>
              <a:off x="0" y="6672263"/>
              <a:ext cx="3614738" cy="185737"/>
            </a:xfrm>
            <a:prstGeom prst="rect">
              <a:avLst/>
            </a:prstGeom>
            <a:solidFill>
              <a:srgbClr val="9345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3614738" y="6672263"/>
              <a:ext cx="3614738" cy="185737"/>
            </a:xfrm>
            <a:prstGeom prst="rect">
              <a:avLst/>
            </a:prstGeom>
            <a:solidFill>
              <a:srgbClr val="B477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51" name="矩形 50"/>
            <p:cNvSpPr/>
            <p:nvPr/>
          </p:nvSpPr>
          <p:spPr>
            <a:xfrm>
              <a:off x="7229476" y="6672263"/>
              <a:ext cx="3614738" cy="185737"/>
            </a:xfrm>
            <a:prstGeom prst="rect">
              <a:avLst/>
            </a:prstGeom>
            <a:solidFill>
              <a:srgbClr val="FCAF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cxnSp>
        <p:nvCxnSpPr>
          <p:cNvPr id="52" name="直接连接符 51"/>
          <p:cNvCxnSpPr/>
          <p:nvPr/>
        </p:nvCxnSpPr>
        <p:spPr>
          <a:xfrm>
            <a:off x="3457575" y="528638"/>
            <a:ext cx="8010525" cy="0"/>
          </a:xfrm>
          <a:prstGeom prst="line">
            <a:avLst/>
          </a:prstGeom>
          <a:ln>
            <a:solidFill>
              <a:srgbClr val="B477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矩形 52"/>
          <p:cNvSpPr/>
          <p:nvPr/>
        </p:nvSpPr>
        <p:spPr>
          <a:xfrm>
            <a:off x="12096750" y="164681"/>
            <a:ext cx="114300" cy="63133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2" name="Shape 4096"/>
          <p:cNvSpPr/>
          <p:nvPr/>
        </p:nvSpPr>
        <p:spPr>
          <a:xfrm>
            <a:off x="4131729" y="2373274"/>
            <a:ext cx="1691499" cy="17289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35" y="3821"/>
                </a:moveTo>
                <a:lnTo>
                  <a:pt x="4745" y="3821"/>
                </a:lnTo>
                <a:cubicBezTo>
                  <a:pt x="4832" y="6659"/>
                  <a:pt x="5371" y="8569"/>
                  <a:pt x="6052" y="9978"/>
                </a:cubicBezTo>
                <a:cubicBezTo>
                  <a:pt x="3968" y="8590"/>
                  <a:pt x="2022" y="6988"/>
                  <a:pt x="1735" y="3821"/>
                </a:cubicBezTo>
                <a:close/>
                <a:moveTo>
                  <a:pt x="10800" y="1439"/>
                </a:moveTo>
                <a:cubicBezTo>
                  <a:pt x="14079" y="1438"/>
                  <a:pt x="15359" y="2749"/>
                  <a:pt x="15358" y="3236"/>
                </a:cubicBezTo>
                <a:cubicBezTo>
                  <a:pt x="15358" y="3725"/>
                  <a:pt x="14080" y="5035"/>
                  <a:pt x="10800" y="5038"/>
                </a:cubicBezTo>
                <a:cubicBezTo>
                  <a:pt x="7521" y="5035"/>
                  <a:pt x="6242" y="3725"/>
                  <a:pt x="6242" y="3236"/>
                </a:cubicBezTo>
                <a:cubicBezTo>
                  <a:pt x="6241" y="2749"/>
                  <a:pt x="7521" y="1438"/>
                  <a:pt x="10800" y="1439"/>
                </a:cubicBezTo>
                <a:close/>
                <a:moveTo>
                  <a:pt x="15548" y="9978"/>
                </a:moveTo>
                <a:cubicBezTo>
                  <a:pt x="16230" y="8569"/>
                  <a:pt x="16768" y="6659"/>
                  <a:pt x="16855" y="3821"/>
                </a:cubicBezTo>
                <a:lnTo>
                  <a:pt x="19866" y="3821"/>
                </a:lnTo>
                <a:cubicBezTo>
                  <a:pt x="19580" y="6988"/>
                  <a:pt x="17632" y="8590"/>
                  <a:pt x="15548" y="9978"/>
                </a:cubicBezTo>
                <a:close/>
                <a:moveTo>
                  <a:pt x="12216" y="15911"/>
                </a:moveTo>
                <a:cubicBezTo>
                  <a:pt x="12216" y="14207"/>
                  <a:pt x="13537" y="13266"/>
                  <a:pt x="15690" y="11871"/>
                </a:cubicBezTo>
                <a:cubicBezTo>
                  <a:pt x="18323" y="10163"/>
                  <a:pt x="21600" y="8040"/>
                  <a:pt x="21600" y="2998"/>
                </a:cubicBezTo>
                <a:cubicBezTo>
                  <a:pt x="21600" y="2544"/>
                  <a:pt x="21220" y="2177"/>
                  <a:pt x="20750" y="2177"/>
                </a:cubicBezTo>
                <a:lnTo>
                  <a:pt x="16635" y="2177"/>
                </a:lnTo>
                <a:cubicBezTo>
                  <a:pt x="16053" y="1125"/>
                  <a:pt x="14320" y="0"/>
                  <a:pt x="10800" y="0"/>
                </a:cubicBezTo>
                <a:cubicBezTo>
                  <a:pt x="7281" y="0"/>
                  <a:pt x="5547" y="1125"/>
                  <a:pt x="4966" y="2177"/>
                </a:cubicBezTo>
                <a:lnTo>
                  <a:pt x="850" y="2177"/>
                </a:lnTo>
                <a:cubicBezTo>
                  <a:pt x="380" y="2177"/>
                  <a:pt x="0" y="2544"/>
                  <a:pt x="0" y="2998"/>
                </a:cubicBezTo>
                <a:cubicBezTo>
                  <a:pt x="0" y="8040"/>
                  <a:pt x="3277" y="10163"/>
                  <a:pt x="5912" y="11871"/>
                </a:cubicBezTo>
                <a:cubicBezTo>
                  <a:pt x="8065" y="13266"/>
                  <a:pt x="9384" y="14207"/>
                  <a:pt x="9384" y="15911"/>
                </a:cubicBezTo>
                <a:lnTo>
                  <a:pt x="9384" y="17450"/>
                </a:lnTo>
                <a:cubicBezTo>
                  <a:pt x="7122" y="17696"/>
                  <a:pt x="5461" y="18514"/>
                  <a:pt x="5461" y="19487"/>
                </a:cubicBezTo>
                <a:cubicBezTo>
                  <a:pt x="5461" y="20654"/>
                  <a:pt x="7851" y="21600"/>
                  <a:pt x="10800" y="21600"/>
                </a:cubicBezTo>
                <a:cubicBezTo>
                  <a:pt x="13749" y="21600"/>
                  <a:pt x="16139" y="20654"/>
                  <a:pt x="16139" y="19487"/>
                </a:cubicBezTo>
                <a:cubicBezTo>
                  <a:pt x="16139" y="18514"/>
                  <a:pt x="14478" y="17696"/>
                  <a:pt x="12216" y="17450"/>
                </a:cubicBezTo>
                <a:cubicBezTo>
                  <a:pt x="12216" y="17450"/>
                  <a:pt x="12216" y="15911"/>
                  <a:pt x="12216" y="15911"/>
                </a:cubicBezTo>
                <a:close/>
              </a:path>
            </a:pathLst>
          </a:custGeom>
          <a:solidFill>
            <a:srgbClr val="B47730"/>
          </a:solidFill>
          <a:ln w="12700">
            <a:miter lim="400000"/>
          </a:ln>
        </p:spPr>
        <p:txBody>
          <a:bodyPr lIns="38097" tIns="38097" rIns="38097" bIns="38097" anchor="ctr"/>
          <a:lstStyle/>
          <a:p>
            <a:pPr defTabSz="609600"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en-US" sz="1600" kern="0" dirty="0">
                <a:solidFill>
                  <a:srgbClr val="FFFFFF"/>
                </a:solidFill>
                <a:cs typeface="+mn-ea"/>
                <a:sym typeface="+mn-lt"/>
              </a:rPr>
              <a:t>1</a:t>
            </a:r>
            <a:endParaRPr sz="1600" kern="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3" name="Shape 4113"/>
          <p:cNvSpPr/>
          <p:nvPr/>
        </p:nvSpPr>
        <p:spPr>
          <a:xfrm>
            <a:off x="1851155" y="2373274"/>
            <a:ext cx="1691499" cy="17289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35" y="3821"/>
                </a:moveTo>
                <a:lnTo>
                  <a:pt x="4745" y="3821"/>
                </a:lnTo>
                <a:cubicBezTo>
                  <a:pt x="4832" y="6659"/>
                  <a:pt x="5371" y="8569"/>
                  <a:pt x="6052" y="9978"/>
                </a:cubicBezTo>
                <a:cubicBezTo>
                  <a:pt x="3968" y="8590"/>
                  <a:pt x="2022" y="6988"/>
                  <a:pt x="1735" y="3821"/>
                </a:cubicBezTo>
                <a:close/>
                <a:moveTo>
                  <a:pt x="10800" y="1439"/>
                </a:moveTo>
                <a:cubicBezTo>
                  <a:pt x="14079" y="1438"/>
                  <a:pt x="15359" y="2749"/>
                  <a:pt x="15358" y="3236"/>
                </a:cubicBezTo>
                <a:cubicBezTo>
                  <a:pt x="15358" y="3725"/>
                  <a:pt x="14080" y="5035"/>
                  <a:pt x="10800" y="5038"/>
                </a:cubicBezTo>
                <a:cubicBezTo>
                  <a:pt x="7521" y="5035"/>
                  <a:pt x="6242" y="3725"/>
                  <a:pt x="6242" y="3236"/>
                </a:cubicBezTo>
                <a:cubicBezTo>
                  <a:pt x="6241" y="2749"/>
                  <a:pt x="7521" y="1438"/>
                  <a:pt x="10800" y="1439"/>
                </a:cubicBezTo>
                <a:close/>
                <a:moveTo>
                  <a:pt x="15548" y="9978"/>
                </a:moveTo>
                <a:cubicBezTo>
                  <a:pt x="16230" y="8569"/>
                  <a:pt x="16768" y="6659"/>
                  <a:pt x="16855" y="3821"/>
                </a:cubicBezTo>
                <a:lnTo>
                  <a:pt x="19866" y="3821"/>
                </a:lnTo>
                <a:cubicBezTo>
                  <a:pt x="19580" y="6988"/>
                  <a:pt x="17632" y="8590"/>
                  <a:pt x="15548" y="9978"/>
                </a:cubicBezTo>
                <a:close/>
                <a:moveTo>
                  <a:pt x="12216" y="15911"/>
                </a:moveTo>
                <a:cubicBezTo>
                  <a:pt x="12216" y="14207"/>
                  <a:pt x="13537" y="13266"/>
                  <a:pt x="15690" y="11871"/>
                </a:cubicBezTo>
                <a:cubicBezTo>
                  <a:pt x="18323" y="10163"/>
                  <a:pt x="21600" y="8040"/>
                  <a:pt x="21600" y="2998"/>
                </a:cubicBezTo>
                <a:cubicBezTo>
                  <a:pt x="21600" y="2544"/>
                  <a:pt x="21220" y="2177"/>
                  <a:pt x="20750" y="2177"/>
                </a:cubicBezTo>
                <a:lnTo>
                  <a:pt x="16635" y="2177"/>
                </a:lnTo>
                <a:cubicBezTo>
                  <a:pt x="16053" y="1125"/>
                  <a:pt x="14320" y="0"/>
                  <a:pt x="10800" y="0"/>
                </a:cubicBezTo>
                <a:cubicBezTo>
                  <a:pt x="7281" y="0"/>
                  <a:pt x="5547" y="1125"/>
                  <a:pt x="4966" y="2177"/>
                </a:cubicBezTo>
                <a:lnTo>
                  <a:pt x="850" y="2177"/>
                </a:lnTo>
                <a:cubicBezTo>
                  <a:pt x="380" y="2177"/>
                  <a:pt x="0" y="2544"/>
                  <a:pt x="0" y="2998"/>
                </a:cubicBezTo>
                <a:cubicBezTo>
                  <a:pt x="0" y="8040"/>
                  <a:pt x="3277" y="10163"/>
                  <a:pt x="5912" y="11871"/>
                </a:cubicBezTo>
                <a:cubicBezTo>
                  <a:pt x="8065" y="13266"/>
                  <a:pt x="9384" y="14207"/>
                  <a:pt x="9384" y="15911"/>
                </a:cubicBezTo>
                <a:lnTo>
                  <a:pt x="9384" y="17450"/>
                </a:lnTo>
                <a:cubicBezTo>
                  <a:pt x="7122" y="17696"/>
                  <a:pt x="5461" y="18514"/>
                  <a:pt x="5461" y="19487"/>
                </a:cubicBezTo>
                <a:cubicBezTo>
                  <a:pt x="5461" y="20654"/>
                  <a:pt x="7851" y="21600"/>
                  <a:pt x="10800" y="21600"/>
                </a:cubicBezTo>
                <a:cubicBezTo>
                  <a:pt x="13749" y="21600"/>
                  <a:pt x="16139" y="20654"/>
                  <a:pt x="16139" y="19487"/>
                </a:cubicBezTo>
                <a:cubicBezTo>
                  <a:pt x="16139" y="18514"/>
                  <a:pt x="14478" y="17696"/>
                  <a:pt x="12216" y="17450"/>
                </a:cubicBezTo>
                <a:cubicBezTo>
                  <a:pt x="12216" y="17450"/>
                  <a:pt x="12216" y="15911"/>
                  <a:pt x="12216" y="15911"/>
                </a:cubicBezTo>
                <a:close/>
              </a:path>
            </a:pathLst>
          </a:custGeom>
          <a:solidFill>
            <a:srgbClr val="FCAF26"/>
          </a:solidFill>
          <a:ln w="12700">
            <a:miter lim="400000"/>
          </a:ln>
        </p:spPr>
        <p:txBody>
          <a:bodyPr lIns="38097" tIns="38097" rIns="38097" bIns="38097" anchor="ctr"/>
          <a:lstStyle/>
          <a:p>
            <a:pPr defTabSz="609600"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4" name="Shape 4114"/>
          <p:cNvSpPr/>
          <p:nvPr/>
        </p:nvSpPr>
        <p:spPr>
          <a:xfrm>
            <a:off x="8634524" y="2373274"/>
            <a:ext cx="1691499" cy="17289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35" y="3821"/>
                </a:moveTo>
                <a:lnTo>
                  <a:pt x="4745" y="3821"/>
                </a:lnTo>
                <a:cubicBezTo>
                  <a:pt x="4832" y="6659"/>
                  <a:pt x="5371" y="8569"/>
                  <a:pt x="6052" y="9978"/>
                </a:cubicBezTo>
                <a:cubicBezTo>
                  <a:pt x="3968" y="8590"/>
                  <a:pt x="2022" y="6988"/>
                  <a:pt x="1735" y="3821"/>
                </a:cubicBezTo>
                <a:close/>
                <a:moveTo>
                  <a:pt x="10800" y="1439"/>
                </a:moveTo>
                <a:cubicBezTo>
                  <a:pt x="14079" y="1438"/>
                  <a:pt x="15359" y="2749"/>
                  <a:pt x="15358" y="3236"/>
                </a:cubicBezTo>
                <a:cubicBezTo>
                  <a:pt x="15358" y="3725"/>
                  <a:pt x="14080" y="5035"/>
                  <a:pt x="10800" y="5038"/>
                </a:cubicBezTo>
                <a:cubicBezTo>
                  <a:pt x="7521" y="5035"/>
                  <a:pt x="6242" y="3725"/>
                  <a:pt x="6242" y="3236"/>
                </a:cubicBezTo>
                <a:cubicBezTo>
                  <a:pt x="6241" y="2749"/>
                  <a:pt x="7521" y="1438"/>
                  <a:pt x="10800" y="1439"/>
                </a:cubicBezTo>
                <a:close/>
                <a:moveTo>
                  <a:pt x="15548" y="9978"/>
                </a:moveTo>
                <a:cubicBezTo>
                  <a:pt x="16230" y="8569"/>
                  <a:pt x="16768" y="6659"/>
                  <a:pt x="16855" y="3821"/>
                </a:cubicBezTo>
                <a:lnTo>
                  <a:pt x="19866" y="3821"/>
                </a:lnTo>
                <a:cubicBezTo>
                  <a:pt x="19580" y="6988"/>
                  <a:pt x="17632" y="8590"/>
                  <a:pt x="15548" y="9978"/>
                </a:cubicBezTo>
                <a:close/>
                <a:moveTo>
                  <a:pt x="12216" y="15911"/>
                </a:moveTo>
                <a:cubicBezTo>
                  <a:pt x="12216" y="14207"/>
                  <a:pt x="13537" y="13266"/>
                  <a:pt x="15690" y="11871"/>
                </a:cubicBezTo>
                <a:cubicBezTo>
                  <a:pt x="18323" y="10163"/>
                  <a:pt x="21600" y="8040"/>
                  <a:pt x="21600" y="2998"/>
                </a:cubicBezTo>
                <a:cubicBezTo>
                  <a:pt x="21600" y="2544"/>
                  <a:pt x="21220" y="2177"/>
                  <a:pt x="20750" y="2177"/>
                </a:cubicBezTo>
                <a:lnTo>
                  <a:pt x="16635" y="2177"/>
                </a:lnTo>
                <a:cubicBezTo>
                  <a:pt x="16053" y="1125"/>
                  <a:pt x="14320" y="0"/>
                  <a:pt x="10800" y="0"/>
                </a:cubicBezTo>
                <a:cubicBezTo>
                  <a:pt x="7281" y="0"/>
                  <a:pt x="5547" y="1125"/>
                  <a:pt x="4966" y="2177"/>
                </a:cubicBezTo>
                <a:lnTo>
                  <a:pt x="850" y="2177"/>
                </a:lnTo>
                <a:cubicBezTo>
                  <a:pt x="380" y="2177"/>
                  <a:pt x="0" y="2544"/>
                  <a:pt x="0" y="2998"/>
                </a:cubicBezTo>
                <a:cubicBezTo>
                  <a:pt x="0" y="8040"/>
                  <a:pt x="3277" y="10163"/>
                  <a:pt x="5912" y="11871"/>
                </a:cubicBezTo>
                <a:cubicBezTo>
                  <a:pt x="8065" y="13266"/>
                  <a:pt x="9384" y="14207"/>
                  <a:pt x="9384" y="15911"/>
                </a:cubicBezTo>
                <a:lnTo>
                  <a:pt x="9384" y="17450"/>
                </a:lnTo>
                <a:cubicBezTo>
                  <a:pt x="7122" y="17696"/>
                  <a:pt x="5461" y="18514"/>
                  <a:pt x="5461" y="19487"/>
                </a:cubicBezTo>
                <a:cubicBezTo>
                  <a:pt x="5461" y="20654"/>
                  <a:pt x="7851" y="21600"/>
                  <a:pt x="10800" y="21600"/>
                </a:cubicBezTo>
                <a:cubicBezTo>
                  <a:pt x="13749" y="21600"/>
                  <a:pt x="16139" y="20654"/>
                  <a:pt x="16139" y="19487"/>
                </a:cubicBezTo>
                <a:cubicBezTo>
                  <a:pt x="16139" y="18514"/>
                  <a:pt x="14478" y="17696"/>
                  <a:pt x="12216" y="17450"/>
                </a:cubicBezTo>
                <a:cubicBezTo>
                  <a:pt x="12216" y="17450"/>
                  <a:pt x="12216" y="15911"/>
                  <a:pt x="12216" y="15911"/>
                </a:cubicBezTo>
                <a:close/>
              </a:path>
            </a:pathLst>
          </a:custGeom>
          <a:solidFill>
            <a:srgbClr val="B47730"/>
          </a:solidFill>
          <a:ln w="12700">
            <a:miter lim="400000"/>
          </a:ln>
        </p:spPr>
        <p:txBody>
          <a:bodyPr lIns="38097" tIns="38097" rIns="38097" bIns="38097" anchor="ctr"/>
          <a:lstStyle/>
          <a:p>
            <a:pPr defTabSz="609600"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5" name="Shape 4115"/>
          <p:cNvSpPr/>
          <p:nvPr/>
        </p:nvSpPr>
        <p:spPr>
          <a:xfrm>
            <a:off x="6369554" y="2373274"/>
            <a:ext cx="1691499" cy="17289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35" y="3821"/>
                </a:moveTo>
                <a:lnTo>
                  <a:pt x="4745" y="3821"/>
                </a:lnTo>
                <a:cubicBezTo>
                  <a:pt x="4832" y="6659"/>
                  <a:pt x="5371" y="8569"/>
                  <a:pt x="6052" y="9978"/>
                </a:cubicBezTo>
                <a:cubicBezTo>
                  <a:pt x="3968" y="8590"/>
                  <a:pt x="2022" y="6988"/>
                  <a:pt x="1735" y="3821"/>
                </a:cubicBezTo>
                <a:close/>
                <a:moveTo>
                  <a:pt x="10800" y="1439"/>
                </a:moveTo>
                <a:cubicBezTo>
                  <a:pt x="14079" y="1438"/>
                  <a:pt x="15359" y="2749"/>
                  <a:pt x="15358" y="3236"/>
                </a:cubicBezTo>
                <a:cubicBezTo>
                  <a:pt x="15358" y="3725"/>
                  <a:pt x="14080" y="5035"/>
                  <a:pt x="10800" y="5038"/>
                </a:cubicBezTo>
                <a:cubicBezTo>
                  <a:pt x="7521" y="5035"/>
                  <a:pt x="6242" y="3725"/>
                  <a:pt x="6242" y="3236"/>
                </a:cubicBezTo>
                <a:cubicBezTo>
                  <a:pt x="6241" y="2749"/>
                  <a:pt x="7521" y="1438"/>
                  <a:pt x="10800" y="1439"/>
                </a:cubicBezTo>
                <a:close/>
                <a:moveTo>
                  <a:pt x="15548" y="9978"/>
                </a:moveTo>
                <a:cubicBezTo>
                  <a:pt x="16230" y="8569"/>
                  <a:pt x="16768" y="6659"/>
                  <a:pt x="16855" y="3821"/>
                </a:cubicBezTo>
                <a:lnTo>
                  <a:pt x="19866" y="3821"/>
                </a:lnTo>
                <a:cubicBezTo>
                  <a:pt x="19580" y="6988"/>
                  <a:pt x="17632" y="8590"/>
                  <a:pt x="15548" y="9978"/>
                </a:cubicBezTo>
                <a:close/>
                <a:moveTo>
                  <a:pt x="12216" y="15911"/>
                </a:moveTo>
                <a:cubicBezTo>
                  <a:pt x="12216" y="14207"/>
                  <a:pt x="13537" y="13266"/>
                  <a:pt x="15690" y="11871"/>
                </a:cubicBezTo>
                <a:cubicBezTo>
                  <a:pt x="18323" y="10163"/>
                  <a:pt x="21600" y="8040"/>
                  <a:pt x="21600" y="2998"/>
                </a:cubicBezTo>
                <a:cubicBezTo>
                  <a:pt x="21600" y="2544"/>
                  <a:pt x="21220" y="2177"/>
                  <a:pt x="20750" y="2177"/>
                </a:cubicBezTo>
                <a:lnTo>
                  <a:pt x="16635" y="2177"/>
                </a:lnTo>
                <a:cubicBezTo>
                  <a:pt x="16053" y="1125"/>
                  <a:pt x="14320" y="0"/>
                  <a:pt x="10800" y="0"/>
                </a:cubicBezTo>
                <a:cubicBezTo>
                  <a:pt x="7281" y="0"/>
                  <a:pt x="5547" y="1125"/>
                  <a:pt x="4966" y="2177"/>
                </a:cubicBezTo>
                <a:lnTo>
                  <a:pt x="850" y="2177"/>
                </a:lnTo>
                <a:cubicBezTo>
                  <a:pt x="380" y="2177"/>
                  <a:pt x="0" y="2544"/>
                  <a:pt x="0" y="2998"/>
                </a:cubicBezTo>
                <a:cubicBezTo>
                  <a:pt x="0" y="8040"/>
                  <a:pt x="3277" y="10163"/>
                  <a:pt x="5912" y="11871"/>
                </a:cubicBezTo>
                <a:cubicBezTo>
                  <a:pt x="8065" y="13266"/>
                  <a:pt x="9384" y="14207"/>
                  <a:pt x="9384" y="15911"/>
                </a:cubicBezTo>
                <a:lnTo>
                  <a:pt x="9384" y="17450"/>
                </a:lnTo>
                <a:cubicBezTo>
                  <a:pt x="7122" y="17696"/>
                  <a:pt x="5461" y="18514"/>
                  <a:pt x="5461" y="19487"/>
                </a:cubicBezTo>
                <a:cubicBezTo>
                  <a:pt x="5461" y="20654"/>
                  <a:pt x="7851" y="21600"/>
                  <a:pt x="10800" y="21600"/>
                </a:cubicBezTo>
                <a:cubicBezTo>
                  <a:pt x="13749" y="21600"/>
                  <a:pt x="16139" y="20654"/>
                  <a:pt x="16139" y="19487"/>
                </a:cubicBezTo>
                <a:cubicBezTo>
                  <a:pt x="16139" y="18514"/>
                  <a:pt x="14478" y="17696"/>
                  <a:pt x="12216" y="17450"/>
                </a:cubicBezTo>
                <a:cubicBezTo>
                  <a:pt x="12216" y="17450"/>
                  <a:pt x="12216" y="15911"/>
                  <a:pt x="12216" y="15911"/>
                </a:cubicBezTo>
                <a:close/>
              </a:path>
            </a:pathLst>
          </a:custGeom>
          <a:solidFill>
            <a:srgbClr val="FCAF26"/>
          </a:solidFill>
          <a:ln w="12700">
            <a:miter lim="400000"/>
          </a:ln>
        </p:spPr>
        <p:txBody>
          <a:bodyPr lIns="38097" tIns="38097" rIns="38097" bIns="38097" anchor="ctr"/>
          <a:lstStyle/>
          <a:p>
            <a:pPr defTabSz="609600"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6" name="TextBox 24"/>
          <p:cNvSpPr txBox="1"/>
          <p:nvPr/>
        </p:nvSpPr>
        <p:spPr>
          <a:xfrm>
            <a:off x="2246087" y="2792320"/>
            <a:ext cx="901700" cy="4307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609600"/>
            <a:r>
              <a:rPr lang="en-GB" sz="2800" dirty="0">
                <a:solidFill>
                  <a:prstClr val="white"/>
                </a:solidFill>
                <a:cs typeface="+mn-ea"/>
                <a:sym typeface="+mn-lt"/>
              </a:rPr>
              <a:t>1</a:t>
            </a:r>
          </a:p>
        </p:txBody>
      </p:sp>
      <p:sp>
        <p:nvSpPr>
          <p:cNvPr id="17" name="TextBox 25"/>
          <p:cNvSpPr txBox="1"/>
          <p:nvPr/>
        </p:nvSpPr>
        <p:spPr>
          <a:xfrm>
            <a:off x="4526627" y="2792320"/>
            <a:ext cx="901700" cy="4307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609600"/>
            <a:r>
              <a:rPr lang="en-US" sz="2800" dirty="0">
                <a:solidFill>
                  <a:prstClr val="white"/>
                </a:solidFill>
                <a:cs typeface="+mn-ea"/>
                <a:sym typeface="+mn-lt"/>
              </a:rPr>
              <a:t>2</a:t>
            </a:r>
            <a:endParaRPr lang="en-GB" sz="28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8" name="TextBox 26"/>
          <p:cNvSpPr txBox="1"/>
          <p:nvPr/>
        </p:nvSpPr>
        <p:spPr>
          <a:xfrm>
            <a:off x="6756667" y="2792320"/>
            <a:ext cx="901700" cy="4307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609600"/>
            <a:r>
              <a:rPr lang="en-US" sz="2800" dirty="0">
                <a:solidFill>
                  <a:prstClr val="white"/>
                </a:solidFill>
                <a:cs typeface="+mn-ea"/>
                <a:sym typeface="+mn-lt"/>
              </a:rPr>
              <a:t>3</a:t>
            </a:r>
            <a:endParaRPr lang="en-GB" sz="28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9" name="TextBox 27"/>
          <p:cNvSpPr txBox="1"/>
          <p:nvPr/>
        </p:nvSpPr>
        <p:spPr>
          <a:xfrm>
            <a:off x="9037208" y="2792320"/>
            <a:ext cx="901700" cy="4307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609600"/>
            <a:r>
              <a:rPr lang="en-GB" sz="2800" dirty="0">
                <a:solidFill>
                  <a:prstClr val="white"/>
                </a:solidFill>
                <a:cs typeface="+mn-ea"/>
                <a:sym typeface="+mn-lt"/>
              </a:rPr>
              <a:t>4</a:t>
            </a:r>
          </a:p>
        </p:txBody>
      </p:sp>
      <p:sp>
        <p:nvSpPr>
          <p:cNvPr id="20" name="TextBox 13"/>
          <p:cNvSpPr txBox="1"/>
          <p:nvPr/>
        </p:nvSpPr>
        <p:spPr>
          <a:xfrm>
            <a:off x="1498291" y="4644360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000000"/>
                </a:solidFill>
                <a:cs typeface="+mn-ea"/>
                <a:sym typeface="+mn-lt"/>
              </a:rPr>
              <a:t>单击编辑标题</a:t>
            </a:r>
            <a:endParaRPr lang="en-US" sz="1600" b="1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1" name="TextBox 13"/>
          <p:cNvSpPr txBox="1"/>
          <p:nvPr/>
        </p:nvSpPr>
        <p:spPr>
          <a:xfrm>
            <a:off x="1741715" y="5063379"/>
            <a:ext cx="1800940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000000"/>
                </a:solidFill>
                <a:cs typeface="+mn-ea"/>
                <a:sym typeface="+mn-lt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2" name="TextBox 13"/>
          <p:cNvSpPr txBox="1"/>
          <p:nvPr/>
        </p:nvSpPr>
        <p:spPr>
          <a:xfrm>
            <a:off x="3865384" y="4635238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000000"/>
                </a:solidFill>
                <a:cs typeface="+mn-ea"/>
                <a:sym typeface="+mn-lt"/>
              </a:rPr>
              <a:t>单击编辑标题</a:t>
            </a:r>
            <a:endParaRPr lang="en-US" sz="1600" b="1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3" name="TextBox 13"/>
          <p:cNvSpPr txBox="1"/>
          <p:nvPr/>
        </p:nvSpPr>
        <p:spPr>
          <a:xfrm>
            <a:off x="4143830" y="5034139"/>
            <a:ext cx="1781187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000000"/>
                </a:solidFill>
                <a:cs typeface="+mn-ea"/>
                <a:sym typeface="+mn-lt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4" name="TextBox 13"/>
          <p:cNvSpPr txBox="1"/>
          <p:nvPr/>
        </p:nvSpPr>
        <p:spPr>
          <a:xfrm>
            <a:off x="6146932" y="4644360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000000"/>
                </a:solidFill>
                <a:cs typeface="+mn-ea"/>
                <a:sym typeface="+mn-lt"/>
              </a:rPr>
              <a:t>单击编辑标题</a:t>
            </a:r>
            <a:endParaRPr lang="en-US" sz="1600" b="1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5" name="TextBox 13"/>
          <p:cNvSpPr txBox="1"/>
          <p:nvPr/>
        </p:nvSpPr>
        <p:spPr>
          <a:xfrm>
            <a:off x="6413531" y="5075786"/>
            <a:ext cx="1795702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000000"/>
                </a:solidFill>
                <a:cs typeface="+mn-ea"/>
                <a:sym typeface="+mn-lt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6" name="TextBox 13"/>
          <p:cNvSpPr txBox="1"/>
          <p:nvPr/>
        </p:nvSpPr>
        <p:spPr>
          <a:xfrm>
            <a:off x="8353103" y="4582805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000000"/>
                </a:solidFill>
                <a:cs typeface="+mn-ea"/>
                <a:sym typeface="+mn-lt"/>
              </a:rPr>
              <a:t>单击编辑标题</a:t>
            </a:r>
            <a:endParaRPr lang="en-US" sz="1600" b="1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7" name="TextBox 13"/>
          <p:cNvSpPr txBox="1"/>
          <p:nvPr/>
        </p:nvSpPr>
        <p:spPr>
          <a:xfrm>
            <a:off x="8657394" y="5032602"/>
            <a:ext cx="1729497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000000"/>
                </a:solidFill>
                <a:cs typeface="+mn-ea"/>
                <a:sym typeface="+mn-lt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000000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五边形 43"/>
          <p:cNvSpPr/>
          <p:nvPr/>
        </p:nvSpPr>
        <p:spPr>
          <a:xfrm>
            <a:off x="-19050" y="285751"/>
            <a:ext cx="443593" cy="371928"/>
          </a:xfrm>
          <a:prstGeom prst="homePlate">
            <a:avLst/>
          </a:prstGeom>
          <a:solidFill>
            <a:srgbClr val="934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45" name="TextBox 15"/>
          <p:cNvSpPr txBox="1">
            <a:spLocks noChangeArrowheads="1"/>
          </p:cNvSpPr>
          <p:nvPr/>
        </p:nvSpPr>
        <p:spPr bwMode="auto">
          <a:xfrm>
            <a:off x="854399" y="245869"/>
            <a:ext cx="33203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+mn-lt"/>
                <a:ea typeface="+mn-ea"/>
                <a:cs typeface="+mn-ea"/>
                <a:sym typeface="+mn-lt"/>
              </a:rPr>
              <a:t>单击此处</a:t>
            </a:r>
            <a:r>
              <a:rPr lang="zh-CN" altLang="en-US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+mn-lt"/>
                <a:ea typeface="+mn-ea"/>
                <a:cs typeface="+mn-ea"/>
                <a:sym typeface="+mn-lt"/>
              </a:rPr>
              <a:t>添加</a:t>
            </a:r>
            <a:r>
              <a:rPr lang="zh-CN" altLang="en-US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+mn-lt"/>
                <a:ea typeface="+mn-ea"/>
                <a:cs typeface="+mn-ea"/>
                <a:sym typeface="+mn-lt"/>
              </a:rPr>
              <a:t>标题</a:t>
            </a:r>
            <a:endParaRPr lang="zh-CN" altLang="en-US" sz="2400" b="1" dirty="0">
              <a:solidFill>
                <a:prstClr val="black">
                  <a:lumMod val="85000"/>
                  <a:lumOff val="15000"/>
                </a:prst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6" name="燕尾形 45"/>
          <p:cNvSpPr/>
          <p:nvPr/>
        </p:nvSpPr>
        <p:spPr>
          <a:xfrm>
            <a:off x="317370" y="303019"/>
            <a:ext cx="319315" cy="354659"/>
          </a:xfrm>
          <a:prstGeom prst="chevron">
            <a:avLst/>
          </a:prstGeom>
          <a:solidFill>
            <a:srgbClr val="B477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47" name="燕尾形 46"/>
          <p:cNvSpPr/>
          <p:nvPr/>
        </p:nvSpPr>
        <p:spPr>
          <a:xfrm>
            <a:off x="535084" y="303019"/>
            <a:ext cx="319315" cy="354659"/>
          </a:xfrm>
          <a:prstGeom prst="chevron">
            <a:avLst/>
          </a:prstGeom>
          <a:solidFill>
            <a:srgbClr val="FCAF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grpSp>
        <p:nvGrpSpPr>
          <p:cNvPr id="48" name="组合 47"/>
          <p:cNvGrpSpPr/>
          <p:nvPr/>
        </p:nvGrpSpPr>
        <p:grpSpPr>
          <a:xfrm>
            <a:off x="0" y="6743701"/>
            <a:ext cx="12192000" cy="128587"/>
            <a:chOff x="0" y="6672263"/>
            <a:chExt cx="10844214" cy="185737"/>
          </a:xfrm>
        </p:grpSpPr>
        <p:sp>
          <p:nvSpPr>
            <p:cNvPr id="49" name="矩形 48"/>
            <p:cNvSpPr/>
            <p:nvPr/>
          </p:nvSpPr>
          <p:spPr>
            <a:xfrm>
              <a:off x="0" y="6672263"/>
              <a:ext cx="3614738" cy="185737"/>
            </a:xfrm>
            <a:prstGeom prst="rect">
              <a:avLst/>
            </a:prstGeom>
            <a:solidFill>
              <a:srgbClr val="9345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3614738" y="6672263"/>
              <a:ext cx="3614738" cy="185737"/>
            </a:xfrm>
            <a:prstGeom prst="rect">
              <a:avLst/>
            </a:prstGeom>
            <a:solidFill>
              <a:srgbClr val="B477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51" name="矩形 50"/>
            <p:cNvSpPr/>
            <p:nvPr/>
          </p:nvSpPr>
          <p:spPr>
            <a:xfrm>
              <a:off x="7229476" y="6672263"/>
              <a:ext cx="3614738" cy="185737"/>
            </a:xfrm>
            <a:prstGeom prst="rect">
              <a:avLst/>
            </a:prstGeom>
            <a:solidFill>
              <a:srgbClr val="FCAF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cxnSp>
        <p:nvCxnSpPr>
          <p:cNvPr id="52" name="直接连接符 51"/>
          <p:cNvCxnSpPr/>
          <p:nvPr/>
        </p:nvCxnSpPr>
        <p:spPr>
          <a:xfrm>
            <a:off x="3457575" y="528638"/>
            <a:ext cx="8010525" cy="0"/>
          </a:xfrm>
          <a:prstGeom prst="line">
            <a:avLst/>
          </a:prstGeom>
          <a:ln>
            <a:solidFill>
              <a:srgbClr val="B477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矩形 52"/>
          <p:cNvSpPr/>
          <p:nvPr/>
        </p:nvSpPr>
        <p:spPr>
          <a:xfrm>
            <a:off x="12096750" y="164681"/>
            <a:ext cx="114300" cy="63133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2" name="Freeform 25"/>
          <p:cNvSpPr/>
          <p:nvPr/>
        </p:nvSpPr>
        <p:spPr>
          <a:xfrm>
            <a:off x="2" y="2064843"/>
            <a:ext cx="6096002" cy="2937865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0" y="0"/>
                </a:lnTo>
                <a:lnTo>
                  <a:pt x="10000" y="2000"/>
                </a:lnTo>
                <a:lnTo>
                  <a:pt x="10000" y="8000"/>
                </a:lnTo>
                <a:lnTo>
                  <a:pt x="0" y="10000"/>
                </a:lnTo>
                <a:close/>
              </a:path>
            </a:pathLst>
          </a:custGeom>
          <a:solidFill>
            <a:srgbClr val="B477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endParaRPr 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3" name="Freeform 33"/>
          <p:cNvSpPr/>
          <p:nvPr/>
        </p:nvSpPr>
        <p:spPr>
          <a:xfrm flipH="1">
            <a:off x="6096000" y="2064843"/>
            <a:ext cx="6096000" cy="2937865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0" y="0"/>
                </a:lnTo>
                <a:lnTo>
                  <a:pt x="10000" y="2000"/>
                </a:lnTo>
                <a:lnTo>
                  <a:pt x="10000" y="8000"/>
                </a:lnTo>
                <a:lnTo>
                  <a:pt x="0" y="10000"/>
                </a:lnTo>
                <a:close/>
              </a:path>
            </a:pathLst>
          </a:custGeom>
          <a:solidFill>
            <a:srgbClr val="FCAF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4" name="Oval 34"/>
          <p:cNvSpPr/>
          <p:nvPr/>
        </p:nvSpPr>
        <p:spPr>
          <a:xfrm>
            <a:off x="5105404" y="2543176"/>
            <a:ext cx="1981198" cy="198119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5" name="Chord 2"/>
          <p:cNvSpPr/>
          <p:nvPr/>
        </p:nvSpPr>
        <p:spPr>
          <a:xfrm flipH="1">
            <a:off x="5193323" y="2633728"/>
            <a:ext cx="1805354" cy="1805354"/>
          </a:xfrm>
          <a:prstGeom prst="chord">
            <a:avLst>
              <a:gd name="adj1" fmla="val 5382770"/>
              <a:gd name="adj2" fmla="val 16200000"/>
            </a:avLst>
          </a:prstGeom>
          <a:solidFill>
            <a:srgbClr val="FCAF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6" name="Chord 17"/>
          <p:cNvSpPr/>
          <p:nvPr/>
        </p:nvSpPr>
        <p:spPr>
          <a:xfrm>
            <a:off x="5193323" y="2633728"/>
            <a:ext cx="1805354" cy="1805354"/>
          </a:xfrm>
          <a:prstGeom prst="chord">
            <a:avLst>
              <a:gd name="adj1" fmla="val 5382770"/>
              <a:gd name="adj2" fmla="val 16200000"/>
            </a:avLst>
          </a:prstGeom>
          <a:solidFill>
            <a:srgbClr val="B477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grpSp>
        <p:nvGrpSpPr>
          <p:cNvPr id="17" name="Group 23"/>
          <p:cNvGrpSpPr/>
          <p:nvPr/>
        </p:nvGrpSpPr>
        <p:grpSpPr>
          <a:xfrm>
            <a:off x="5479894" y="3257169"/>
            <a:ext cx="380334" cy="553212"/>
            <a:chOff x="3720306" y="3668315"/>
            <a:chExt cx="314325" cy="457200"/>
          </a:xfrm>
          <a:solidFill>
            <a:schemeClr val="bg1"/>
          </a:solidFill>
        </p:grpSpPr>
        <p:sp>
          <p:nvSpPr>
            <p:cNvPr id="18" name="Freeform 114"/>
            <p:cNvSpPr>
              <a:spLocks noEditPoints="1"/>
            </p:cNvSpPr>
            <p:nvPr/>
          </p:nvSpPr>
          <p:spPr bwMode="auto">
            <a:xfrm>
              <a:off x="3720306" y="3668315"/>
              <a:ext cx="314325" cy="457200"/>
            </a:xfrm>
            <a:custGeom>
              <a:avLst/>
              <a:gdLst>
                <a:gd name="T0" fmla="*/ 184 w 793"/>
                <a:gd name="T1" fmla="*/ 669 h 1152"/>
                <a:gd name="T2" fmla="*/ 103 w 793"/>
                <a:gd name="T3" fmla="*/ 514 h 1152"/>
                <a:gd name="T4" fmla="*/ 78 w 793"/>
                <a:gd name="T5" fmla="*/ 439 h 1152"/>
                <a:gd name="T6" fmla="*/ 75 w 793"/>
                <a:gd name="T7" fmla="*/ 363 h 1152"/>
                <a:gd name="T8" fmla="*/ 92 w 793"/>
                <a:gd name="T9" fmla="*/ 284 h 1152"/>
                <a:gd name="T10" fmla="*/ 128 w 793"/>
                <a:gd name="T11" fmla="*/ 215 h 1152"/>
                <a:gd name="T12" fmla="*/ 180 w 793"/>
                <a:gd name="T13" fmla="*/ 156 h 1152"/>
                <a:gd name="T14" fmla="*/ 242 w 793"/>
                <a:gd name="T15" fmla="*/ 112 h 1152"/>
                <a:gd name="T16" fmla="*/ 316 w 793"/>
                <a:gd name="T17" fmla="*/ 82 h 1152"/>
                <a:gd name="T18" fmla="*/ 397 w 793"/>
                <a:gd name="T19" fmla="*/ 72 h 1152"/>
                <a:gd name="T20" fmla="*/ 478 w 793"/>
                <a:gd name="T21" fmla="*/ 82 h 1152"/>
                <a:gd name="T22" fmla="*/ 551 w 793"/>
                <a:gd name="T23" fmla="*/ 112 h 1152"/>
                <a:gd name="T24" fmla="*/ 615 w 793"/>
                <a:gd name="T25" fmla="*/ 156 h 1152"/>
                <a:gd name="T26" fmla="*/ 666 w 793"/>
                <a:gd name="T27" fmla="*/ 215 h 1152"/>
                <a:gd name="T28" fmla="*/ 701 w 793"/>
                <a:gd name="T29" fmla="*/ 284 h 1152"/>
                <a:gd name="T30" fmla="*/ 720 w 793"/>
                <a:gd name="T31" fmla="*/ 363 h 1152"/>
                <a:gd name="T32" fmla="*/ 717 w 793"/>
                <a:gd name="T33" fmla="*/ 438 h 1152"/>
                <a:gd name="T34" fmla="*/ 691 w 793"/>
                <a:gd name="T35" fmla="*/ 513 h 1152"/>
                <a:gd name="T36" fmla="*/ 610 w 793"/>
                <a:gd name="T37" fmla="*/ 669 h 1152"/>
                <a:gd name="T38" fmla="*/ 397 w 793"/>
                <a:gd name="T39" fmla="*/ 1080 h 1152"/>
                <a:gd name="T40" fmla="*/ 346 w 793"/>
                <a:gd name="T41" fmla="*/ 1067 h 1152"/>
                <a:gd name="T42" fmla="*/ 469 w 793"/>
                <a:gd name="T43" fmla="*/ 1036 h 1152"/>
                <a:gd name="T44" fmla="*/ 445 w 793"/>
                <a:gd name="T45" fmla="*/ 1071 h 1152"/>
                <a:gd name="T46" fmla="*/ 412 w 793"/>
                <a:gd name="T47" fmla="*/ 1079 h 1152"/>
                <a:gd name="T48" fmla="*/ 263 w 793"/>
                <a:gd name="T49" fmla="*/ 846 h 1152"/>
                <a:gd name="T50" fmla="*/ 528 w 793"/>
                <a:gd name="T51" fmla="*/ 857 h 1152"/>
                <a:gd name="T52" fmla="*/ 307 w 793"/>
                <a:gd name="T53" fmla="*/ 986 h 1152"/>
                <a:gd name="T54" fmla="*/ 290 w 793"/>
                <a:gd name="T55" fmla="*/ 931 h 1152"/>
                <a:gd name="T56" fmla="*/ 496 w 793"/>
                <a:gd name="T57" fmla="*/ 958 h 1152"/>
                <a:gd name="T58" fmla="*/ 376 w 793"/>
                <a:gd name="T59" fmla="*/ 0 h 1152"/>
                <a:gd name="T60" fmla="*/ 279 w 793"/>
                <a:gd name="T61" fmla="*/ 18 h 1152"/>
                <a:gd name="T62" fmla="*/ 192 w 793"/>
                <a:gd name="T63" fmla="*/ 58 h 1152"/>
                <a:gd name="T64" fmla="*/ 117 w 793"/>
                <a:gd name="T65" fmla="*/ 116 h 1152"/>
                <a:gd name="T66" fmla="*/ 59 w 793"/>
                <a:gd name="T67" fmla="*/ 190 h 1152"/>
                <a:gd name="T68" fmla="*/ 19 w 793"/>
                <a:gd name="T69" fmla="*/ 278 h 1152"/>
                <a:gd name="T70" fmla="*/ 2 w 793"/>
                <a:gd name="T71" fmla="*/ 375 h 1152"/>
                <a:gd name="T72" fmla="*/ 7 w 793"/>
                <a:gd name="T73" fmla="*/ 451 h 1152"/>
                <a:gd name="T74" fmla="*/ 59 w 793"/>
                <a:gd name="T75" fmla="*/ 589 h 1152"/>
                <a:gd name="T76" fmla="*/ 160 w 793"/>
                <a:gd name="T77" fmla="*/ 778 h 1152"/>
                <a:gd name="T78" fmla="*/ 234 w 793"/>
                <a:gd name="T79" fmla="*/ 994 h 1152"/>
                <a:gd name="T80" fmla="*/ 270 w 793"/>
                <a:gd name="T81" fmla="*/ 1086 h 1152"/>
                <a:gd name="T82" fmla="*/ 302 w 793"/>
                <a:gd name="T83" fmla="*/ 1125 h 1152"/>
                <a:gd name="T84" fmla="*/ 347 w 793"/>
                <a:gd name="T85" fmla="*/ 1146 h 1152"/>
                <a:gd name="T86" fmla="*/ 411 w 793"/>
                <a:gd name="T87" fmla="*/ 1152 h 1152"/>
                <a:gd name="T88" fmla="*/ 467 w 793"/>
                <a:gd name="T89" fmla="*/ 1140 h 1152"/>
                <a:gd name="T90" fmla="*/ 507 w 793"/>
                <a:gd name="T91" fmla="*/ 1111 h 1152"/>
                <a:gd name="T92" fmla="*/ 535 w 793"/>
                <a:gd name="T93" fmla="*/ 1066 h 1152"/>
                <a:gd name="T94" fmla="*/ 578 w 793"/>
                <a:gd name="T95" fmla="*/ 935 h 1152"/>
                <a:gd name="T96" fmla="*/ 633 w 793"/>
                <a:gd name="T97" fmla="*/ 779 h 1152"/>
                <a:gd name="T98" fmla="*/ 735 w 793"/>
                <a:gd name="T99" fmla="*/ 589 h 1152"/>
                <a:gd name="T100" fmla="*/ 787 w 793"/>
                <a:gd name="T101" fmla="*/ 451 h 1152"/>
                <a:gd name="T102" fmla="*/ 792 w 793"/>
                <a:gd name="T103" fmla="*/ 375 h 1152"/>
                <a:gd name="T104" fmla="*/ 775 w 793"/>
                <a:gd name="T105" fmla="*/ 278 h 1152"/>
                <a:gd name="T106" fmla="*/ 736 w 793"/>
                <a:gd name="T107" fmla="*/ 190 h 1152"/>
                <a:gd name="T108" fmla="*/ 677 w 793"/>
                <a:gd name="T109" fmla="*/ 116 h 1152"/>
                <a:gd name="T110" fmla="*/ 602 w 793"/>
                <a:gd name="T111" fmla="*/ 58 h 1152"/>
                <a:gd name="T112" fmla="*/ 515 w 793"/>
                <a:gd name="T113" fmla="*/ 18 h 1152"/>
                <a:gd name="T114" fmla="*/ 417 w 793"/>
                <a:gd name="T115" fmla="*/ 0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93" h="1152">
                  <a:moveTo>
                    <a:pt x="565" y="756"/>
                  </a:moveTo>
                  <a:lnTo>
                    <a:pt x="229" y="756"/>
                  </a:lnTo>
                  <a:lnTo>
                    <a:pt x="215" y="727"/>
                  </a:lnTo>
                  <a:lnTo>
                    <a:pt x="200" y="698"/>
                  </a:lnTo>
                  <a:lnTo>
                    <a:pt x="184" y="669"/>
                  </a:lnTo>
                  <a:lnTo>
                    <a:pt x="169" y="640"/>
                  </a:lnTo>
                  <a:lnTo>
                    <a:pt x="151" y="608"/>
                  </a:lnTo>
                  <a:lnTo>
                    <a:pt x="133" y="577"/>
                  </a:lnTo>
                  <a:lnTo>
                    <a:pt x="117" y="545"/>
                  </a:lnTo>
                  <a:lnTo>
                    <a:pt x="103" y="514"/>
                  </a:lnTo>
                  <a:lnTo>
                    <a:pt x="97" y="498"/>
                  </a:lnTo>
                  <a:lnTo>
                    <a:pt x="91" y="483"/>
                  </a:lnTo>
                  <a:lnTo>
                    <a:pt x="86" y="468"/>
                  </a:lnTo>
                  <a:lnTo>
                    <a:pt x="81" y="453"/>
                  </a:lnTo>
                  <a:lnTo>
                    <a:pt x="78" y="439"/>
                  </a:lnTo>
                  <a:lnTo>
                    <a:pt x="75" y="424"/>
                  </a:lnTo>
                  <a:lnTo>
                    <a:pt x="74" y="410"/>
                  </a:lnTo>
                  <a:lnTo>
                    <a:pt x="73" y="396"/>
                  </a:lnTo>
                  <a:lnTo>
                    <a:pt x="74" y="379"/>
                  </a:lnTo>
                  <a:lnTo>
                    <a:pt x="75" y="363"/>
                  </a:lnTo>
                  <a:lnTo>
                    <a:pt x="77" y="347"/>
                  </a:lnTo>
                  <a:lnTo>
                    <a:pt x="79" y="331"/>
                  </a:lnTo>
                  <a:lnTo>
                    <a:pt x="84" y="315"/>
                  </a:lnTo>
                  <a:lnTo>
                    <a:pt x="88" y="300"/>
                  </a:lnTo>
                  <a:lnTo>
                    <a:pt x="92" y="284"/>
                  </a:lnTo>
                  <a:lnTo>
                    <a:pt x="99" y="270"/>
                  </a:lnTo>
                  <a:lnTo>
                    <a:pt x="105" y="255"/>
                  </a:lnTo>
                  <a:lnTo>
                    <a:pt x="112" y="241"/>
                  </a:lnTo>
                  <a:lnTo>
                    <a:pt x="120" y="228"/>
                  </a:lnTo>
                  <a:lnTo>
                    <a:pt x="128" y="215"/>
                  </a:lnTo>
                  <a:lnTo>
                    <a:pt x="138" y="202"/>
                  </a:lnTo>
                  <a:lnTo>
                    <a:pt x="147" y="190"/>
                  </a:lnTo>
                  <a:lnTo>
                    <a:pt x="157" y="179"/>
                  </a:lnTo>
                  <a:lnTo>
                    <a:pt x="168" y="167"/>
                  </a:lnTo>
                  <a:lnTo>
                    <a:pt x="180" y="156"/>
                  </a:lnTo>
                  <a:lnTo>
                    <a:pt x="191" y="146"/>
                  </a:lnTo>
                  <a:lnTo>
                    <a:pt x="204" y="136"/>
                  </a:lnTo>
                  <a:lnTo>
                    <a:pt x="216" y="128"/>
                  </a:lnTo>
                  <a:lnTo>
                    <a:pt x="229" y="119"/>
                  </a:lnTo>
                  <a:lnTo>
                    <a:pt x="242" y="112"/>
                  </a:lnTo>
                  <a:lnTo>
                    <a:pt x="256" y="104"/>
                  </a:lnTo>
                  <a:lnTo>
                    <a:pt x="270" y="98"/>
                  </a:lnTo>
                  <a:lnTo>
                    <a:pt x="286" y="91"/>
                  </a:lnTo>
                  <a:lnTo>
                    <a:pt x="301" y="87"/>
                  </a:lnTo>
                  <a:lnTo>
                    <a:pt x="316" y="82"/>
                  </a:lnTo>
                  <a:lnTo>
                    <a:pt x="332" y="78"/>
                  </a:lnTo>
                  <a:lnTo>
                    <a:pt x="348" y="76"/>
                  </a:lnTo>
                  <a:lnTo>
                    <a:pt x="364" y="74"/>
                  </a:lnTo>
                  <a:lnTo>
                    <a:pt x="381" y="73"/>
                  </a:lnTo>
                  <a:lnTo>
                    <a:pt x="397" y="72"/>
                  </a:lnTo>
                  <a:lnTo>
                    <a:pt x="414" y="73"/>
                  </a:lnTo>
                  <a:lnTo>
                    <a:pt x="430" y="74"/>
                  </a:lnTo>
                  <a:lnTo>
                    <a:pt x="447" y="76"/>
                  </a:lnTo>
                  <a:lnTo>
                    <a:pt x="463" y="78"/>
                  </a:lnTo>
                  <a:lnTo>
                    <a:pt x="478" y="82"/>
                  </a:lnTo>
                  <a:lnTo>
                    <a:pt x="493" y="87"/>
                  </a:lnTo>
                  <a:lnTo>
                    <a:pt x="508" y="91"/>
                  </a:lnTo>
                  <a:lnTo>
                    <a:pt x="523" y="98"/>
                  </a:lnTo>
                  <a:lnTo>
                    <a:pt x="537" y="104"/>
                  </a:lnTo>
                  <a:lnTo>
                    <a:pt x="551" y="112"/>
                  </a:lnTo>
                  <a:lnTo>
                    <a:pt x="565" y="119"/>
                  </a:lnTo>
                  <a:lnTo>
                    <a:pt x="578" y="128"/>
                  </a:lnTo>
                  <a:lnTo>
                    <a:pt x="591" y="136"/>
                  </a:lnTo>
                  <a:lnTo>
                    <a:pt x="603" y="146"/>
                  </a:lnTo>
                  <a:lnTo>
                    <a:pt x="615" y="156"/>
                  </a:lnTo>
                  <a:lnTo>
                    <a:pt x="626" y="167"/>
                  </a:lnTo>
                  <a:lnTo>
                    <a:pt x="637" y="179"/>
                  </a:lnTo>
                  <a:lnTo>
                    <a:pt x="647" y="190"/>
                  </a:lnTo>
                  <a:lnTo>
                    <a:pt x="656" y="202"/>
                  </a:lnTo>
                  <a:lnTo>
                    <a:pt x="666" y="215"/>
                  </a:lnTo>
                  <a:lnTo>
                    <a:pt x="674" y="228"/>
                  </a:lnTo>
                  <a:lnTo>
                    <a:pt x="682" y="241"/>
                  </a:lnTo>
                  <a:lnTo>
                    <a:pt x="688" y="255"/>
                  </a:lnTo>
                  <a:lnTo>
                    <a:pt x="696" y="270"/>
                  </a:lnTo>
                  <a:lnTo>
                    <a:pt x="701" y="284"/>
                  </a:lnTo>
                  <a:lnTo>
                    <a:pt x="707" y="300"/>
                  </a:lnTo>
                  <a:lnTo>
                    <a:pt x="711" y="315"/>
                  </a:lnTo>
                  <a:lnTo>
                    <a:pt x="714" y="331"/>
                  </a:lnTo>
                  <a:lnTo>
                    <a:pt x="718" y="347"/>
                  </a:lnTo>
                  <a:lnTo>
                    <a:pt x="720" y="363"/>
                  </a:lnTo>
                  <a:lnTo>
                    <a:pt x="721" y="379"/>
                  </a:lnTo>
                  <a:lnTo>
                    <a:pt x="721" y="396"/>
                  </a:lnTo>
                  <a:lnTo>
                    <a:pt x="721" y="410"/>
                  </a:lnTo>
                  <a:lnTo>
                    <a:pt x="719" y="424"/>
                  </a:lnTo>
                  <a:lnTo>
                    <a:pt x="717" y="438"/>
                  </a:lnTo>
                  <a:lnTo>
                    <a:pt x="712" y="453"/>
                  </a:lnTo>
                  <a:lnTo>
                    <a:pt x="708" y="468"/>
                  </a:lnTo>
                  <a:lnTo>
                    <a:pt x="704" y="483"/>
                  </a:lnTo>
                  <a:lnTo>
                    <a:pt x="697" y="498"/>
                  </a:lnTo>
                  <a:lnTo>
                    <a:pt x="691" y="513"/>
                  </a:lnTo>
                  <a:lnTo>
                    <a:pt x="677" y="545"/>
                  </a:lnTo>
                  <a:lnTo>
                    <a:pt x="660" y="577"/>
                  </a:lnTo>
                  <a:lnTo>
                    <a:pt x="643" y="608"/>
                  </a:lnTo>
                  <a:lnTo>
                    <a:pt x="626" y="641"/>
                  </a:lnTo>
                  <a:lnTo>
                    <a:pt x="610" y="669"/>
                  </a:lnTo>
                  <a:lnTo>
                    <a:pt x="594" y="698"/>
                  </a:lnTo>
                  <a:lnTo>
                    <a:pt x="579" y="727"/>
                  </a:lnTo>
                  <a:lnTo>
                    <a:pt x="565" y="756"/>
                  </a:lnTo>
                  <a:lnTo>
                    <a:pt x="565" y="756"/>
                  </a:lnTo>
                  <a:close/>
                  <a:moveTo>
                    <a:pt x="397" y="1080"/>
                  </a:moveTo>
                  <a:lnTo>
                    <a:pt x="384" y="1079"/>
                  </a:lnTo>
                  <a:lnTo>
                    <a:pt x="373" y="1078"/>
                  </a:lnTo>
                  <a:lnTo>
                    <a:pt x="363" y="1076"/>
                  </a:lnTo>
                  <a:lnTo>
                    <a:pt x="355" y="1073"/>
                  </a:lnTo>
                  <a:lnTo>
                    <a:pt x="346" y="1067"/>
                  </a:lnTo>
                  <a:lnTo>
                    <a:pt x="339" y="1059"/>
                  </a:lnTo>
                  <a:lnTo>
                    <a:pt x="332" y="1049"/>
                  </a:lnTo>
                  <a:lnTo>
                    <a:pt x="326" y="1035"/>
                  </a:lnTo>
                  <a:lnTo>
                    <a:pt x="478" y="1016"/>
                  </a:lnTo>
                  <a:lnTo>
                    <a:pt x="469" y="1036"/>
                  </a:lnTo>
                  <a:lnTo>
                    <a:pt x="462" y="1051"/>
                  </a:lnTo>
                  <a:lnTo>
                    <a:pt x="457" y="1057"/>
                  </a:lnTo>
                  <a:lnTo>
                    <a:pt x="454" y="1062"/>
                  </a:lnTo>
                  <a:lnTo>
                    <a:pt x="450" y="1066"/>
                  </a:lnTo>
                  <a:lnTo>
                    <a:pt x="445" y="1071"/>
                  </a:lnTo>
                  <a:lnTo>
                    <a:pt x="440" y="1073"/>
                  </a:lnTo>
                  <a:lnTo>
                    <a:pt x="436" y="1075"/>
                  </a:lnTo>
                  <a:lnTo>
                    <a:pt x="430" y="1077"/>
                  </a:lnTo>
                  <a:lnTo>
                    <a:pt x="425" y="1078"/>
                  </a:lnTo>
                  <a:lnTo>
                    <a:pt x="412" y="1079"/>
                  </a:lnTo>
                  <a:lnTo>
                    <a:pt x="397" y="1080"/>
                  </a:lnTo>
                  <a:close/>
                  <a:moveTo>
                    <a:pt x="279" y="897"/>
                  </a:moveTo>
                  <a:lnTo>
                    <a:pt x="275" y="881"/>
                  </a:lnTo>
                  <a:lnTo>
                    <a:pt x="269" y="863"/>
                  </a:lnTo>
                  <a:lnTo>
                    <a:pt x="263" y="846"/>
                  </a:lnTo>
                  <a:lnTo>
                    <a:pt x="258" y="828"/>
                  </a:lnTo>
                  <a:lnTo>
                    <a:pt x="537" y="828"/>
                  </a:lnTo>
                  <a:lnTo>
                    <a:pt x="534" y="837"/>
                  </a:lnTo>
                  <a:lnTo>
                    <a:pt x="531" y="847"/>
                  </a:lnTo>
                  <a:lnTo>
                    <a:pt x="528" y="857"/>
                  </a:lnTo>
                  <a:lnTo>
                    <a:pt x="524" y="867"/>
                  </a:lnTo>
                  <a:lnTo>
                    <a:pt x="279" y="897"/>
                  </a:lnTo>
                  <a:close/>
                  <a:moveTo>
                    <a:pt x="491" y="978"/>
                  </a:moveTo>
                  <a:lnTo>
                    <a:pt x="312" y="1000"/>
                  </a:lnTo>
                  <a:lnTo>
                    <a:pt x="307" y="986"/>
                  </a:lnTo>
                  <a:lnTo>
                    <a:pt x="302" y="970"/>
                  </a:lnTo>
                  <a:lnTo>
                    <a:pt x="296" y="952"/>
                  </a:lnTo>
                  <a:lnTo>
                    <a:pt x="290" y="932"/>
                  </a:lnTo>
                  <a:lnTo>
                    <a:pt x="290" y="931"/>
                  </a:lnTo>
                  <a:lnTo>
                    <a:pt x="290" y="931"/>
                  </a:lnTo>
                  <a:lnTo>
                    <a:pt x="512" y="903"/>
                  </a:lnTo>
                  <a:lnTo>
                    <a:pt x="508" y="919"/>
                  </a:lnTo>
                  <a:lnTo>
                    <a:pt x="504" y="936"/>
                  </a:lnTo>
                  <a:lnTo>
                    <a:pt x="499" y="946"/>
                  </a:lnTo>
                  <a:lnTo>
                    <a:pt x="496" y="958"/>
                  </a:lnTo>
                  <a:lnTo>
                    <a:pt x="493" y="968"/>
                  </a:lnTo>
                  <a:lnTo>
                    <a:pt x="491" y="978"/>
                  </a:lnTo>
                  <a:lnTo>
                    <a:pt x="491" y="978"/>
                  </a:lnTo>
                  <a:close/>
                  <a:moveTo>
                    <a:pt x="397" y="0"/>
                  </a:moveTo>
                  <a:lnTo>
                    <a:pt x="376" y="0"/>
                  </a:lnTo>
                  <a:lnTo>
                    <a:pt x="357" y="1"/>
                  </a:lnTo>
                  <a:lnTo>
                    <a:pt x="336" y="5"/>
                  </a:lnTo>
                  <a:lnTo>
                    <a:pt x="317" y="8"/>
                  </a:lnTo>
                  <a:lnTo>
                    <a:pt x="299" y="12"/>
                  </a:lnTo>
                  <a:lnTo>
                    <a:pt x="279" y="18"/>
                  </a:lnTo>
                  <a:lnTo>
                    <a:pt x="261" y="24"/>
                  </a:lnTo>
                  <a:lnTo>
                    <a:pt x="242" y="31"/>
                  </a:lnTo>
                  <a:lnTo>
                    <a:pt x="225" y="39"/>
                  </a:lnTo>
                  <a:lnTo>
                    <a:pt x="208" y="48"/>
                  </a:lnTo>
                  <a:lnTo>
                    <a:pt x="192" y="58"/>
                  </a:lnTo>
                  <a:lnTo>
                    <a:pt x="175" y="67"/>
                  </a:lnTo>
                  <a:lnTo>
                    <a:pt x="160" y="78"/>
                  </a:lnTo>
                  <a:lnTo>
                    <a:pt x="145" y="90"/>
                  </a:lnTo>
                  <a:lnTo>
                    <a:pt x="131" y="103"/>
                  </a:lnTo>
                  <a:lnTo>
                    <a:pt x="117" y="116"/>
                  </a:lnTo>
                  <a:lnTo>
                    <a:pt x="104" y="130"/>
                  </a:lnTo>
                  <a:lnTo>
                    <a:pt x="91" y="144"/>
                  </a:lnTo>
                  <a:lnTo>
                    <a:pt x="79" y="159"/>
                  </a:lnTo>
                  <a:lnTo>
                    <a:pt x="69" y="174"/>
                  </a:lnTo>
                  <a:lnTo>
                    <a:pt x="59" y="190"/>
                  </a:lnTo>
                  <a:lnTo>
                    <a:pt x="49" y="207"/>
                  </a:lnTo>
                  <a:lnTo>
                    <a:pt x="40" y="224"/>
                  </a:lnTo>
                  <a:lnTo>
                    <a:pt x="32" y="242"/>
                  </a:lnTo>
                  <a:lnTo>
                    <a:pt x="25" y="260"/>
                  </a:lnTo>
                  <a:lnTo>
                    <a:pt x="19" y="278"/>
                  </a:lnTo>
                  <a:lnTo>
                    <a:pt x="13" y="297"/>
                  </a:lnTo>
                  <a:lnTo>
                    <a:pt x="9" y="316"/>
                  </a:lnTo>
                  <a:lnTo>
                    <a:pt x="6" y="335"/>
                  </a:lnTo>
                  <a:lnTo>
                    <a:pt x="3" y="356"/>
                  </a:lnTo>
                  <a:lnTo>
                    <a:pt x="2" y="375"/>
                  </a:lnTo>
                  <a:lnTo>
                    <a:pt x="0" y="396"/>
                  </a:lnTo>
                  <a:lnTo>
                    <a:pt x="2" y="410"/>
                  </a:lnTo>
                  <a:lnTo>
                    <a:pt x="3" y="424"/>
                  </a:lnTo>
                  <a:lnTo>
                    <a:pt x="5" y="437"/>
                  </a:lnTo>
                  <a:lnTo>
                    <a:pt x="7" y="451"/>
                  </a:lnTo>
                  <a:lnTo>
                    <a:pt x="13" y="479"/>
                  </a:lnTo>
                  <a:lnTo>
                    <a:pt x="22" y="506"/>
                  </a:lnTo>
                  <a:lnTo>
                    <a:pt x="33" y="534"/>
                  </a:lnTo>
                  <a:lnTo>
                    <a:pt x="46" y="561"/>
                  </a:lnTo>
                  <a:lnTo>
                    <a:pt x="59" y="589"/>
                  </a:lnTo>
                  <a:lnTo>
                    <a:pt x="74" y="617"/>
                  </a:lnTo>
                  <a:lnTo>
                    <a:pt x="103" y="671"/>
                  </a:lnTo>
                  <a:lnTo>
                    <a:pt x="133" y="725"/>
                  </a:lnTo>
                  <a:lnTo>
                    <a:pt x="147" y="752"/>
                  </a:lnTo>
                  <a:lnTo>
                    <a:pt x="160" y="778"/>
                  </a:lnTo>
                  <a:lnTo>
                    <a:pt x="172" y="804"/>
                  </a:lnTo>
                  <a:lnTo>
                    <a:pt x="182" y="830"/>
                  </a:lnTo>
                  <a:lnTo>
                    <a:pt x="206" y="901"/>
                  </a:lnTo>
                  <a:lnTo>
                    <a:pt x="225" y="965"/>
                  </a:lnTo>
                  <a:lnTo>
                    <a:pt x="234" y="994"/>
                  </a:lnTo>
                  <a:lnTo>
                    <a:pt x="242" y="1020"/>
                  </a:lnTo>
                  <a:lnTo>
                    <a:pt x="251" y="1045"/>
                  </a:lnTo>
                  <a:lnTo>
                    <a:pt x="260" y="1066"/>
                  </a:lnTo>
                  <a:lnTo>
                    <a:pt x="265" y="1076"/>
                  </a:lnTo>
                  <a:lnTo>
                    <a:pt x="270" y="1086"/>
                  </a:lnTo>
                  <a:lnTo>
                    <a:pt x="276" y="1094"/>
                  </a:lnTo>
                  <a:lnTo>
                    <a:pt x="281" y="1103"/>
                  </a:lnTo>
                  <a:lnTo>
                    <a:pt x="288" y="1111"/>
                  </a:lnTo>
                  <a:lnTo>
                    <a:pt x="295" y="1118"/>
                  </a:lnTo>
                  <a:lnTo>
                    <a:pt x="302" y="1125"/>
                  </a:lnTo>
                  <a:lnTo>
                    <a:pt x="310" y="1130"/>
                  </a:lnTo>
                  <a:lnTo>
                    <a:pt x="318" y="1135"/>
                  </a:lnTo>
                  <a:lnTo>
                    <a:pt x="328" y="1140"/>
                  </a:lnTo>
                  <a:lnTo>
                    <a:pt x="337" y="1143"/>
                  </a:lnTo>
                  <a:lnTo>
                    <a:pt x="347" y="1146"/>
                  </a:lnTo>
                  <a:lnTo>
                    <a:pt x="359" y="1148"/>
                  </a:lnTo>
                  <a:lnTo>
                    <a:pt x="371" y="1151"/>
                  </a:lnTo>
                  <a:lnTo>
                    <a:pt x="383" y="1152"/>
                  </a:lnTo>
                  <a:lnTo>
                    <a:pt x="397" y="1152"/>
                  </a:lnTo>
                  <a:lnTo>
                    <a:pt x="411" y="1152"/>
                  </a:lnTo>
                  <a:lnTo>
                    <a:pt x="424" y="1151"/>
                  </a:lnTo>
                  <a:lnTo>
                    <a:pt x="436" y="1148"/>
                  </a:lnTo>
                  <a:lnTo>
                    <a:pt x="448" y="1146"/>
                  </a:lnTo>
                  <a:lnTo>
                    <a:pt x="457" y="1143"/>
                  </a:lnTo>
                  <a:lnTo>
                    <a:pt x="467" y="1140"/>
                  </a:lnTo>
                  <a:lnTo>
                    <a:pt x="477" y="1135"/>
                  </a:lnTo>
                  <a:lnTo>
                    <a:pt x="485" y="1130"/>
                  </a:lnTo>
                  <a:lnTo>
                    <a:pt x="493" y="1125"/>
                  </a:lnTo>
                  <a:lnTo>
                    <a:pt x="501" y="1118"/>
                  </a:lnTo>
                  <a:lnTo>
                    <a:pt x="507" y="1111"/>
                  </a:lnTo>
                  <a:lnTo>
                    <a:pt x="513" y="1103"/>
                  </a:lnTo>
                  <a:lnTo>
                    <a:pt x="519" y="1095"/>
                  </a:lnTo>
                  <a:lnTo>
                    <a:pt x="524" y="1086"/>
                  </a:lnTo>
                  <a:lnTo>
                    <a:pt x="530" y="1077"/>
                  </a:lnTo>
                  <a:lnTo>
                    <a:pt x="535" y="1066"/>
                  </a:lnTo>
                  <a:lnTo>
                    <a:pt x="544" y="1045"/>
                  </a:lnTo>
                  <a:lnTo>
                    <a:pt x="552" y="1021"/>
                  </a:lnTo>
                  <a:lnTo>
                    <a:pt x="561" y="994"/>
                  </a:lnTo>
                  <a:lnTo>
                    <a:pt x="570" y="966"/>
                  </a:lnTo>
                  <a:lnTo>
                    <a:pt x="578" y="935"/>
                  </a:lnTo>
                  <a:lnTo>
                    <a:pt x="588" y="902"/>
                  </a:lnTo>
                  <a:lnTo>
                    <a:pt x="599" y="868"/>
                  </a:lnTo>
                  <a:lnTo>
                    <a:pt x="612" y="831"/>
                  </a:lnTo>
                  <a:lnTo>
                    <a:pt x="621" y="805"/>
                  </a:lnTo>
                  <a:lnTo>
                    <a:pt x="633" y="779"/>
                  </a:lnTo>
                  <a:lnTo>
                    <a:pt x="646" y="753"/>
                  </a:lnTo>
                  <a:lnTo>
                    <a:pt x="660" y="726"/>
                  </a:lnTo>
                  <a:lnTo>
                    <a:pt x="691" y="672"/>
                  </a:lnTo>
                  <a:lnTo>
                    <a:pt x="721" y="617"/>
                  </a:lnTo>
                  <a:lnTo>
                    <a:pt x="735" y="589"/>
                  </a:lnTo>
                  <a:lnTo>
                    <a:pt x="749" y="561"/>
                  </a:lnTo>
                  <a:lnTo>
                    <a:pt x="761" y="533"/>
                  </a:lnTo>
                  <a:lnTo>
                    <a:pt x="772" y="506"/>
                  </a:lnTo>
                  <a:lnTo>
                    <a:pt x="780" y="478"/>
                  </a:lnTo>
                  <a:lnTo>
                    <a:pt x="787" y="451"/>
                  </a:lnTo>
                  <a:lnTo>
                    <a:pt x="790" y="437"/>
                  </a:lnTo>
                  <a:lnTo>
                    <a:pt x="791" y="423"/>
                  </a:lnTo>
                  <a:lnTo>
                    <a:pt x="792" y="410"/>
                  </a:lnTo>
                  <a:lnTo>
                    <a:pt x="793" y="396"/>
                  </a:lnTo>
                  <a:lnTo>
                    <a:pt x="792" y="375"/>
                  </a:lnTo>
                  <a:lnTo>
                    <a:pt x="791" y="356"/>
                  </a:lnTo>
                  <a:lnTo>
                    <a:pt x="789" y="335"/>
                  </a:lnTo>
                  <a:lnTo>
                    <a:pt x="785" y="316"/>
                  </a:lnTo>
                  <a:lnTo>
                    <a:pt x="780" y="297"/>
                  </a:lnTo>
                  <a:lnTo>
                    <a:pt x="775" y="278"/>
                  </a:lnTo>
                  <a:lnTo>
                    <a:pt x="769" y="260"/>
                  </a:lnTo>
                  <a:lnTo>
                    <a:pt x="762" y="242"/>
                  </a:lnTo>
                  <a:lnTo>
                    <a:pt x="754" y="224"/>
                  </a:lnTo>
                  <a:lnTo>
                    <a:pt x="746" y="207"/>
                  </a:lnTo>
                  <a:lnTo>
                    <a:pt x="736" y="190"/>
                  </a:lnTo>
                  <a:lnTo>
                    <a:pt x="725" y="174"/>
                  </a:lnTo>
                  <a:lnTo>
                    <a:pt x="714" y="159"/>
                  </a:lnTo>
                  <a:lnTo>
                    <a:pt x="703" y="144"/>
                  </a:lnTo>
                  <a:lnTo>
                    <a:pt x="691" y="130"/>
                  </a:lnTo>
                  <a:lnTo>
                    <a:pt x="677" y="116"/>
                  </a:lnTo>
                  <a:lnTo>
                    <a:pt x="664" y="103"/>
                  </a:lnTo>
                  <a:lnTo>
                    <a:pt x="648" y="90"/>
                  </a:lnTo>
                  <a:lnTo>
                    <a:pt x="633" y="78"/>
                  </a:lnTo>
                  <a:lnTo>
                    <a:pt x="618" y="67"/>
                  </a:lnTo>
                  <a:lnTo>
                    <a:pt x="602" y="58"/>
                  </a:lnTo>
                  <a:lnTo>
                    <a:pt x="586" y="48"/>
                  </a:lnTo>
                  <a:lnTo>
                    <a:pt x="569" y="39"/>
                  </a:lnTo>
                  <a:lnTo>
                    <a:pt x="551" y="31"/>
                  </a:lnTo>
                  <a:lnTo>
                    <a:pt x="533" y="24"/>
                  </a:lnTo>
                  <a:lnTo>
                    <a:pt x="515" y="18"/>
                  </a:lnTo>
                  <a:lnTo>
                    <a:pt x="496" y="12"/>
                  </a:lnTo>
                  <a:lnTo>
                    <a:pt x="477" y="8"/>
                  </a:lnTo>
                  <a:lnTo>
                    <a:pt x="457" y="5"/>
                  </a:lnTo>
                  <a:lnTo>
                    <a:pt x="438" y="1"/>
                  </a:lnTo>
                  <a:lnTo>
                    <a:pt x="417" y="0"/>
                  </a:lnTo>
                  <a:lnTo>
                    <a:pt x="39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9" name="Freeform 115"/>
            <p:cNvSpPr/>
            <p:nvPr/>
          </p:nvSpPr>
          <p:spPr bwMode="auto">
            <a:xfrm>
              <a:off x="3791743" y="3739753"/>
              <a:ext cx="93663" cy="93663"/>
            </a:xfrm>
            <a:custGeom>
              <a:avLst/>
              <a:gdLst>
                <a:gd name="T0" fmla="*/ 205 w 234"/>
                <a:gd name="T1" fmla="*/ 1 h 234"/>
                <a:gd name="T2" fmla="*/ 183 w 234"/>
                <a:gd name="T3" fmla="*/ 3 h 234"/>
                <a:gd name="T4" fmla="*/ 152 w 234"/>
                <a:gd name="T5" fmla="*/ 9 h 234"/>
                <a:gd name="T6" fmla="*/ 113 w 234"/>
                <a:gd name="T7" fmla="*/ 26 h 234"/>
                <a:gd name="T8" fmla="*/ 79 w 234"/>
                <a:gd name="T9" fmla="*/ 49 h 234"/>
                <a:gd name="T10" fmla="*/ 50 w 234"/>
                <a:gd name="T11" fmla="*/ 78 h 234"/>
                <a:gd name="T12" fmla="*/ 26 w 234"/>
                <a:gd name="T13" fmla="*/ 113 h 234"/>
                <a:gd name="T14" fmla="*/ 10 w 234"/>
                <a:gd name="T15" fmla="*/ 152 h 234"/>
                <a:gd name="T16" fmla="*/ 2 w 234"/>
                <a:gd name="T17" fmla="*/ 183 h 234"/>
                <a:gd name="T18" fmla="*/ 0 w 234"/>
                <a:gd name="T19" fmla="*/ 205 h 234"/>
                <a:gd name="T20" fmla="*/ 0 w 234"/>
                <a:gd name="T21" fmla="*/ 220 h 234"/>
                <a:gd name="T22" fmla="*/ 3 w 234"/>
                <a:gd name="T23" fmla="*/ 226 h 234"/>
                <a:gd name="T24" fmla="*/ 7 w 234"/>
                <a:gd name="T25" fmla="*/ 231 h 234"/>
                <a:gd name="T26" fmla="*/ 14 w 234"/>
                <a:gd name="T27" fmla="*/ 234 h 234"/>
                <a:gd name="T28" fmla="*/ 21 w 234"/>
                <a:gd name="T29" fmla="*/ 234 h 234"/>
                <a:gd name="T30" fmla="*/ 28 w 234"/>
                <a:gd name="T31" fmla="*/ 231 h 234"/>
                <a:gd name="T32" fmla="*/ 33 w 234"/>
                <a:gd name="T33" fmla="*/ 226 h 234"/>
                <a:gd name="T34" fmla="*/ 35 w 234"/>
                <a:gd name="T35" fmla="*/ 220 h 234"/>
                <a:gd name="T36" fmla="*/ 37 w 234"/>
                <a:gd name="T37" fmla="*/ 197 h 234"/>
                <a:gd name="T38" fmla="*/ 44 w 234"/>
                <a:gd name="T39" fmla="*/ 163 h 234"/>
                <a:gd name="T40" fmla="*/ 58 w 234"/>
                <a:gd name="T41" fmla="*/ 130 h 234"/>
                <a:gd name="T42" fmla="*/ 78 w 234"/>
                <a:gd name="T43" fmla="*/ 101 h 234"/>
                <a:gd name="T44" fmla="*/ 101 w 234"/>
                <a:gd name="T45" fmla="*/ 77 h 234"/>
                <a:gd name="T46" fmla="*/ 131 w 234"/>
                <a:gd name="T47" fmla="*/ 58 h 234"/>
                <a:gd name="T48" fmla="*/ 163 w 234"/>
                <a:gd name="T49" fmla="*/ 44 h 234"/>
                <a:gd name="T50" fmla="*/ 197 w 234"/>
                <a:gd name="T51" fmla="*/ 36 h 234"/>
                <a:gd name="T52" fmla="*/ 219 w 234"/>
                <a:gd name="T53" fmla="*/ 35 h 234"/>
                <a:gd name="T54" fmla="*/ 226 w 234"/>
                <a:gd name="T55" fmla="*/ 33 h 234"/>
                <a:gd name="T56" fmla="*/ 231 w 234"/>
                <a:gd name="T57" fmla="*/ 28 h 234"/>
                <a:gd name="T58" fmla="*/ 233 w 234"/>
                <a:gd name="T59" fmla="*/ 21 h 234"/>
                <a:gd name="T60" fmla="*/ 233 w 234"/>
                <a:gd name="T61" fmla="*/ 15 h 234"/>
                <a:gd name="T62" fmla="*/ 231 w 234"/>
                <a:gd name="T63" fmla="*/ 8 h 234"/>
                <a:gd name="T64" fmla="*/ 226 w 234"/>
                <a:gd name="T65" fmla="*/ 3 h 234"/>
                <a:gd name="T66" fmla="*/ 219 w 234"/>
                <a:gd name="T67" fmla="*/ 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34" h="234">
                  <a:moveTo>
                    <a:pt x="216" y="0"/>
                  </a:moveTo>
                  <a:lnTo>
                    <a:pt x="205" y="1"/>
                  </a:lnTo>
                  <a:lnTo>
                    <a:pt x="194" y="1"/>
                  </a:lnTo>
                  <a:lnTo>
                    <a:pt x="183" y="3"/>
                  </a:lnTo>
                  <a:lnTo>
                    <a:pt x="173" y="4"/>
                  </a:lnTo>
                  <a:lnTo>
                    <a:pt x="152" y="9"/>
                  </a:lnTo>
                  <a:lnTo>
                    <a:pt x="132" y="17"/>
                  </a:lnTo>
                  <a:lnTo>
                    <a:pt x="113" y="26"/>
                  </a:lnTo>
                  <a:lnTo>
                    <a:pt x="95" y="36"/>
                  </a:lnTo>
                  <a:lnTo>
                    <a:pt x="79" y="49"/>
                  </a:lnTo>
                  <a:lnTo>
                    <a:pt x="64" y="63"/>
                  </a:lnTo>
                  <a:lnTo>
                    <a:pt x="50" y="78"/>
                  </a:lnTo>
                  <a:lnTo>
                    <a:pt x="37" y="95"/>
                  </a:lnTo>
                  <a:lnTo>
                    <a:pt x="26" y="113"/>
                  </a:lnTo>
                  <a:lnTo>
                    <a:pt x="17" y="131"/>
                  </a:lnTo>
                  <a:lnTo>
                    <a:pt x="10" y="152"/>
                  </a:lnTo>
                  <a:lnTo>
                    <a:pt x="4" y="172"/>
                  </a:lnTo>
                  <a:lnTo>
                    <a:pt x="2" y="183"/>
                  </a:lnTo>
                  <a:lnTo>
                    <a:pt x="1" y="194"/>
                  </a:lnTo>
                  <a:lnTo>
                    <a:pt x="0" y="205"/>
                  </a:lnTo>
                  <a:lnTo>
                    <a:pt x="0" y="216"/>
                  </a:lnTo>
                  <a:lnTo>
                    <a:pt x="0" y="220"/>
                  </a:lnTo>
                  <a:lnTo>
                    <a:pt x="1" y="223"/>
                  </a:lnTo>
                  <a:lnTo>
                    <a:pt x="3" y="226"/>
                  </a:lnTo>
                  <a:lnTo>
                    <a:pt x="5" y="229"/>
                  </a:lnTo>
                  <a:lnTo>
                    <a:pt x="7" y="231"/>
                  </a:lnTo>
                  <a:lnTo>
                    <a:pt x="11" y="233"/>
                  </a:lnTo>
                  <a:lnTo>
                    <a:pt x="14" y="234"/>
                  </a:lnTo>
                  <a:lnTo>
                    <a:pt x="18" y="234"/>
                  </a:lnTo>
                  <a:lnTo>
                    <a:pt x="21" y="234"/>
                  </a:lnTo>
                  <a:lnTo>
                    <a:pt x="25" y="233"/>
                  </a:lnTo>
                  <a:lnTo>
                    <a:pt x="28" y="231"/>
                  </a:lnTo>
                  <a:lnTo>
                    <a:pt x="31" y="229"/>
                  </a:lnTo>
                  <a:lnTo>
                    <a:pt x="33" y="226"/>
                  </a:lnTo>
                  <a:lnTo>
                    <a:pt x="34" y="223"/>
                  </a:lnTo>
                  <a:lnTo>
                    <a:pt x="35" y="220"/>
                  </a:lnTo>
                  <a:lnTo>
                    <a:pt x="35" y="216"/>
                  </a:lnTo>
                  <a:lnTo>
                    <a:pt x="37" y="197"/>
                  </a:lnTo>
                  <a:lnTo>
                    <a:pt x="40" y="180"/>
                  </a:lnTo>
                  <a:lnTo>
                    <a:pt x="44" y="163"/>
                  </a:lnTo>
                  <a:lnTo>
                    <a:pt x="51" y="145"/>
                  </a:lnTo>
                  <a:lnTo>
                    <a:pt x="58" y="130"/>
                  </a:lnTo>
                  <a:lnTo>
                    <a:pt x="67" y="115"/>
                  </a:lnTo>
                  <a:lnTo>
                    <a:pt x="78" y="101"/>
                  </a:lnTo>
                  <a:lnTo>
                    <a:pt x="88" y="88"/>
                  </a:lnTo>
                  <a:lnTo>
                    <a:pt x="101" y="77"/>
                  </a:lnTo>
                  <a:lnTo>
                    <a:pt x="115" y="67"/>
                  </a:lnTo>
                  <a:lnTo>
                    <a:pt x="131" y="58"/>
                  </a:lnTo>
                  <a:lnTo>
                    <a:pt x="146" y="50"/>
                  </a:lnTo>
                  <a:lnTo>
                    <a:pt x="163" y="44"/>
                  </a:lnTo>
                  <a:lnTo>
                    <a:pt x="180" y="40"/>
                  </a:lnTo>
                  <a:lnTo>
                    <a:pt x="197" y="36"/>
                  </a:lnTo>
                  <a:lnTo>
                    <a:pt x="216" y="36"/>
                  </a:lnTo>
                  <a:lnTo>
                    <a:pt x="219" y="35"/>
                  </a:lnTo>
                  <a:lnTo>
                    <a:pt x="223" y="34"/>
                  </a:lnTo>
                  <a:lnTo>
                    <a:pt x="226" y="33"/>
                  </a:lnTo>
                  <a:lnTo>
                    <a:pt x="229" y="31"/>
                  </a:lnTo>
                  <a:lnTo>
                    <a:pt x="231" y="28"/>
                  </a:lnTo>
                  <a:lnTo>
                    <a:pt x="232" y="24"/>
                  </a:lnTo>
                  <a:lnTo>
                    <a:pt x="233" y="21"/>
                  </a:lnTo>
                  <a:lnTo>
                    <a:pt x="234" y="18"/>
                  </a:lnTo>
                  <a:lnTo>
                    <a:pt x="233" y="15"/>
                  </a:lnTo>
                  <a:lnTo>
                    <a:pt x="232" y="10"/>
                  </a:lnTo>
                  <a:lnTo>
                    <a:pt x="231" y="8"/>
                  </a:lnTo>
                  <a:lnTo>
                    <a:pt x="229" y="5"/>
                  </a:lnTo>
                  <a:lnTo>
                    <a:pt x="226" y="3"/>
                  </a:lnTo>
                  <a:lnTo>
                    <a:pt x="223" y="2"/>
                  </a:lnTo>
                  <a:lnTo>
                    <a:pt x="219" y="1"/>
                  </a:lnTo>
                  <a:lnTo>
                    <a:pt x="21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0" name="Group 47"/>
          <p:cNvGrpSpPr/>
          <p:nvPr/>
        </p:nvGrpSpPr>
        <p:grpSpPr>
          <a:xfrm>
            <a:off x="6316910" y="3258807"/>
            <a:ext cx="547432" cy="528055"/>
            <a:chOff x="1677988" y="384175"/>
            <a:chExt cx="358775" cy="346075"/>
          </a:xfrm>
          <a:solidFill>
            <a:schemeClr val="bg1"/>
          </a:solidFill>
          <a:effectLst/>
        </p:grpSpPr>
        <p:sp>
          <p:nvSpPr>
            <p:cNvPr id="21" name="Freeform 68"/>
            <p:cNvSpPr>
              <a:spLocks noEditPoints="1"/>
            </p:cNvSpPr>
            <p:nvPr/>
          </p:nvSpPr>
          <p:spPr bwMode="auto">
            <a:xfrm>
              <a:off x="1677988" y="384175"/>
              <a:ext cx="358775" cy="346075"/>
            </a:xfrm>
            <a:custGeom>
              <a:avLst/>
              <a:gdLst>
                <a:gd name="T0" fmla="*/ 1106 w 1129"/>
                <a:gd name="T1" fmla="*/ 0 h 1089"/>
                <a:gd name="T2" fmla="*/ 885 w 1129"/>
                <a:gd name="T3" fmla="*/ 56 h 1089"/>
                <a:gd name="T4" fmla="*/ 12 w 1129"/>
                <a:gd name="T5" fmla="*/ 289 h 1089"/>
                <a:gd name="T6" fmla="*/ 34 w 1129"/>
                <a:gd name="T7" fmla="*/ 667 h 1089"/>
                <a:gd name="T8" fmla="*/ 56 w 1129"/>
                <a:gd name="T9" fmla="*/ 695 h 1089"/>
                <a:gd name="T10" fmla="*/ 673 w 1129"/>
                <a:gd name="T11" fmla="*/ 756 h 1089"/>
                <a:gd name="T12" fmla="*/ 751 w 1129"/>
                <a:gd name="T13" fmla="*/ 845 h 1089"/>
                <a:gd name="T14" fmla="*/ 723 w 1129"/>
                <a:gd name="T15" fmla="*/ 906 h 1089"/>
                <a:gd name="T16" fmla="*/ 0 w 1129"/>
                <a:gd name="T17" fmla="*/ 923 h 1089"/>
                <a:gd name="T18" fmla="*/ 17 w 1129"/>
                <a:gd name="T19" fmla="*/ 961 h 1089"/>
                <a:gd name="T20" fmla="*/ 67 w 1129"/>
                <a:gd name="T21" fmla="*/ 984 h 1089"/>
                <a:gd name="T22" fmla="*/ 73 w 1129"/>
                <a:gd name="T23" fmla="*/ 1068 h 1089"/>
                <a:gd name="T24" fmla="*/ 162 w 1129"/>
                <a:gd name="T25" fmla="*/ 1068 h 1089"/>
                <a:gd name="T26" fmla="*/ 173 w 1129"/>
                <a:gd name="T27" fmla="*/ 984 h 1089"/>
                <a:gd name="T28" fmla="*/ 562 w 1129"/>
                <a:gd name="T29" fmla="*/ 973 h 1089"/>
                <a:gd name="T30" fmla="*/ 540 w 1129"/>
                <a:gd name="T31" fmla="*/ 1051 h 1089"/>
                <a:gd name="T32" fmla="*/ 623 w 1129"/>
                <a:gd name="T33" fmla="*/ 1083 h 1089"/>
                <a:gd name="T34" fmla="*/ 662 w 1129"/>
                <a:gd name="T35" fmla="*/ 1007 h 1089"/>
                <a:gd name="T36" fmla="*/ 729 w 1129"/>
                <a:gd name="T37" fmla="*/ 961 h 1089"/>
                <a:gd name="T38" fmla="*/ 795 w 1129"/>
                <a:gd name="T39" fmla="*/ 917 h 1089"/>
                <a:gd name="T40" fmla="*/ 807 w 1129"/>
                <a:gd name="T41" fmla="*/ 828 h 1089"/>
                <a:gd name="T42" fmla="*/ 712 w 1129"/>
                <a:gd name="T43" fmla="*/ 717 h 1089"/>
                <a:gd name="T44" fmla="*/ 1117 w 1129"/>
                <a:gd name="T45" fmla="*/ 50 h 1089"/>
                <a:gd name="T46" fmla="*/ 162 w 1129"/>
                <a:gd name="T47" fmla="*/ 1022 h 1089"/>
                <a:gd name="T48" fmla="*/ 118 w 1129"/>
                <a:gd name="T49" fmla="*/ 1068 h 1089"/>
                <a:gd name="T50" fmla="*/ 78 w 1129"/>
                <a:gd name="T51" fmla="*/ 1022 h 1089"/>
                <a:gd name="T52" fmla="*/ 118 w 1129"/>
                <a:gd name="T53" fmla="*/ 978 h 1089"/>
                <a:gd name="T54" fmla="*/ 162 w 1129"/>
                <a:gd name="T55" fmla="*/ 1022 h 1089"/>
                <a:gd name="T56" fmla="*/ 617 w 1129"/>
                <a:gd name="T57" fmla="*/ 1062 h 1089"/>
                <a:gd name="T58" fmla="*/ 562 w 1129"/>
                <a:gd name="T59" fmla="*/ 1039 h 1089"/>
                <a:gd name="T60" fmla="*/ 584 w 1129"/>
                <a:gd name="T61" fmla="*/ 984 h 1089"/>
                <a:gd name="T62" fmla="*/ 640 w 1129"/>
                <a:gd name="T63" fmla="*/ 1007 h 1089"/>
                <a:gd name="T64" fmla="*/ 723 w 1129"/>
                <a:gd name="T65" fmla="*/ 450 h 1089"/>
                <a:gd name="T66" fmla="*/ 668 w 1129"/>
                <a:gd name="T67" fmla="*/ 584 h 1089"/>
                <a:gd name="T68" fmla="*/ 139 w 1129"/>
                <a:gd name="T69" fmla="*/ 450 h 1089"/>
                <a:gd name="T70" fmla="*/ 423 w 1129"/>
                <a:gd name="T71" fmla="*/ 450 h 1089"/>
                <a:gd name="T72" fmla="*/ 423 w 1129"/>
                <a:gd name="T73" fmla="*/ 450 h 1089"/>
                <a:gd name="T74" fmla="*/ 401 w 1129"/>
                <a:gd name="T75" fmla="*/ 434 h 1089"/>
                <a:gd name="T76" fmla="*/ 295 w 1129"/>
                <a:gd name="T77" fmla="*/ 556 h 1089"/>
                <a:gd name="T78" fmla="*/ 162 w 1129"/>
                <a:gd name="T79" fmla="*/ 339 h 1089"/>
                <a:gd name="T80" fmla="*/ 273 w 1129"/>
                <a:gd name="T81" fmla="*/ 450 h 1089"/>
                <a:gd name="T82" fmla="*/ 273 w 1129"/>
                <a:gd name="T83" fmla="*/ 450 h 1089"/>
                <a:gd name="T84" fmla="*/ 162 w 1129"/>
                <a:gd name="T85" fmla="*/ 579 h 1089"/>
                <a:gd name="T86" fmla="*/ 401 w 1129"/>
                <a:gd name="T87" fmla="*/ 667 h 1089"/>
                <a:gd name="T88" fmla="*/ 529 w 1129"/>
                <a:gd name="T89" fmla="*/ 579 h 1089"/>
                <a:gd name="T90" fmla="*/ 423 w 1129"/>
                <a:gd name="T91" fmla="*/ 434 h 1089"/>
                <a:gd name="T92" fmla="*/ 423 w 1129"/>
                <a:gd name="T93" fmla="*/ 434 h 1089"/>
                <a:gd name="T94" fmla="*/ 545 w 1129"/>
                <a:gd name="T95" fmla="*/ 556 h 1089"/>
                <a:gd name="T96" fmla="*/ 651 w 1129"/>
                <a:gd name="T97" fmla="*/ 322 h 1089"/>
                <a:gd name="T98" fmla="*/ 139 w 1129"/>
                <a:gd name="T99" fmla="*/ 339 h 1089"/>
                <a:gd name="T100" fmla="*/ 56 w 1129"/>
                <a:gd name="T101" fmla="*/ 339 h 1089"/>
                <a:gd name="T102" fmla="*/ 84 w 1129"/>
                <a:gd name="T103" fmla="*/ 640 h 1089"/>
                <a:gd name="T104" fmla="*/ 651 w 1129"/>
                <a:gd name="T105" fmla="*/ 579 h 1089"/>
                <a:gd name="T106" fmla="*/ 734 w 1129"/>
                <a:gd name="T107" fmla="*/ 434 h 1089"/>
                <a:gd name="T108" fmla="*/ 734 w 1129"/>
                <a:gd name="T109" fmla="*/ 434 h 10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29" h="1089">
                  <a:moveTo>
                    <a:pt x="1129" y="23"/>
                  </a:moveTo>
                  <a:lnTo>
                    <a:pt x="1123" y="12"/>
                  </a:lnTo>
                  <a:lnTo>
                    <a:pt x="1117" y="6"/>
                  </a:lnTo>
                  <a:lnTo>
                    <a:pt x="1106" y="0"/>
                  </a:lnTo>
                  <a:lnTo>
                    <a:pt x="1096" y="0"/>
                  </a:lnTo>
                  <a:lnTo>
                    <a:pt x="906" y="39"/>
                  </a:lnTo>
                  <a:lnTo>
                    <a:pt x="895" y="44"/>
                  </a:lnTo>
                  <a:lnTo>
                    <a:pt x="885" y="56"/>
                  </a:lnTo>
                  <a:lnTo>
                    <a:pt x="801" y="261"/>
                  </a:lnTo>
                  <a:lnTo>
                    <a:pt x="795" y="261"/>
                  </a:lnTo>
                  <a:lnTo>
                    <a:pt x="23" y="289"/>
                  </a:lnTo>
                  <a:lnTo>
                    <a:pt x="12" y="289"/>
                  </a:lnTo>
                  <a:lnTo>
                    <a:pt x="6" y="295"/>
                  </a:lnTo>
                  <a:lnTo>
                    <a:pt x="0" y="305"/>
                  </a:lnTo>
                  <a:lnTo>
                    <a:pt x="0" y="317"/>
                  </a:lnTo>
                  <a:lnTo>
                    <a:pt x="34" y="667"/>
                  </a:lnTo>
                  <a:lnTo>
                    <a:pt x="34" y="678"/>
                  </a:lnTo>
                  <a:lnTo>
                    <a:pt x="40" y="684"/>
                  </a:lnTo>
                  <a:lnTo>
                    <a:pt x="46" y="689"/>
                  </a:lnTo>
                  <a:lnTo>
                    <a:pt x="56" y="695"/>
                  </a:lnTo>
                  <a:lnTo>
                    <a:pt x="640" y="745"/>
                  </a:lnTo>
                  <a:lnTo>
                    <a:pt x="645" y="745"/>
                  </a:lnTo>
                  <a:lnTo>
                    <a:pt x="651" y="745"/>
                  </a:lnTo>
                  <a:lnTo>
                    <a:pt x="673" y="756"/>
                  </a:lnTo>
                  <a:lnTo>
                    <a:pt x="701" y="778"/>
                  </a:lnTo>
                  <a:lnTo>
                    <a:pt x="734" y="806"/>
                  </a:lnTo>
                  <a:lnTo>
                    <a:pt x="746" y="822"/>
                  </a:lnTo>
                  <a:lnTo>
                    <a:pt x="751" y="845"/>
                  </a:lnTo>
                  <a:lnTo>
                    <a:pt x="756" y="872"/>
                  </a:lnTo>
                  <a:lnTo>
                    <a:pt x="746" y="889"/>
                  </a:lnTo>
                  <a:lnTo>
                    <a:pt x="734" y="900"/>
                  </a:lnTo>
                  <a:lnTo>
                    <a:pt x="723" y="906"/>
                  </a:lnTo>
                  <a:lnTo>
                    <a:pt x="23" y="906"/>
                  </a:lnTo>
                  <a:lnTo>
                    <a:pt x="17" y="912"/>
                  </a:lnTo>
                  <a:lnTo>
                    <a:pt x="6" y="917"/>
                  </a:lnTo>
                  <a:lnTo>
                    <a:pt x="0" y="923"/>
                  </a:lnTo>
                  <a:lnTo>
                    <a:pt x="0" y="934"/>
                  </a:lnTo>
                  <a:lnTo>
                    <a:pt x="0" y="944"/>
                  </a:lnTo>
                  <a:lnTo>
                    <a:pt x="6" y="956"/>
                  </a:lnTo>
                  <a:lnTo>
                    <a:pt x="17" y="961"/>
                  </a:lnTo>
                  <a:lnTo>
                    <a:pt x="23" y="961"/>
                  </a:lnTo>
                  <a:lnTo>
                    <a:pt x="101" y="961"/>
                  </a:lnTo>
                  <a:lnTo>
                    <a:pt x="84" y="973"/>
                  </a:lnTo>
                  <a:lnTo>
                    <a:pt x="67" y="984"/>
                  </a:lnTo>
                  <a:lnTo>
                    <a:pt x="61" y="1007"/>
                  </a:lnTo>
                  <a:lnTo>
                    <a:pt x="56" y="1022"/>
                  </a:lnTo>
                  <a:lnTo>
                    <a:pt x="61" y="1051"/>
                  </a:lnTo>
                  <a:lnTo>
                    <a:pt x="73" y="1068"/>
                  </a:lnTo>
                  <a:lnTo>
                    <a:pt x="95" y="1083"/>
                  </a:lnTo>
                  <a:lnTo>
                    <a:pt x="118" y="1089"/>
                  </a:lnTo>
                  <a:lnTo>
                    <a:pt x="145" y="1083"/>
                  </a:lnTo>
                  <a:lnTo>
                    <a:pt x="162" y="1068"/>
                  </a:lnTo>
                  <a:lnTo>
                    <a:pt x="179" y="1051"/>
                  </a:lnTo>
                  <a:lnTo>
                    <a:pt x="185" y="1022"/>
                  </a:lnTo>
                  <a:lnTo>
                    <a:pt x="179" y="1007"/>
                  </a:lnTo>
                  <a:lnTo>
                    <a:pt x="173" y="984"/>
                  </a:lnTo>
                  <a:lnTo>
                    <a:pt x="156" y="973"/>
                  </a:lnTo>
                  <a:lnTo>
                    <a:pt x="139" y="961"/>
                  </a:lnTo>
                  <a:lnTo>
                    <a:pt x="579" y="961"/>
                  </a:lnTo>
                  <a:lnTo>
                    <a:pt x="562" y="973"/>
                  </a:lnTo>
                  <a:lnTo>
                    <a:pt x="550" y="984"/>
                  </a:lnTo>
                  <a:lnTo>
                    <a:pt x="540" y="1007"/>
                  </a:lnTo>
                  <a:lnTo>
                    <a:pt x="535" y="1022"/>
                  </a:lnTo>
                  <a:lnTo>
                    <a:pt x="540" y="1051"/>
                  </a:lnTo>
                  <a:lnTo>
                    <a:pt x="556" y="1068"/>
                  </a:lnTo>
                  <a:lnTo>
                    <a:pt x="573" y="1083"/>
                  </a:lnTo>
                  <a:lnTo>
                    <a:pt x="601" y="1089"/>
                  </a:lnTo>
                  <a:lnTo>
                    <a:pt x="623" y="1083"/>
                  </a:lnTo>
                  <a:lnTo>
                    <a:pt x="645" y="1068"/>
                  </a:lnTo>
                  <a:lnTo>
                    <a:pt x="657" y="1051"/>
                  </a:lnTo>
                  <a:lnTo>
                    <a:pt x="662" y="1022"/>
                  </a:lnTo>
                  <a:lnTo>
                    <a:pt x="662" y="1007"/>
                  </a:lnTo>
                  <a:lnTo>
                    <a:pt x="651" y="984"/>
                  </a:lnTo>
                  <a:lnTo>
                    <a:pt x="640" y="973"/>
                  </a:lnTo>
                  <a:lnTo>
                    <a:pt x="617" y="961"/>
                  </a:lnTo>
                  <a:lnTo>
                    <a:pt x="729" y="961"/>
                  </a:lnTo>
                  <a:lnTo>
                    <a:pt x="734" y="961"/>
                  </a:lnTo>
                  <a:lnTo>
                    <a:pt x="767" y="944"/>
                  </a:lnTo>
                  <a:lnTo>
                    <a:pt x="784" y="934"/>
                  </a:lnTo>
                  <a:lnTo>
                    <a:pt x="795" y="917"/>
                  </a:lnTo>
                  <a:lnTo>
                    <a:pt x="807" y="900"/>
                  </a:lnTo>
                  <a:lnTo>
                    <a:pt x="812" y="878"/>
                  </a:lnTo>
                  <a:lnTo>
                    <a:pt x="812" y="856"/>
                  </a:lnTo>
                  <a:lnTo>
                    <a:pt x="807" y="828"/>
                  </a:lnTo>
                  <a:lnTo>
                    <a:pt x="795" y="800"/>
                  </a:lnTo>
                  <a:lnTo>
                    <a:pt x="779" y="778"/>
                  </a:lnTo>
                  <a:lnTo>
                    <a:pt x="746" y="745"/>
                  </a:lnTo>
                  <a:lnTo>
                    <a:pt x="712" y="717"/>
                  </a:lnTo>
                  <a:lnTo>
                    <a:pt x="684" y="695"/>
                  </a:lnTo>
                  <a:lnTo>
                    <a:pt x="934" y="94"/>
                  </a:lnTo>
                  <a:lnTo>
                    <a:pt x="1106" y="56"/>
                  </a:lnTo>
                  <a:lnTo>
                    <a:pt x="1117" y="50"/>
                  </a:lnTo>
                  <a:lnTo>
                    <a:pt x="1123" y="44"/>
                  </a:lnTo>
                  <a:lnTo>
                    <a:pt x="1129" y="33"/>
                  </a:lnTo>
                  <a:lnTo>
                    <a:pt x="1129" y="23"/>
                  </a:lnTo>
                  <a:close/>
                  <a:moveTo>
                    <a:pt x="162" y="1022"/>
                  </a:moveTo>
                  <a:lnTo>
                    <a:pt x="156" y="1039"/>
                  </a:lnTo>
                  <a:lnTo>
                    <a:pt x="151" y="1056"/>
                  </a:lnTo>
                  <a:lnTo>
                    <a:pt x="134" y="1062"/>
                  </a:lnTo>
                  <a:lnTo>
                    <a:pt x="118" y="1068"/>
                  </a:lnTo>
                  <a:lnTo>
                    <a:pt x="101" y="1062"/>
                  </a:lnTo>
                  <a:lnTo>
                    <a:pt x="90" y="1056"/>
                  </a:lnTo>
                  <a:lnTo>
                    <a:pt x="78" y="1039"/>
                  </a:lnTo>
                  <a:lnTo>
                    <a:pt x="78" y="1022"/>
                  </a:lnTo>
                  <a:lnTo>
                    <a:pt x="78" y="1007"/>
                  </a:lnTo>
                  <a:lnTo>
                    <a:pt x="90" y="995"/>
                  </a:lnTo>
                  <a:lnTo>
                    <a:pt x="101" y="984"/>
                  </a:lnTo>
                  <a:lnTo>
                    <a:pt x="118" y="978"/>
                  </a:lnTo>
                  <a:lnTo>
                    <a:pt x="134" y="984"/>
                  </a:lnTo>
                  <a:lnTo>
                    <a:pt x="151" y="995"/>
                  </a:lnTo>
                  <a:lnTo>
                    <a:pt x="156" y="1007"/>
                  </a:lnTo>
                  <a:lnTo>
                    <a:pt x="162" y="1022"/>
                  </a:lnTo>
                  <a:close/>
                  <a:moveTo>
                    <a:pt x="645" y="1022"/>
                  </a:moveTo>
                  <a:lnTo>
                    <a:pt x="640" y="1039"/>
                  </a:lnTo>
                  <a:lnTo>
                    <a:pt x="628" y="1056"/>
                  </a:lnTo>
                  <a:lnTo>
                    <a:pt x="617" y="1062"/>
                  </a:lnTo>
                  <a:lnTo>
                    <a:pt x="601" y="1068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62" y="1039"/>
                  </a:lnTo>
                  <a:lnTo>
                    <a:pt x="556" y="1022"/>
                  </a:lnTo>
                  <a:lnTo>
                    <a:pt x="562" y="1007"/>
                  </a:lnTo>
                  <a:lnTo>
                    <a:pt x="567" y="995"/>
                  </a:lnTo>
                  <a:lnTo>
                    <a:pt x="584" y="984"/>
                  </a:lnTo>
                  <a:lnTo>
                    <a:pt x="601" y="978"/>
                  </a:lnTo>
                  <a:lnTo>
                    <a:pt x="617" y="984"/>
                  </a:lnTo>
                  <a:lnTo>
                    <a:pt x="628" y="995"/>
                  </a:lnTo>
                  <a:lnTo>
                    <a:pt x="640" y="1007"/>
                  </a:lnTo>
                  <a:lnTo>
                    <a:pt x="645" y="1022"/>
                  </a:lnTo>
                  <a:close/>
                  <a:moveTo>
                    <a:pt x="668" y="556"/>
                  </a:moveTo>
                  <a:lnTo>
                    <a:pt x="668" y="450"/>
                  </a:lnTo>
                  <a:lnTo>
                    <a:pt x="723" y="450"/>
                  </a:lnTo>
                  <a:lnTo>
                    <a:pt x="684" y="556"/>
                  </a:lnTo>
                  <a:lnTo>
                    <a:pt x="668" y="556"/>
                  </a:lnTo>
                  <a:close/>
                  <a:moveTo>
                    <a:pt x="673" y="579"/>
                  </a:moveTo>
                  <a:lnTo>
                    <a:pt x="668" y="584"/>
                  </a:lnTo>
                  <a:lnTo>
                    <a:pt x="668" y="579"/>
                  </a:lnTo>
                  <a:lnTo>
                    <a:pt x="673" y="579"/>
                  </a:lnTo>
                  <a:close/>
                  <a:moveTo>
                    <a:pt x="67" y="450"/>
                  </a:moveTo>
                  <a:lnTo>
                    <a:pt x="139" y="450"/>
                  </a:lnTo>
                  <a:lnTo>
                    <a:pt x="139" y="556"/>
                  </a:lnTo>
                  <a:lnTo>
                    <a:pt x="78" y="556"/>
                  </a:lnTo>
                  <a:lnTo>
                    <a:pt x="67" y="450"/>
                  </a:lnTo>
                  <a:close/>
                  <a:moveTo>
                    <a:pt x="423" y="450"/>
                  </a:moveTo>
                  <a:lnTo>
                    <a:pt x="529" y="450"/>
                  </a:lnTo>
                  <a:lnTo>
                    <a:pt x="529" y="556"/>
                  </a:lnTo>
                  <a:lnTo>
                    <a:pt x="423" y="556"/>
                  </a:lnTo>
                  <a:lnTo>
                    <a:pt x="423" y="450"/>
                  </a:lnTo>
                  <a:close/>
                  <a:moveTo>
                    <a:pt x="295" y="434"/>
                  </a:moveTo>
                  <a:lnTo>
                    <a:pt x="295" y="333"/>
                  </a:lnTo>
                  <a:lnTo>
                    <a:pt x="401" y="328"/>
                  </a:lnTo>
                  <a:lnTo>
                    <a:pt x="401" y="434"/>
                  </a:lnTo>
                  <a:lnTo>
                    <a:pt x="295" y="434"/>
                  </a:lnTo>
                  <a:close/>
                  <a:moveTo>
                    <a:pt x="401" y="450"/>
                  </a:moveTo>
                  <a:lnTo>
                    <a:pt x="401" y="556"/>
                  </a:lnTo>
                  <a:lnTo>
                    <a:pt x="295" y="556"/>
                  </a:lnTo>
                  <a:lnTo>
                    <a:pt x="295" y="450"/>
                  </a:lnTo>
                  <a:lnTo>
                    <a:pt x="401" y="450"/>
                  </a:lnTo>
                  <a:close/>
                  <a:moveTo>
                    <a:pt x="162" y="434"/>
                  </a:moveTo>
                  <a:lnTo>
                    <a:pt x="162" y="339"/>
                  </a:lnTo>
                  <a:lnTo>
                    <a:pt x="273" y="333"/>
                  </a:lnTo>
                  <a:lnTo>
                    <a:pt x="273" y="434"/>
                  </a:lnTo>
                  <a:lnTo>
                    <a:pt x="162" y="434"/>
                  </a:lnTo>
                  <a:close/>
                  <a:moveTo>
                    <a:pt x="273" y="450"/>
                  </a:moveTo>
                  <a:lnTo>
                    <a:pt x="273" y="556"/>
                  </a:lnTo>
                  <a:lnTo>
                    <a:pt x="162" y="556"/>
                  </a:lnTo>
                  <a:lnTo>
                    <a:pt x="162" y="450"/>
                  </a:lnTo>
                  <a:lnTo>
                    <a:pt x="273" y="450"/>
                  </a:lnTo>
                  <a:close/>
                  <a:moveTo>
                    <a:pt x="273" y="579"/>
                  </a:moveTo>
                  <a:lnTo>
                    <a:pt x="273" y="655"/>
                  </a:lnTo>
                  <a:lnTo>
                    <a:pt x="162" y="645"/>
                  </a:lnTo>
                  <a:lnTo>
                    <a:pt x="162" y="579"/>
                  </a:lnTo>
                  <a:lnTo>
                    <a:pt x="273" y="579"/>
                  </a:lnTo>
                  <a:close/>
                  <a:moveTo>
                    <a:pt x="295" y="579"/>
                  </a:moveTo>
                  <a:lnTo>
                    <a:pt x="401" y="579"/>
                  </a:lnTo>
                  <a:lnTo>
                    <a:pt x="401" y="667"/>
                  </a:lnTo>
                  <a:lnTo>
                    <a:pt x="295" y="655"/>
                  </a:lnTo>
                  <a:lnTo>
                    <a:pt x="295" y="579"/>
                  </a:lnTo>
                  <a:close/>
                  <a:moveTo>
                    <a:pt x="423" y="579"/>
                  </a:moveTo>
                  <a:lnTo>
                    <a:pt x="529" y="579"/>
                  </a:lnTo>
                  <a:lnTo>
                    <a:pt x="529" y="678"/>
                  </a:lnTo>
                  <a:lnTo>
                    <a:pt x="423" y="667"/>
                  </a:lnTo>
                  <a:lnTo>
                    <a:pt x="423" y="579"/>
                  </a:lnTo>
                  <a:close/>
                  <a:moveTo>
                    <a:pt x="423" y="434"/>
                  </a:moveTo>
                  <a:lnTo>
                    <a:pt x="423" y="328"/>
                  </a:lnTo>
                  <a:lnTo>
                    <a:pt x="529" y="322"/>
                  </a:lnTo>
                  <a:lnTo>
                    <a:pt x="529" y="434"/>
                  </a:lnTo>
                  <a:lnTo>
                    <a:pt x="423" y="434"/>
                  </a:lnTo>
                  <a:close/>
                  <a:moveTo>
                    <a:pt x="545" y="450"/>
                  </a:moveTo>
                  <a:lnTo>
                    <a:pt x="651" y="450"/>
                  </a:lnTo>
                  <a:lnTo>
                    <a:pt x="651" y="556"/>
                  </a:lnTo>
                  <a:lnTo>
                    <a:pt x="545" y="556"/>
                  </a:lnTo>
                  <a:lnTo>
                    <a:pt x="545" y="450"/>
                  </a:lnTo>
                  <a:close/>
                  <a:moveTo>
                    <a:pt x="545" y="434"/>
                  </a:moveTo>
                  <a:lnTo>
                    <a:pt x="545" y="322"/>
                  </a:lnTo>
                  <a:lnTo>
                    <a:pt x="651" y="322"/>
                  </a:lnTo>
                  <a:lnTo>
                    <a:pt x="651" y="434"/>
                  </a:lnTo>
                  <a:lnTo>
                    <a:pt x="545" y="434"/>
                  </a:lnTo>
                  <a:close/>
                  <a:moveTo>
                    <a:pt x="56" y="339"/>
                  </a:moveTo>
                  <a:lnTo>
                    <a:pt x="139" y="339"/>
                  </a:lnTo>
                  <a:lnTo>
                    <a:pt x="139" y="434"/>
                  </a:lnTo>
                  <a:lnTo>
                    <a:pt x="67" y="434"/>
                  </a:lnTo>
                  <a:lnTo>
                    <a:pt x="67" y="450"/>
                  </a:lnTo>
                  <a:lnTo>
                    <a:pt x="56" y="339"/>
                  </a:lnTo>
                  <a:close/>
                  <a:moveTo>
                    <a:pt x="78" y="579"/>
                  </a:moveTo>
                  <a:lnTo>
                    <a:pt x="139" y="579"/>
                  </a:lnTo>
                  <a:lnTo>
                    <a:pt x="139" y="645"/>
                  </a:lnTo>
                  <a:lnTo>
                    <a:pt x="84" y="640"/>
                  </a:lnTo>
                  <a:lnTo>
                    <a:pt x="78" y="579"/>
                  </a:lnTo>
                  <a:close/>
                  <a:moveTo>
                    <a:pt x="545" y="678"/>
                  </a:moveTo>
                  <a:lnTo>
                    <a:pt x="545" y="579"/>
                  </a:lnTo>
                  <a:lnTo>
                    <a:pt x="651" y="579"/>
                  </a:lnTo>
                  <a:lnTo>
                    <a:pt x="651" y="634"/>
                  </a:lnTo>
                  <a:lnTo>
                    <a:pt x="628" y="689"/>
                  </a:lnTo>
                  <a:lnTo>
                    <a:pt x="545" y="678"/>
                  </a:lnTo>
                  <a:close/>
                  <a:moveTo>
                    <a:pt x="734" y="434"/>
                  </a:moveTo>
                  <a:lnTo>
                    <a:pt x="668" y="434"/>
                  </a:lnTo>
                  <a:lnTo>
                    <a:pt x="668" y="322"/>
                  </a:lnTo>
                  <a:lnTo>
                    <a:pt x="779" y="317"/>
                  </a:lnTo>
                  <a:lnTo>
                    <a:pt x="734" y="4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2" name="Freeform 69"/>
            <p:cNvSpPr/>
            <p:nvPr/>
          </p:nvSpPr>
          <p:spPr bwMode="auto">
            <a:xfrm>
              <a:off x="1709738" y="704850"/>
              <a:ext cx="12700" cy="11113"/>
            </a:xfrm>
            <a:custGeom>
              <a:avLst/>
              <a:gdLst>
                <a:gd name="T0" fmla="*/ 0 w 38"/>
                <a:gd name="T1" fmla="*/ 15 h 38"/>
                <a:gd name="T2" fmla="*/ 6 w 38"/>
                <a:gd name="T3" fmla="*/ 32 h 38"/>
                <a:gd name="T4" fmla="*/ 17 w 38"/>
                <a:gd name="T5" fmla="*/ 38 h 38"/>
                <a:gd name="T6" fmla="*/ 33 w 38"/>
                <a:gd name="T7" fmla="*/ 32 h 38"/>
                <a:gd name="T8" fmla="*/ 38 w 38"/>
                <a:gd name="T9" fmla="*/ 15 h 38"/>
                <a:gd name="T10" fmla="*/ 33 w 38"/>
                <a:gd name="T11" fmla="*/ 4 h 38"/>
                <a:gd name="T12" fmla="*/ 17 w 38"/>
                <a:gd name="T13" fmla="*/ 0 h 38"/>
                <a:gd name="T14" fmla="*/ 6 w 38"/>
                <a:gd name="T15" fmla="*/ 4 h 38"/>
                <a:gd name="T16" fmla="*/ 0 w 38"/>
                <a:gd name="T17" fmla="*/ 15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38">
                  <a:moveTo>
                    <a:pt x="0" y="15"/>
                  </a:moveTo>
                  <a:lnTo>
                    <a:pt x="6" y="32"/>
                  </a:lnTo>
                  <a:lnTo>
                    <a:pt x="17" y="38"/>
                  </a:lnTo>
                  <a:lnTo>
                    <a:pt x="33" y="32"/>
                  </a:lnTo>
                  <a:lnTo>
                    <a:pt x="38" y="15"/>
                  </a:lnTo>
                  <a:lnTo>
                    <a:pt x="33" y="4"/>
                  </a:lnTo>
                  <a:lnTo>
                    <a:pt x="17" y="0"/>
                  </a:lnTo>
                  <a:lnTo>
                    <a:pt x="6" y="4"/>
                  </a:lnTo>
                  <a:lnTo>
                    <a:pt x="0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3" name="Freeform 70"/>
            <p:cNvSpPr/>
            <p:nvPr/>
          </p:nvSpPr>
          <p:spPr bwMode="auto">
            <a:xfrm>
              <a:off x="1862138" y="704850"/>
              <a:ext cx="11113" cy="11113"/>
            </a:xfrm>
            <a:custGeom>
              <a:avLst/>
              <a:gdLst>
                <a:gd name="T0" fmla="*/ 0 w 38"/>
                <a:gd name="T1" fmla="*/ 15 h 38"/>
                <a:gd name="T2" fmla="*/ 5 w 38"/>
                <a:gd name="T3" fmla="*/ 32 h 38"/>
                <a:gd name="T4" fmla="*/ 22 w 38"/>
                <a:gd name="T5" fmla="*/ 38 h 38"/>
                <a:gd name="T6" fmla="*/ 34 w 38"/>
                <a:gd name="T7" fmla="*/ 32 h 38"/>
                <a:gd name="T8" fmla="*/ 38 w 38"/>
                <a:gd name="T9" fmla="*/ 15 h 38"/>
                <a:gd name="T10" fmla="*/ 34 w 38"/>
                <a:gd name="T11" fmla="*/ 4 h 38"/>
                <a:gd name="T12" fmla="*/ 22 w 38"/>
                <a:gd name="T13" fmla="*/ 0 h 38"/>
                <a:gd name="T14" fmla="*/ 5 w 38"/>
                <a:gd name="T15" fmla="*/ 4 h 38"/>
                <a:gd name="T16" fmla="*/ 0 w 38"/>
                <a:gd name="T17" fmla="*/ 15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38">
                  <a:moveTo>
                    <a:pt x="0" y="15"/>
                  </a:moveTo>
                  <a:lnTo>
                    <a:pt x="5" y="32"/>
                  </a:lnTo>
                  <a:lnTo>
                    <a:pt x="22" y="38"/>
                  </a:lnTo>
                  <a:lnTo>
                    <a:pt x="34" y="32"/>
                  </a:lnTo>
                  <a:lnTo>
                    <a:pt x="38" y="15"/>
                  </a:lnTo>
                  <a:lnTo>
                    <a:pt x="34" y="4"/>
                  </a:lnTo>
                  <a:lnTo>
                    <a:pt x="22" y="0"/>
                  </a:lnTo>
                  <a:lnTo>
                    <a:pt x="5" y="4"/>
                  </a:lnTo>
                  <a:lnTo>
                    <a:pt x="0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1311866" y="3146390"/>
            <a:ext cx="2619239" cy="752888"/>
            <a:chOff x="821162" y="2441043"/>
            <a:chExt cx="2333999" cy="752888"/>
          </a:xfrm>
        </p:grpSpPr>
        <p:sp>
          <p:nvSpPr>
            <p:cNvPr id="25" name="TextBox 13"/>
            <p:cNvSpPr txBox="1"/>
            <p:nvPr/>
          </p:nvSpPr>
          <p:spPr>
            <a:xfrm>
              <a:off x="1859874" y="2441043"/>
              <a:ext cx="1295287" cy="276999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1216660">
                <a:spcBef>
                  <a:spcPct val="20000"/>
                </a:spcBef>
                <a:defRPr/>
              </a:pPr>
              <a:r>
                <a:rPr lang="zh-CN" altLang="en-US" b="1" dirty="0">
                  <a:solidFill>
                    <a:prstClr val="white"/>
                  </a:solidFill>
                  <a:cs typeface="+mn-ea"/>
                  <a:sym typeface="+mn-lt"/>
                </a:rPr>
                <a:t>单击编辑标题</a:t>
              </a:r>
              <a:endParaRPr lang="en-US" b="1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6" name="TextBox 13"/>
            <p:cNvSpPr txBox="1"/>
            <p:nvPr/>
          </p:nvSpPr>
          <p:spPr>
            <a:xfrm>
              <a:off x="821162" y="2763044"/>
              <a:ext cx="2333999" cy="430887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r" defTabSz="1216660">
                <a:spcBef>
                  <a:spcPct val="20000"/>
                </a:spcBef>
                <a:defRPr/>
              </a:pPr>
              <a:r>
                <a:rPr lang="zh-CN" altLang="en-US" sz="1400" dirty="0">
                  <a:solidFill>
                    <a:prstClr val="white"/>
                  </a:solidFill>
                  <a:cs typeface="+mn-ea"/>
                  <a:sym typeface="+mn-lt"/>
                </a:rPr>
                <a:t>单击此处可编辑内容，根据您的需要自由拉伸文本框大小</a:t>
              </a:r>
              <a:endParaRPr lang="en-US" altLang="zh-CN" sz="14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8099494" y="3157331"/>
            <a:ext cx="2773116" cy="752888"/>
            <a:chOff x="8051913" y="2267550"/>
            <a:chExt cx="2338080" cy="752888"/>
          </a:xfrm>
        </p:grpSpPr>
        <p:sp>
          <p:nvSpPr>
            <p:cNvPr id="28" name="TextBox 13"/>
            <p:cNvSpPr txBox="1"/>
            <p:nvPr/>
          </p:nvSpPr>
          <p:spPr>
            <a:xfrm>
              <a:off x="8051913" y="2267550"/>
              <a:ext cx="1295287" cy="276999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1216660">
                <a:spcBef>
                  <a:spcPct val="20000"/>
                </a:spcBef>
                <a:defRPr/>
              </a:pPr>
              <a:r>
                <a:rPr lang="zh-CN" altLang="en-US" b="1" dirty="0">
                  <a:solidFill>
                    <a:prstClr val="white"/>
                  </a:solidFill>
                  <a:cs typeface="+mn-ea"/>
                  <a:sym typeface="+mn-lt"/>
                </a:rPr>
                <a:t>单击编辑标题</a:t>
              </a:r>
              <a:endParaRPr lang="en-US" b="1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9" name="TextBox 13"/>
            <p:cNvSpPr txBox="1"/>
            <p:nvPr/>
          </p:nvSpPr>
          <p:spPr>
            <a:xfrm>
              <a:off x="8055994" y="2589551"/>
              <a:ext cx="2333999" cy="430887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1216660">
                <a:spcBef>
                  <a:spcPct val="20000"/>
                </a:spcBef>
                <a:defRPr/>
              </a:pPr>
              <a:r>
                <a:rPr lang="zh-CN" altLang="en-US" sz="1400" dirty="0">
                  <a:solidFill>
                    <a:prstClr val="white"/>
                  </a:solidFill>
                  <a:cs typeface="+mn-ea"/>
                  <a:sym typeface="+mn-lt"/>
                </a:rPr>
                <a:t>单击此处可编辑内容，根据您的需要自由拉伸文本框大小</a:t>
              </a:r>
              <a:endParaRPr lang="en-US" altLang="zh-CN" sz="14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五边形 31"/>
          <p:cNvSpPr/>
          <p:nvPr/>
        </p:nvSpPr>
        <p:spPr>
          <a:xfrm>
            <a:off x="-19050" y="285751"/>
            <a:ext cx="443593" cy="371928"/>
          </a:xfrm>
          <a:prstGeom prst="homePlate">
            <a:avLst/>
          </a:prstGeom>
          <a:solidFill>
            <a:srgbClr val="934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3" name="TextBox 15"/>
          <p:cNvSpPr txBox="1">
            <a:spLocks noChangeArrowheads="1"/>
          </p:cNvSpPr>
          <p:nvPr/>
        </p:nvSpPr>
        <p:spPr bwMode="auto">
          <a:xfrm>
            <a:off x="854399" y="245869"/>
            <a:ext cx="33203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+mn-lt"/>
                <a:ea typeface="+mn-ea"/>
                <a:cs typeface="+mn-ea"/>
                <a:sym typeface="+mn-lt"/>
              </a:rPr>
              <a:t>单击此处</a:t>
            </a:r>
            <a:r>
              <a:rPr lang="zh-CN" altLang="en-US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+mn-lt"/>
                <a:ea typeface="+mn-ea"/>
                <a:cs typeface="+mn-ea"/>
                <a:sym typeface="+mn-lt"/>
              </a:rPr>
              <a:t>添加</a:t>
            </a:r>
            <a:r>
              <a:rPr lang="zh-CN" altLang="en-US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+mn-lt"/>
                <a:ea typeface="+mn-ea"/>
                <a:cs typeface="+mn-ea"/>
                <a:sym typeface="+mn-lt"/>
              </a:rPr>
              <a:t>标题</a:t>
            </a:r>
            <a:endParaRPr lang="zh-CN" altLang="en-US" sz="2400" b="1" dirty="0">
              <a:solidFill>
                <a:prstClr val="black">
                  <a:lumMod val="85000"/>
                  <a:lumOff val="15000"/>
                </a:prst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4" name="燕尾形 33"/>
          <p:cNvSpPr/>
          <p:nvPr/>
        </p:nvSpPr>
        <p:spPr>
          <a:xfrm>
            <a:off x="317370" y="303019"/>
            <a:ext cx="319315" cy="354659"/>
          </a:xfrm>
          <a:prstGeom prst="chevron">
            <a:avLst/>
          </a:prstGeom>
          <a:solidFill>
            <a:srgbClr val="B477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5" name="燕尾形 34"/>
          <p:cNvSpPr/>
          <p:nvPr/>
        </p:nvSpPr>
        <p:spPr>
          <a:xfrm>
            <a:off x="535084" y="303019"/>
            <a:ext cx="319315" cy="354659"/>
          </a:xfrm>
          <a:prstGeom prst="chevron">
            <a:avLst/>
          </a:prstGeom>
          <a:solidFill>
            <a:srgbClr val="FCAF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cxnSp>
        <p:nvCxnSpPr>
          <p:cNvPr id="40" name="直接连接符 39"/>
          <p:cNvCxnSpPr/>
          <p:nvPr/>
        </p:nvCxnSpPr>
        <p:spPr>
          <a:xfrm>
            <a:off x="3457575" y="528638"/>
            <a:ext cx="8010525" cy="0"/>
          </a:xfrm>
          <a:prstGeom prst="line">
            <a:avLst/>
          </a:prstGeom>
          <a:ln>
            <a:solidFill>
              <a:srgbClr val="B477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矩形 40"/>
          <p:cNvSpPr/>
          <p:nvPr/>
        </p:nvSpPr>
        <p:spPr>
          <a:xfrm>
            <a:off x="12096750" y="164681"/>
            <a:ext cx="114300" cy="63133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grpSp>
        <p:nvGrpSpPr>
          <p:cNvPr id="42" name="组合 41"/>
          <p:cNvGrpSpPr/>
          <p:nvPr/>
        </p:nvGrpSpPr>
        <p:grpSpPr>
          <a:xfrm>
            <a:off x="5810228" y="1289058"/>
            <a:ext cx="5457702" cy="4537746"/>
            <a:chOff x="5810228" y="1289058"/>
            <a:chExt cx="5457702" cy="4537746"/>
          </a:xfrm>
        </p:grpSpPr>
        <p:sp>
          <p:nvSpPr>
            <p:cNvPr id="43" name="Freeform 182"/>
            <p:cNvSpPr/>
            <p:nvPr/>
          </p:nvSpPr>
          <p:spPr bwMode="auto">
            <a:xfrm>
              <a:off x="7458338" y="1703048"/>
              <a:ext cx="184974" cy="149742"/>
            </a:xfrm>
            <a:custGeom>
              <a:avLst/>
              <a:gdLst>
                <a:gd name="T0" fmla="*/ 77 w 77"/>
                <a:gd name="T1" fmla="*/ 7 h 62"/>
                <a:gd name="T2" fmla="*/ 68 w 77"/>
                <a:gd name="T3" fmla="*/ 10 h 62"/>
                <a:gd name="T4" fmla="*/ 75 w 77"/>
                <a:gd name="T5" fmla="*/ 1 h 62"/>
                <a:gd name="T6" fmla="*/ 65 w 77"/>
                <a:gd name="T7" fmla="*/ 5 h 62"/>
                <a:gd name="T8" fmla="*/ 53 w 77"/>
                <a:gd name="T9" fmla="*/ 0 h 62"/>
                <a:gd name="T10" fmla="*/ 38 w 77"/>
                <a:gd name="T11" fmla="*/ 15 h 62"/>
                <a:gd name="T12" fmla="*/ 38 w 77"/>
                <a:gd name="T13" fmla="*/ 19 h 62"/>
                <a:gd name="T14" fmla="*/ 6 w 77"/>
                <a:gd name="T15" fmla="*/ 3 h 62"/>
                <a:gd name="T16" fmla="*/ 3 w 77"/>
                <a:gd name="T17" fmla="*/ 10 h 62"/>
                <a:gd name="T18" fmla="*/ 10 w 77"/>
                <a:gd name="T19" fmla="*/ 24 h 62"/>
                <a:gd name="T20" fmla="*/ 3 w 77"/>
                <a:gd name="T21" fmla="*/ 22 h 62"/>
                <a:gd name="T22" fmla="*/ 3 w 77"/>
                <a:gd name="T23" fmla="*/ 22 h 62"/>
                <a:gd name="T24" fmla="*/ 16 w 77"/>
                <a:gd name="T25" fmla="*/ 37 h 62"/>
                <a:gd name="T26" fmla="*/ 12 w 77"/>
                <a:gd name="T27" fmla="*/ 38 h 62"/>
                <a:gd name="T28" fmla="*/ 9 w 77"/>
                <a:gd name="T29" fmla="*/ 38 h 62"/>
                <a:gd name="T30" fmla="*/ 24 w 77"/>
                <a:gd name="T31" fmla="*/ 48 h 62"/>
                <a:gd name="T32" fmla="*/ 4 w 77"/>
                <a:gd name="T33" fmla="*/ 55 h 62"/>
                <a:gd name="T34" fmla="*/ 0 w 77"/>
                <a:gd name="T35" fmla="*/ 55 h 62"/>
                <a:gd name="T36" fmla="*/ 24 w 77"/>
                <a:gd name="T37" fmla="*/ 62 h 62"/>
                <a:gd name="T38" fmla="*/ 69 w 77"/>
                <a:gd name="T39" fmla="*/ 17 h 62"/>
                <a:gd name="T40" fmla="*/ 69 w 77"/>
                <a:gd name="T41" fmla="*/ 15 h 62"/>
                <a:gd name="T42" fmla="*/ 77 w 77"/>
                <a:gd name="T43" fmla="*/ 7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7" h="62">
                  <a:moveTo>
                    <a:pt x="77" y="7"/>
                  </a:moveTo>
                  <a:cubicBezTo>
                    <a:pt x="74" y="8"/>
                    <a:pt x="71" y="9"/>
                    <a:pt x="68" y="10"/>
                  </a:cubicBezTo>
                  <a:cubicBezTo>
                    <a:pt x="71" y="8"/>
                    <a:pt x="74" y="4"/>
                    <a:pt x="75" y="1"/>
                  </a:cubicBezTo>
                  <a:cubicBezTo>
                    <a:pt x="72" y="3"/>
                    <a:pt x="68" y="4"/>
                    <a:pt x="65" y="5"/>
                  </a:cubicBezTo>
                  <a:cubicBezTo>
                    <a:pt x="62" y="2"/>
                    <a:pt x="58" y="0"/>
                    <a:pt x="53" y="0"/>
                  </a:cubicBezTo>
                  <a:cubicBezTo>
                    <a:pt x="45" y="0"/>
                    <a:pt x="38" y="7"/>
                    <a:pt x="38" y="15"/>
                  </a:cubicBezTo>
                  <a:cubicBezTo>
                    <a:pt x="38" y="17"/>
                    <a:pt x="38" y="18"/>
                    <a:pt x="38" y="19"/>
                  </a:cubicBezTo>
                  <a:cubicBezTo>
                    <a:pt x="25" y="18"/>
                    <a:pt x="13" y="12"/>
                    <a:pt x="6" y="3"/>
                  </a:cubicBezTo>
                  <a:cubicBezTo>
                    <a:pt x="4" y="5"/>
                    <a:pt x="3" y="8"/>
                    <a:pt x="3" y="10"/>
                  </a:cubicBezTo>
                  <a:cubicBezTo>
                    <a:pt x="3" y="16"/>
                    <a:pt x="6" y="21"/>
                    <a:pt x="10" y="24"/>
                  </a:cubicBezTo>
                  <a:cubicBezTo>
                    <a:pt x="8" y="24"/>
                    <a:pt x="5" y="23"/>
                    <a:pt x="3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9"/>
                    <a:pt x="9" y="36"/>
                    <a:pt x="16" y="37"/>
                  </a:cubicBezTo>
                  <a:cubicBezTo>
                    <a:pt x="15" y="38"/>
                    <a:pt x="13" y="38"/>
                    <a:pt x="12" y="38"/>
                  </a:cubicBezTo>
                  <a:cubicBezTo>
                    <a:pt x="11" y="38"/>
                    <a:pt x="10" y="38"/>
                    <a:pt x="9" y="38"/>
                  </a:cubicBezTo>
                  <a:cubicBezTo>
                    <a:pt x="11" y="44"/>
                    <a:pt x="17" y="48"/>
                    <a:pt x="24" y="48"/>
                  </a:cubicBezTo>
                  <a:cubicBezTo>
                    <a:pt x="18" y="53"/>
                    <a:pt x="11" y="55"/>
                    <a:pt x="4" y="55"/>
                  </a:cubicBezTo>
                  <a:cubicBezTo>
                    <a:pt x="3" y="55"/>
                    <a:pt x="1" y="55"/>
                    <a:pt x="0" y="55"/>
                  </a:cubicBezTo>
                  <a:cubicBezTo>
                    <a:pt x="7" y="59"/>
                    <a:pt x="15" y="62"/>
                    <a:pt x="24" y="62"/>
                  </a:cubicBezTo>
                  <a:cubicBezTo>
                    <a:pt x="53" y="62"/>
                    <a:pt x="69" y="38"/>
                    <a:pt x="69" y="17"/>
                  </a:cubicBezTo>
                  <a:cubicBezTo>
                    <a:pt x="69" y="17"/>
                    <a:pt x="69" y="16"/>
                    <a:pt x="69" y="15"/>
                  </a:cubicBezTo>
                  <a:cubicBezTo>
                    <a:pt x="72" y="13"/>
                    <a:pt x="75" y="10"/>
                    <a:pt x="77" y="7"/>
                  </a:cubicBezTo>
                  <a:close/>
                </a:path>
              </a:pathLst>
            </a:custGeom>
            <a:solidFill>
              <a:sysClr val="window" lastClr="FFFFFF">
                <a:lumMod val="50000"/>
              </a:sys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35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4" name="Freeform 184"/>
            <p:cNvSpPr>
              <a:spLocks noEditPoints="1"/>
            </p:cNvSpPr>
            <p:nvPr/>
          </p:nvSpPr>
          <p:spPr bwMode="auto">
            <a:xfrm>
              <a:off x="7634504" y="2277055"/>
              <a:ext cx="184974" cy="184974"/>
            </a:xfrm>
            <a:custGeom>
              <a:avLst/>
              <a:gdLst>
                <a:gd name="T0" fmla="*/ 38 w 77"/>
                <a:gd name="T1" fmla="*/ 0 h 77"/>
                <a:gd name="T2" fmla="*/ 0 w 77"/>
                <a:gd name="T3" fmla="*/ 39 h 77"/>
                <a:gd name="T4" fmla="*/ 38 w 77"/>
                <a:gd name="T5" fmla="*/ 77 h 77"/>
                <a:gd name="T6" fmla="*/ 77 w 77"/>
                <a:gd name="T7" fmla="*/ 39 h 77"/>
                <a:gd name="T8" fmla="*/ 38 w 77"/>
                <a:gd name="T9" fmla="*/ 0 h 77"/>
                <a:gd name="T10" fmla="*/ 24 w 77"/>
                <a:gd name="T11" fmla="*/ 39 h 77"/>
                <a:gd name="T12" fmla="*/ 38 w 77"/>
                <a:gd name="T13" fmla="*/ 24 h 77"/>
                <a:gd name="T14" fmla="*/ 53 w 77"/>
                <a:gd name="T15" fmla="*/ 39 h 77"/>
                <a:gd name="T16" fmla="*/ 38 w 77"/>
                <a:gd name="T17" fmla="*/ 53 h 77"/>
                <a:gd name="T18" fmla="*/ 24 w 77"/>
                <a:gd name="T19" fmla="*/ 39 h 77"/>
                <a:gd name="T20" fmla="*/ 70 w 77"/>
                <a:gd name="T21" fmla="*/ 52 h 77"/>
                <a:gd name="T22" fmla="*/ 70 w 77"/>
                <a:gd name="T23" fmla="*/ 52 h 77"/>
                <a:gd name="T24" fmla="*/ 56 w 77"/>
                <a:gd name="T25" fmla="*/ 46 h 77"/>
                <a:gd name="T26" fmla="*/ 58 w 77"/>
                <a:gd name="T27" fmla="*/ 39 h 77"/>
                <a:gd name="T28" fmla="*/ 56 w 77"/>
                <a:gd name="T29" fmla="*/ 31 h 77"/>
                <a:gd name="T30" fmla="*/ 66 w 77"/>
                <a:gd name="T31" fmla="*/ 27 h 77"/>
                <a:gd name="T32" fmla="*/ 70 w 77"/>
                <a:gd name="T33" fmla="*/ 26 h 77"/>
                <a:gd name="T34" fmla="*/ 72 w 77"/>
                <a:gd name="T35" fmla="*/ 39 h 77"/>
                <a:gd name="T36" fmla="*/ 70 w 77"/>
                <a:gd name="T37" fmla="*/ 52 h 77"/>
                <a:gd name="T38" fmla="*/ 51 w 77"/>
                <a:gd name="T39" fmla="*/ 7 h 77"/>
                <a:gd name="T40" fmla="*/ 51 w 77"/>
                <a:gd name="T41" fmla="*/ 7 h 77"/>
                <a:gd name="T42" fmla="*/ 51 w 77"/>
                <a:gd name="T43" fmla="*/ 7 h 77"/>
                <a:gd name="T44" fmla="*/ 46 w 77"/>
                <a:gd name="T45" fmla="*/ 21 h 77"/>
                <a:gd name="T46" fmla="*/ 38 w 77"/>
                <a:gd name="T47" fmla="*/ 19 h 77"/>
                <a:gd name="T48" fmla="*/ 31 w 77"/>
                <a:gd name="T49" fmla="*/ 21 h 77"/>
                <a:gd name="T50" fmla="*/ 28 w 77"/>
                <a:gd name="T51" fmla="*/ 14 h 77"/>
                <a:gd name="T52" fmla="*/ 25 w 77"/>
                <a:gd name="T53" fmla="*/ 7 h 77"/>
                <a:gd name="T54" fmla="*/ 38 w 77"/>
                <a:gd name="T55" fmla="*/ 5 h 77"/>
                <a:gd name="T56" fmla="*/ 51 w 77"/>
                <a:gd name="T57" fmla="*/ 7 h 77"/>
                <a:gd name="T58" fmla="*/ 7 w 77"/>
                <a:gd name="T59" fmla="*/ 26 h 77"/>
                <a:gd name="T60" fmla="*/ 14 w 77"/>
                <a:gd name="T61" fmla="*/ 29 h 77"/>
                <a:gd name="T62" fmla="*/ 20 w 77"/>
                <a:gd name="T63" fmla="*/ 31 h 77"/>
                <a:gd name="T64" fmla="*/ 19 w 77"/>
                <a:gd name="T65" fmla="*/ 39 h 77"/>
                <a:gd name="T66" fmla="*/ 20 w 77"/>
                <a:gd name="T67" fmla="*/ 46 h 77"/>
                <a:gd name="T68" fmla="*/ 7 w 77"/>
                <a:gd name="T69" fmla="*/ 52 h 77"/>
                <a:gd name="T70" fmla="*/ 4 w 77"/>
                <a:gd name="T71" fmla="*/ 39 h 77"/>
                <a:gd name="T72" fmla="*/ 7 w 77"/>
                <a:gd name="T73" fmla="*/ 26 h 77"/>
                <a:gd name="T74" fmla="*/ 25 w 77"/>
                <a:gd name="T75" fmla="*/ 70 h 77"/>
                <a:gd name="T76" fmla="*/ 27 w 77"/>
                <a:gd name="T77" fmla="*/ 66 h 77"/>
                <a:gd name="T78" fmla="*/ 31 w 77"/>
                <a:gd name="T79" fmla="*/ 57 h 77"/>
                <a:gd name="T80" fmla="*/ 38 w 77"/>
                <a:gd name="T81" fmla="*/ 58 h 77"/>
                <a:gd name="T82" fmla="*/ 46 w 77"/>
                <a:gd name="T83" fmla="*/ 57 h 77"/>
                <a:gd name="T84" fmla="*/ 51 w 77"/>
                <a:gd name="T85" fmla="*/ 70 h 77"/>
                <a:gd name="T86" fmla="*/ 51 w 77"/>
                <a:gd name="T87" fmla="*/ 70 h 77"/>
                <a:gd name="T88" fmla="*/ 51 w 77"/>
                <a:gd name="T89" fmla="*/ 70 h 77"/>
                <a:gd name="T90" fmla="*/ 38 w 77"/>
                <a:gd name="T91" fmla="*/ 73 h 77"/>
                <a:gd name="T92" fmla="*/ 25 w 77"/>
                <a:gd name="T93" fmla="*/ 7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7" h="77">
                  <a:moveTo>
                    <a:pt x="38" y="0"/>
                  </a:moveTo>
                  <a:cubicBezTo>
                    <a:pt x="17" y="0"/>
                    <a:pt x="0" y="17"/>
                    <a:pt x="0" y="39"/>
                  </a:cubicBezTo>
                  <a:cubicBezTo>
                    <a:pt x="0" y="60"/>
                    <a:pt x="17" y="77"/>
                    <a:pt x="38" y="77"/>
                  </a:cubicBezTo>
                  <a:cubicBezTo>
                    <a:pt x="60" y="77"/>
                    <a:pt x="77" y="60"/>
                    <a:pt x="77" y="39"/>
                  </a:cubicBezTo>
                  <a:cubicBezTo>
                    <a:pt x="77" y="17"/>
                    <a:pt x="60" y="0"/>
                    <a:pt x="38" y="0"/>
                  </a:cubicBezTo>
                  <a:close/>
                  <a:moveTo>
                    <a:pt x="24" y="39"/>
                  </a:moveTo>
                  <a:cubicBezTo>
                    <a:pt x="24" y="31"/>
                    <a:pt x="30" y="24"/>
                    <a:pt x="38" y="24"/>
                  </a:cubicBezTo>
                  <a:cubicBezTo>
                    <a:pt x="46" y="24"/>
                    <a:pt x="53" y="31"/>
                    <a:pt x="53" y="39"/>
                  </a:cubicBezTo>
                  <a:cubicBezTo>
                    <a:pt x="53" y="47"/>
                    <a:pt x="46" y="53"/>
                    <a:pt x="38" y="53"/>
                  </a:cubicBezTo>
                  <a:cubicBezTo>
                    <a:pt x="30" y="53"/>
                    <a:pt x="24" y="47"/>
                    <a:pt x="24" y="39"/>
                  </a:cubicBezTo>
                  <a:close/>
                  <a:moveTo>
                    <a:pt x="70" y="52"/>
                  </a:moveTo>
                  <a:cubicBezTo>
                    <a:pt x="70" y="52"/>
                    <a:pt x="70" y="52"/>
                    <a:pt x="70" y="52"/>
                  </a:cubicBezTo>
                  <a:cubicBezTo>
                    <a:pt x="56" y="46"/>
                    <a:pt x="56" y="46"/>
                    <a:pt x="56" y="46"/>
                  </a:cubicBezTo>
                  <a:cubicBezTo>
                    <a:pt x="57" y="44"/>
                    <a:pt x="58" y="41"/>
                    <a:pt x="58" y="39"/>
                  </a:cubicBezTo>
                  <a:cubicBezTo>
                    <a:pt x="58" y="36"/>
                    <a:pt x="57" y="34"/>
                    <a:pt x="56" y="31"/>
                  </a:cubicBezTo>
                  <a:cubicBezTo>
                    <a:pt x="66" y="27"/>
                    <a:pt x="66" y="27"/>
                    <a:pt x="66" y="27"/>
                  </a:cubicBezTo>
                  <a:cubicBezTo>
                    <a:pt x="70" y="26"/>
                    <a:pt x="70" y="26"/>
                    <a:pt x="70" y="26"/>
                  </a:cubicBezTo>
                  <a:cubicBezTo>
                    <a:pt x="71" y="30"/>
                    <a:pt x="72" y="34"/>
                    <a:pt x="72" y="39"/>
                  </a:cubicBezTo>
                  <a:cubicBezTo>
                    <a:pt x="72" y="43"/>
                    <a:pt x="71" y="48"/>
                    <a:pt x="70" y="52"/>
                  </a:cubicBezTo>
                  <a:close/>
                  <a:moveTo>
                    <a:pt x="51" y="7"/>
                  </a:moveTo>
                  <a:cubicBezTo>
                    <a:pt x="51" y="7"/>
                    <a:pt x="51" y="7"/>
                    <a:pt x="51" y="7"/>
                  </a:cubicBezTo>
                  <a:cubicBezTo>
                    <a:pt x="51" y="7"/>
                    <a:pt x="51" y="7"/>
                    <a:pt x="51" y="7"/>
                  </a:cubicBezTo>
                  <a:cubicBezTo>
                    <a:pt x="46" y="21"/>
                    <a:pt x="46" y="21"/>
                    <a:pt x="46" y="21"/>
                  </a:cubicBezTo>
                  <a:cubicBezTo>
                    <a:pt x="43" y="20"/>
                    <a:pt x="41" y="19"/>
                    <a:pt x="38" y="19"/>
                  </a:cubicBezTo>
                  <a:cubicBezTo>
                    <a:pt x="36" y="19"/>
                    <a:pt x="33" y="20"/>
                    <a:pt x="31" y="21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9" y="6"/>
                    <a:pt x="34" y="5"/>
                    <a:pt x="38" y="5"/>
                  </a:cubicBezTo>
                  <a:cubicBezTo>
                    <a:pt x="43" y="5"/>
                    <a:pt x="47" y="6"/>
                    <a:pt x="51" y="7"/>
                  </a:cubicBezTo>
                  <a:close/>
                  <a:moveTo>
                    <a:pt x="7" y="26"/>
                  </a:moveTo>
                  <a:cubicBezTo>
                    <a:pt x="14" y="29"/>
                    <a:pt x="14" y="29"/>
                    <a:pt x="14" y="29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19" y="34"/>
                    <a:pt x="19" y="36"/>
                    <a:pt x="19" y="39"/>
                  </a:cubicBezTo>
                  <a:cubicBezTo>
                    <a:pt x="19" y="41"/>
                    <a:pt x="19" y="44"/>
                    <a:pt x="20" y="46"/>
                  </a:cubicBezTo>
                  <a:cubicBezTo>
                    <a:pt x="7" y="52"/>
                    <a:pt x="7" y="52"/>
                    <a:pt x="7" y="52"/>
                  </a:cubicBezTo>
                  <a:cubicBezTo>
                    <a:pt x="5" y="48"/>
                    <a:pt x="4" y="43"/>
                    <a:pt x="4" y="39"/>
                  </a:cubicBezTo>
                  <a:cubicBezTo>
                    <a:pt x="4" y="34"/>
                    <a:pt x="5" y="30"/>
                    <a:pt x="7" y="26"/>
                  </a:cubicBezTo>
                  <a:close/>
                  <a:moveTo>
                    <a:pt x="25" y="70"/>
                  </a:moveTo>
                  <a:cubicBezTo>
                    <a:pt x="27" y="66"/>
                    <a:pt x="27" y="66"/>
                    <a:pt x="27" y="66"/>
                  </a:cubicBezTo>
                  <a:cubicBezTo>
                    <a:pt x="31" y="57"/>
                    <a:pt x="31" y="57"/>
                    <a:pt x="31" y="57"/>
                  </a:cubicBezTo>
                  <a:cubicBezTo>
                    <a:pt x="33" y="58"/>
                    <a:pt x="36" y="58"/>
                    <a:pt x="38" y="58"/>
                  </a:cubicBezTo>
                  <a:cubicBezTo>
                    <a:pt x="41" y="58"/>
                    <a:pt x="43" y="58"/>
                    <a:pt x="46" y="57"/>
                  </a:cubicBezTo>
                  <a:cubicBezTo>
                    <a:pt x="51" y="70"/>
                    <a:pt x="51" y="70"/>
                    <a:pt x="51" y="70"/>
                  </a:cubicBezTo>
                  <a:cubicBezTo>
                    <a:pt x="51" y="70"/>
                    <a:pt x="51" y="70"/>
                    <a:pt x="51" y="70"/>
                  </a:cubicBezTo>
                  <a:cubicBezTo>
                    <a:pt x="51" y="70"/>
                    <a:pt x="51" y="70"/>
                    <a:pt x="51" y="70"/>
                  </a:cubicBezTo>
                  <a:cubicBezTo>
                    <a:pt x="47" y="72"/>
                    <a:pt x="43" y="73"/>
                    <a:pt x="38" y="73"/>
                  </a:cubicBezTo>
                  <a:cubicBezTo>
                    <a:pt x="34" y="73"/>
                    <a:pt x="29" y="72"/>
                    <a:pt x="25" y="70"/>
                  </a:cubicBezTo>
                  <a:close/>
                </a:path>
              </a:pathLst>
            </a:custGeom>
            <a:solidFill>
              <a:sysClr val="window" lastClr="FFFFFF">
                <a:lumMod val="50000"/>
              </a:sys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35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5" name="Freeform 187"/>
            <p:cNvSpPr>
              <a:spLocks noEditPoints="1"/>
            </p:cNvSpPr>
            <p:nvPr/>
          </p:nvSpPr>
          <p:spPr bwMode="auto">
            <a:xfrm>
              <a:off x="7161792" y="2428265"/>
              <a:ext cx="158549" cy="129189"/>
            </a:xfrm>
            <a:custGeom>
              <a:avLst/>
              <a:gdLst>
                <a:gd name="T0" fmla="*/ 66 w 66"/>
                <a:gd name="T1" fmla="*/ 29 h 54"/>
                <a:gd name="T2" fmla="*/ 58 w 66"/>
                <a:gd name="T3" fmla="*/ 13 h 54"/>
                <a:gd name="T4" fmla="*/ 46 w 66"/>
                <a:gd name="T5" fmla="*/ 13 h 54"/>
                <a:gd name="T6" fmla="*/ 46 w 66"/>
                <a:gd name="T7" fmla="*/ 4 h 54"/>
                <a:gd name="T8" fmla="*/ 42 w 66"/>
                <a:gd name="T9" fmla="*/ 0 h 54"/>
                <a:gd name="T10" fmla="*/ 4 w 66"/>
                <a:gd name="T11" fmla="*/ 0 h 54"/>
                <a:gd name="T12" fmla="*/ 0 w 66"/>
                <a:gd name="T13" fmla="*/ 4 h 54"/>
                <a:gd name="T14" fmla="*/ 0 w 66"/>
                <a:gd name="T15" fmla="*/ 37 h 54"/>
                <a:gd name="T16" fmla="*/ 4 w 66"/>
                <a:gd name="T17" fmla="*/ 41 h 54"/>
                <a:gd name="T18" fmla="*/ 10 w 66"/>
                <a:gd name="T19" fmla="*/ 41 h 54"/>
                <a:gd name="T20" fmla="*/ 9 w 66"/>
                <a:gd name="T21" fmla="*/ 46 h 54"/>
                <a:gd name="T22" fmla="*/ 17 w 66"/>
                <a:gd name="T23" fmla="*/ 54 h 54"/>
                <a:gd name="T24" fmla="*/ 25 w 66"/>
                <a:gd name="T25" fmla="*/ 46 h 54"/>
                <a:gd name="T26" fmla="*/ 24 w 66"/>
                <a:gd name="T27" fmla="*/ 41 h 54"/>
                <a:gd name="T28" fmla="*/ 47 w 66"/>
                <a:gd name="T29" fmla="*/ 41 h 54"/>
                <a:gd name="T30" fmla="*/ 46 w 66"/>
                <a:gd name="T31" fmla="*/ 46 h 54"/>
                <a:gd name="T32" fmla="*/ 54 w 66"/>
                <a:gd name="T33" fmla="*/ 54 h 54"/>
                <a:gd name="T34" fmla="*/ 62 w 66"/>
                <a:gd name="T35" fmla="*/ 46 h 54"/>
                <a:gd name="T36" fmla="*/ 61 w 66"/>
                <a:gd name="T37" fmla="*/ 41 h 54"/>
                <a:gd name="T38" fmla="*/ 66 w 66"/>
                <a:gd name="T39" fmla="*/ 41 h 54"/>
                <a:gd name="T40" fmla="*/ 66 w 66"/>
                <a:gd name="T41" fmla="*/ 29 h 54"/>
                <a:gd name="T42" fmla="*/ 46 w 66"/>
                <a:gd name="T43" fmla="*/ 29 h 54"/>
                <a:gd name="T44" fmla="*/ 46 w 66"/>
                <a:gd name="T45" fmla="*/ 19 h 54"/>
                <a:gd name="T46" fmla="*/ 54 w 66"/>
                <a:gd name="T47" fmla="*/ 19 h 54"/>
                <a:gd name="T48" fmla="*/ 59 w 66"/>
                <a:gd name="T49" fmla="*/ 29 h 54"/>
                <a:gd name="T50" fmla="*/ 46 w 66"/>
                <a:gd name="T51" fmla="*/ 29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54">
                  <a:moveTo>
                    <a:pt x="66" y="29"/>
                  </a:moveTo>
                  <a:cubicBezTo>
                    <a:pt x="58" y="13"/>
                    <a:pt x="58" y="13"/>
                    <a:pt x="58" y="13"/>
                  </a:cubicBezTo>
                  <a:cubicBezTo>
                    <a:pt x="46" y="13"/>
                    <a:pt x="46" y="13"/>
                    <a:pt x="46" y="13"/>
                  </a:cubicBezTo>
                  <a:cubicBezTo>
                    <a:pt x="46" y="4"/>
                    <a:pt x="46" y="4"/>
                    <a:pt x="46" y="4"/>
                  </a:cubicBezTo>
                  <a:cubicBezTo>
                    <a:pt x="46" y="2"/>
                    <a:pt x="44" y="0"/>
                    <a:pt x="42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10" y="41"/>
                    <a:pt x="10" y="41"/>
                    <a:pt x="10" y="41"/>
                  </a:cubicBezTo>
                  <a:cubicBezTo>
                    <a:pt x="9" y="43"/>
                    <a:pt x="9" y="44"/>
                    <a:pt x="9" y="46"/>
                  </a:cubicBezTo>
                  <a:cubicBezTo>
                    <a:pt x="9" y="50"/>
                    <a:pt x="12" y="54"/>
                    <a:pt x="17" y="54"/>
                  </a:cubicBezTo>
                  <a:cubicBezTo>
                    <a:pt x="21" y="54"/>
                    <a:pt x="25" y="50"/>
                    <a:pt x="25" y="46"/>
                  </a:cubicBezTo>
                  <a:cubicBezTo>
                    <a:pt x="25" y="44"/>
                    <a:pt x="25" y="43"/>
                    <a:pt x="24" y="41"/>
                  </a:cubicBezTo>
                  <a:cubicBezTo>
                    <a:pt x="47" y="41"/>
                    <a:pt x="47" y="41"/>
                    <a:pt x="47" y="41"/>
                  </a:cubicBezTo>
                  <a:cubicBezTo>
                    <a:pt x="46" y="43"/>
                    <a:pt x="46" y="44"/>
                    <a:pt x="46" y="46"/>
                  </a:cubicBezTo>
                  <a:cubicBezTo>
                    <a:pt x="46" y="50"/>
                    <a:pt x="49" y="54"/>
                    <a:pt x="54" y="54"/>
                  </a:cubicBezTo>
                  <a:cubicBezTo>
                    <a:pt x="59" y="54"/>
                    <a:pt x="62" y="50"/>
                    <a:pt x="62" y="46"/>
                  </a:cubicBezTo>
                  <a:cubicBezTo>
                    <a:pt x="62" y="44"/>
                    <a:pt x="62" y="43"/>
                    <a:pt x="61" y="41"/>
                  </a:cubicBezTo>
                  <a:cubicBezTo>
                    <a:pt x="66" y="41"/>
                    <a:pt x="66" y="41"/>
                    <a:pt x="66" y="41"/>
                  </a:cubicBezTo>
                  <a:lnTo>
                    <a:pt x="66" y="29"/>
                  </a:lnTo>
                  <a:close/>
                  <a:moveTo>
                    <a:pt x="46" y="29"/>
                  </a:moveTo>
                  <a:cubicBezTo>
                    <a:pt x="46" y="19"/>
                    <a:pt x="46" y="19"/>
                    <a:pt x="46" y="19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9" y="29"/>
                    <a:pt x="59" y="29"/>
                    <a:pt x="59" y="29"/>
                  </a:cubicBezTo>
                  <a:lnTo>
                    <a:pt x="46" y="29"/>
                  </a:lnTo>
                  <a:close/>
                </a:path>
              </a:pathLst>
            </a:custGeom>
            <a:solidFill>
              <a:sysClr val="window" lastClr="FFFFFF">
                <a:lumMod val="50000"/>
              </a:sys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35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6" name="Freeform 197"/>
            <p:cNvSpPr>
              <a:spLocks noEditPoints="1"/>
            </p:cNvSpPr>
            <p:nvPr/>
          </p:nvSpPr>
          <p:spPr bwMode="auto">
            <a:xfrm>
              <a:off x="6881394" y="1939404"/>
              <a:ext cx="158549" cy="137997"/>
            </a:xfrm>
            <a:custGeom>
              <a:avLst/>
              <a:gdLst>
                <a:gd name="T0" fmla="*/ 66 w 66"/>
                <a:gd name="T1" fmla="*/ 19 h 58"/>
                <a:gd name="T2" fmla="*/ 47 w 66"/>
                <a:gd name="T3" fmla="*/ 0 h 58"/>
                <a:gd name="T4" fmla="*/ 33 w 66"/>
                <a:gd name="T5" fmla="*/ 6 h 58"/>
                <a:gd name="T6" fmla="*/ 19 w 66"/>
                <a:gd name="T7" fmla="*/ 0 h 58"/>
                <a:gd name="T8" fmla="*/ 0 w 66"/>
                <a:gd name="T9" fmla="*/ 19 h 58"/>
                <a:gd name="T10" fmla="*/ 6 w 66"/>
                <a:gd name="T11" fmla="*/ 33 h 58"/>
                <a:gd name="T12" fmla="*/ 6 w 66"/>
                <a:gd name="T13" fmla="*/ 33 h 58"/>
                <a:gd name="T14" fmla="*/ 26 w 66"/>
                <a:gd name="T15" fmla="*/ 54 h 58"/>
                <a:gd name="T16" fmla="*/ 33 w 66"/>
                <a:gd name="T17" fmla="*/ 58 h 58"/>
                <a:gd name="T18" fmla="*/ 39 w 66"/>
                <a:gd name="T19" fmla="*/ 54 h 58"/>
                <a:gd name="T20" fmla="*/ 59 w 66"/>
                <a:gd name="T21" fmla="*/ 33 h 58"/>
                <a:gd name="T22" fmla="*/ 59 w 66"/>
                <a:gd name="T23" fmla="*/ 33 h 58"/>
                <a:gd name="T24" fmla="*/ 66 w 66"/>
                <a:gd name="T25" fmla="*/ 19 h 58"/>
                <a:gd name="T26" fmla="*/ 54 w 66"/>
                <a:gd name="T27" fmla="*/ 27 h 58"/>
                <a:gd name="T28" fmla="*/ 33 w 66"/>
                <a:gd name="T29" fmla="*/ 48 h 58"/>
                <a:gd name="T30" fmla="*/ 33 w 66"/>
                <a:gd name="T31" fmla="*/ 48 h 58"/>
                <a:gd name="T32" fmla="*/ 32 w 66"/>
                <a:gd name="T33" fmla="*/ 48 h 58"/>
                <a:gd name="T34" fmla="*/ 11 w 66"/>
                <a:gd name="T35" fmla="*/ 27 h 58"/>
                <a:gd name="T36" fmla="*/ 8 w 66"/>
                <a:gd name="T37" fmla="*/ 19 h 58"/>
                <a:gd name="T38" fmla="*/ 19 w 66"/>
                <a:gd name="T39" fmla="*/ 8 h 58"/>
                <a:gd name="T40" fmla="*/ 27 w 66"/>
                <a:gd name="T41" fmla="*/ 12 h 58"/>
                <a:gd name="T42" fmla="*/ 33 w 66"/>
                <a:gd name="T43" fmla="*/ 19 h 58"/>
                <a:gd name="T44" fmla="*/ 39 w 66"/>
                <a:gd name="T45" fmla="*/ 12 h 58"/>
                <a:gd name="T46" fmla="*/ 47 w 66"/>
                <a:gd name="T47" fmla="*/ 8 h 58"/>
                <a:gd name="T48" fmla="*/ 57 w 66"/>
                <a:gd name="T49" fmla="*/ 19 h 58"/>
                <a:gd name="T50" fmla="*/ 54 w 66"/>
                <a:gd name="T51" fmla="*/ 27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58">
                  <a:moveTo>
                    <a:pt x="66" y="19"/>
                  </a:moveTo>
                  <a:cubicBezTo>
                    <a:pt x="66" y="9"/>
                    <a:pt x="57" y="0"/>
                    <a:pt x="47" y="0"/>
                  </a:cubicBezTo>
                  <a:cubicBezTo>
                    <a:pt x="41" y="0"/>
                    <a:pt x="36" y="3"/>
                    <a:pt x="33" y="6"/>
                  </a:cubicBezTo>
                  <a:cubicBezTo>
                    <a:pt x="29" y="3"/>
                    <a:pt x="24" y="0"/>
                    <a:pt x="19" y="0"/>
                  </a:cubicBezTo>
                  <a:cubicBezTo>
                    <a:pt x="8" y="0"/>
                    <a:pt x="0" y="9"/>
                    <a:pt x="0" y="19"/>
                  </a:cubicBezTo>
                  <a:cubicBezTo>
                    <a:pt x="0" y="25"/>
                    <a:pt x="2" y="30"/>
                    <a:pt x="6" y="33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8" y="56"/>
                    <a:pt x="31" y="58"/>
                    <a:pt x="33" y="58"/>
                  </a:cubicBezTo>
                  <a:cubicBezTo>
                    <a:pt x="35" y="58"/>
                    <a:pt x="37" y="56"/>
                    <a:pt x="39" y="54"/>
                  </a:cubicBezTo>
                  <a:cubicBezTo>
                    <a:pt x="59" y="33"/>
                    <a:pt x="59" y="33"/>
                    <a:pt x="59" y="33"/>
                  </a:cubicBezTo>
                  <a:cubicBezTo>
                    <a:pt x="59" y="33"/>
                    <a:pt x="59" y="33"/>
                    <a:pt x="59" y="33"/>
                  </a:cubicBezTo>
                  <a:cubicBezTo>
                    <a:pt x="63" y="30"/>
                    <a:pt x="66" y="25"/>
                    <a:pt x="66" y="19"/>
                  </a:cubicBezTo>
                  <a:close/>
                  <a:moveTo>
                    <a:pt x="54" y="27"/>
                  </a:moveTo>
                  <a:cubicBezTo>
                    <a:pt x="33" y="48"/>
                    <a:pt x="33" y="48"/>
                    <a:pt x="33" y="48"/>
                  </a:cubicBezTo>
                  <a:cubicBezTo>
                    <a:pt x="33" y="48"/>
                    <a:pt x="33" y="48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9" y="25"/>
                    <a:pt x="8" y="22"/>
                    <a:pt x="8" y="19"/>
                  </a:cubicBezTo>
                  <a:cubicBezTo>
                    <a:pt x="8" y="13"/>
                    <a:pt x="13" y="8"/>
                    <a:pt x="19" y="8"/>
                  </a:cubicBezTo>
                  <a:cubicBezTo>
                    <a:pt x="22" y="8"/>
                    <a:pt x="24" y="10"/>
                    <a:pt x="27" y="12"/>
                  </a:cubicBezTo>
                  <a:cubicBezTo>
                    <a:pt x="33" y="19"/>
                    <a:pt x="33" y="19"/>
                    <a:pt x="33" y="19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41" y="10"/>
                    <a:pt x="44" y="8"/>
                    <a:pt x="47" y="8"/>
                  </a:cubicBezTo>
                  <a:cubicBezTo>
                    <a:pt x="53" y="8"/>
                    <a:pt x="57" y="13"/>
                    <a:pt x="57" y="19"/>
                  </a:cubicBezTo>
                  <a:cubicBezTo>
                    <a:pt x="57" y="22"/>
                    <a:pt x="56" y="25"/>
                    <a:pt x="54" y="27"/>
                  </a:cubicBezTo>
                  <a:close/>
                </a:path>
              </a:pathLst>
            </a:custGeom>
            <a:solidFill>
              <a:sysClr val="window" lastClr="FFFFFF">
                <a:lumMod val="50000"/>
              </a:sys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35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7" name="Freeform 201"/>
            <p:cNvSpPr/>
            <p:nvPr/>
          </p:nvSpPr>
          <p:spPr bwMode="auto">
            <a:xfrm>
              <a:off x="6554245" y="1853510"/>
              <a:ext cx="148274" cy="143869"/>
            </a:xfrm>
            <a:custGeom>
              <a:avLst/>
              <a:gdLst>
                <a:gd name="T0" fmla="*/ 39 w 62"/>
                <a:gd name="T1" fmla="*/ 42 h 60"/>
                <a:gd name="T2" fmla="*/ 37 w 62"/>
                <a:gd name="T3" fmla="*/ 38 h 60"/>
                <a:gd name="T4" fmla="*/ 43 w 62"/>
                <a:gd name="T5" fmla="*/ 27 h 60"/>
                <a:gd name="T6" fmla="*/ 44 w 62"/>
                <a:gd name="T7" fmla="*/ 19 h 60"/>
                <a:gd name="T8" fmla="*/ 31 w 62"/>
                <a:gd name="T9" fmla="*/ 0 h 60"/>
                <a:gd name="T10" fmla="*/ 18 w 62"/>
                <a:gd name="T11" fmla="*/ 19 h 60"/>
                <a:gd name="T12" fmla="*/ 20 w 62"/>
                <a:gd name="T13" fmla="*/ 27 h 60"/>
                <a:gd name="T14" fmla="*/ 25 w 62"/>
                <a:gd name="T15" fmla="*/ 38 h 60"/>
                <a:gd name="T16" fmla="*/ 23 w 62"/>
                <a:gd name="T17" fmla="*/ 42 h 60"/>
                <a:gd name="T18" fmla="*/ 0 w 62"/>
                <a:gd name="T19" fmla="*/ 60 h 60"/>
                <a:gd name="T20" fmla="*/ 31 w 62"/>
                <a:gd name="T21" fmla="*/ 60 h 60"/>
                <a:gd name="T22" fmla="*/ 62 w 62"/>
                <a:gd name="T23" fmla="*/ 60 h 60"/>
                <a:gd name="T24" fmla="*/ 39 w 62"/>
                <a:gd name="T25" fmla="*/ 4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2" h="60">
                  <a:moveTo>
                    <a:pt x="39" y="42"/>
                  </a:moveTo>
                  <a:cubicBezTo>
                    <a:pt x="37" y="42"/>
                    <a:pt x="37" y="38"/>
                    <a:pt x="37" y="38"/>
                  </a:cubicBezTo>
                  <a:cubicBezTo>
                    <a:pt x="37" y="38"/>
                    <a:pt x="42" y="33"/>
                    <a:pt x="43" y="27"/>
                  </a:cubicBezTo>
                  <a:cubicBezTo>
                    <a:pt x="45" y="27"/>
                    <a:pt x="47" y="21"/>
                    <a:pt x="44" y="19"/>
                  </a:cubicBezTo>
                  <a:cubicBezTo>
                    <a:pt x="44" y="16"/>
                    <a:pt x="48" y="0"/>
                    <a:pt x="31" y="0"/>
                  </a:cubicBezTo>
                  <a:cubicBezTo>
                    <a:pt x="15" y="0"/>
                    <a:pt x="18" y="16"/>
                    <a:pt x="18" y="19"/>
                  </a:cubicBezTo>
                  <a:cubicBezTo>
                    <a:pt x="15" y="21"/>
                    <a:pt x="17" y="27"/>
                    <a:pt x="20" y="27"/>
                  </a:cubicBezTo>
                  <a:cubicBezTo>
                    <a:pt x="21" y="33"/>
                    <a:pt x="25" y="38"/>
                    <a:pt x="25" y="38"/>
                  </a:cubicBezTo>
                  <a:cubicBezTo>
                    <a:pt x="25" y="38"/>
                    <a:pt x="25" y="42"/>
                    <a:pt x="23" y="42"/>
                  </a:cubicBezTo>
                  <a:cubicBezTo>
                    <a:pt x="19" y="43"/>
                    <a:pt x="0" y="51"/>
                    <a:pt x="0" y="60"/>
                  </a:cubicBezTo>
                  <a:cubicBezTo>
                    <a:pt x="31" y="60"/>
                    <a:pt x="31" y="60"/>
                    <a:pt x="31" y="60"/>
                  </a:cubicBezTo>
                  <a:cubicBezTo>
                    <a:pt x="62" y="60"/>
                    <a:pt x="62" y="60"/>
                    <a:pt x="62" y="60"/>
                  </a:cubicBezTo>
                  <a:cubicBezTo>
                    <a:pt x="62" y="51"/>
                    <a:pt x="44" y="43"/>
                    <a:pt x="39" y="42"/>
                  </a:cubicBezTo>
                  <a:close/>
                </a:path>
              </a:pathLst>
            </a:custGeom>
            <a:solidFill>
              <a:sysClr val="window" lastClr="FFFFFF">
                <a:lumMod val="50000"/>
              </a:sys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35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8" name="Freeform 224"/>
            <p:cNvSpPr>
              <a:spLocks noEditPoints="1"/>
            </p:cNvSpPr>
            <p:nvPr/>
          </p:nvSpPr>
          <p:spPr bwMode="auto">
            <a:xfrm>
              <a:off x="7278022" y="2026019"/>
              <a:ext cx="113040" cy="113040"/>
            </a:xfrm>
            <a:custGeom>
              <a:avLst/>
              <a:gdLst>
                <a:gd name="T0" fmla="*/ 3 w 47"/>
                <a:gd name="T1" fmla="*/ 0 h 47"/>
                <a:gd name="T2" fmla="*/ 21 w 47"/>
                <a:gd name="T3" fmla="*/ 0 h 47"/>
                <a:gd name="T4" fmla="*/ 21 w 47"/>
                <a:gd name="T5" fmla="*/ 3 h 47"/>
                <a:gd name="T6" fmla="*/ 3 w 47"/>
                <a:gd name="T7" fmla="*/ 3 h 47"/>
                <a:gd name="T8" fmla="*/ 3 w 47"/>
                <a:gd name="T9" fmla="*/ 0 h 47"/>
                <a:gd name="T10" fmla="*/ 26 w 47"/>
                <a:gd name="T11" fmla="*/ 0 h 47"/>
                <a:gd name="T12" fmla="*/ 44 w 47"/>
                <a:gd name="T13" fmla="*/ 0 h 47"/>
                <a:gd name="T14" fmla="*/ 44 w 47"/>
                <a:gd name="T15" fmla="*/ 3 h 47"/>
                <a:gd name="T16" fmla="*/ 26 w 47"/>
                <a:gd name="T17" fmla="*/ 3 h 47"/>
                <a:gd name="T18" fmla="*/ 26 w 47"/>
                <a:gd name="T19" fmla="*/ 0 h 47"/>
                <a:gd name="T20" fmla="*/ 43 w 47"/>
                <a:gd name="T21" fmla="*/ 15 h 47"/>
                <a:gd name="T22" fmla="*/ 41 w 47"/>
                <a:gd name="T23" fmla="*/ 15 h 47"/>
                <a:gd name="T24" fmla="*/ 41 w 47"/>
                <a:gd name="T25" fmla="*/ 3 h 47"/>
                <a:gd name="T26" fmla="*/ 29 w 47"/>
                <a:gd name="T27" fmla="*/ 3 h 47"/>
                <a:gd name="T28" fmla="*/ 29 w 47"/>
                <a:gd name="T29" fmla="*/ 15 h 47"/>
                <a:gd name="T30" fmla="*/ 18 w 47"/>
                <a:gd name="T31" fmla="*/ 15 h 47"/>
                <a:gd name="T32" fmla="*/ 18 w 47"/>
                <a:gd name="T33" fmla="*/ 3 h 47"/>
                <a:gd name="T34" fmla="*/ 6 w 47"/>
                <a:gd name="T35" fmla="*/ 3 h 47"/>
                <a:gd name="T36" fmla="*/ 6 w 47"/>
                <a:gd name="T37" fmla="*/ 15 h 47"/>
                <a:gd name="T38" fmla="*/ 4 w 47"/>
                <a:gd name="T39" fmla="*/ 15 h 47"/>
                <a:gd name="T40" fmla="*/ 0 w 47"/>
                <a:gd name="T41" fmla="*/ 18 h 47"/>
                <a:gd name="T42" fmla="*/ 0 w 47"/>
                <a:gd name="T43" fmla="*/ 44 h 47"/>
                <a:gd name="T44" fmla="*/ 4 w 47"/>
                <a:gd name="T45" fmla="*/ 47 h 47"/>
                <a:gd name="T46" fmla="*/ 17 w 47"/>
                <a:gd name="T47" fmla="*/ 47 h 47"/>
                <a:gd name="T48" fmla="*/ 21 w 47"/>
                <a:gd name="T49" fmla="*/ 44 h 47"/>
                <a:gd name="T50" fmla="*/ 21 w 47"/>
                <a:gd name="T51" fmla="*/ 27 h 47"/>
                <a:gd name="T52" fmla="*/ 26 w 47"/>
                <a:gd name="T53" fmla="*/ 27 h 47"/>
                <a:gd name="T54" fmla="*/ 26 w 47"/>
                <a:gd name="T55" fmla="*/ 44 h 47"/>
                <a:gd name="T56" fmla="*/ 30 w 47"/>
                <a:gd name="T57" fmla="*/ 47 h 47"/>
                <a:gd name="T58" fmla="*/ 43 w 47"/>
                <a:gd name="T59" fmla="*/ 47 h 47"/>
                <a:gd name="T60" fmla="*/ 47 w 47"/>
                <a:gd name="T61" fmla="*/ 44 h 47"/>
                <a:gd name="T62" fmla="*/ 47 w 47"/>
                <a:gd name="T63" fmla="*/ 18 h 47"/>
                <a:gd name="T64" fmla="*/ 43 w 47"/>
                <a:gd name="T65" fmla="*/ 15 h 47"/>
                <a:gd name="T66" fmla="*/ 16 w 47"/>
                <a:gd name="T67" fmla="*/ 44 h 47"/>
                <a:gd name="T68" fmla="*/ 5 w 47"/>
                <a:gd name="T69" fmla="*/ 44 h 47"/>
                <a:gd name="T70" fmla="*/ 3 w 47"/>
                <a:gd name="T71" fmla="*/ 42 h 47"/>
                <a:gd name="T72" fmla="*/ 5 w 47"/>
                <a:gd name="T73" fmla="*/ 41 h 47"/>
                <a:gd name="T74" fmla="*/ 16 w 47"/>
                <a:gd name="T75" fmla="*/ 41 h 47"/>
                <a:gd name="T76" fmla="*/ 18 w 47"/>
                <a:gd name="T77" fmla="*/ 42 h 47"/>
                <a:gd name="T78" fmla="*/ 16 w 47"/>
                <a:gd name="T79" fmla="*/ 44 h 47"/>
                <a:gd name="T80" fmla="*/ 25 w 47"/>
                <a:gd name="T81" fmla="*/ 24 h 47"/>
                <a:gd name="T82" fmla="*/ 22 w 47"/>
                <a:gd name="T83" fmla="*/ 24 h 47"/>
                <a:gd name="T84" fmla="*/ 21 w 47"/>
                <a:gd name="T85" fmla="*/ 22 h 47"/>
                <a:gd name="T86" fmla="*/ 22 w 47"/>
                <a:gd name="T87" fmla="*/ 21 h 47"/>
                <a:gd name="T88" fmla="*/ 25 w 47"/>
                <a:gd name="T89" fmla="*/ 21 h 47"/>
                <a:gd name="T90" fmla="*/ 26 w 47"/>
                <a:gd name="T91" fmla="*/ 22 h 47"/>
                <a:gd name="T92" fmla="*/ 25 w 47"/>
                <a:gd name="T93" fmla="*/ 24 h 47"/>
                <a:gd name="T94" fmla="*/ 42 w 47"/>
                <a:gd name="T95" fmla="*/ 44 h 47"/>
                <a:gd name="T96" fmla="*/ 31 w 47"/>
                <a:gd name="T97" fmla="*/ 44 h 47"/>
                <a:gd name="T98" fmla="*/ 29 w 47"/>
                <a:gd name="T99" fmla="*/ 42 h 47"/>
                <a:gd name="T100" fmla="*/ 31 w 47"/>
                <a:gd name="T101" fmla="*/ 41 h 47"/>
                <a:gd name="T102" fmla="*/ 42 w 47"/>
                <a:gd name="T103" fmla="*/ 41 h 47"/>
                <a:gd name="T104" fmla="*/ 44 w 47"/>
                <a:gd name="T105" fmla="*/ 42 h 47"/>
                <a:gd name="T106" fmla="*/ 42 w 47"/>
                <a:gd name="T107" fmla="*/ 4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7" h="47">
                  <a:moveTo>
                    <a:pt x="3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3" y="3"/>
                    <a:pt x="3" y="3"/>
                    <a:pt x="3" y="3"/>
                  </a:cubicBezTo>
                  <a:lnTo>
                    <a:pt x="3" y="0"/>
                  </a:lnTo>
                  <a:close/>
                  <a:moveTo>
                    <a:pt x="26" y="0"/>
                  </a:moveTo>
                  <a:cubicBezTo>
                    <a:pt x="44" y="0"/>
                    <a:pt x="44" y="0"/>
                    <a:pt x="44" y="0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26" y="3"/>
                    <a:pt x="26" y="3"/>
                    <a:pt x="26" y="3"/>
                  </a:cubicBezTo>
                  <a:lnTo>
                    <a:pt x="26" y="0"/>
                  </a:lnTo>
                  <a:close/>
                  <a:moveTo>
                    <a:pt x="43" y="15"/>
                  </a:moveTo>
                  <a:cubicBezTo>
                    <a:pt x="41" y="15"/>
                    <a:pt x="41" y="15"/>
                    <a:pt x="41" y="15"/>
                  </a:cubicBezTo>
                  <a:cubicBezTo>
                    <a:pt x="41" y="3"/>
                    <a:pt x="41" y="3"/>
                    <a:pt x="41" y="3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2" y="15"/>
                    <a:pt x="0" y="16"/>
                    <a:pt x="0" y="18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5"/>
                    <a:pt x="2" y="47"/>
                    <a:pt x="4" y="47"/>
                  </a:cubicBezTo>
                  <a:cubicBezTo>
                    <a:pt x="17" y="47"/>
                    <a:pt x="17" y="47"/>
                    <a:pt x="17" y="47"/>
                  </a:cubicBezTo>
                  <a:cubicBezTo>
                    <a:pt x="19" y="47"/>
                    <a:pt x="21" y="45"/>
                    <a:pt x="21" y="44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6" y="45"/>
                    <a:pt x="28" y="47"/>
                    <a:pt x="30" y="47"/>
                  </a:cubicBezTo>
                  <a:cubicBezTo>
                    <a:pt x="43" y="47"/>
                    <a:pt x="43" y="47"/>
                    <a:pt x="43" y="47"/>
                  </a:cubicBezTo>
                  <a:cubicBezTo>
                    <a:pt x="45" y="47"/>
                    <a:pt x="47" y="45"/>
                    <a:pt x="47" y="44"/>
                  </a:cubicBezTo>
                  <a:cubicBezTo>
                    <a:pt x="47" y="18"/>
                    <a:pt x="47" y="18"/>
                    <a:pt x="47" y="18"/>
                  </a:cubicBezTo>
                  <a:cubicBezTo>
                    <a:pt x="47" y="16"/>
                    <a:pt x="45" y="15"/>
                    <a:pt x="43" y="15"/>
                  </a:cubicBezTo>
                  <a:close/>
                  <a:moveTo>
                    <a:pt x="16" y="44"/>
                  </a:moveTo>
                  <a:cubicBezTo>
                    <a:pt x="5" y="44"/>
                    <a:pt x="5" y="44"/>
                    <a:pt x="5" y="44"/>
                  </a:cubicBezTo>
                  <a:cubicBezTo>
                    <a:pt x="4" y="44"/>
                    <a:pt x="3" y="43"/>
                    <a:pt x="3" y="42"/>
                  </a:cubicBezTo>
                  <a:cubicBezTo>
                    <a:pt x="3" y="42"/>
                    <a:pt x="4" y="41"/>
                    <a:pt x="5" y="41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17" y="41"/>
                    <a:pt x="18" y="42"/>
                    <a:pt x="18" y="42"/>
                  </a:cubicBezTo>
                  <a:cubicBezTo>
                    <a:pt x="18" y="43"/>
                    <a:pt x="17" y="44"/>
                    <a:pt x="16" y="44"/>
                  </a:cubicBezTo>
                  <a:close/>
                  <a:moveTo>
                    <a:pt x="25" y="24"/>
                  </a:moveTo>
                  <a:cubicBezTo>
                    <a:pt x="22" y="24"/>
                    <a:pt x="22" y="24"/>
                    <a:pt x="22" y="24"/>
                  </a:cubicBezTo>
                  <a:cubicBezTo>
                    <a:pt x="21" y="24"/>
                    <a:pt x="21" y="23"/>
                    <a:pt x="21" y="22"/>
                  </a:cubicBezTo>
                  <a:cubicBezTo>
                    <a:pt x="21" y="21"/>
                    <a:pt x="21" y="21"/>
                    <a:pt x="22" y="21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6" y="21"/>
                    <a:pt x="26" y="21"/>
                    <a:pt x="26" y="22"/>
                  </a:cubicBezTo>
                  <a:cubicBezTo>
                    <a:pt x="26" y="23"/>
                    <a:pt x="26" y="24"/>
                    <a:pt x="25" y="24"/>
                  </a:cubicBezTo>
                  <a:close/>
                  <a:moveTo>
                    <a:pt x="42" y="44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0" y="44"/>
                    <a:pt x="29" y="43"/>
                    <a:pt x="29" y="42"/>
                  </a:cubicBezTo>
                  <a:cubicBezTo>
                    <a:pt x="29" y="42"/>
                    <a:pt x="30" y="41"/>
                    <a:pt x="31" y="41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43" y="41"/>
                    <a:pt x="44" y="42"/>
                    <a:pt x="44" y="42"/>
                  </a:cubicBezTo>
                  <a:cubicBezTo>
                    <a:pt x="44" y="43"/>
                    <a:pt x="43" y="44"/>
                    <a:pt x="42" y="44"/>
                  </a:cubicBezTo>
                  <a:close/>
                </a:path>
              </a:pathLst>
            </a:custGeom>
            <a:solidFill>
              <a:sysClr val="window" lastClr="FFFFFF">
                <a:lumMod val="50000"/>
              </a:sys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35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9" name="Freeform 165"/>
            <p:cNvSpPr>
              <a:spLocks noEditPoints="1"/>
            </p:cNvSpPr>
            <p:nvPr/>
          </p:nvSpPr>
          <p:spPr bwMode="auto">
            <a:xfrm>
              <a:off x="8343573" y="2682238"/>
              <a:ext cx="177634" cy="199655"/>
            </a:xfrm>
            <a:custGeom>
              <a:avLst/>
              <a:gdLst>
                <a:gd name="T0" fmla="*/ 58 w 74"/>
                <a:gd name="T1" fmla="*/ 25 h 83"/>
                <a:gd name="T2" fmla="*/ 62 w 74"/>
                <a:gd name="T3" fmla="*/ 22 h 83"/>
                <a:gd name="T4" fmla="*/ 68 w 74"/>
                <a:gd name="T5" fmla="*/ 12 h 83"/>
                <a:gd name="T6" fmla="*/ 65 w 74"/>
                <a:gd name="T7" fmla="*/ 3 h 83"/>
                <a:gd name="T8" fmla="*/ 58 w 74"/>
                <a:gd name="T9" fmla="*/ 0 h 83"/>
                <a:gd name="T10" fmla="*/ 46 w 74"/>
                <a:gd name="T11" fmla="*/ 5 h 83"/>
                <a:gd name="T12" fmla="*/ 36 w 74"/>
                <a:gd name="T13" fmla="*/ 24 h 83"/>
                <a:gd name="T14" fmla="*/ 27 w 74"/>
                <a:gd name="T15" fmla="*/ 6 h 83"/>
                <a:gd name="T16" fmla="*/ 18 w 74"/>
                <a:gd name="T17" fmla="*/ 2 h 83"/>
                <a:gd name="T18" fmla="*/ 11 w 74"/>
                <a:gd name="T19" fmla="*/ 5 h 83"/>
                <a:gd name="T20" fmla="*/ 12 w 74"/>
                <a:gd name="T21" fmla="*/ 21 h 83"/>
                <a:gd name="T22" fmla="*/ 18 w 74"/>
                <a:gd name="T23" fmla="*/ 25 h 83"/>
                <a:gd name="T24" fmla="*/ 0 w 74"/>
                <a:gd name="T25" fmla="*/ 25 h 83"/>
                <a:gd name="T26" fmla="*/ 0 w 74"/>
                <a:gd name="T27" fmla="*/ 46 h 83"/>
                <a:gd name="T28" fmla="*/ 5 w 74"/>
                <a:gd name="T29" fmla="*/ 46 h 83"/>
                <a:gd name="T30" fmla="*/ 5 w 74"/>
                <a:gd name="T31" fmla="*/ 83 h 83"/>
                <a:gd name="T32" fmla="*/ 68 w 74"/>
                <a:gd name="T33" fmla="*/ 83 h 83"/>
                <a:gd name="T34" fmla="*/ 68 w 74"/>
                <a:gd name="T35" fmla="*/ 46 h 83"/>
                <a:gd name="T36" fmla="*/ 74 w 74"/>
                <a:gd name="T37" fmla="*/ 46 h 83"/>
                <a:gd name="T38" fmla="*/ 74 w 74"/>
                <a:gd name="T39" fmla="*/ 25 h 83"/>
                <a:gd name="T40" fmla="*/ 58 w 74"/>
                <a:gd name="T41" fmla="*/ 25 h 83"/>
                <a:gd name="T42" fmla="*/ 50 w 74"/>
                <a:gd name="T43" fmla="*/ 9 h 83"/>
                <a:gd name="T44" fmla="*/ 58 w 74"/>
                <a:gd name="T45" fmla="*/ 6 h 83"/>
                <a:gd name="T46" fmla="*/ 61 w 74"/>
                <a:gd name="T47" fmla="*/ 7 h 83"/>
                <a:gd name="T48" fmla="*/ 58 w 74"/>
                <a:gd name="T49" fmla="*/ 17 h 83"/>
                <a:gd name="T50" fmla="*/ 46 w 74"/>
                <a:gd name="T51" fmla="*/ 25 h 83"/>
                <a:gd name="T52" fmla="*/ 41 w 74"/>
                <a:gd name="T53" fmla="*/ 25 h 83"/>
                <a:gd name="T54" fmla="*/ 50 w 74"/>
                <a:gd name="T55" fmla="*/ 9 h 83"/>
                <a:gd name="T56" fmla="*/ 14 w 74"/>
                <a:gd name="T57" fmla="*/ 12 h 83"/>
                <a:gd name="T58" fmla="*/ 15 w 74"/>
                <a:gd name="T59" fmla="*/ 9 h 83"/>
                <a:gd name="T60" fmla="*/ 18 w 74"/>
                <a:gd name="T61" fmla="*/ 8 h 83"/>
                <a:gd name="T62" fmla="*/ 18 w 74"/>
                <a:gd name="T63" fmla="*/ 8 h 83"/>
                <a:gd name="T64" fmla="*/ 23 w 74"/>
                <a:gd name="T65" fmla="*/ 10 h 83"/>
                <a:gd name="T66" fmla="*/ 29 w 74"/>
                <a:gd name="T67" fmla="*/ 23 h 83"/>
                <a:gd name="T68" fmla="*/ 29 w 74"/>
                <a:gd name="T69" fmla="*/ 23 h 83"/>
                <a:gd name="T70" fmla="*/ 29 w 74"/>
                <a:gd name="T71" fmla="*/ 23 h 83"/>
                <a:gd name="T72" fmla="*/ 16 w 74"/>
                <a:gd name="T73" fmla="*/ 17 h 83"/>
                <a:gd name="T74" fmla="*/ 14 w 74"/>
                <a:gd name="T75" fmla="*/ 12 h 83"/>
                <a:gd name="T76" fmla="*/ 32 w 74"/>
                <a:gd name="T77" fmla="*/ 78 h 83"/>
                <a:gd name="T78" fmla="*/ 11 w 74"/>
                <a:gd name="T79" fmla="*/ 78 h 83"/>
                <a:gd name="T80" fmla="*/ 11 w 74"/>
                <a:gd name="T81" fmla="*/ 44 h 83"/>
                <a:gd name="T82" fmla="*/ 32 w 74"/>
                <a:gd name="T83" fmla="*/ 44 h 83"/>
                <a:gd name="T84" fmla="*/ 32 w 74"/>
                <a:gd name="T85" fmla="*/ 78 h 83"/>
                <a:gd name="T86" fmla="*/ 32 w 74"/>
                <a:gd name="T87" fmla="*/ 41 h 83"/>
                <a:gd name="T88" fmla="*/ 5 w 74"/>
                <a:gd name="T89" fmla="*/ 41 h 83"/>
                <a:gd name="T90" fmla="*/ 5 w 74"/>
                <a:gd name="T91" fmla="*/ 30 h 83"/>
                <a:gd name="T92" fmla="*/ 32 w 74"/>
                <a:gd name="T93" fmla="*/ 30 h 83"/>
                <a:gd name="T94" fmla="*/ 32 w 74"/>
                <a:gd name="T95" fmla="*/ 41 h 83"/>
                <a:gd name="T96" fmla="*/ 63 w 74"/>
                <a:gd name="T97" fmla="*/ 78 h 83"/>
                <a:gd name="T98" fmla="*/ 42 w 74"/>
                <a:gd name="T99" fmla="*/ 78 h 83"/>
                <a:gd name="T100" fmla="*/ 42 w 74"/>
                <a:gd name="T101" fmla="*/ 44 h 83"/>
                <a:gd name="T102" fmla="*/ 63 w 74"/>
                <a:gd name="T103" fmla="*/ 44 h 83"/>
                <a:gd name="T104" fmla="*/ 63 w 74"/>
                <a:gd name="T105" fmla="*/ 78 h 83"/>
                <a:gd name="T106" fmla="*/ 68 w 74"/>
                <a:gd name="T107" fmla="*/ 41 h 83"/>
                <a:gd name="T108" fmla="*/ 42 w 74"/>
                <a:gd name="T109" fmla="*/ 41 h 83"/>
                <a:gd name="T110" fmla="*/ 42 w 74"/>
                <a:gd name="T111" fmla="*/ 30 h 83"/>
                <a:gd name="T112" fmla="*/ 68 w 74"/>
                <a:gd name="T113" fmla="*/ 30 h 83"/>
                <a:gd name="T114" fmla="*/ 68 w 74"/>
                <a:gd name="T115" fmla="*/ 4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4" h="83">
                  <a:moveTo>
                    <a:pt x="58" y="25"/>
                  </a:moveTo>
                  <a:cubicBezTo>
                    <a:pt x="60" y="24"/>
                    <a:pt x="61" y="23"/>
                    <a:pt x="62" y="22"/>
                  </a:cubicBezTo>
                  <a:cubicBezTo>
                    <a:pt x="65" y="19"/>
                    <a:pt x="67" y="15"/>
                    <a:pt x="68" y="12"/>
                  </a:cubicBezTo>
                  <a:cubicBezTo>
                    <a:pt x="68" y="8"/>
                    <a:pt x="67" y="5"/>
                    <a:pt x="65" y="3"/>
                  </a:cubicBezTo>
                  <a:cubicBezTo>
                    <a:pt x="63" y="1"/>
                    <a:pt x="61" y="0"/>
                    <a:pt x="58" y="0"/>
                  </a:cubicBezTo>
                  <a:cubicBezTo>
                    <a:pt x="54" y="0"/>
                    <a:pt x="49" y="2"/>
                    <a:pt x="46" y="5"/>
                  </a:cubicBezTo>
                  <a:cubicBezTo>
                    <a:pt x="41" y="11"/>
                    <a:pt x="37" y="18"/>
                    <a:pt x="36" y="24"/>
                  </a:cubicBezTo>
                  <a:cubicBezTo>
                    <a:pt x="34" y="18"/>
                    <a:pt x="32" y="11"/>
                    <a:pt x="27" y="6"/>
                  </a:cubicBezTo>
                  <a:cubicBezTo>
                    <a:pt x="24" y="3"/>
                    <a:pt x="21" y="2"/>
                    <a:pt x="18" y="2"/>
                  </a:cubicBezTo>
                  <a:cubicBezTo>
                    <a:pt x="15" y="2"/>
                    <a:pt x="13" y="3"/>
                    <a:pt x="11" y="5"/>
                  </a:cubicBezTo>
                  <a:cubicBezTo>
                    <a:pt x="7" y="9"/>
                    <a:pt x="7" y="16"/>
                    <a:pt x="12" y="21"/>
                  </a:cubicBezTo>
                  <a:cubicBezTo>
                    <a:pt x="14" y="22"/>
                    <a:pt x="16" y="24"/>
                    <a:pt x="18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5" y="46"/>
                    <a:pt x="5" y="46"/>
                    <a:pt x="5" y="46"/>
                  </a:cubicBezTo>
                  <a:cubicBezTo>
                    <a:pt x="5" y="83"/>
                    <a:pt x="5" y="83"/>
                    <a:pt x="5" y="83"/>
                  </a:cubicBezTo>
                  <a:cubicBezTo>
                    <a:pt x="68" y="83"/>
                    <a:pt x="68" y="83"/>
                    <a:pt x="68" y="83"/>
                  </a:cubicBezTo>
                  <a:cubicBezTo>
                    <a:pt x="68" y="46"/>
                    <a:pt x="68" y="46"/>
                    <a:pt x="68" y="46"/>
                  </a:cubicBezTo>
                  <a:cubicBezTo>
                    <a:pt x="74" y="46"/>
                    <a:pt x="74" y="46"/>
                    <a:pt x="74" y="46"/>
                  </a:cubicBezTo>
                  <a:cubicBezTo>
                    <a:pt x="74" y="25"/>
                    <a:pt x="74" y="25"/>
                    <a:pt x="74" y="25"/>
                  </a:cubicBezTo>
                  <a:lnTo>
                    <a:pt x="58" y="25"/>
                  </a:lnTo>
                  <a:close/>
                  <a:moveTo>
                    <a:pt x="50" y="9"/>
                  </a:moveTo>
                  <a:cubicBezTo>
                    <a:pt x="52" y="7"/>
                    <a:pt x="55" y="6"/>
                    <a:pt x="58" y="6"/>
                  </a:cubicBezTo>
                  <a:cubicBezTo>
                    <a:pt x="59" y="6"/>
                    <a:pt x="60" y="6"/>
                    <a:pt x="61" y="7"/>
                  </a:cubicBezTo>
                  <a:cubicBezTo>
                    <a:pt x="63" y="9"/>
                    <a:pt x="62" y="14"/>
                    <a:pt x="58" y="17"/>
                  </a:cubicBezTo>
                  <a:cubicBezTo>
                    <a:pt x="55" y="21"/>
                    <a:pt x="50" y="23"/>
                    <a:pt x="46" y="25"/>
                  </a:cubicBezTo>
                  <a:cubicBezTo>
                    <a:pt x="41" y="25"/>
                    <a:pt x="41" y="25"/>
                    <a:pt x="41" y="25"/>
                  </a:cubicBezTo>
                  <a:cubicBezTo>
                    <a:pt x="43" y="20"/>
                    <a:pt x="46" y="14"/>
                    <a:pt x="50" y="9"/>
                  </a:cubicBezTo>
                  <a:close/>
                  <a:moveTo>
                    <a:pt x="14" y="12"/>
                  </a:moveTo>
                  <a:cubicBezTo>
                    <a:pt x="14" y="11"/>
                    <a:pt x="14" y="10"/>
                    <a:pt x="15" y="9"/>
                  </a:cubicBezTo>
                  <a:cubicBezTo>
                    <a:pt x="16" y="8"/>
                    <a:pt x="17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9" y="8"/>
                    <a:pt x="21" y="9"/>
                    <a:pt x="23" y="10"/>
                  </a:cubicBezTo>
                  <a:cubicBezTo>
                    <a:pt x="25" y="13"/>
                    <a:pt x="28" y="17"/>
                    <a:pt x="29" y="23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23" y="22"/>
                    <a:pt x="19" y="19"/>
                    <a:pt x="16" y="17"/>
                  </a:cubicBezTo>
                  <a:cubicBezTo>
                    <a:pt x="15" y="15"/>
                    <a:pt x="14" y="14"/>
                    <a:pt x="14" y="12"/>
                  </a:cubicBezTo>
                  <a:close/>
                  <a:moveTo>
                    <a:pt x="32" y="78"/>
                  </a:moveTo>
                  <a:cubicBezTo>
                    <a:pt x="11" y="78"/>
                    <a:pt x="11" y="78"/>
                    <a:pt x="11" y="78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32" y="44"/>
                    <a:pt x="32" y="44"/>
                    <a:pt x="32" y="44"/>
                  </a:cubicBezTo>
                  <a:lnTo>
                    <a:pt x="32" y="78"/>
                  </a:lnTo>
                  <a:close/>
                  <a:moveTo>
                    <a:pt x="32" y="41"/>
                  </a:moveTo>
                  <a:cubicBezTo>
                    <a:pt x="5" y="41"/>
                    <a:pt x="5" y="41"/>
                    <a:pt x="5" y="41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32" y="30"/>
                    <a:pt x="32" y="30"/>
                    <a:pt x="32" y="30"/>
                  </a:cubicBezTo>
                  <a:lnTo>
                    <a:pt x="32" y="41"/>
                  </a:lnTo>
                  <a:close/>
                  <a:moveTo>
                    <a:pt x="63" y="78"/>
                  </a:moveTo>
                  <a:cubicBezTo>
                    <a:pt x="42" y="78"/>
                    <a:pt x="42" y="78"/>
                    <a:pt x="42" y="78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63" y="44"/>
                    <a:pt x="63" y="44"/>
                    <a:pt x="63" y="44"/>
                  </a:cubicBezTo>
                  <a:lnTo>
                    <a:pt x="63" y="78"/>
                  </a:lnTo>
                  <a:close/>
                  <a:moveTo>
                    <a:pt x="68" y="41"/>
                  </a:moveTo>
                  <a:cubicBezTo>
                    <a:pt x="42" y="41"/>
                    <a:pt x="42" y="41"/>
                    <a:pt x="42" y="41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68" y="30"/>
                    <a:pt x="68" y="30"/>
                    <a:pt x="68" y="30"/>
                  </a:cubicBezTo>
                  <a:lnTo>
                    <a:pt x="68" y="41"/>
                  </a:lnTo>
                  <a:close/>
                </a:path>
              </a:pathLst>
            </a:custGeom>
            <a:solidFill>
              <a:sysClr val="window" lastClr="FFFFFF">
                <a:lumMod val="50000"/>
              </a:sys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35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0" name="Freeform 170"/>
            <p:cNvSpPr>
              <a:spLocks noEditPoints="1"/>
            </p:cNvSpPr>
            <p:nvPr/>
          </p:nvSpPr>
          <p:spPr bwMode="auto">
            <a:xfrm>
              <a:off x="8262830" y="2246227"/>
              <a:ext cx="227549" cy="198187"/>
            </a:xfrm>
            <a:custGeom>
              <a:avLst/>
              <a:gdLst>
                <a:gd name="T0" fmla="*/ 95 w 95"/>
                <a:gd name="T1" fmla="*/ 34 h 83"/>
                <a:gd name="T2" fmla="*/ 83 w 95"/>
                <a:gd name="T3" fmla="*/ 0 h 83"/>
                <a:gd name="T4" fmla="*/ 83 w 95"/>
                <a:gd name="T5" fmla="*/ 0 h 83"/>
                <a:gd name="T6" fmla="*/ 75 w 95"/>
                <a:gd name="T7" fmla="*/ 0 h 83"/>
                <a:gd name="T8" fmla="*/ 31 w 95"/>
                <a:gd name="T9" fmla="*/ 19 h 83"/>
                <a:gd name="T10" fmla="*/ 30 w 95"/>
                <a:gd name="T11" fmla="*/ 34 h 83"/>
                <a:gd name="T12" fmla="*/ 31 w 95"/>
                <a:gd name="T13" fmla="*/ 49 h 83"/>
                <a:gd name="T14" fmla="*/ 75 w 95"/>
                <a:gd name="T15" fmla="*/ 68 h 83"/>
                <a:gd name="T16" fmla="*/ 83 w 95"/>
                <a:gd name="T17" fmla="*/ 68 h 83"/>
                <a:gd name="T18" fmla="*/ 83 w 95"/>
                <a:gd name="T19" fmla="*/ 68 h 83"/>
                <a:gd name="T20" fmla="*/ 95 w 95"/>
                <a:gd name="T21" fmla="*/ 34 h 83"/>
                <a:gd name="T22" fmla="*/ 80 w 95"/>
                <a:gd name="T23" fmla="*/ 63 h 83"/>
                <a:gd name="T24" fmla="*/ 78 w 95"/>
                <a:gd name="T25" fmla="*/ 61 h 83"/>
                <a:gd name="T26" fmla="*/ 75 w 95"/>
                <a:gd name="T27" fmla="*/ 55 h 83"/>
                <a:gd name="T28" fmla="*/ 71 w 95"/>
                <a:gd name="T29" fmla="*/ 34 h 83"/>
                <a:gd name="T30" fmla="*/ 75 w 95"/>
                <a:gd name="T31" fmla="*/ 13 h 83"/>
                <a:gd name="T32" fmla="*/ 78 w 95"/>
                <a:gd name="T33" fmla="*/ 7 h 83"/>
                <a:gd name="T34" fmla="*/ 80 w 95"/>
                <a:gd name="T35" fmla="*/ 5 h 83"/>
                <a:gd name="T36" fmla="*/ 83 w 95"/>
                <a:gd name="T37" fmla="*/ 7 h 83"/>
                <a:gd name="T38" fmla="*/ 86 w 95"/>
                <a:gd name="T39" fmla="*/ 13 h 83"/>
                <a:gd name="T40" fmla="*/ 89 w 95"/>
                <a:gd name="T41" fmla="*/ 34 h 83"/>
                <a:gd name="T42" fmla="*/ 86 w 95"/>
                <a:gd name="T43" fmla="*/ 55 h 83"/>
                <a:gd name="T44" fmla="*/ 83 w 95"/>
                <a:gd name="T45" fmla="*/ 61 h 83"/>
                <a:gd name="T46" fmla="*/ 80 w 95"/>
                <a:gd name="T47" fmla="*/ 63 h 83"/>
                <a:gd name="T48" fmla="*/ 24 w 95"/>
                <a:gd name="T49" fmla="*/ 34 h 83"/>
                <a:gd name="T50" fmla="*/ 25 w 95"/>
                <a:gd name="T51" fmla="*/ 20 h 83"/>
                <a:gd name="T52" fmla="*/ 12 w 95"/>
                <a:gd name="T53" fmla="*/ 21 h 83"/>
                <a:gd name="T54" fmla="*/ 5 w 95"/>
                <a:gd name="T55" fmla="*/ 21 h 83"/>
                <a:gd name="T56" fmla="*/ 0 w 95"/>
                <a:gd name="T57" fmla="*/ 30 h 83"/>
                <a:gd name="T58" fmla="*/ 0 w 95"/>
                <a:gd name="T59" fmla="*/ 38 h 83"/>
                <a:gd name="T60" fmla="*/ 5 w 95"/>
                <a:gd name="T61" fmla="*/ 47 h 83"/>
                <a:gd name="T62" fmla="*/ 12 w 95"/>
                <a:gd name="T63" fmla="*/ 47 h 83"/>
                <a:gd name="T64" fmla="*/ 25 w 95"/>
                <a:gd name="T65" fmla="*/ 48 h 83"/>
                <a:gd name="T66" fmla="*/ 24 w 95"/>
                <a:gd name="T67" fmla="*/ 34 h 83"/>
                <a:gd name="T68" fmla="*/ 34 w 95"/>
                <a:gd name="T69" fmla="*/ 54 h 83"/>
                <a:gd name="T70" fmla="*/ 23 w 95"/>
                <a:gd name="T71" fmla="*/ 51 h 83"/>
                <a:gd name="T72" fmla="*/ 30 w 95"/>
                <a:gd name="T73" fmla="*/ 81 h 83"/>
                <a:gd name="T74" fmla="*/ 34 w 95"/>
                <a:gd name="T75" fmla="*/ 83 h 83"/>
                <a:gd name="T76" fmla="*/ 44 w 95"/>
                <a:gd name="T77" fmla="*/ 78 h 83"/>
                <a:gd name="T78" fmla="*/ 46 w 95"/>
                <a:gd name="T79" fmla="*/ 75 h 83"/>
                <a:gd name="T80" fmla="*/ 34 w 95"/>
                <a:gd name="T81" fmla="*/ 54 h 83"/>
                <a:gd name="T82" fmla="*/ 80 w 95"/>
                <a:gd name="T83" fmla="*/ 45 h 83"/>
                <a:gd name="T84" fmla="*/ 79 w 95"/>
                <a:gd name="T85" fmla="*/ 45 h 83"/>
                <a:gd name="T86" fmla="*/ 78 w 95"/>
                <a:gd name="T87" fmla="*/ 42 h 83"/>
                <a:gd name="T88" fmla="*/ 77 w 95"/>
                <a:gd name="T89" fmla="*/ 34 h 83"/>
                <a:gd name="T90" fmla="*/ 78 w 95"/>
                <a:gd name="T91" fmla="*/ 26 h 83"/>
                <a:gd name="T92" fmla="*/ 79 w 95"/>
                <a:gd name="T93" fmla="*/ 24 h 83"/>
                <a:gd name="T94" fmla="*/ 80 w 95"/>
                <a:gd name="T95" fmla="*/ 23 h 83"/>
                <a:gd name="T96" fmla="*/ 81 w 95"/>
                <a:gd name="T97" fmla="*/ 24 h 83"/>
                <a:gd name="T98" fmla="*/ 82 w 95"/>
                <a:gd name="T99" fmla="*/ 26 h 83"/>
                <a:gd name="T100" fmla="*/ 84 w 95"/>
                <a:gd name="T101" fmla="*/ 34 h 83"/>
                <a:gd name="T102" fmla="*/ 82 w 95"/>
                <a:gd name="T103" fmla="*/ 42 h 83"/>
                <a:gd name="T104" fmla="*/ 81 w 95"/>
                <a:gd name="T105" fmla="*/ 45 h 83"/>
                <a:gd name="T106" fmla="*/ 80 w 95"/>
                <a:gd name="T107" fmla="*/ 45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5" h="83">
                  <a:moveTo>
                    <a:pt x="95" y="34"/>
                  </a:moveTo>
                  <a:cubicBezTo>
                    <a:pt x="95" y="15"/>
                    <a:pt x="90" y="0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0"/>
                    <a:pt x="57" y="14"/>
                    <a:pt x="31" y="19"/>
                  </a:cubicBezTo>
                  <a:cubicBezTo>
                    <a:pt x="31" y="23"/>
                    <a:pt x="30" y="28"/>
                    <a:pt x="30" y="34"/>
                  </a:cubicBezTo>
                  <a:cubicBezTo>
                    <a:pt x="30" y="40"/>
                    <a:pt x="31" y="45"/>
                    <a:pt x="31" y="49"/>
                  </a:cubicBezTo>
                  <a:cubicBezTo>
                    <a:pt x="57" y="54"/>
                    <a:pt x="75" y="68"/>
                    <a:pt x="75" y="68"/>
                  </a:cubicBezTo>
                  <a:cubicBezTo>
                    <a:pt x="83" y="68"/>
                    <a:pt x="83" y="68"/>
                    <a:pt x="83" y="68"/>
                  </a:cubicBezTo>
                  <a:cubicBezTo>
                    <a:pt x="83" y="68"/>
                    <a:pt x="83" y="68"/>
                    <a:pt x="83" y="68"/>
                  </a:cubicBezTo>
                  <a:cubicBezTo>
                    <a:pt x="90" y="68"/>
                    <a:pt x="95" y="53"/>
                    <a:pt x="95" y="34"/>
                  </a:cubicBezTo>
                  <a:close/>
                  <a:moveTo>
                    <a:pt x="80" y="63"/>
                  </a:moveTo>
                  <a:cubicBezTo>
                    <a:pt x="79" y="63"/>
                    <a:pt x="78" y="62"/>
                    <a:pt x="78" y="61"/>
                  </a:cubicBezTo>
                  <a:cubicBezTo>
                    <a:pt x="77" y="60"/>
                    <a:pt x="76" y="58"/>
                    <a:pt x="75" y="55"/>
                  </a:cubicBezTo>
                  <a:cubicBezTo>
                    <a:pt x="73" y="50"/>
                    <a:pt x="71" y="42"/>
                    <a:pt x="71" y="34"/>
                  </a:cubicBezTo>
                  <a:cubicBezTo>
                    <a:pt x="71" y="26"/>
                    <a:pt x="73" y="18"/>
                    <a:pt x="75" y="13"/>
                  </a:cubicBezTo>
                  <a:cubicBezTo>
                    <a:pt x="76" y="10"/>
                    <a:pt x="77" y="8"/>
                    <a:pt x="78" y="7"/>
                  </a:cubicBezTo>
                  <a:cubicBezTo>
                    <a:pt x="78" y="6"/>
                    <a:pt x="79" y="5"/>
                    <a:pt x="80" y="5"/>
                  </a:cubicBezTo>
                  <a:cubicBezTo>
                    <a:pt x="81" y="5"/>
                    <a:pt x="82" y="6"/>
                    <a:pt x="83" y="7"/>
                  </a:cubicBezTo>
                  <a:cubicBezTo>
                    <a:pt x="84" y="8"/>
                    <a:pt x="85" y="10"/>
                    <a:pt x="86" y="13"/>
                  </a:cubicBezTo>
                  <a:cubicBezTo>
                    <a:pt x="88" y="18"/>
                    <a:pt x="89" y="26"/>
                    <a:pt x="89" y="34"/>
                  </a:cubicBezTo>
                  <a:cubicBezTo>
                    <a:pt x="89" y="42"/>
                    <a:pt x="88" y="50"/>
                    <a:pt x="86" y="55"/>
                  </a:cubicBezTo>
                  <a:cubicBezTo>
                    <a:pt x="85" y="58"/>
                    <a:pt x="84" y="60"/>
                    <a:pt x="83" y="61"/>
                  </a:cubicBezTo>
                  <a:cubicBezTo>
                    <a:pt x="82" y="62"/>
                    <a:pt x="81" y="63"/>
                    <a:pt x="80" y="63"/>
                  </a:cubicBezTo>
                  <a:close/>
                  <a:moveTo>
                    <a:pt x="24" y="34"/>
                  </a:moveTo>
                  <a:cubicBezTo>
                    <a:pt x="24" y="29"/>
                    <a:pt x="24" y="25"/>
                    <a:pt x="25" y="20"/>
                  </a:cubicBezTo>
                  <a:cubicBezTo>
                    <a:pt x="20" y="21"/>
                    <a:pt x="16" y="21"/>
                    <a:pt x="12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5" y="47"/>
                    <a:pt x="5" y="47"/>
                    <a:pt x="5" y="47"/>
                  </a:cubicBezTo>
                  <a:cubicBezTo>
                    <a:pt x="5" y="47"/>
                    <a:pt x="5" y="47"/>
                    <a:pt x="12" y="47"/>
                  </a:cubicBezTo>
                  <a:cubicBezTo>
                    <a:pt x="16" y="47"/>
                    <a:pt x="20" y="47"/>
                    <a:pt x="25" y="48"/>
                  </a:cubicBezTo>
                  <a:cubicBezTo>
                    <a:pt x="24" y="43"/>
                    <a:pt x="24" y="39"/>
                    <a:pt x="24" y="34"/>
                  </a:cubicBezTo>
                  <a:close/>
                  <a:moveTo>
                    <a:pt x="34" y="54"/>
                  </a:moveTo>
                  <a:cubicBezTo>
                    <a:pt x="23" y="51"/>
                    <a:pt x="23" y="51"/>
                    <a:pt x="23" y="5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1" y="83"/>
                    <a:pt x="32" y="83"/>
                    <a:pt x="34" y="83"/>
                  </a:cubicBezTo>
                  <a:cubicBezTo>
                    <a:pt x="44" y="78"/>
                    <a:pt x="44" y="78"/>
                    <a:pt x="44" y="78"/>
                  </a:cubicBezTo>
                  <a:cubicBezTo>
                    <a:pt x="46" y="78"/>
                    <a:pt x="47" y="76"/>
                    <a:pt x="46" y="75"/>
                  </a:cubicBezTo>
                  <a:lnTo>
                    <a:pt x="34" y="54"/>
                  </a:lnTo>
                  <a:close/>
                  <a:moveTo>
                    <a:pt x="80" y="45"/>
                  </a:moveTo>
                  <a:cubicBezTo>
                    <a:pt x="80" y="45"/>
                    <a:pt x="80" y="45"/>
                    <a:pt x="79" y="45"/>
                  </a:cubicBezTo>
                  <a:cubicBezTo>
                    <a:pt x="79" y="44"/>
                    <a:pt x="79" y="43"/>
                    <a:pt x="78" y="42"/>
                  </a:cubicBezTo>
                  <a:cubicBezTo>
                    <a:pt x="77" y="40"/>
                    <a:pt x="77" y="37"/>
                    <a:pt x="77" y="34"/>
                  </a:cubicBezTo>
                  <a:cubicBezTo>
                    <a:pt x="77" y="31"/>
                    <a:pt x="77" y="28"/>
                    <a:pt x="78" y="26"/>
                  </a:cubicBezTo>
                  <a:cubicBezTo>
                    <a:pt x="79" y="25"/>
                    <a:pt x="79" y="24"/>
                    <a:pt x="79" y="24"/>
                  </a:cubicBezTo>
                  <a:cubicBezTo>
                    <a:pt x="80" y="23"/>
                    <a:pt x="80" y="23"/>
                    <a:pt x="80" y="23"/>
                  </a:cubicBezTo>
                  <a:cubicBezTo>
                    <a:pt x="81" y="23"/>
                    <a:pt x="81" y="23"/>
                    <a:pt x="81" y="24"/>
                  </a:cubicBezTo>
                  <a:cubicBezTo>
                    <a:pt x="82" y="24"/>
                    <a:pt x="82" y="25"/>
                    <a:pt x="82" y="26"/>
                  </a:cubicBezTo>
                  <a:cubicBezTo>
                    <a:pt x="83" y="28"/>
                    <a:pt x="84" y="31"/>
                    <a:pt x="84" y="34"/>
                  </a:cubicBezTo>
                  <a:cubicBezTo>
                    <a:pt x="84" y="37"/>
                    <a:pt x="83" y="40"/>
                    <a:pt x="82" y="42"/>
                  </a:cubicBezTo>
                  <a:cubicBezTo>
                    <a:pt x="82" y="43"/>
                    <a:pt x="82" y="44"/>
                    <a:pt x="81" y="45"/>
                  </a:cubicBezTo>
                  <a:cubicBezTo>
                    <a:pt x="81" y="45"/>
                    <a:pt x="81" y="45"/>
                    <a:pt x="80" y="45"/>
                  </a:cubicBezTo>
                  <a:close/>
                </a:path>
              </a:pathLst>
            </a:custGeom>
            <a:solidFill>
              <a:sysClr val="window" lastClr="FFFFFF">
                <a:lumMod val="50000"/>
              </a:sys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35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1" name="Freeform 173"/>
            <p:cNvSpPr/>
            <p:nvPr/>
          </p:nvSpPr>
          <p:spPr bwMode="auto">
            <a:xfrm>
              <a:off x="8013261" y="2550113"/>
              <a:ext cx="177634" cy="177634"/>
            </a:xfrm>
            <a:custGeom>
              <a:avLst/>
              <a:gdLst>
                <a:gd name="T0" fmla="*/ 60 w 121"/>
                <a:gd name="T1" fmla="*/ 121 h 121"/>
                <a:gd name="T2" fmla="*/ 121 w 121"/>
                <a:gd name="T3" fmla="*/ 61 h 121"/>
                <a:gd name="T4" fmla="*/ 83 w 121"/>
                <a:gd name="T5" fmla="*/ 61 h 121"/>
                <a:gd name="T6" fmla="*/ 83 w 121"/>
                <a:gd name="T7" fmla="*/ 0 h 121"/>
                <a:gd name="T8" fmla="*/ 37 w 121"/>
                <a:gd name="T9" fmla="*/ 0 h 121"/>
                <a:gd name="T10" fmla="*/ 37 w 121"/>
                <a:gd name="T11" fmla="*/ 61 h 121"/>
                <a:gd name="T12" fmla="*/ 0 w 121"/>
                <a:gd name="T13" fmla="*/ 61 h 121"/>
                <a:gd name="T14" fmla="*/ 60 w 121"/>
                <a:gd name="T15" fmla="*/ 12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1" h="121">
                  <a:moveTo>
                    <a:pt x="60" y="121"/>
                  </a:moveTo>
                  <a:lnTo>
                    <a:pt x="121" y="61"/>
                  </a:lnTo>
                  <a:lnTo>
                    <a:pt x="83" y="61"/>
                  </a:lnTo>
                  <a:lnTo>
                    <a:pt x="83" y="0"/>
                  </a:lnTo>
                  <a:lnTo>
                    <a:pt x="37" y="0"/>
                  </a:lnTo>
                  <a:lnTo>
                    <a:pt x="37" y="61"/>
                  </a:lnTo>
                  <a:lnTo>
                    <a:pt x="0" y="61"/>
                  </a:lnTo>
                  <a:lnTo>
                    <a:pt x="60" y="121"/>
                  </a:lnTo>
                  <a:close/>
                </a:path>
              </a:pathLst>
            </a:custGeom>
            <a:solidFill>
              <a:sysClr val="window" lastClr="FFFFFF">
                <a:lumMod val="50000"/>
              </a:sys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35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2" name="Freeform 176"/>
            <p:cNvSpPr>
              <a:spLocks noEditPoints="1"/>
            </p:cNvSpPr>
            <p:nvPr/>
          </p:nvSpPr>
          <p:spPr bwMode="auto">
            <a:xfrm>
              <a:off x="7616888" y="3699598"/>
              <a:ext cx="154146" cy="114508"/>
            </a:xfrm>
            <a:custGeom>
              <a:avLst/>
              <a:gdLst>
                <a:gd name="T0" fmla="*/ 56 w 64"/>
                <a:gd name="T1" fmla="*/ 8 h 48"/>
                <a:gd name="T2" fmla="*/ 56 w 64"/>
                <a:gd name="T3" fmla="*/ 0 h 48"/>
                <a:gd name="T4" fmla="*/ 0 w 64"/>
                <a:gd name="T5" fmla="*/ 0 h 48"/>
                <a:gd name="T6" fmla="*/ 0 w 64"/>
                <a:gd name="T7" fmla="*/ 44 h 48"/>
                <a:gd name="T8" fmla="*/ 4 w 64"/>
                <a:gd name="T9" fmla="*/ 48 h 48"/>
                <a:gd name="T10" fmla="*/ 58 w 64"/>
                <a:gd name="T11" fmla="*/ 48 h 48"/>
                <a:gd name="T12" fmla="*/ 64 w 64"/>
                <a:gd name="T13" fmla="*/ 42 h 48"/>
                <a:gd name="T14" fmla="*/ 64 w 64"/>
                <a:gd name="T15" fmla="*/ 8 h 48"/>
                <a:gd name="T16" fmla="*/ 56 w 64"/>
                <a:gd name="T17" fmla="*/ 8 h 48"/>
                <a:gd name="T18" fmla="*/ 52 w 64"/>
                <a:gd name="T19" fmla="*/ 44 h 48"/>
                <a:gd name="T20" fmla="*/ 4 w 64"/>
                <a:gd name="T21" fmla="*/ 44 h 48"/>
                <a:gd name="T22" fmla="*/ 4 w 64"/>
                <a:gd name="T23" fmla="*/ 4 h 48"/>
                <a:gd name="T24" fmla="*/ 52 w 64"/>
                <a:gd name="T25" fmla="*/ 4 h 48"/>
                <a:gd name="T26" fmla="*/ 52 w 64"/>
                <a:gd name="T27" fmla="*/ 44 h 48"/>
                <a:gd name="T28" fmla="*/ 8 w 64"/>
                <a:gd name="T29" fmla="*/ 12 h 48"/>
                <a:gd name="T30" fmla="*/ 48 w 64"/>
                <a:gd name="T31" fmla="*/ 12 h 48"/>
                <a:gd name="T32" fmla="*/ 48 w 64"/>
                <a:gd name="T33" fmla="*/ 16 h 48"/>
                <a:gd name="T34" fmla="*/ 8 w 64"/>
                <a:gd name="T35" fmla="*/ 16 h 48"/>
                <a:gd name="T36" fmla="*/ 8 w 64"/>
                <a:gd name="T37" fmla="*/ 12 h 48"/>
                <a:gd name="T38" fmla="*/ 32 w 64"/>
                <a:gd name="T39" fmla="*/ 20 h 48"/>
                <a:gd name="T40" fmla="*/ 48 w 64"/>
                <a:gd name="T41" fmla="*/ 20 h 48"/>
                <a:gd name="T42" fmla="*/ 48 w 64"/>
                <a:gd name="T43" fmla="*/ 24 h 48"/>
                <a:gd name="T44" fmla="*/ 32 w 64"/>
                <a:gd name="T45" fmla="*/ 24 h 48"/>
                <a:gd name="T46" fmla="*/ 32 w 64"/>
                <a:gd name="T47" fmla="*/ 20 h 48"/>
                <a:gd name="T48" fmla="*/ 32 w 64"/>
                <a:gd name="T49" fmla="*/ 28 h 48"/>
                <a:gd name="T50" fmla="*/ 48 w 64"/>
                <a:gd name="T51" fmla="*/ 28 h 48"/>
                <a:gd name="T52" fmla="*/ 48 w 64"/>
                <a:gd name="T53" fmla="*/ 32 h 48"/>
                <a:gd name="T54" fmla="*/ 32 w 64"/>
                <a:gd name="T55" fmla="*/ 32 h 48"/>
                <a:gd name="T56" fmla="*/ 32 w 64"/>
                <a:gd name="T57" fmla="*/ 28 h 48"/>
                <a:gd name="T58" fmla="*/ 32 w 64"/>
                <a:gd name="T59" fmla="*/ 36 h 48"/>
                <a:gd name="T60" fmla="*/ 44 w 64"/>
                <a:gd name="T61" fmla="*/ 36 h 48"/>
                <a:gd name="T62" fmla="*/ 44 w 64"/>
                <a:gd name="T63" fmla="*/ 40 h 48"/>
                <a:gd name="T64" fmla="*/ 32 w 64"/>
                <a:gd name="T65" fmla="*/ 40 h 48"/>
                <a:gd name="T66" fmla="*/ 32 w 64"/>
                <a:gd name="T67" fmla="*/ 36 h 48"/>
                <a:gd name="T68" fmla="*/ 8 w 64"/>
                <a:gd name="T69" fmla="*/ 20 h 48"/>
                <a:gd name="T70" fmla="*/ 28 w 64"/>
                <a:gd name="T71" fmla="*/ 20 h 48"/>
                <a:gd name="T72" fmla="*/ 28 w 64"/>
                <a:gd name="T73" fmla="*/ 40 h 48"/>
                <a:gd name="T74" fmla="*/ 8 w 64"/>
                <a:gd name="T75" fmla="*/ 40 h 48"/>
                <a:gd name="T76" fmla="*/ 8 w 64"/>
                <a:gd name="T77" fmla="*/ 2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4" h="48">
                  <a:moveTo>
                    <a:pt x="56" y="8"/>
                  </a:moveTo>
                  <a:cubicBezTo>
                    <a:pt x="56" y="0"/>
                    <a:pt x="56" y="0"/>
                    <a:pt x="5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6"/>
                    <a:pt x="2" y="48"/>
                    <a:pt x="4" y="48"/>
                  </a:cubicBezTo>
                  <a:cubicBezTo>
                    <a:pt x="58" y="48"/>
                    <a:pt x="58" y="48"/>
                    <a:pt x="58" y="48"/>
                  </a:cubicBezTo>
                  <a:cubicBezTo>
                    <a:pt x="61" y="48"/>
                    <a:pt x="64" y="45"/>
                    <a:pt x="64" y="42"/>
                  </a:cubicBezTo>
                  <a:cubicBezTo>
                    <a:pt x="64" y="8"/>
                    <a:pt x="64" y="8"/>
                    <a:pt x="64" y="8"/>
                  </a:cubicBezTo>
                  <a:lnTo>
                    <a:pt x="56" y="8"/>
                  </a:lnTo>
                  <a:close/>
                  <a:moveTo>
                    <a:pt x="52" y="44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2" y="4"/>
                    <a:pt x="52" y="4"/>
                    <a:pt x="52" y="4"/>
                  </a:cubicBezTo>
                  <a:lnTo>
                    <a:pt x="52" y="44"/>
                  </a:lnTo>
                  <a:close/>
                  <a:moveTo>
                    <a:pt x="8" y="12"/>
                  </a:moveTo>
                  <a:cubicBezTo>
                    <a:pt x="48" y="12"/>
                    <a:pt x="48" y="12"/>
                    <a:pt x="48" y="12"/>
                  </a:cubicBezTo>
                  <a:cubicBezTo>
                    <a:pt x="48" y="16"/>
                    <a:pt x="48" y="16"/>
                    <a:pt x="48" y="16"/>
                  </a:cubicBezTo>
                  <a:cubicBezTo>
                    <a:pt x="8" y="16"/>
                    <a:pt x="8" y="16"/>
                    <a:pt x="8" y="16"/>
                  </a:cubicBezTo>
                  <a:lnTo>
                    <a:pt x="8" y="12"/>
                  </a:lnTo>
                  <a:close/>
                  <a:moveTo>
                    <a:pt x="32" y="20"/>
                  </a:moveTo>
                  <a:cubicBezTo>
                    <a:pt x="48" y="20"/>
                    <a:pt x="48" y="20"/>
                    <a:pt x="48" y="20"/>
                  </a:cubicBezTo>
                  <a:cubicBezTo>
                    <a:pt x="48" y="24"/>
                    <a:pt x="48" y="24"/>
                    <a:pt x="48" y="24"/>
                  </a:cubicBezTo>
                  <a:cubicBezTo>
                    <a:pt x="32" y="24"/>
                    <a:pt x="32" y="24"/>
                    <a:pt x="32" y="24"/>
                  </a:cubicBezTo>
                  <a:lnTo>
                    <a:pt x="32" y="20"/>
                  </a:lnTo>
                  <a:close/>
                  <a:moveTo>
                    <a:pt x="32" y="28"/>
                  </a:moveTo>
                  <a:cubicBezTo>
                    <a:pt x="48" y="28"/>
                    <a:pt x="48" y="28"/>
                    <a:pt x="48" y="28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32" y="32"/>
                    <a:pt x="32" y="32"/>
                    <a:pt x="32" y="32"/>
                  </a:cubicBezTo>
                  <a:lnTo>
                    <a:pt x="32" y="28"/>
                  </a:lnTo>
                  <a:close/>
                  <a:moveTo>
                    <a:pt x="32" y="36"/>
                  </a:moveTo>
                  <a:cubicBezTo>
                    <a:pt x="44" y="36"/>
                    <a:pt x="44" y="36"/>
                    <a:pt x="44" y="36"/>
                  </a:cubicBezTo>
                  <a:cubicBezTo>
                    <a:pt x="44" y="40"/>
                    <a:pt x="44" y="40"/>
                    <a:pt x="44" y="40"/>
                  </a:cubicBezTo>
                  <a:cubicBezTo>
                    <a:pt x="32" y="40"/>
                    <a:pt x="32" y="40"/>
                    <a:pt x="32" y="40"/>
                  </a:cubicBezTo>
                  <a:lnTo>
                    <a:pt x="32" y="36"/>
                  </a:lnTo>
                  <a:close/>
                  <a:moveTo>
                    <a:pt x="8" y="20"/>
                  </a:moveTo>
                  <a:cubicBezTo>
                    <a:pt x="28" y="20"/>
                    <a:pt x="28" y="20"/>
                    <a:pt x="28" y="20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8" y="40"/>
                    <a:pt x="8" y="40"/>
                    <a:pt x="8" y="40"/>
                  </a:cubicBezTo>
                  <a:lnTo>
                    <a:pt x="8" y="20"/>
                  </a:lnTo>
                  <a:close/>
                </a:path>
              </a:pathLst>
            </a:custGeom>
            <a:solidFill>
              <a:sysClr val="window" lastClr="FFFFFF">
                <a:lumMod val="50000"/>
              </a:sys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35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3" name="Freeform 180"/>
            <p:cNvSpPr>
              <a:spLocks noEditPoints="1"/>
            </p:cNvSpPr>
            <p:nvPr/>
          </p:nvSpPr>
          <p:spPr bwMode="auto">
            <a:xfrm>
              <a:off x="8240809" y="1736813"/>
              <a:ext cx="184974" cy="184974"/>
            </a:xfrm>
            <a:custGeom>
              <a:avLst/>
              <a:gdLst>
                <a:gd name="T0" fmla="*/ 64 w 77"/>
                <a:gd name="T1" fmla="*/ 0 h 77"/>
                <a:gd name="T2" fmla="*/ 13 w 77"/>
                <a:gd name="T3" fmla="*/ 0 h 77"/>
                <a:gd name="T4" fmla="*/ 0 w 77"/>
                <a:gd name="T5" fmla="*/ 13 h 77"/>
                <a:gd name="T6" fmla="*/ 0 w 77"/>
                <a:gd name="T7" fmla="*/ 64 h 77"/>
                <a:gd name="T8" fmla="*/ 13 w 77"/>
                <a:gd name="T9" fmla="*/ 77 h 77"/>
                <a:gd name="T10" fmla="*/ 64 w 77"/>
                <a:gd name="T11" fmla="*/ 77 h 77"/>
                <a:gd name="T12" fmla="*/ 77 w 77"/>
                <a:gd name="T13" fmla="*/ 64 h 77"/>
                <a:gd name="T14" fmla="*/ 77 w 77"/>
                <a:gd name="T15" fmla="*/ 13 h 77"/>
                <a:gd name="T16" fmla="*/ 64 w 77"/>
                <a:gd name="T17" fmla="*/ 0 h 77"/>
                <a:gd name="T18" fmla="*/ 25 w 77"/>
                <a:gd name="T19" fmla="*/ 34 h 77"/>
                <a:gd name="T20" fmla="*/ 52 w 77"/>
                <a:gd name="T21" fmla="*/ 34 h 77"/>
                <a:gd name="T22" fmla="*/ 53 w 77"/>
                <a:gd name="T23" fmla="*/ 38 h 77"/>
                <a:gd name="T24" fmla="*/ 39 w 77"/>
                <a:gd name="T25" fmla="*/ 53 h 77"/>
                <a:gd name="T26" fmla="*/ 24 w 77"/>
                <a:gd name="T27" fmla="*/ 38 h 77"/>
                <a:gd name="T28" fmla="*/ 25 w 77"/>
                <a:gd name="T29" fmla="*/ 34 h 77"/>
                <a:gd name="T30" fmla="*/ 67 w 77"/>
                <a:gd name="T31" fmla="*/ 33 h 77"/>
                <a:gd name="T32" fmla="*/ 67 w 77"/>
                <a:gd name="T33" fmla="*/ 53 h 77"/>
                <a:gd name="T34" fmla="*/ 67 w 77"/>
                <a:gd name="T35" fmla="*/ 62 h 77"/>
                <a:gd name="T36" fmla="*/ 63 w 77"/>
                <a:gd name="T37" fmla="*/ 67 h 77"/>
                <a:gd name="T38" fmla="*/ 15 w 77"/>
                <a:gd name="T39" fmla="*/ 67 h 77"/>
                <a:gd name="T40" fmla="*/ 10 w 77"/>
                <a:gd name="T41" fmla="*/ 63 h 77"/>
                <a:gd name="T42" fmla="*/ 10 w 77"/>
                <a:gd name="T43" fmla="*/ 53 h 77"/>
                <a:gd name="T44" fmla="*/ 10 w 77"/>
                <a:gd name="T45" fmla="*/ 34 h 77"/>
                <a:gd name="T46" fmla="*/ 10 w 77"/>
                <a:gd name="T47" fmla="*/ 34 h 77"/>
                <a:gd name="T48" fmla="*/ 17 w 77"/>
                <a:gd name="T49" fmla="*/ 34 h 77"/>
                <a:gd name="T50" fmla="*/ 17 w 77"/>
                <a:gd name="T51" fmla="*/ 39 h 77"/>
                <a:gd name="T52" fmla="*/ 39 w 77"/>
                <a:gd name="T53" fmla="*/ 60 h 77"/>
                <a:gd name="T54" fmla="*/ 60 w 77"/>
                <a:gd name="T55" fmla="*/ 38 h 77"/>
                <a:gd name="T56" fmla="*/ 60 w 77"/>
                <a:gd name="T57" fmla="*/ 33 h 77"/>
                <a:gd name="T58" fmla="*/ 67 w 77"/>
                <a:gd name="T59" fmla="*/ 33 h 77"/>
                <a:gd name="T60" fmla="*/ 67 w 77"/>
                <a:gd name="T61" fmla="*/ 17 h 77"/>
                <a:gd name="T62" fmla="*/ 65 w 77"/>
                <a:gd name="T63" fmla="*/ 19 h 77"/>
                <a:gd name="T64" fmla="*/ 60 w 77"/>
                <a:gd name="T65" fmla="*/ 19 h 77"/>
                <a:gd name="T66" fmla="*/ 58 w 77"/>
                <a:gd name="T67" fmla="*/ 17 h 77"/>
                <a:gd name="T68" fmla="*/ 58 w 77"/>
                <a:gd name="T69" fmla="*/ 12 h 77"/>
                <a:gd name="T70" fmla="*/ 60 w 77"/>
                <a:gd name="T71" fmla="*/ 10 h 77"/>
                <a:gd name="T72" fmla="*/ 65 w 77"/>
                <a:gd name="T73" fmla="*/ 10 h 77"/>
                <a:gd name="T74" fmla="*/ 67 w 77"/>
                <a:gd name="T75" fmla="*/ 12 h 77"/>
                <a:gd name="T76" fmla="*/ 67 w 77"/>
                <a:gd name="T77" fmla="*/ 1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77">
                  <a:moveTo>
                    <a:pt x="64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1" y="71"/>
                    <a:pt x="6" y="77"/>
                    <a:pt x="13" y="77"/>
                  </a:cubicBezTo>
                  <a:cubicBezTo>
                    <a:pt x="64" y="77"/>
                    <a:pt x="64" y="77"/>
                    <a:pt x="64" y="77"/>
                  </a:cubicBezTo>
                  <a:cubicBezTo>
                    <a:pt x="71" y="76"/>
                    <a:pt x="77" y="71"/>
                    <a:pt x="77" y="64"/>
                  </a:cubicBezTo>
                  <a:cubicBezTo>
                    <a:pt x="77" y="13"/>
                    <a:pt x="77" y="13"/>
                    <a:pt x="77" y="13"/>
                  </a:cubicBezTo>
                  <a:cubicBezTo>
                    <a:pt x="77" y="6"/>
                    <a:pt x="71" y="0"/>
                    <a:pt x="64" y="0"/>
                  </a:cubicBezTo>
                  <a:close/>
                  <a:moveTo>
                    <a:pt x="25" y="34"/>
                  </a:moveTo>
                  <a:cubicBezTo>
                    <a:pt x="52" y="34"/>
                    <a:pt x="52" y="34"/>
                    <a:pt x="52" y="34"/>
                  </a:cubicBezTo>
                  <a:cubicBezTo>
                    <a:pt x="53" y="35"/>
                    <a:pt x="53" y="37"/>
                    <a:pt x="53" y="38"/>
                  </a:cubicBezTo>
                  <a:cubicBezTo>
                    <a:pt x="53" y="46"/>
                    <a:pt x="47" y="53"/>
                    <a:pt x="39" y="53"/>
                  </a:cubicBezTo>
                  <a:cubicBezTo>
                    <a:pt x="31" y="53"/>
                    <a:pt x="24" y="47"/>
                    <a:pt x="24" y="38"/>
                  </a:cubicBezTo>
                  <a:cubicBezTo>
                    <a:pt x="24" y="37"/>
                    <a:pt x="24" y="35"/>
                    <a:pt x="25" y="34"/>
                  </a:cubicBezTo>
                  <a:close/>
                  <a:moveTo>
                    <a:pt x="67" y="33"/>
                  </a:moveTo>
                  <a:cubicBezTo>
                    <a:pt x="67" y="53"/>
                    <a:pt x="67" y="53"/>
                    <a:pt x="67" y="53"/>
                  </a:cubicBezTo>
                  <a:cubicBezTo>
                    <a:pt x="67" y="62"/>
                    <a:pt x="67" y="62"/>
                    <a:pt x="67" y="62"/>
                  </a:cubicBezTo>
                  <a:cubicBezTo>
                    <a:pt x="67" y="65"/>
                    <a:pt x="65" y="67"/>
                    <a:pt x="63" y="67"/>
                  </a:cubicBezTo>
                  <a:cubicBezTo>
                    <a:pt x="15" y="67"/>
                    <a:pt x="15" y="67"/>
                    <a:pt x="15" y="67"/>
                  </a:cubicBezTo>
                  <a:cubicBezTo>
                    <a:pt x="12" y="67"/>
                    <a:pt x="10" y="65"/>
                    <a:pt x="10" y="63"/>
                  </a:cubicBezTo>
                  <a:cubicBezTo>
                    <a:pt x="10" y="53"/>
                    <a:pt x="10" y="53"/>
                    <a:pt x="10" y="53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5"/>
                    <a:pt x="17" y="37"/>
                    <a:pt x="17" y="39"/>
                  </a:cubicBezTo>
                  <a:cubicBezTo>
                    <a:pt x="17" y="51"/>
                    <a:pt x="27" y="60"/>
                    <a:pt x="39" y="60"/>
                  </a:cubicBezTo>
                  <a:cubicBezTo>
                    <a:pt x="51" y="60"/>
                    <a:pt x="60" y="50"/>
                    <a:pt x="60" y="38"/>
                  </a:cubicBezTo>
                  <a:cubicBezTo>
                    <a:pt x="60" y="37"/>
                    <a:pt x="60" y="35"/>
                    <a:pt x="60" y="33"/>
                  </a:cubicBezTo>
                  <a:cubicBezTo>
                    <a:pt x="67" y="33"/>
                    <a:pt x="67" y="33"/>
                    <a:pt x="67" y="33"/>
                  </a:cubicBezTo>
                  <a:close/>
                  <a:moveTo>
                    <a:pt x="67" y="17"/>
                  </a:moveTo>
                  <a:cubicBezTo>
                    <a:pt x="67" y="18"/>
                    <a:pt x="66" y="19"/>
                    <a:pt x="65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9" y="19"/>
                    <a:pt x="58" y="18"/>
                    <a:pt x="58" y="17"/>
                  </a:cubicBezTo>
                  <a:cubicBezTo>
                    <a:pt x="58" y="12"/>
                    <a:pt x="58" y="12"/>
                    <a:pt x="58" y="12"/>
                  </a:cubicBezTo>
                  <a:cubicBezTo>
                    <a:pt x="58" y="11"/>
                    <a:pt x="59" y="10"/>
                    <a:pt x="60" y="10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66" y="9"/>
                    <a:pt x="67" y="11"/>
                    <a:pt x="67" y="12"/>
                  </a:cubicBezTo>
                  <a:lnTo>
                    <a:pt x="67" y="17"/>
                  </a:lnTo>
                  <a:close/>
                </a:path>
              </a:pathLst>
            </a:custGeom>
            <a:solidFill>
              <a:sysClr val="window" lastClr="FFFFFF">
                <a:lumMod val="50000"/>
              </a:sys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35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4" name="Freeform 181"/>
            <p:cNvSpPr>
              <a:spLocks noEditPoints="1"/>
            </p:cNvSpPr>
            <p:nvPr/>
          </p:nvSpPr>
          <p:spPr bwMode="auto">
            <a:xfrm>
              <a:off x="7892881" y="2011339"/>
              <a:ext cx="189379" cy="143869"/>
            </a:xfrm>
            <a:custGeom>
              <a:avLst/>
              <a:gdLst>
                <a:gd name="T0" fmla="*/ 76 w 79"/>
                <a:gd name="T1" fmla="*/ 3 h 60"/>
                <a:gd name="T2" fmla="*/ 40 w 79"/>
                <a:gd name="T3" fmla="*/ 0 h 60"/>
                <a:gd name="T4" fmla="*/ 4 w 79"/>
                <a:gd name="T5" fmla="*/ 3 h 60"/>
                <a:gd name="T6" fmla="*/ 0 w 79"/>
                <a:gd name="T7" fmla="*/ 30 h 60"/>
                <a:gd name="T8" fmla="*/ 4 w 79"/>
                <a:gd name="T9" fmla="*/ 57 h 60"/>
                <a:gd name="T10" fmla="*/ 40 w 79"/>
                <a:gd name="T11" fmla="*/ 60 h 60"/>
                <a:gd name="T12" fmla="*/ 76 w 79"/>
                <a:gd name="T13" fmla="*/ 57 h 60"/>
                <a:gd name="T14" fmla="*/ 79 w 79"/>
                <a:gd name="T15" fmla="*/ 30 h 60"/>
                <a:gd name="T16" fmla="*/ 76 w 79"/>
                <a:gd name="T17" fmla="*/ 3 h 60"/>
                <a:gd name="T18" fmla="*/ 30 w 79"/>
                <a:gd name="T19" fmla="*/ 45 h 60"/>
                <a:gd name="T20" fmla="*/ 30 w 79"/>
                <a:gd name="T21" fmla="*/ 15 h 60"/>
                <a:gd name="T22" fmla="*/ 55 w 79"/>
                <a:gd name="T23" fmla="*/ 30 h 60"/>
                <a:gd name="T24" fmla="*/ 30 w 79"/>
                <a:gd name="T25" fmla="*/ 4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9" h="60">
                  <a:moveTo>
                    <a:pt x="76" y="3"/>
                  </a:moveTo>
                  <a:cubicBezTo>
                    <a:pt x="65" y="1"/>
                    <a:pt x="53" y="0"/>
                    <a:pt x="40" y="0"/>
                  </a:cubicBezTo>
                  <a:cubicBezTo>
                    <a:pt x="27" y="0"/>
                    <a:pt x="15" y="1"/>
                    <a:pt x="4" y="3"/>
                  </a:cubicBezTo>
                  <a:cubicBezTo>
                    <a:pt x="2" y="11"/>
                    <a:pt x="0" y="20"/>
                    <a:pt x="0" y="30"/>
                  </a:cubicBezTo>
                  <a:cubicBezTo>
                    <a:pt x="0" y="40"/>
                    <a:pt x="2" y="49"/>
                    <a:pt x="4" y="57"/>
                  </a:cubicBezTo>
                  <a:cubicBezTo>
                    <a:pt x="15" y="59"/>
                    <a:pt x="27" y="60"/>
                    <a:pt x="40" y="60"/>
                  </a:cubicBezTo>
                  <a:cubicBezTo>
                    <a:pt x="53" y="60"/>
                    <a:pt x="65" y="59"/>
                    <a:pt x="76" y="57"/>
                  </a:cubicBezTo>
                  <a:cubicBezTo>
                    <a:pt x="78" y="49"/>
                    <a:pt x="79" y="40"/>
                    <a:pt x="79" y="30"/>
                  </a:cubicBezTo>
                  <a:cubicBezTo>
                    <a:pt x="79" y="20"/>
                    <a:pt x="78" y="11"/>
                    <a:pt x="76" y="3"/>
                  </a:cubicBezTo>
                  <a:close/>
                  <a:moveTo>
                    <a:pt x="30" y="45"/>
                  </a:moveTo>
                  <a:cubicBezTo>
                    <a:pt x="30" y="15"/>
                    <a:pt x="30" y="15"/>
                    <a:pt x="30" y="15"/>
                  </a:cubicBezTo>
                  <a:cubicBezTo>
                    <a:pt x="55" y="30"/>
                    <a:pt x="55" y="30"/>
                    <a:pt x="55" y="30"/>
                  </a:cubicBezTo>
                  <a:lnTo>
                    <a:pt x="30" y="45"/>
                  </a:lnTo>
                  <a:close/>
                </a:path>
              </a:pathLst>
            </a:custGeom>
            <a:solidFill>
              <a:sysClr val="window" lastClr="FFFFFF">
                <a:lumMod val="50000"/>
              </a:sys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35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5" name="Freeform 183"/>
            <p:cNvSpPr>
              <a:spLocks noEditPoints="1"/>
            </p:cNvSpPr>
            <p:nvPr/>
          </p:nvSpPr>
          <p:spPr bwMode="auto">
            <a:xfrm>
              <a:off x="7700566" y="2745365"/>
              <a:ext cx="164422" cy="162953"/>
            </a:xfrm>
            <a:custGeom>
              <a:avLst/>
              <a:gdLst>
                <a:gd name="T0" fmla="*/ 34 w 68"/>
                <a:gd name="T1" fmla="*/ 0 h 68"/>
                <a:gd name="T2" fmla="*/ 0 w 68"/>
                <a:gd name="T3" fmla="*/ 34 h 68"/>
                <a:gd name="T4" fmla="*/ 34 w 68"/>
                <a:gd name="T5" fmla="*/ 68 h 68"/>
                <a:gd name="T6" fmla="*/ 68 w 68"/>
                <a:gd name="T7" fmla="*/ 34 h 68"/>
                <a:gd name="T8" fmla="*/ 34 w 68"/>
                <a:gd name="T9" fmla="*/ 0 h 68"/>
                <a:gd name="T10" fmla="*/ 34 w 68"/>
                <a:gd name="T11" fmla="*/ 61 h 68"/>
                <a:gd name="T12" fmla="*/ 7 w 68"/>
                <a:gd name="T13" fmla="*/ 34 h 68"/>
                <a:gd name="T14" fmla="*/ 34 w 68"/>
                <a:gd name="T15" fmla="*/ 6 h 68"/>
                <a:gd name="T16" fmla="*/ 62 w 68"/>
                <a:gd name="T17" fmla="*/ 34 h 68"/>
                <a:gd name="T18" fmla="*/ 34 w 68"/>
                <a:gd name="T19" fmla="*/ 61 h 68"/>
                <a:gd name="T20" fmla="*/ 21 w 68"/>
                <a:gd name="T21" fmla="*/ 21 h 68"/>
                <a:gd name="T22" fmla="*/ 47 w 68"/>
                <a:gd name="T23" fmla="*/ 21 h 68"/>
                <a:gd name="T24" fmla="*/ 47 w 68"/>
                <a:gd name="T25" fmla="*/ 46 h 68"/>
                <a:gd name="T26" fmla="*/ 21 w 68"/>
                <a:gd name="T27" fmla="*/ 46 h 68"/>
                <a:gd name="T28" fmla="*/ 21 w 68"/>
                <a:gd name="T29" fmla="*/ 2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8" h="68">
                  <a:moveTo>
                    <a:pt x="34" y="0"/>
                  </a:moveTo>
                  <a:cubicBezTo>
                    <a:pt x="15" y="0"/>
                    <a:pt x="0" y="15"/>
                    <a:pt x="0" y="34"/>
                  </a:cubicBezTo>
                  <a:cubicBezTo>
                    <a:pt x="0" y="52"/>
                    <a:pt x="15" y="68"/>
                    <a:pt x="34" y="68"/>
                  </a:cubicBezTo>
                  <a:cubicBezTo>
                    <a:pt x="53" y="68"/>
                    <a:pt x="68" y="52"/>
                    <a:pt x="68" y="34"/>
                  </a:cubicBezTo>
                  <a:cubicBezTo>
                    <a:pt x="68" y="15"/>
                    <a:pt x="53" y="0"/>
                    <a:pt x="34" y="0"/>
                  </a:cubicBezTo>
                  <a:close/>
                  <a:moveTo>
                    <a:pt x="34" y="61"/>
                  </a:moveTo>
                  <a:cubicBezTo>
                    <a:pt x="19" y="61"/>
                    <a:pt x="7" y="49"/>
                    <a:pt x="7" y="34"/>
                  </a:cubicBezTo>
                  <a:cubicBezTo>
                    <a:pt x="7" y="18"/>
                    <a:pt x="19" y="6"/>
                    <a:pt x="34" y="6"/>
                  </a:cubicBezTo>
                  <a:cubicBezTo>
                    <a:pt x="49" y="6"/>
                    <a:pt x="62" y="18"/>
                    <a:pt x="62" y="34"/>
                  </a:cubicBezTo>
                  <a:cubicBezTo>
                    <a:pt x="62" y="49"/>
                    <a:pt x="49" y="61"/>
                    <a:pt x="34" y="61"/>
                  </a:cubicBezTo>
                  <a:close/>
                  <a:moveTo>
                    <a:pt x="21" y="21"/>
                  </a:moveTo>
                  <a:cubicBezTo>
                    <a:pt x="47" y="21"/>
                    <a:pt x="47" y="21"/>
                    <a:pt x="47" y="21"/>
                  </a:cubicBezTo>
                  <a:cubicBezTo>
                    <a:pt x="47" y="46"/>
                    <a:pt x="47" y="46"/>
                    <a:pt x="47" y="46"/>
                  </a:cubicBezTo>
                  <a:cubicBezTo>
                    <a:pt x="21" y="46"/>
                    <a:pt x="21" y="46"/>
                    <a:pt x="21" y="46"/>
                  </a:cubicBezTo>
                  <a:lnTo>
                    <a:pt x="21" y="21"/>
                  </a:lnTo>
                  <a:close/>
                </a:path>
              </a:pathLst>
            </a:custGeom>
            <a:solidFill>
              <a:sysClr val="window" lastClr="FFFFFF">
                <a:lumMod val="50000"/>
              </a:sys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35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6" name="Freeform 188"/>
            <p:cNvSpPr>
              <a:spLocks noEditPoints="1"/>
            </p:cNvSpPr>
            <p:nvPr/>
          </p:nvSpPr>
          <p:spPr bwMode="auto">
            <a:xfrm>
              <a:off x="7130962" y="3413328"/>
              <a:ext cx="171762" cy="173230"/>
            </a:xfrm>
            <a:custGeom>
              <a:avLst/>
              <a:gdLst>
                <a:gd name="T0" fmla="*/ 36 w 72"/>
                <a:gd name="T1" fmla="*/ 0 h 72"/>
                <a:gd name="T2" fmla="*/ 0 w 72"/>
                <a:gd name="T3" fmla="*/ 36 h 72"/>
                <a:gd name="T4" fmla="*/ 36 w 72"/>
                <a:gd name="T5" fmla="*/ 72 h 72"/>
                <a:gd name="T6" fmla="*/ 72 w 72"/>
                <a:gd name="T7" fmla="*/ 36 h 72"/>
                <a:gd name="T8" fmla="*/ 36 w 72"/>
                <a:gd name="T9" fmla="*/ 0 h 72"/>
                <a:gd name="T10" fmla="*/ 57 w 72"/>
                <a:gd name="T11" fmla="*/ 31 h 72"/>
                <a:gd name="T12" fmla="*/ 38 w 72"/>
                <a:gd name="T13" fmla="*/ 59 h 72"/>
                <a:gd name="T14" fmla="*/ 29 w 72"/>
                <a:gd name="T15" fmla="*/ 55 h 72"/>
                <a:gd name="T16" fmla="*/ 21 w 72"/>
                <a:gd name="T17" fmla="*/ 33 h 72"/>
                <a:gd name="T18" fmla="*/ 16 w 72"/>
                <a:gd name="T19" fmla="*/ 35 h 72"/>
                <a:gd name="T20" fmla="*/ 15 w 72"/>
                <a:gd name="T21" fmla="*/ 32 h 72"/>
                <a:gd name="T22" fmla="*/ 28 w 72"/>
                <a:gd name="T23" fmla="*/ 23 h 72"/>
                <a:gd name="T24" fmla="*/ 35 w 72"/>
                <a:gd name="T25" fmla="*/ 37 h 72"/>
                <a:gd name="T26" fmla="*/ 38 w 72"/>
                <a:gd name="T27" fmla="*/ 46 h 72"/>
                <a:gd name="T28" fmla="*/ 44 w 72"/>
                <a:gd name="T29" fmla="*/ 38 h 72"/>
                <a:gd name="T30" fmla="*/ 39 w 72"/>
                <a:gd name="T31" fmla="*/ 32 h 72"/>
                <a:gd name="T32" fmla="*/ 57 w 72"/>
                <a:gd name="T33" fmla="*/ 31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" h="72">
                  <a:moveTo>
                    <a:pt x="36" y="0"/>
                  </a:moveTo>
                  <a:cubicBezTo>
                    <a:pt x="16" y="0"/>
                    <a:pt x="0" y="17"/>
                    <a:pt x="0" y="36"/>
                  </a:cubicBezTo>
                  <a:cubicBezTo>
                    <a:pt x="0" y="56"/>
                    <a:pt x="16" y="72"/>
                    <a:pt x="36" y="72"/>
                  </a:cubicBezTo>
                  <a:cubicBezTo>
                    <a:pt x="56" y="72"/>
                    <a:pt x="72" y="56"/>
                    <a:pt x="72" y="36"/>
                  </a:cubicBezTo>
                  <a:cubicBezTo>
                    <a:pt x="72" y="17"/>
                    <a:pt x="56" y="0"/>
                    <a:pt x="36" y="0"/>
                  </a:cubicBezTo>
                  <a:close/>
                  <a:moveTo>
                    <a:pt x="57" y="31"/>
                  </a:moveTo>
                  <a:cubicBezTo>
                    <a:pt x="55" y="45"/>
                    <a:pt x="42" y="56"/>
                    <a:pt x="38" y="59"/>
                  </a:cubicBezTo>
                  <a:cubicBezTo>
                    <a:pt x="34" y="61"/>
                    <a:pt x="30" y="58"/>
                    <a:pt x="29" y="55"/>
                  </a:cubicBezTo>
                  <a:cubicBezTo>
                    <a:pt x="27" y="52"/>
                    <a:pt x="22" y="35"/>
                    <a:pt x="21" y="33"/>
                  </a:cubicBezTo>
                  <a:cubicBezTo>
                    <a:pt x="20" y="32"/>
                    <a:pt x="16" y="35"/>
                    <a:pt x="16" y="35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32"/>
                    <a:pt x="22" y="24"/>
                    <a:pt x="28" y="23"/>
                  </a:cubicBezTo>
                  <a:cubicBezTo>
                    <a:pt x="33" y="22"/>
                    <a:pt x="33" y="32"/>
                    <a:pt x="35" y="37"/>
                  </a:cubicBezTo>
                  <a:cubicBezTo>
                    <a:pt x="36" y="43"/>
                    <a:pt x="37" y="46"/>
                    <a:pt x="38" y="46"/>
                  </a:cubicBezTo>
                  <a:cubicBezTo>
                    <a:pt x="39" y="46"/>
                    <a:pt x="42" y="43"/>
                    <a:pt x="44" y="38"/>
                  </a:cubicBezTo>
                  <a:cubicBezTo>
                    <a:pt x="47" y="34"/>
                    <a:pt x="44" y="29"/>
                    <a:pt x="39" y="32"/>
                  </a:cubicBezTo>
                  <a:cubicBezTo>
                    <a:pt x="41" y="21"/>
                    <a:pt x="60" y="18"/>
                    <a:pt x="57" y="31"/>
                  </a:cubicBezTo>
                  <a:close/>
                </a:path>
              </a:pathLst>
            </a:custGeom>
            <a:solidFill>
              <a:sysClr val="window" lastClr="FFFFFF">
                <a:lumMod val="50000"/>
              </a:sys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35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7" name="Freeform 189"/>
            <p:cNvSpPr>
              <a:spLocks noEditPoints="1"/>
            </p:cNvSpPr>
            <p:nvPr/>
          </p:nvSpPr>
          <p:spPr bwMode="auto">
            <a:xfrm>
              <a:off x="6582423" y="2883055"/>
              <a:ext cx="113040" cy="113040"/>
            </a:xfrm>
            <a:custGeom>
              <a:avLst/>
              <a:gdLst>
                <a:gd name="T0" fmla="*/ 23 w 47"/>
                <a:gd name="T1" fmla="*/ 0 h 47"/>
                <a:gd name="T2" fmla="*/ 0 w 47"/>
                <a:gd name="T3" fmla="*/ 24 h 47"/>
                <a:gd name="T4" fmla="*/ 23 w 47"/>
                <a:gd name="T5" fmla="*/ 47 h 47"/>
                <a:gd name="T6" fmla="*/ 47 w 47"/>
                <a:gd name="T7" fmla="*/ 24 h 47"/>
                <a:gd name="T8" fmla="*/ 23 w 47"/>
                <a:gd name="T9" fmla="*/ 0 h 47"/>
                <a:gd name="T10" fmla="*/ 5 w 47"/>
                <a:gd name="T11" fmla="*/ 24 h 47"/>
                <a:gd name="T12" fmla="*/ 23 w 47"/>
                <a:gd name="T13" fmla="*/ 6 h 47"/>
                <a:gd name="T14" fmla="*/ 23 w 47"/>
                <a:gd name="T15" fmla="*/ 42 h 47"/>
                <a:gd name="T16" fmla="*/ 5 w 47"/>
                <a:gd name="T17" fmla="*/ 2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47">
                  <a:moveTo>
                    <a:pt x="23" y="0"/>
                  </a:moveTo>
                  <a:cubicBezTo>
                    <a:pt x="10" y="0"/>
                    <a:pt x="0" y="11"/>
                    <a:pt x="0" y="24"/>
                  </a:cubicBezTo>
                  <a:cubicBezTo>
                    <a:pt x="0" y="37"/>
                    <a:pt x="10" y="47"/>
                    <a:pt x="23" y="47"/>
                  </a:cubicBezTo>
                  <a:cubicBezTo>
                    <a:pt x="36" y="47"/>
                    <a:pt x="47" y="37"/>
                    <a:pt x="47" y="24"/>
                  </a:cubicBezTo>
                  <a:cubicBezTo>
                    <a:pt x="47" y="11"/>
                    <a:pt x="36" y="0"/>
                    <a:pt x="23" y="0"/>
                  </a:cubicBezTo>
                  <a:close/>
                  <a:moveTo>
                    <a:pt x="5" y="24"/>
                  </a:moveTo>
                  <a:cubicBezTo>
                    <a:pt x="5" y="14"/>
                    <a:pt x="13" y="6"/>
                    <a:pt x="23" y="6"/>
                  </a:cubicBezTo>
                  <a:cubicBezTo>
                    <a:pt x="23" y="42"/>
                    <a:pt x="23" y="42"/>
                    <a:pt x="23" y="42"/>
                  </a:cubicBezTo>
                  <a:cubicBezTo>
                    <a:pt x="13" y="42"/>
                    <a:pt x="5" y="34"/>
                    <a:pt x="5" y="24"/>
                  </a:cubicBezTo>
                  <a:close/>
                </a:path>
              </a:pathLst>
            </a:custGeom>
            <a:solidFill>
              <a:sysClr val="window" lastClr="FFFFFF">
                <a:lumMod val="50000"/>
              </a:sys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35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8" name="Freeform 190"/>
            <p:cNvSpPr>
              <a:spLocks noEditPoints="1"/>
            </p:cNvSpPr>
            <p:nvPr/>
          </p:nvSpPr>
          <p:spPr bwMode="auto">
            <a:xfrm>
              <a:off x="6624997" y="2292898"/>
              <a:ext cx="161485" cy="149742"/>
            </a:xfrm>
            <a:custGeom>
              <a:avLst/>
              <a:gdLst>
                <a:gd name="T0" fmla="*/ 34 w 67"/>
                <a:gd name="T1" fmla="*/ 8 h 62"/>
                <a:gd name="T2" fmla="*/ 23 w 67"/>
                <a:gd name="T3" fmla="*/ 10 h 62"/>
                <a:gd name="T4" fmla="*/ 15 w 67"/>
                <a:gd name="T5" fmla="*/ 14 h 62"/>
                <a:gd name="T6" fmla="*/ 8 w 67"/>
                <a:gd name="T7" fmla="*/ 27 h 62"/>
                <a:gd name="T8" fmla="*/ 11 w 67"/>
                <a:gd name="T9" fmla="*/ 35 h 62"/>
                <a:gd name="T10" fmla="*/ 17 w 67"/>
                <a:gd name="T11" fmla="*/ 41 h 62"/>
                <a:gd name="T12" fmla="*/ 21 w 67"/>
                <a:gd name="T13" fmla="*/ 47 h 62"/>
                <a:gd name="T14" fmla="*/ 21 w 67"/>
                <a:gd name="T15" fmla="*/ 49 h 62"/>
                <a:gd name="T16" fmla="*/ 22 w 67"/>
                <a:gd name="T17" fmla="*/ 48 h 62"/>
                <a:gd name="T18" fmla="*/ 28 w 67"/>
                <a:gd name="T19" fmla="*/ 45 h 62"/>
                <a:gd name="T20" fmla="*/ 29 w 67"/>
                <a:gd name="T21" fmla="*/ 46 h 62"/>
                <a:gd name="T22" fmla="*/ 34 w 67"/>
                <a:gd name="T23" fmla="*/ 46 h 62"/>
                <a:gd name="T24" fmla="*/ 44 w 67"/>
                <a:gd name="T25" fmla="*/ 44 h 62"/>
                <a:gd name="T26" fmla="*/ 52 w 67"/>
                <a:gd name="T27" fmla="*/ 40 h 62"/>
                <a:gd name="T28" fmla="*/ 59 w 67"/>
                <a:gd name="T29" fmla="*/ 27 h 62"/>
                <a:gd name="T30" fmla="*/ 52 w 67"/>
                <a:gd name="T31" fmla="*/ 14 h 62"/>
                <a:gd name="T32" fmla="*/ 44 w 67"/>
                <a:gd name="T33" fmla="*/ 10 h 62"/>
                <a:gd name="T34" fmla="*/ 34 w 67"/>
                <a:gd name="T35" fmla="*/ 8 h 62"/>
                <a:gd name="T36" fmla="*/ 34 w 67"/>
                <a:gd name="T37" fmla="*/ 0 h 62"/>
                <a:gd name="T38" fmla="*/ 34 w 67"/>
                <a:gd name="T39" fmla="*/ 0 h 62"/>
                <a:gd name="T40" fmla="*/ 67 w 67"/>
                <a:gd name="T41" fmla="*/ 27 h 62"/>
                <a:gd name="T42" fmla="*/ 34 w 67"/>
                <a:gd name="T43" fmla="*/ 54 h 62"/>
                <a:gd name="T44" fmla="*/ 28 w 67"/>
                <a:gd name="T45" fmla="*/ 54 h 62"/>
                <a:gd name="T46" fmla="*/ 4 w 67"/>
                <a:gd name="T47" fmla="*/ 62 h 62"/>
                <a:gd name="T48" fmla="*/ 4 w 67"/>
                <a:gd name="T49" fmla="*/ 61 h 62"/>
                <a:gd name="T50" fmla="*/ 13 w 67"/>
                <a:gd name="T51" fmla="*/ 50 h 62"/>
                <a:gd name="T52" fmla="*/ 12 w 67"/>
                <a:gd name="T53" fmla="*/ 48 h 62"/>
                <a:gd name="T54" fmla="*/ 0 w 67"/>
                <a:gd name="T55" fmla="*/ 27 h 62"/>
                <a:gd name="T56" fmla="*/ 34 w 67"/>
                <a:gd name="T5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7" h="62">
                  <a:moveTo>
                    <a:pt x="34" y="8"/>
                  </a:moveTo>
                  <a:cubicBezTo>
                    <a:pt x="30" y="8"/>
                    <a:pt x="26" y="9"/>
                    <a:pt x="23" y="10"/>
                  </a:cubicBezTo>
                  <a:cubicBezTo>
                    <a:pt x="20" y="11"/>
                    <a:pt x="17" y="12"/>
                    <a:pt x="15" y="14"/>
                  </a:cubicBezTo>
                  <a:cubicBezTo>
                    <a:pt x="11" y="18"/>
                    <a:pt x="8" y="22"/>
                    <a:pt x="8" y="27"/>
                  </a:cubicBezTo>
                  <a:cubicBezTo>
                    <a:pt x="8" y="30"/>
                    <a:pt x="9" y="32"/>
                    <a:pt x="11" y="35"/>
                  </a:cubicBezTo>
                  <a:cubicBezTo>
                    <a:pt x="12" y="37"/>
                    <a:pt x="14" y="39"/>
                    <a:pt x="17" y="41"/>
                  </a:cubicBezTo>
                  <a:cubicBezTo>
                    <a:pt x="19" y="42"/>
                    <a:pt x="20" y="45"/>
                    <a:pt x="21" y="47"/>
                  </a:cubicBezTo>
                  <a:cubicBezTo>
                    <a:pt x="21" y="48"/>
                    <a:pt x="21" y="48"/>
                    <a:pt x="21" y="49"/>
                  </a:cubicBezTo>
                  <a:cubicBezTo>
                    <a:pt x="21" y="49"/>
                    <a:pt x="22" y="48"/>
                    <a:pt x="22" y="48"/>
                  </a:cubicBezTo>
                  <a:cubicBezTo>
                    <a:pt x="24" y="46"/>
                    <a:pt x="26" y="45"/>
                    <a:pt x="28" y="45"/>
                  </a:cubicBezTo>
                  <a:cubicBezTo>
                    <a:pt x="29" y="45"/>
                    <a:pt x="29" y="45"/>
                    <a:pt x="29" y="46"/>
                  </a:cubicBezTo>
                  <a:cubicBezTo>
                    <a:pt x="31" y="46"/>
                    <a:pt x="32" y="46"/>
                    <a:pt x="34" y="46"/>
                  </a:cubicBezTo>
                  <a:cubicBezTo>
                    <a:pt x="37" y="46"/>
                    <a:pt x="41" y="45"/>
                    <a:pt x="44" y="44"/>
                  </a:cubicBezTo>
                  <a:cubicBezTo>
                    <a:pt x="47" y="43"/>
                    <a:pt x="50" y="42"/>
                    <a:pt x="52" y="40"/>
                  </a:cubicBezTo>
                  <a:cubicBezTo>
                    <a:pt x="56" y="36"/>
                    <a:pt x="59" y="32"/>
                    <a:pt x="59" y="27"/>
                  </a:cubicBezTo>
                  <a:cubicBezTo>
                    <a:pt x="59" y="22"/>
                    <a:pt x="56" y="18"/>
                    <a:pt x="52" y="14"/>
                  </a:cubicBezTo>
                  <a:cubicBezTo>
                    <a:pt x="50" y="12"/>
                    <a:pt x="47" y="11"/>
                    <a:pt x="44" y="10"/>
                  </a:cubicBezTo>
                  <a:cubicBezTo>
                    <a:pt x="41" y="9"/>
                    <a:pt x="37" y="8"/>
                    <a:pt x="34" y="8"/>
                  </a:cubicBezTo>
                  <a:close/>
                  <a:moveTo>
                    <a:pt x="34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52" y="0"/>
                    <a:pt x="67" y="12"/>
                    <a:pt x="67" y="27"/>
                  </a:cubicBezTo>
                  <a:cubicBezTo>
                    <a:pt x="67" y="42"/>
                    <a:pt x="52" y="54"/>
                    <a:pt x="34" y="54"/>
                  </a:cubicBezTo>
                  <a:cubicBezTo>
                    <a:pt x="32" y="54"/>
                    <a:pt x="30" y="54"/>
                    <a:pt x="28" y="54"/>
                  </a:cubicBezTo>
                  <a:cubicBezTo>
                    <a:pt x="21" y="61"/>
                    <a:pt x="13" y="62"/>
                    <a:pt x="4" y="62"/>
                  </a:cubicBezTo>
                  <a:cubicBezTo>
                    <a:pt x="4" y="61"/>
                    <a:pt x="4" y="61"/>
                    <a:pt x="4" y="61"/>
                  </a:cubicBezTo>
                  <a:cubicBezTo>
                    <a:pt x="9" y="59"/>
                    <a:pt x="13" y="55"/>
                    <a:pt x="13" y="50"/>
                  </a:cubicBezTo>
                  <a:cubicBezTo>
                    <a:pt x="13" y="49"/>
                    <a:pt x="13" y="49"/>
                    <a:pt x="12" y="48"/>
                  </a:cubicBezTo>
                  <a:cubicBezTo>
                    <a:pt x="5" y="43"/>
                    <a:pt x="0" y="36"/>
                    <a:pt x="0" y="27"/>
                  </a:cubicBezTo>
                  <a:cubicBezTo>
                    <a:pt x="0" y="12"/>
                    <a:pt x="15" y="0"/>
                    <a:pt x="34" y="0"/>
                  </a:cubicBezTo>
                  <a:close/>
                </a:path>
              </a:pathLst>
            </a:custGeom>
            <a:solidFill>
              <a:sysClr val="window" lastClr="FFFFFF">
                <a:lumMod val="50000"/>
              </a:sys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35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9" name="Freeform 191"/>
            <p:cNvSpPr>
              <a:spLocks noEditPoints="1"/>
            </p:cNvSpPr>
            <p:nvPr/>
          </p:nvSpPr>
          <p:spPr bwMode="auto">
            <a:xfrm>
              <a:off x="6934244" y="2881893"/>
              <a:ext cx="155614" cy="152677"/>
            </a:xfrm>
            <a:custGeom>
              <a:avLst/>
              <a:gdLst>
                <a:gd name="T0" fmla="*/ 62 w 65"/>
                <a:gd name="T1" fmla="*/ 36 h 64"/>
                <a:gd name="T2" fmla="*/ 62 w 65"/>
                <a:gd name="T3" fmla="*/ 32 h 64"/>
                <a:gd name="T4" fmla="*/ 33 w 65"/>
                <a:gd name="T5" fmla="*/ 3 h 64"/>
                <a:gd name="T6" fmla="*/ 28 w 65"/>
                <a:gd name="T7" fmla="*/ 3 h 64"/>
                <a:gd name="T8" fmla="*/ 18 w 65"/>
                <a:gd name="T9" fmla="*/ 0 h 64"/>
                <a:gd name="T10" fmla="*/ 0 w 65"/>
                <a:gd name="T11" fmla="*/ 18 h 64"/>
                <a:gd name="T12" fmla="*/ 3 w 65"/>
                <a:gd name="T13" fmla="*/ 28 h 64"/>
                <a:gd name="T14" fmla="*/ 3 w 65"/>
                <a:gd name="T15" fmla="*/ 32 h 64"/>
                <a:gd name="T16" fmla="*/ 33 w 65"/>
                <a:gd name="T17" fmla="*/ 62 h 64"/>
                <a:gd name="T18" fmla="*/ 38 w 65"/>
                <a:gd name="T19" fmla="*/ 62 h 64"/>
                <a:gd name="T20" fmla="*/ 47 w 65"/>
                <a:gd name="T21" fmla="*/ 64 h 64"/>
                <a:gd name="T22" fmla="*/ 65 w 65"/>
                <a:gd name="T23" fmla="*/ 46 h 64"/>
                <a:gd name="T24" fmla="*/ 62 w 65"/>
                <a:gd name="T25" fmla="*/ 36 h 64"/>
                <a:gd name="T26" fmla="*/ 35 w 65"/>
                <a:gd name="T27" fmla="*/ 54 h 64"/>
                <a:gd name="T28" fmla="*/ 17 w 65"/>
                <a:gd name="T29" fmla="*/ 49 h 64"/>
                <a:gd name="T30" fmla="*/ 18 w 65"/>
                <a:gd name="T31" fmla="*/ 39 h 64"/>
                <a:gd name="T32" fmla="*/ 26 w 65"/>
                <a:gd name="T33" fmla="*/ 45 h 64"/>
                <a:gd name="T34" fmla="*/ 40 w 65"/>
                <a:gd name="T35" fmla="*/ 44 h 64"/>
                <a:gd name="T36" fmla="*/ 32 w 65"/>
                <a:gd name="T37" fmla="*/ 36 h 64"/>
                <a:gd name="T38" fmla="*/ 15 w 65"/>
                <a:gd name="T39" fmla="*/ 23 h 64"/>
                <a:gd name="T40" fmla="*/ 28 w 65"/>
                <a:gd name="T41" fmla="*/ 10 h 64"/>
                <a:gd name="T42" fmla="*/ 46 w 65"/>
                <a:gd name="T43" fmla="*/ 15 h 64"/>
                <a:gd name="T44" fmla="*/ 45 w 65"/>
                <a:gd name="T45" fmla="*/ 24 h 64"/>
                <a:gd name="T46" fmla="*/ 32 w 65"/>
                <a:gd name="T47" fmla="*/ 17 h 64"/>
                <a:gd name="T48" fmla="*/ 29 w 65"/>
                <a:gd name="T49" fmla="*/ 27 h 64"/>
                <a:gd name="T50" fmla="*/ 50 w 65"/>
                <a:gd name="T51" fmla="*/ 37 h 64"/>
                <a:gd name="T52" fmla="*/ 35 w 65"/>
                <a:gd name="T53" fmla="*/ 5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5" h="64">
                  <a:moveTo>
                    <a:pt x="62" y="36"/>
                  </a:moveTo>
                  <a:cubicBezTo>
                    <a:pt x="62" y="35"/>
                    <a:pt x="62" y="34"/>
                    <a:pt x="62" y="32"/>
                  </a:cubicBezTo>
                  <a:cubicBezTo>
                    <a:pt x="62" y="16"/>
                    <a:pt x="49" y="3"/>
                    <a:pt x="33" y="3"/>
                  </a:cubicBezTo>
                  <a:cubicBezTo>
                    <a:pt x="31" y="3"/>
                    <a:pt x="29" y="3"/>
                    <a:pt x="28" y="3"/>
                  </a:cubicBezTo>
                  <a:cubicBezTo>
                    <a:pt x="25" y="1"/>
                    <a:pt x="22" y="0"/>
                    <a:pt x="18" y="0"/>
                  </a:cubicBezTo>
                  <a:cubicBezTo>
                    <a:pt x="8" y="0"/>
                    <a:pt x="0" y="8"/>
                    <a:pt x="0" y="18"/>
                  </a:cubicBezTo>
                  <a:cubicBezTo>
                    <a:pt x="0" y="21"/>
                    <a:pt x="1" y="25"/>
                    <a:pt x="3" y="28"/>
                  </a:cubicBezTo>
                  <a:cubicBezTo>
                    <a:pt x="3" y="29"/>
                    <a:pt x="3" y="31"/>
                    <a:pt x="3" y="32"/>
                  </a:cubicBezTo>
                  <a:cubicBezTo>
                    <a:pt x="3" y="49"/>
                    <a:pt x="16" y="62"/>
                    <a:pt x="33" y="62"/>
                  </a:cubicBezTo>
                  <a:cubicBezTo>
                    <a:pt x="34" y="62"/>
                    <a:pt x="36" y="62"/>
                    <a:pt x="38" y="62"/>
                  </a:cubicBezTo>
                  <a:cubicBezTo>
                    <a:pt x="41" y="63"/>
                    <a:pt x="44" y="64"/>
                    <a:pt x="47" y="64"/>
                  </a:cubicBezTo>
                  <a:cubicBezTo>
                    <a:pt x="57" y="64"/>
                    <a:pt x="65" y="56"/>
                    <a:pt x="65" y="46"/>
                  </a:cubicBezTo>
                  <a:cubicBezTo>
                    <a:pt x="65" y="43"/>
                    <a:pt x="64" y="39"/>
                    <a:pt x="62" y="36"/>
                  </a:cubicBezTo>
                  <a:close/>
                  <a:moveTo>
                    <a:pt x="35" y="54"/>
                  </a:moveTo>
                  <a:cubicBezTo>
                    <a:pt x="26" y="55"/>
                    <a:pt x="21" y="53"/>
                    <a:pt x="17" y="49"/>
                  </a:cubicBezTo>
                  <a:cubicBezTo>
                    <a:pt x="13" y="45"/>
                    <a:pt x="15" y="40"/>
                    <a:pt x="18" y="39"/>
                  </a:cubicBezTo>
                  <a:cubicBezTo>
                    <a:pt x="22" y="39"/>
                    <a:pt x="24" y="44"/>
                    <a:pt x="26" y="45"/>
                  </a:cubicBezTo>
                  <a:cubicBezTo>
                    <a:pt x="28" y="46"/>
                    <a:pt x="36" y="49"/>
                    <a:pt x="40" y="44"/>
                  </a:cubicBezTo>
                  <a:cubicBezTo>
                    <a:pt x="44" y="39"/>
                    <a:pt x="37" y="37"/>
                    <a:pt x="32" y="36"/>
                  </a:cubicBezTo>
                  <a:cubicBezTo>
                    <a:pt x="24" y="35"/>
                    <a:pt x="14" y="31"/>
                    <a:pt x="15" y="23"/>
                  </a:cubicBezTo>
                  <a:cubicBezTo>
                    <a:pt x="16" y="15"/>
                    <a:pt x="22" y="11"/>
                    <a:pt x="28" y="10"/>
                  </a:cubicBezTo>
                  <a:cubicBezTo>
                    <a:pt x="37" y="9"/>
                    <a:pt x="42" y="11"/>
                    <a:pt x="46" y="15"/>
                  </a:cubicBezTo>
                  <a:cubicBezTo>
                    <a:pt x="51" y="19"/>
                    <a:pt x="48" y="24"/>
                    <a:pt x="45" y="24"/>
                  </a:cubicBezTo>
                  <a:cubicBezTo>
                    <a:pt x="42" y="24"/>
                    <a:pt x="39" y="17"/>
                    <a:pt x="32" y="17"/>
                  </a:cubicBezTo>
                  <a:cubicBezTo>
                    <a:pt x="25" y="17"/>
                    <a:pt x="20" y="24"/>
                    <a:pt x="29" y="27"/>
                  </a:cubicBezTo>
                  <a:cubicBezTo>
                    <a:pt x="37" y="29"/>
                    <a:pt x="47" y="30"/>
                    <a:pt x="50" y="37"/>
                  </a:cubicBezTo>
                  <a:cubicBezTo>
                    <a:pt x="53" y="45"/>
                    <a:pt x="45" y="54"/>
                    <a:pt x="35" y="54"/>
                  </a:cubicBezTo>
                  <a:close/>
                </a:path>
              </a:pathLst>
            </a:custGeom>
            <a:solidFill>
              <a:sysClr val="window" lastClr="FFFFFF">
                <a:lumMod val="50000"/>
              </a:sys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35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0" name="Freeform 195"/>
            <p:cNvSpPr>
              <a:spLocks noEditPoints="1"/>
            </p:cNvSpPr>
            <p:nvPr/>
          </p:nvSpPr>
          <p:spPr bwMode="auto">
            <a:xfrm>
              <a:off x="6067137" y="2322259"/>
              <a:ext cx="196719" cy="211399"/>
            </a:xfrm>
            <a:custGeom>
              <a:avLst/>
              <a:gdLst>
                <a:gd name="T0" fmla="*/ 78 w 82"/>
                <a:gd name="T1" fmla="*/ 22 h 88"/>
                <a:gd name="T2" fmla="*/ 50 w 82"/>
                <a:gd name="T3" fmla="*/ 2 h 88"/>
                <a:gd name="T4" fmla="*/ 40 w 82"/>
                <a:gd name="T5" fmla="*/ 4 h 88"/>
                <a:gd name="T6" fmla="*/ 3 w 82"/>
                <a:gd name="T7" fmla="*/ 55 h 88"/>
                <a:gd name="T8" fmla="*/ 4 w 82"/>
                <a:gd name="T9" fmla="*/ 65 h 88"/>
                <a:gd name="T10" fmla="*/ 32 w 82"/>
                <a:gd name="T11" fmla="*/ 85 h 88"/>
                <a:gd name="T12" fmla="*/ 42 w 82"/>
                <a:gd name="T13" fmla="*/ 84 h 88"/>
                <a:gd name="T14" fmla="*/ 80 w 82"/>
                <a:gd name="T15" fmla="*/ 33 h 88"/>
                <a:gd name="T16" fmla="*/ 78 w 82"/>
                <a:gd name="T17" fmla="*/ 22 h 88"/>
                <a:gd name="T18" fmla="*/ 54 w 82"/>
                <a:gd name="T19" fmla="*/ 9 h 88"/>
                <a:gd name="T20" fmla="*/ 70 w 82"/>
                <a:gd name="T21" fmla="*/ 21 h 88"/>
                <a:gd name="T22" fmla="*/ 68 w 82"/>
                <a:gd name="T23" fmla="*/ 23 h 88"/>
                <a:gd name="T24" fmla="*/ 53 w 82"/>
                <a:gd name="T25" fmla="*/ 11 h 88"/>
                <a:gd name="T26" fmla="*/ 54 w 82"/>
                <a:gd name="T27" fmla="*/ 9 h 88"/>
                <a:gd name="T28" fmla="*/ 21 w 82"/>
                <a:gd name="T29" fmla="*/ 71 h 88"/>
                <a:gd name="T30" fmla="*/ 20 w 82"/>
                <a:gd name="T31" fmla="*/ 64 h 88"/>
                <a:gd name="T32" fmla="*/ 27 w 82"/>
                <a:gd name="T33" fmla="*/ 63 h 88"/>
                <a:gd name="T34" fmla="*/ 28 w 82"/>
                <a:gd name="T35" fmla="*/ 70 h 88"/>
                <a:gd name="T36" fmla="*/ 21 w 82"/>
                <a:gd name="T37" fmla="*/ 71 h 88"/>
                <a:gd name="T38" fmla="*/ 45 w 82"/>
                <a:gd name="T39" fmla="*/ 71 h 88"/>
                <a:gd name="T40" fmla="*/ 14 w 82"/>
                <a:gd name="T41" fmla="*/ 48 h 88"/>
                <a:gd name="T42" fmla="*/ 43 w 82"/>
                <a:gd name="T43" fmla="*/ 9 h 88"/>
                <a:gd name="T44" fmla="*/ 74 w 82"/>
                <a:gd name="T45" fmla="*/ 32 h 88"/>
                <a:gd name="T46" fmla="*/ 45 w 82"/>
                <a:gd name="T47" fmla="*/ 7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2" h="88">
                  <a:moveTo>
                    <a:pt x="78" y="22"/>
                  </a:moveTo>
                  <a:cubicBezTo>
                    <a:pt x="50" y="2"/>
                    <a:pt x="50" y="2"/>
                    <a:pt x="50" y="2"/>
                  </a:cubicBezTo>
                  <a:cubicBezTo>
                    <a:pt x="47" y="0"/>
                    <a:pt x="43" y="1"/>
                    <a:pt x="40" y="4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0" y="58"/>
                    <a:pt x="1" y="63"/>
                    <a:pt x="4" y="65"/>
                  </a:cubicBezTo>
                  <a:cubicBezTo>
                    <a:pt x="32" y="85"/>
                    <a:pt x="32" y="85"/>
                    <a:pt x="32" y="85"/>
                  </a:cubicBezTo>
                  <a:cubicBezTo>
                    <a:pt x="35" y="88"/>
                    <a:pt x="40" y="87"/>
                    <a:pt x="42" y="84"/>
                  </a:cubicBezTo>
                  <a:cubicBezTo>
                    <a:pt x="80" y="33"/>
                    <a:pt x="80" y="33"/>
                    <a:pt x="80" y="33"/>
                  </a:cubicBezTo>
                  <a:cubicBezTo>
                    <a:pt x="82" y="29"/>
                    <a:pt x="81" y="25"/>
                    <a:pt x="78" y="22"/>
                  </a:cubicBezTo>
                  <a:close/>
                  <a:moveTo>
                    <a:pt x="54" y="9"/>
                  </a:moveTo>
                  <a:cubicBezTo>
                    <a:pt x="70" y="21"/>
                    <a:pt x="70" y="21"/>
                    <a:pt x="70" y="21"/>
                  </a:cubicBezTo>
                  <a:cubicBezTo>
                    <a:pt x="68" y="23"/>
                    <a:pt x="68" y="23"/>
                    <a:pt x="68" y="23"/>
                  </a:cubicBezTo>
                  <a:cubicBezTo>
                    <a:pt x="53" y="11"/>
                    <a:pt x="53" y="11"/>
                    <a:pt x="53" y="11"/>
                  </a:cubicBezTo>
                  <a:lnTo>
                    <a:pt x="54" y="9"/>
                  </a:lnTo>
                  <a:close/>
                  <a:moveTo>
                    <a:pt x="21" y="71"/>
                  </a:moveTo>
                  <a:cubicBezTo>
                    <a:pt x="19" y="70"/>
                    <a:pt x="18" y="67"/>
                    <a:pt x="20" y="64"/>
                  </a:cubicBezTo>
                  <a:cubicBezTo>
                    <a:pt x="22" y="62"/>
                    <a:pt x="25" y="62"/>
                    <a:pt x="27" y="63"/>
                  </a:cubicBezTo>
                  <a:cubicBezTo>
                    <a:pt x="29" y="65"/>
                    <a:pt x="29" y="68"/>
                    <a:pt x="28" y="70"/>
                  </a:cubicBezTo>
                  <a:cubicBezTo>
                    <a:pt x="26" y="72"/>
                    <a:pt x="23" y="73"/>
                    <a:pt x="21" y="71"/>
                  </a:cubicBezTo>
                  <a:close/>
                  <a:moveTo>
                    <a:pt x="45" y="71"/>
                  </a:moveTo>
                  <a:cubicBezTo>
                    <a:pt x="14" y="48"/>
                    <a:pt x="14" y="48"/>
                    <a:pt x="14" y="48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74" y="32"/>
                    <a:pt x="74" y="32"/>
                    <a:pt x="74" y="32"/>
                  </a:cubicBezTo>
                  <a:lnTo>
                    <a:pt x="45" y="71"/>
                  </a:lnTo>
                  <a:close/>
                </a:path>
              </a:pathLst>
            </a:custGeom>
            <a:solidFill>
              <a:sysClr val="window" lastClr="FFFFFF">
                <a:lumMod val="50000"/>
              </a:sys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35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1" name="Freeform 205"/>
            <p:cNvSpPr>
              <a:spLocks noEditPoints="1"/>
            </p:cNvSpPr>
            <p:nvPr/>
          </p:nvSpPr>
          <p:spPr bwMode="auto">
            <a:xfrm>
              <a:off x="5810228" y="2934436"/>
              <a:ext cx="102764" cy="114508"/>
            </a:xfrm>
            <a:custGeom>
              <a:avLst/>
              <a:gdLst>
                <a:gd name="T0" fmla="*/ 34 w 43"/>
                <a:gd name="T1" fmla="*/ 15 h 48"/>
                <a:gd name="T2" fmla="*/ 36 w 43"/>
                <a:gd name="T3" fmla="*/ 12 h 48"/>
                <a:gd name="T4" fmla="*/ 39 w 43"/>
                <a:gd name="T5" fmla="*/ 7 h 48"/>
                <a:gd name="T6" fmla="*/ 38 w 43"/>
                <a:gd name="T7" fmla="*/ 1 h 48"/>
                <a:gd name="T8" fmla="*/ 34 w 43"/>
                <a:gd name="T9" fmla="*/ 0 h 48"/>
                <a:gd name="T10" fmla="*/ 27 w 43"/>
                <a:gd name="T11" fmla="*/ 3 h 48"/>
                <a:gd name="T12" fmla="*/ 21 w 43"/>
                <a:gd name="T13" fmla="*/ 14 h 48"/>
                <a:gd name="T14" fmla="*/ 16 w 43"/>
                <a:gd name="T15" fmla="*/ 3 h 48"/>
                <a:gd name="T16" fmla="*/ 10 w 43"/>
                <a:gd name="T17" fmla="*/ 1 h 48"/>
                <a:gd name="T18" fmla="*/ 6 w 43"/>
                <a:gd name="T19" fmla="*/ 3 h 48"/>
                <a:gd name="T20" fmla="*/ 7 w 43"/>
                <a:gd name="T21" fmla="*/ 12 h 48"/>
                <a:gd name="T22" fmla="*/ 10 w 43"/>
                <a:gd name="T23" fmla="*/ 15 h 48"/>
                <a:gd name="T24" fmla="*/ 0 w 43"/>
                <a:gd name="T25" fmla="*/ 15 h 48"/>
                <a:gd name="T26" fmla="*/ 0 w 43"/>
                <a:gd name="T27" fmla="*/ 27 h 48"/>
                <a:gd name="T28" fmla="*/ 3 w 43"/>
                <a:gd name="T29" fmla="*/ 27 h 48"/>
                <a:gd name="T30" fmla="*/ 3 w 43"/>
                <a:gd name="T31" fmla="*/ 48 h 48"/>
                <a:gd name="T32" fmla="*/ 40 w 43"/>
                <a:gd name="T33" fmla="*/ 48 h 48"/>
                <a:gd name="T34" fmla="*/ 40 w 43"/>
                <a:gd name="T35" fmla="*/ 27 h 48"/>
                <a:gd name="T36" fmla="*/ 43 w 43"/>
                <a:gd name="T37" fmla="*/ 27 h 48"/>
                <a:gd name="T38" fmla="*/ 43 w 43"/>
                <a:gd name="T39" fmla="*/ 15 h 48"/>
                <a:gd name="T40" fmla="*/ 34 w 43"/>
                <a:gd name="T41" fmla="*/ 15 h 48"/>
                <a:gd name="T42" fmla="*/ 29 w 43"/>
                <a:gd name="T43" fmla="*/ 5 h 48"/>
                <a:gd name="T44" fmla="*/ 34 w 43"/>
                <a:gd name="T45" fmla="*/ 3 h 48"/>
                <a:gd name="T46" fmla="*/ 35 w 43"/>
                <a:gd name="T47" fmla="*/ 4 h 48"/>
                <a:gd name="T48" fmla="*/ 34 w 43"/>
                <a:gd name="T49" fmla="*/ 10 h 48"/>
                <a:gd name="T50" fmla="*/ 27 w 43"/>
                <a:gd name="T51" fmla="*/ 15 h 48"/>
                <a:gd name="T52" fmla="*/ 24 w 43"/>
                <a:gd name="T53" fmla="*/ 15 h 48"/>
                <a:gd name="T54" fmla="*/ 29 w 43"/>
                <a:gd name="T55" fmla="*/ 5 h 48"/>
                <a:gd name="T56" fmla="*/ 8 w 43"/>
                <a:gd name="T57" fmla="*/ 7 h 48"/>
                <a:gd name="T58" fmla="*/ 9 w 43"/>
                <a:gd name="T59" fmla="*/ 5 h 48"/>
                <a:gd name="T60" fmla="*/ 10 w 43"/>
                <a:gd name="T61" fmla="*/ 4 h 48"/>
                <a:gd name="T62" fmla="*/ 10 w 43"/>
                <a:gd name="T63" fmla="*/ 4 h 48"/>
                <a:gd name="T64" fmla="*/ 13 w 43"/>
                <a:gd name="T65" fmla="*/ 6 h 48"/>
                <a:gd name="T66" fmla="*/ 17 w 43"/>
                <a:gd name="T67" fmla="*/ 13 h 48"/>
                <a:gd name="T68" fmla="*/ 17 w 43"/>
                <a:gd name="T69" fmla="*/ 13 h 48"/>
                <a:gd name="T70" fmla="*/ 17 w 43"/>
                <a:gd name="T71" fmla="*/ 13 h 48"/>
                <a:gd name="T72" fmla="*/ 9 w 43"/>
                <a:gd name="T73" fmla="*/ 10 h 48"/>
                <a:gd name="T74" fmla="*/ 8 w 43"/>
                <a:gd name="T75" fmla="*/ 7 h 48"/>
                <a:gd name="T76" fmla="*/ 18 w 43"/>
                <a:gd name="T77" fmla="*/ 45 h 48"/>
                <a:gd name="T78" fmla="*/ 6 w 43"/>
                <a:gd name="T79" fmla="*/ 45 h 48"/>
                <a:gd name="T80" fmla="*/ 6 w 43"/>
                <a:gd name="T81" fmla="*/ 25 h 48"/>
                <a:gd name="T82" fmla="*/ 18 w 43"/>
                <a:gd name="T83" fmla="*/ 25 h 48"/>
                <a:gd name="T84" fmla="*/ 18 w 43"/>
                <a:gd name="T85" fmla="*/ 45 h 48"/>
                <a:gd name="T86" fmla="*/ 18 w 43"/>
                <a:gd name="T87" fmla="*/ 24 h 48"/>
                <a:gd name="T88" fmla="*/ 3 w 43"/>
                <a:gd name="T89" fmla="*/ 24 h 48"/>
                <a:gd name="T90" fmla="*/ 3 w 43"/>
                <a:gd name="T91" fmla="*/ 18 h 48"/>
                <a:gd name="T92" fmla="*/ 18 w 43"/>
                <a:gd name="T93" fmla="*/ 18 h 48"/>
                <a:gd name="T94" fmla="*/ 18 w 43"/>
                <a:gd name="T95" fmla="*/ 24 h 48"/>
                <a:gd name="T96" fmla="*/ 37 w 43"/>
                <a:gd name="T97" fmla="*/ 45 h 48"/>
                <a:gd name="T98" fmla="*/ 25 w 43"/>
                <a:gd name="T99" fmla="*/ 45 h 48"/>
                <a:gd name="T100" fmla="*/ 25 w 43"/>
                <a:gd name="T101" fmla="*/ 25 h 48"/>
                <a:gd name="T102" fmla="*/ 37 w 43"/>
                <a:gd name="T103" fmla="*/ 25 h 48"/>
                <a:gd name="T104" fmla="*/ 37 w 43"/>
                <a:gd name="T105" fmla="*/ 45 h 48"/>
                <a:gd name="T106" fmla="*/ 40 w 43"/>
                <a:gd name="T107" fmla="*/ 24 h 48"/>
                <a:gd name="T108" fmla="*/ 25 w 43"/>
                <a:gd name="T109" fmla="*/ 24 h 48"/>
                <a:gd name="T110" fmla="*/ 25 w 43"/>
                <a:gd name="T111" fmla="*/ 18 h 48"/>
                <a:gd name="T112" fmla="*/ 40 w 43"/>
                <a:gd name="T113" fmla="*/ 18 h 48"/>
                <a:gd name="T114" fmla="*/ 40 w 43"/>
                <a:gd name="T115" fmla="*/ 2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3" h="48">
                  <a:moveTo>
                    <a:pt x="34" y="15"/>
                  </a:moveTo>
                  <a:cubicBezTo>
                    <a:pt x="35" y="14"/>
                    <a:pt x="36" y="13"/>
                    <a:pt x="36" y="12"/>
                  </a:cubicBezTo>
                  <a:cubicBezTo>
                    <a:pt x="38" y="11"/>
                    <a:pt x="39" y="9"/>
                    <a:pt x="39" y="7"/>
                  </a:cubicBezTo>
                  <a:cubicBezTo>
                    <a:pt x="40" y="5"/>
                    <a:pt x="39" y="3"/>
                    <a:pt x="38" y="1"/>
                  </a:cubicBezTo>
                  <a:cubicBezTo>
                    <a:pt x="37" y="0"/>
                    <a:pt x="35" y="0"/>
                    <a:pt x="34" y="0"/>
                  </a:cubicBezTo>
                  <a:cubicBezTo>
                    <a:pt x="31" y="0"/>
                    <a:pt x="29" y="1"/>
                    <a:pt x="27" y="3"/>
                  </a:cubicBezTo>
                  <a:cubicBezTo>
                    <a:pt x="24" y="6"/>
                    <a:pt x="22" y="10"/>
                    <a:pt x="21" y="14"/>
                  </a:cubicBezTo>
                  <a:cubicBezTo>
                    <a:pt x="20" y="10"/>
                    <a:pt x="19" y="6"/>
                    <a:pt x="16" y="3"/>
                  </a:cubicBezTo>
                  <a:cubicBezTo>
                    <a:pt x="14" y="2"/>
                    <a:pt x="12" y="1"/>
                    <a:pt x="10" y="1"/>
                  </a:cubicBezTo>
                  <a:cubicBezTo>
                    <a:pt x="9" y="1"/>
                    <a:pt x="7" y="1"/>
                    <a:pt x="6" y="3"/>
                  </a:cubicBezTo>
                  <a:cubicBezTo>
                    <a:pt x="4" y="5"/>
                    <a:pt x="4" y="9"/>
                    <a:pt x="7" y="12"/>
                  </a:cubicBezTo>
                  <a:cubicBezTo>
                    <a:pt x="8" y="13"/>
                    <a:pt x="9" y="14"/>
                    <a:pt x="1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40" y="48"/>
                    <a:pt x="40" y="48"/>
                    <a:pt x="40" y="48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3" y="27"/>
                    <a:pt x="43" y="27"/>
                    <a:pt x="43" y="27"/>
                  </a:cubicBezTo>
                  <a:cubicBezTo>
                    <a:pt x="43" y="15"/>
                    <a:pt x="43" y="15"/>
                    <a:pt x="43" y="15"/>
                  </a:cubicBezTo>
                  <a:lnTo>
                    <a:pt x="34" y="15"/>
                  </a:lnTo>
                  <a:close/>
                  <a:moveTo>
                    <a:pt x="29" y="5"/>
                  </a:moveTo>
                  <a:cubicBezTo>
                    <a:pt x="31" y="4"/>
                    <a:pt x="32" y="3"/>
                    <a:pt x="34" y="3"/>
                  </a:cubicBezTo>
                  <a:cubicBezTo>
                    <a:pt x="34" y="3"/>
                    <a:pt x="35" y="3"/>
                    <a:pt x="35" y="4"/>
                  </a:cubicBezTo>
                  <a:cubicBezTo>
                    <a:pt x="37" y="5"/>
                    <a:pt x="36" y="8"/>
                    <a:pt x="34" y="10"/>
                  </a:cubicBezTo>
                  <a:cubicBezTo>
                    <a:pt x="32" y="12"/>
                    <a:pt x="29" y="14"/>
                    <a:pt x="27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5" y="12"/>
                    <a:pt x="27" y="8"/>
                    <a:pt x="29" y="5"/>
                  </a:cubicBezTo>
                  <a:close/>
                  <a:moveTo>
                    <a:pt x="8" y="7"/>
                  </a:moveTo>
                  <a:cubicBezTo>
                    <a:pt x="8" y="6"/>
                    <a:pt x="8" y="6"/>
                    <a:pt x="9" y="5"/>
                  </a:cubicBezTo>
                  <a:cubicBezTo>
                    <a:pt x="9" y="5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1" y="4"/>
                    <a:pt x="12" y="5"/>
                    <a:pt x="13" y="6"/>
                  </a:cubicBezTo>
                  <a:cubicBezTo>
                    <a:pt x="15" y="7"/>
                    <a:pt x="16" y="10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4" y="13"/>
                    <a:pt x="11" y="11"/>
                    <a:pt x="9" y="10"/>
                  </a:cubicBezTo>
                  <a:cubicBezTo>
                    <a:pt x="9" y="9"/>
                    <a:pt x="8" y="8"/>
                    <a:pt x="8" y="7"/>
                  </a:cubicBezTo>
                  <a:close/>
                  <a:moveTo>
                    <a:pt x="18" y="45"/>
                  </a:moveTo>
                  <a:cubicBezTo>
                    <a:pt x="6" y="45"/>
                    <a:pt x="6" y="45"/>
                    <a:pt x="6" y="4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18" y="25"/>
                    <a:pt x="18" y="25"/>
                    <a:pt x="18" y="25"/>
                  </a:cubicBezTo>
                  <a:lnTo>
                    <a:pt x="18" y="45"/>
                  </a:lnTo>
                  <a:close/>
                  <a:moveTo>
                    <a:pt x="18" y="24"/>
                  </a:moveTo>
                  <a:cubicBezTo>
                    <a:pt x="3" y="24"/>
                    <a:pt x="3" y="24"/>
                    <a:pt x="3" y="24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18" y="18"/>
                    <a:pt x="18" y="18"/>
                    <a:pt x="18" y="18"/>
                  </a:cubicBezTo>
                  <a:lnTo>
                    <a:pt x="18" y="24"/>
                  </a:lnTo>
                  <a:close/>
                  <a:moveTo>
                    <a:pt x="37" y="45"/>
                  </a:moveTo>
                  <a:cubicBezTo>
                    <a:pt x="25" y="45"/>
                    <a:pt x="25" y="45"/>
                    <a:pt x="25" y="45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37" y="25"/>
                    <a:pt x="37" y="25"/>
                    <a:pt x="37" y="25"/>
                  </a:cubicBezTo>
                  <a:lnTo>
                    <a:pt x="37" y="45"/>
                  </a:lnTo>
                  <a:close/>
                  <a:moveTo>
                    <a:pt x="40" y="24"/>
                  </a:moveTo>
                  <a:cubicBezTo>
                    <a:pt x="25" y="24"/>
                    <a:pt x="25" y="24"/>
                    <a:pt x="25" y="24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40" y="18"/>
                    <a:pt x="40" y="18"/>
                    <a:pt x="40" y="18"/>
                  </a:cubicBezTo>
                  <a:lnTo>
                    <a:pt x="40" y="24"/>
                  </a:lnTo>
                  <a:close/>
                </a:path>
              </a:pathLst>
            </a:custGeom>
            <a:solidFill>
              <a:sysClr val="window" lastClr="FFFFFF">
                <a:lumMod val="50000"/>
              </a:sys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35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2" name="Freeform 223"/>
            <p:cNvSpPr>
              <a:spLocks noEditPoints="1"/>
            </p:cNvSpPr>
            <p:nvPr/>
          </p:nvSpPr>
          <p:spPr bwMode="auto">
            <a:xfrm>
              <a:off x="6434241" y="3197739"/>
              <a:ext cx="170294" cy="149742"/>
            </a:xfrm>
            <a:custGeom>
              <a:avLst/>
              <a:gdLst>
                <a:gd name="T0" fmla="*/ 76 w 116"/>
                <a:gd name="T1" fmla="*/ 15 h 102"/>
                <a:gd name="T2" fmla="*/ 40 w 116"/>
                <a:gd name="T3" fmla="*/ 0 h 102"/>
                <a:gd name="T4" fmla="*/ 0 w 116"/>
                <a:gd name="T5" fmla="*/ 15 h 102"/>
                <a:gd name="T6" fmla="*/ 0 w 116"/>
                <a:gd name="T7" fmla="*/ 102 h 102"/>
                <a:gd name="T8" fmla="*/ 40 w 116"/>
                <a:gd name="T9" fmla="*/ 87 h 102"/>
                <a:gd name="T10" fmla="*/ 76 w 116"/>
                <a:gd name="T11" fmla="*/ 102 h 102"/>
                <a:gd name="T12" fmla="*/ 116 w 116"/>
                <a:gd name="T13" fmla="*/ 87 h 102"/>
                <a:gd name="T14" fmla="*/ 116 w 116"/>
                <a:gd name="T15" fmla="*/ 0 h 102"/>
                <a:gd name="T16" fmla="*/ 76 w 116"/>
                <a:gd name="T17" fmla="*/ 15 h 102"/>
                <a:gd name="T18" fmla="*/ 44 w 116"/>
                <a:gd name="T19" fmla="*/ 9 h 102"/>
                <a:gd name="T20" fmla="*/ 73 w 116"/>
                <a:gd name="T21" fmla="*/ 22 h 102"/>
                <a:gd name="T22" fmla="*/ 73 w 116"/>
                <a:gd name="T23" fmla="*/ 92 h 102"/>
                <a:gd name="T24" fmla="*/ 44 w 116"/>
                <a:gd name="T25" fmla="*/ 80 h 102"/>
                <a:gd name="T26" fmla="*/ 44 w 116"/>
                <a:gd name="T27" fmla="*/ 9 h 102"/>
                <a:gd name="T28" fmla="*/ 8 w 116"/>
                <a:gd name="T29" fmla="*/ 20 h 102"/>
                <a:gd name="T30" fmla="*/ 37 w 116"/>
                <a:gd name="T31" fmla="*/ 9 h 102"/>
                <a:gd name="T32" fmla="*/ 37 w 116"/>
                <a:gd name="T33" fmla="*/ 80 h 102"/>
                <a:gd name="T34" fmla="*/ 8 w 116"/>
                <a:gd name="T35" fmla="*/ 92 h 102"/>
                <a:gd name="T36" fmla="*/ 8 w 116"/>
                <a:gd name="T37" fmla="*/ 20 h 102"/>
                <a:gd name="T38" fmla="*/ 109 w 116"/>
                <a:gd name="T39" fmla="*/ 82 h 102"/>
                <a:gd name="T40" fmla="*/ 80 w 116"/>
                <a:gd name="T41" fmla="*/ 92 h 102"/>
                <a:gd name="T42" fmla="*/ 80 w 116"/>
                <a:gd name="T43" fmla="*/ 22 h 102"/>
                <a:gd name="T44" fmla="*/ 109 w 116"/>
                <a:gd name="T45" fmla="*/ 10 h 102"/>
                <a:gd name="T46" fmla="*/ 109 w 116"/>
                <a:gd name="T47" fmla="*/ 8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6" h="102">
                  <a:moveTo>
                    <a:pt x="76" y="15"/>
                  </a:moveTo>
                  <a:lnTo>
                    <a:pt x="40" y="0"/>
                  </a:lnTo>
                  <a:lnTo>
                    <a:pt x="0" y="15"/>
                  </a:lnTo>
                  <a:lnTo>
                    <a:pt x="0" y="102"/>
                  </a:lnTo>
                  <a:lnTo>
                    <a:pt x="40" y="87"/>
                  </a:lnTo>
                  <a:lnTo>
                    <a:pt x="76" y="102"/>
                  </a:lnTo>
                  <a:lnTo>
                    <a:pt x="116" y="87"/>
                  </a:lnTo>
                  <a:lnTo>
                    <a:pt x="116" y="0"/>
                  </a:lnTo>
                  <a:lnTo>
                    <a:pt x="76" y="15"/>
                  </a:lnTo>
                  <a:close/>
                  <a:moveTo>
                    <a:pt x="44" y="9"/>
                  </a:moveTo>
                  <a:lnTo>
                    <a:pt x="73" y="22"/>
                  </a:lnTo>
                  <a:lnTo>
                    <a:pt x="73" y="92"/>
                  </a:lnTo>
                  <a:lnTo>
                    <a:pt x="44" y="80"/>
                  </a:lnTo>
                  <a:lnTo>
                    <a:pt x="44" y="9"/>
                  </a:lnTo>
                  <a:close/>
                  <a:moveTo>
                    <a:pt x="8" y="20"/>
                  </a:moveTo>
                  <a:lnTo>
                    <a:pt x="37" y="9"/>
                  </a:lnTo>
                  <a:lnTo>
                    <a:pt x="37" y="80"/>
                  </a:lnTo>
                  <a:lnTo>
                    <a:pt x="8" y="92"/>
                  </a:lnTo>
                  <a:lnTo>
                    <a:pt x="8" y="20"/>
                  </a:lnTo>
                  <a:close/>
                  <a:moveTo>
                    <a:pt x="109" y="82"/>
                  </a:moveTo>
                  <a:lnTo>
                    <a:pt x="80" y="92"/>
                  </a:lnTo>
                  <a:lnTo>
                    <a:pt x="80" y="22"/>
                  </a:lnTo>
                  <a:lnTo>
                    <a:pt x="109" y="10"/>
                  </a:lnTo>
                  <a:lnTo>
                    <a:pt x="109" y="82"/>
                  </a:lnTo>
                  <a:close/>
                </a:path>
              </a:pathLst>
            </a:custGeom>
            <a:solidFill>
              <a:sysClr val="window" lastClr="FFFFFF">
                <a:lumMod val="50000"/>
              </a:sys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35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3" name="Freeform 55"/>
            <p:cNvSpPr>
              <a:spLocks noEditPoints="1"/>
            </p:cNvSpPr>
            <p:nvPr/>
          </p:nvSpPr>
          <p:spPr bwMode="auto">
            <a:xfrm>
              <a:off x="11003681" y="3774469"/>
              <a:ext cx="256909" cy="239292"/>
            </a:xfrm>
            <a:custGeom>
              <a:avLst/>
              <a:gdLst>
                <a:gd name="T0" fmla="*/ 53 w 107"/>
                <a:gd name="T1" fmla="*/ 13 h 100"/>
                <a:gd name="T2" fmla="*/ 37 w 107"/>
                <a:gd name="T3" fmla="*/ 16 h 100"/>
                <a:gd name="T4" fmla="*/ 24 w 107"/>
                <a:gd name="T5" fmla="*/ 23 h 100"/>
                <a:gd name="T6" fmla="*/ 13 w 107"/>
                <a:gd name="T7" fmla="*/ 43 h 100"/>
                <a:gd name="T8" fmla="*/ 17 w 107"/>
                <a:gd name="T9" fmla="*/ 55 h 100"/>
                <a:gd name="T10" fmla="*/ 27 w 107"/>
                <a:gd name="T11" fmla="*/ 66 h 100"/>
                <a:gd name="T12" fmla="*/ 33 w 107"/>
                <a:gd name="T13" fmla="*/ 75 h 100"/>
                <a:gd name="T14" fmla="*/ 33 w 107"/>
                <a:gd name="T15" fmla="*/ 79 h 100"/>
                <a:gd name="T16" fmla="*/ 36 w 107"/>
                <a:gd name="T17" fmla="*/ 77 h 100"/>
                <a:gd name="T18" fmla="*/ 45 w 107"/>
                <a:gd name="T19" fmla="*/ 73 h 100"/>
                <a:gd name="T20" fmla="*/ 47 w 107"/>
                <a:gd name="T21" fmla="*/ 73 h 100"/>
                <a:gd name="T22" fmla="*/ 53 w 107"/>
                <a:gd name="T23" fmla="*/ 73 h 100"/>
                <a:gd name="T24" fmla="*/ 70 w 107"/>
                <a:gd name="T25" fmla="*/ 71 h 100"/>
                <a:gd name="T26" fmla="*/ 83 w 107"/>
                <a:gd name="T27" fmla="*/ 64 h 100"/>
                <a:gd name="T28" fmla="*/ 93 w 107"/>
                <a:gd name="T29" fmla="*/ 43 h 100"/>
                <a:gd name="T30" fmla="*/ 83 w 107"/>
                <a:gd name="T31" fmla="*/ 23 h 100"/>
                <a:gd name="T32" fmla="*/ 70 w 107"/>
                <a:gd name="T33" fmla="*/ 16 h 100"/>
                <a:gd name="T34" fmla="*/ 53 w 107"/>
                <a:gd name="T35" fmla="*/ 13 h 100"/>
                <a:gd name="T36" fmla="*/ 53 w 107"/>
                <a:gd name="T37" fmla="*/ 0 h 100"/>
                <a:gd name="T38" fmla="*/ 53 w 107"/>
                <a:gd name="T39" fmla="*/ 0 h 100"/>
                <a:gd name="T40" fmla="*/ 107 w 107"/>
                <a:gd name="T41" fmla="*/ 43 h 100"/>
                <a:gd name="T42" fmla="*/ 53 w 107"/>
                <a:gd name="T43" fmla="*/ 87 h 100"/>
                <a:gd name="T44" fmla="*/ 45 w 107"/>
                <a:gd name="T45" fmla="*/ 86 h 100"/>
                <a:gd name="T46" fmla="*/ 7 w 107"/>
                <a:gd name="T47" fmla="*/ 100 h 100"/>
                <a:gd name="T48" fmla="*/ 7 w 107"/>
                <a:gd name="T49" fmla="*/ 97 h 100"/>
                <a:gd name="T50" fmla="*/ 20 w 107"/>
                <a:gd name="T51" fmla="*/ 80 h 100"/>
                <a:gd name="T52" fmla="*/ 20 w 107"/>
                <a:gd name="T53" fmla="*/ 77 h 100"/>
                <a:gd name="T54" fmla="*/ 0 w 107"/>
                <a:gd name="T55" fmla="*/ 43 h 100"/>
                <a:gd name="T56" fmla="*/ 53 w 107"/>
                <a:gd name="T57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7" h="100">
                  <a:moveTo>
                    <a:pt x="53" y="13"/>
                  </a:moveTo>
                  <a:cubicBezTo>
                    <a:pt x="48" y="13"/>
                    <a:pt x="42" y="14"/>
                    <a:pt x="37" y="16"/>
                  </a:cubicBezTo>
                  <a:cubicBezTo>
                    <a:pt x="32" y="18"/>
                    <a:pt x="28" y="20"/>
                    <a:pt x="24" y="23"/>
                  </a:cubicBezTo>
                  <a:cubicBezTo>
                    <a:pt x="17" y="29"/>
                    <a:pt x="13" y="36"/>
                    <a:pt x="13" y="43"/>
                  </a:cubicBezTo>
                  <a:cubicBezTo>
                    <a:pt x="13" y="48"/>
                    <a:pt x="14" y="52"/>
                    <a:pt x="17" y="55"/>
                  </a:cubicBezTo>
                  <a:cubicBezTo>
                    <a:pt x="19" y="59"/>
                    <a:pt x="23" y="63"/>
                    <a:pt x="27" y="66"/>
                  </a:cubicBezTo>
                  <a:cubicBezTo>
                    <a:pt x="30" y="68"/>
                    <a:pt x="32" y="71"/>
                    <a:pt x="33" y="75"/>
                  </a:cubicBezTo>
                  <a:cubicBezTo>
                    <a:pt x="33" y="76"/>
                    <a:pt x="33" y="78"/>
                    <a:pt x="33" y="79"/>
                  </a:cubicBezTo>
                  <a:cubicBezTo>
                    <a:pt x="34" y="78"/>
                    <a:pt x="35" y="78"/>
                    <a:pt x="36" y="77"/>
                  </a:cubicBezTo>
                  <a:cubicBezTo>
                    <a:pt x="38" y="74"/>
                    <a:pt x="42" y="73"/>
                    <a:pt x="45" y="73"/>
                  </a:cubicBezTo>
                  <a:cubicBezTo>
                    <a:pt x="46" y="73"/>
                    <a:pt x="46" y="73"/>
                    <a:pt x="47" y="73"/>
                  </a:cubicBezTo>
                  <a:cubicBezTo>
                    <a:pt x="49" y="73"/>
                    <a:pt x="51" y="73"/>
                    <a:pt x="53" y="73"/>
                  </a:cubicBezTo>
                  <a:cubicBezTo>
                    <a:pt x="59" y="73"/>
                    <a:pt x="65" y="73"/>
                    <a:pt x="70" y="71"/>
                  </a:cubicBezTo>
                  <a:cubicBezTo>
                    <a:pt x="75" y="69"/>
                    <a:pt x="79" y="67"/>
                    <a:pt x="83" y="64"/>
                  </a:cubicBezTo>
                  <a:cubicBezTo>
                    <a:pt x="90" y="58"/>
                    <a:pt x="93" y="51"/>
                    <a:pt x="93" y="43"/>
                  </a:cubicBezTo>
                  <a:cubicBezTo>
                    <a:pt x="93" y="36"/>
                    <a:pt x="90" y="29"/>
                    <a:pt x="83" y="23"/>
                  </a:cubicBezTo>
                  <a:cubicBezTo>
                    <a:pt x="79" y="20"/>
                    <a:pt x="75" y="18"/>
                    <a:pt x="70" y="16"/>
                  </a:cubicBezTo>
                  <a:cubicBezTo>
                    <a:pt x="65" y="14"/>
                    <a:pt x="59" y="13"/>
                    <a:pt x="53" y="13"/>
                  </a:cubicBezTo>
                  <a:close/>
                  <a:moveTo>
                    <a:pt x="53" y="0"/>
                  </a:moveTo>
                  <a:cubicBezTo>
                    <a:pt x="53" y="0"/>
                    <a:pt x="53" y="0"/>
                    <a:pt x="53" y="0"/>
                  </a:cubicBezTo>
                  <a:cubicBezTo>
                    <a:pt x="83" y="0"/>
                    <a:pt x="107" y="19"/>
                    <a:pt x="107" y="43"/>
                  </a:cubicBezTo>
                  <a:cubicBezTo>
                    <a:pt x="107" y="67"/>
                    <a:pt x="83" y="87"/>
                    <a:pt x="53" y="87"/>
                  </a:cubicBezTo>
                  <a:cubicBezTo>
                    <a:pt x="51" y="87"/>
                    <a:pt x="48" y="87"/>
                    <a:pt x="45" y="86"/>
                  </a:cubicBezTo>
                  <a:cubicBezTo>
                    <a:pt x="34" y="98"/>
                    <a:pt x="20" y="100"/>
                    <a:pt x="7" y="100"/>
                  </a:cubicBezTo>
                  <a:cubicBezTo>
                    <a:pt x="7" y="97"/>
                    <a:pt x="7" y="97"/>
                    <a:pt x="7" y="97"/>
                  </a:cubicBezTo>
                  <a:cubicBezTo>
                    <a:pt x="14" y="94"/>
                    <a:pt x="20" y="87"/>
                    <a:pt x="20" y="80"/>
                  </a:cubicBezTo>
                  <a:cubicBezTo>
                    <a:pt x="20" y="79"/>
                    <a:pt x="20" y="78"/>
                    <a:pt x="20" y="77"/>
                  </a:cubicBezTo>
                  <a:cubicBezTo>
                    <a:pt x="8" y="69"/>
                    <a:pt x="0" y="57"/>
                    <a:pt x="0" y="43"/>
                  </a:cubicBezTo>
                  <a:cubicBezTo>
                    <a:pt x="0" y="19"/>
                    <a:pt x="24" y="0"/>
                    <a:pt x="53" y="0"/>
                  </a:cubicBezTo>
                  <a:close/>
                </a:path>
              </a:pathLst>
            </a:custGeom>
            <a:solidFill>
              <a:srgbClr val="4A66AC">
                <a:lumMod val="5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35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4" name="Freeform 56"/>
            <p:cNvSpPr>
              <a:spLocks noEditPoints="1"/>
            </p:cNvSpPr>
            <p:nvPr/>
          </p:nvSpPr>
          <p:spPr bwMode="auto">
            <a:xfrm>
              <a:off x="10826047" y="3905125"/>
              <a:ext cx="161485" cy="161486"/>
            </a:xfrm>
            <a:custGeom>
              <a:avLst/>
              <a:gdLst>
                <a:gd name="T0" fmla="*/ 62 w 67"/>
                <a:gd name="T1" fmla="*/ 17 h 67"/>
                <a:gd name="T2" fmla="*/ 67 w 67"/>
                <a:gd name="T3" fmla="*/ 13 h 67"/>
                <a:gd name="T4" fmla="*/ 67 w 67"/>
                <a:gd name="T5" fmla="*/ 5 h 67"/>
                <a:gd name="T6" fmla="*/ 58 w 67"/>
                <a:gd name="T7" fmla="*/ 5 h 67"/>
                <a:gd name="T8" fmla="*/ 58 w 67"/>
                <a:gd name="T9" fmla="*/ 0 h 67"/>
                <a:gd name="T10" fmla="*/ 4 w 67"/>
                <a:gd name="T11" fmla="*/ 0 h 67"/>
                <a:gd name="T12" fmla="*/ 0 w 67"/>
                <a:gd name="T13" fmla="*/ 5 h 67"/>
                <a:gd name="T14" fmla="*/ 0 w 67"/>
                <a:gd name="T15" fmla="*/ 63 h 67"/>
                <a:gd name="T16" fmla="*/ 4 w 67"/>
                <a:gd name="T17" fmla="*/ 67 h 67"/>
                <a:gd name="T18" fmla="*/ 58 w 67"/>
                <a:gd name="T19" fmla="*/ 67 h 67"/>
                <a:gd name="T20" fmla="*/ 58 w 67"/>
                <a:gd name="T21" fmla="*/ 50 h 67"/>
                <a:gd name="T22" fmla="*/ 62 w 67"/>
                <a:gd name="T23" fmla="*/ 50 h 67"/>
                <a:gd name="T24" fmla="*/ 67 w 67"/>
                <a:gd name="T25" fmla="*/ 46 h 67"/>
                <a:gd name="T26" fmla="*/ 67 w 67"/>
                <a:gd name="T27" fmla="*/ 38 h 67"/>
                <a:gd name="T28" fmla="*/ 58 w 67"/>
                <a:gd name="T29" fmla="*/ 38 h 67"/>
                <a:gd name="T30" fmla="*/ 58 w 67"/>
                <a:gd name="T31" fmla="*/ 34 h 67"/>
                <a:gd name="T32" fmla="*/ 62 w 67"/>
                <a:gd name="T33" fmla="*/ 34 h 67"/>
                <a:gd name="T34" fmla="*/ 67 w 67"/>
                <a:gd name="T35" fmla="*/ 30 h 67"/>
                <a:gd name="T36" fmla="*/ 67 w 67"/>
                <a:gd name="T37" fmla="*/ 21 h 67"/>
                <a:gd name="T38" fmla="*/ 58 w 67"/>
                <a:gd name="T39" fmla="*/ 21 h 67"/>
                <a:gd name="T40" fmla="*/ 58 w 67"/>
                <a:gd name="T41" fmla="*/ 17 h 67"/>
                <a:gd name="T42" fmla="*/ 62 w 67"/>
                <a:gd name="T43" fmla="*/ 17 h 67"/>
                <a:gd name="T44" fmla="*/ 37 w 67"/>
                <a:gd name="T45" fmla="*/ 17 h 67"/>
                <a:gd name="T46" fmla="*/ 46 w 67"/>
                <a:gd name="T47" fmla="*/ 25 h 67"/>
                <a:gd name="T48" fmla="*/ 37 w 67"/>
                <a:gd name="T49" fmla="*/ 34 h 67"/>
                <a:gd name="T50" fmla="*/ 29 w 67"/>
                <a:gd name="T51" fmla="*/ 25 h 67"/>
                <a:gd name="T52" fmla="*/ 37 w 67"/>
                <a:gd name="T53" fmla="*/ 17 h 67"/>
                <a:gd name="T54" fmla="*/ 16 w 67"/>
                <a:gd name="T55" fmla="*/ 63 h 67"/>
                <a:gd name="T56" fmla="*/ 12 w 67"/>
                <a:gd name="T57" fmla="*/ 63 h 67"/>
                <a:gd name="T58" fmla="*/ 12 w 67"/>
                <a:gd name="T59" fmla="*/ 5 h 67"/>
                <a:gd name="T60" fmla="*/ 16 w 67"/>
                <a:gd name="T61" fmla="*/ 5 h 67"/>
                <a:gd name="T62" fmla="*/ 16 w 67"/>
                <a:gd name="T63" fmla="*/ 63 h 67"/>
                <a:gd name="T64" fmla="*/ 50 w 67"/>
                <a:gd name="T65" fmla="*/ 50 h 67"/>
                <a:gd name="T66" fmla="*/ 25 w 67"/>
                <a:gd name="T67" fmla="*/ 50 h 67"/>
                <a:gd name="T68" fmla="*/ 25 w 67"/>
                <a:gd name="T69" fmla="*/ 46 h 67"/>
                <a:gd name="T70" fmla="*/ 33 w 67"/>
                <a:gd name="T71" fmla="*/ 38 h 67"/>
                <a:gd name="T72" fmla="*/ 33 w 67"/>
                <a:gd name="T73" fmla="*/ 38 h 67"/>
                <a:gd name="T74" fmla="*/ 41 w 67"/>
                <a:gd name="T75" fmla="*/ 38 h 67"/>
                <a:gd name="T76" fmla="*/ 50 w 67"/>
                <a:gd name="T77" fmla="*/ 46 h 67"/>
                <a:gd name="T78" fmla="*/ 50 w 67"/>
                <a:gd name="T79" fmla="*/ 5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7" h="67">
                  <a:moveTo>
                    <a:pt x="62" y="17"/>
                  </a:moveTo>
                  <a:cubicBezTo>
                    <a:pt x="65" y="17"/>
                    <a:pt x="67" y="15"/>
                    <a:pt x="67" y="13"/>
                  </a:cubicBezTo>
                  <a:cubicBezTo>
                    <a:pt x="67" y="5"/>
                    <a:pt x="67" y="5"/>
                    <a:pt x="67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65"/>
                    <a:pt x="2" y="67"/>
                    <a:pt x="4" y="67"/>
                  </a:cubicBezTo>
                  <a:cubicBezTo>
                    <a:pt x="58" y="67"/>
                    <a:pt x="58" y="67"/>
                    <a:pt x="58" y="67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62" y="50"/>
                    <a:pt x="62" y="50"/>
                    <a:pt x="62" y="50"/>
                  </a:cubicBezTo>
                  <a:cubicBezTo>
                    <a:pt x="65" y="50"/>
                    <a:pt x="67" y="49"/>
                    <a:pt x="67" y="46"/>
                  </a:cubicBezTo>
                  <a:cubicBezTo>
                    <a:pt x="67" y="38"/>
                    <a:pt x="67" y="38"/>
                    <a:pt x="67" y="38"/>
                  </a:cubicBezTo>
                  <a:cubicBezTo>
                    <a:pt x="58" y="38"/>
                    <a:pt x="58" y="38"/>
                    <a:pt x="58" y="38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62" y="34"/>
                    <a:pt x="62" y="34"/>
                    <a:pt x="62" y="34"/>
                  </a:cubicBezTo>
                  <a:cubicBezTo>
                    <a:pt x="65" y="34"/>
                    <a:pt x="67" y="32"/>
                    <a:pt x="67" y="30"/>
                  </a:cubicBezTo>
                  <a:cubicBezTo>
                    <a:pt x="67" y="21"/>
                    <a:pt x="67" y="21"/>
                    <a:pt x="67" y="21"/>
                  </a:cubicBezTo>
                  <a:cubicBezTo>
                    <a:pt x="58" y="21"/>
                    <a:pt x="58" y="21"/>
                    <a:pt x="58" y="21"/>
                  </a:cubicBezTo>
                  <a:cubicBezTo>
                    <a:pt x="58" y="17"/>
                    <a:pt x="58" y="17"/>
                    <a:pt x="58" y="17"/>
                  </a:cubicBezTo>
                  <a:lnTo>
                    <a:pt x="62" y="17"/>
                  </a:lnTo>
                  <a:close/>
                  <a:moveTo>
                    <a:pt x="37" y="17"/>
                  </a:moveTo>
                  <a:cubicBezTo>
                    <a:pt x="42" y="17"/>
                    <a:pt x="46" y="21"/>
                    <a:pt x="46" y="25"/>
                  </a:cubicBezTo>
                  <a:cubicBezTo>
                    <a:pt x="46" y="30"/>
                    <a:pt x="42" y="34"/>
                    <a:pt x="37" y="34"/>
                  </a:cubicBezTo>
                  <a:cubicBezTo>
                    <a:pt x="33" y="34"/>
                    <a:pt x="29" y="30"/>
                    <a:pt x="29" y="25"/>
                  </a:cubicBezTo>
                  <a:cubicBezTo>
                    <a:pt x="29" y="21"/>
                    <a:pt x="33" y="17"/>
                    <a:pt x="37" y="17"/>
                  </a:cubicBezTo>
                  <a:close/>
                  <a:moveTo>
                    <a:pt x="16" y="63"/>
                  </a:moveTo>
                  <a:cubicBezTo>
                    <a:pt x="12" y="63"/>
                    <a:pt x="12" y="63"/>
                    <a:pt x="12" y="63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6" y="5"/>
                    <a:pt x="16" y="5"/>
                    <a:pt x="16" y="5"/>
                  </a:cubicBezTo>
                  <a:lnTo>
                    <a:pt x="16" y="63"/>
                  </a:lnTo>
                  <a:close/>
                  <a:moveTo>
                    <a:pt x="50" y="50"/>
                  </a:moveTo>
                  <a:cubicBezTo>
                    <a:pt x="25" y="50"/>
                    <a:pt x="25" y="50"/>
                    <a:pt x="25" y="50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5" y="42"/>
                    <a:pt x="28" y="38"/>
                    <a:pt x="33" y="38"/>
                  </a:cubicBezTo>
                  <a:cubicBezTo>
                    <a:pt x="33" y="38"/>
                    <a:pt x="33" y="38"/>
                    <a:pt x="33" y="38"/>
                  </a:cubicBezTo>
                  <a:cubicBezTo>
                    <a:pt x="41" y="38"/>
                    <a:pt x="41" y="38"/>
                    <a:pt x="41" y="38"/>
                  </a:cubicBezTo>
                  <a:cubicBezTo>
                    <a:pt x="46" y="38"/>
                    <a:pt x="50" y="42"/>
                    <a:pt x="50" y="46"/>
                  </a:cubicBezTo>
                  <a:lnTo>
                    <a:pt x="50" y="50"/>
                  </a:lnTo>
                  <a:close/>
                </a:path>
              </a:pathLst>
            </a:custGeom>
            <a:solidFill>
              <a:srgbClr val="4A66AC">
                <a:lumMod val="5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35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5" name="Freeform 57"/>
            <p:cNvSpPr>
              <a:spLocks noEditPoints="1"/>
            </p:cNvSpPr>
            <p:nvPr/>
          </p:nvSpPr>
          <p:spPr bwMode="auto">
            <a:xfrm>
              <a:off x="11102040" y="3464710"/>
              <a:ext cx="139465" cy="136528"/>
            </a:xfrm>
            <a:custGeom>
              <a:avLst/>
              <a:gdLst>
                <a:gd name="T0" fmla="*/ 58 w 58"/>
                <a:gd name="T1" fmla="*/ 29 h 57"/>
                <a:gd name="T2" fmla="*/ 29 w 58"/>
                <a:gd name="T3" fmla="*/ 57 h 57"/>
                <a:gd name="T4" fmla="*/ 0 w 58"/>
                <a:gd name="T5" fmla="*/ 29 h 57"/>
                <a:gd name="T6" fmla="*/ 29 w 58"/>
                <a:gd name="T7" fmla="*/ 0 h 57"/>
                <a:gd name="T8" fmla="*/ 58 w 58"/>
                <a:gd name="T9" fmla="*/ 29 h 57"/>
                <a:gd name="T10" fmla="*/ 6 w 58"/>
                <a:gd name="T11" fmla="*/ 29 h 57"/>
                <a:gd name="T12" fmla="*/ 29 w 58"/>
                <a:gd name="T13" fmla="*/ 52 h 57"/>
                <a:gd name="T14" fmla="*/ 52 w 58"/>
                <a:gd name="T15" fmla="*/ 29 h 57"/>
                <a:gd name="T16" fmla="*/ 29 w 58"/>
                <a:gd name="T17" fmla="*/ 6 h 57"/>
                <a:gd name="T18" fmla="*/ 6 w 58"/>
                <a:gd name="T19" fmla="*/ 29 h 57"/>
                <a:gd name="T20" fmla="*/ 32 w 58"/>
                <a:gd name="T21" fmla="*/ 12 h 57"/>
                <a:gd name="T22" fmla="*/ 46 w 58"/>
                <a:gd name="T23" fmla="*/ 26 h 57"/>
                <a:gd name="T24" fmla="*/ 46 w 58"/>
                <a:gd name="T25" fmla="*/ 31 h 57"/>
                <a:gd name="T26" fmla="*/ 41 w 58"/>
                <a:gd name="T27" fmla="*/ 31 h 57"/>
                <a:gd name="T28" fmla="*/ 33 w 58"/>
                <a:gd name="T29" fmla="*/ 23 h 57"/>
                <a:gd name="T30" fmla="*/ 33 w 58"/>
                <a:gd name="T31" fmla="*/ 43 h 57"/>
                <a:gd name="T32" fmla="*/ 29 w 58"/>
                <a:gd name="T33" fmla="*/ 47 h 57"/>
                <a:gd name="T34" fmla="*/ 25 w 58"/>
                <a:gd name="T35" fmla="*/ 43 h 57"/>
                <a:gd name="T36" fmla="*/ 25 w 58"/>
                <a:gd name="T37" fmla="*/ 23 h 57"/>
                <a:gd name="T38" fmla="*/ 17 w 58"/>
                <a:gd name="T39" fmla="*/ 31 h 57"/>
                <a:gd name="T40" fmla="*/ 12 w 58"/>
                <a:gd name="T41" fmla="*/ 31 h 57"/>
                <a:gd name="T42" fmla="*/ 11 w 58"/>
                <a:gd name="T43" fmla="*/ 29 h 57"/>
                <a:gd name="T44" fmla="*/ 12 w 58"/>
                <a:gd name="T45" fmla="*/ 26 h 57"/>
                <a:gd name="T46" fmla="*/ 27 w 58"/>
                <a:gd name="T47" fmla="*/ 12 h 57"/>
                <a:gd name="T48" fmla="*/ 32 w 58"/>
                <a:gd name="T49" fmla="*/ 1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8" h="57">
                  <a:moveTo>
                    <a:pt x="58" y="29"/>
                  </a:moveTo>
                  <a:cubicBezTo>
                    <a:pt x="58" y="45"/>
                    <a:pt x="45" y="57"/>
                    <a:pt x="29" y="57"/>
                  </a:cubicBezTo>
                  <a:cubicBezTo>
                    <a:pt x="13" y="57"/>
                    <a:pt x="0" y="45"/>
                    <a:pt x="0" y="29"/>
                  </a:cubicBezTo>
                  <a:cubicBezTo>
                    <a:pt x="0" y="13"/>
                    <a:pt x="13" y="0"/>
                    <a:pt x="29" y="0"/>
                  </a:cubicBezTo>
                  <a:cubicBezTo>
                    <a:pt x="45" y="0"/>
                    <a:pt x="58" y="13"/>
                    <a:pt x="58" y="29"/>
                  </a:cubicBezTo>
                  <a:close/>
                  <a:moveTo>
                    <a:pt x="6" y="29"/>
                  </a:moveTo>
                  <a:cubicBezTo>
                    <a:pt x="6" y="42"/>
                    <a:pt x="16" y="52"/>
                    <a:pt x="29" y="52"/>
                  </a:cubicBezTo>
                  <a:cubicBezTo>
                    <a:pt x="42" y="52"/>
                    <a:pt x="52" y="42"/>
                    <a:pt x="52" y="29"/>
                  </a:cubicBezTo>
                  <a:cubicBezTo>
                    <a:pt x="52" y="16"/>
                    <a:pt x="42" y="6"/>
                    <a:pt x="29" y="6"/>
                  </a:cubicBezTo>
                  <a:cubicBezTo>
                    <a:pt x="16" y="6"/>
                    <a:pt x="6" y="16"/>
                    <a:pt x="6" y="29"/>
                  </a:cubicBezTo>
                  <a:close/>
                  <a:moveTo>
                    <a:pt x="32" y="12"/>
                  </a:moveTo>
                  <a:cubicBezTo>
                    <a:pt x="46" y="26"/>
                    <a:pt x="46" y="26"/>
                    <a:pt x="46" y="26"/>
                  </a:cubicBezTo>
                  <a:cubicBezTo>
                    <a:pt x="47" y="28"/>
                    <a:pt x="47" y="30"/>
                    <a:pt x="46" y="31"/>
                  </a:cubicBezTo>
                  <a:cubicBezTo>
                    <a:pt x="45" y="33"/>
                    <a:pt x="42" y="33"/>
                    <a:pt x="41" y="31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33" y="43"/>
                    <a:pt x="33" y="43"/>
                    <a:pt x="33" y="43"/>
                  </a:cubicBezTo>
                  <a:cubicBezTo>
                    <a:pt x="33" y="45"/>
                    <a:pt x="31" y="47"/>
                    <a:pt x="29" y="47"/>
                  </a:cubicBezTo>
                  <a:cubicBezTo>
                    <a:pt x="27" y="47"/>
                    <a:pt x="25" y="45"/>
                    <a:pt x="25" y="4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6" y="33"/>
                    <a:pt x="14" y="33"/>
                    <a:pt x="12" y="31"/>
                  </a:cubicBezTo>
                  <a:cubicBezTo>
                    <a:pt x="12" y="31"/>
                    <a:pt x="11" y="30"/>
                    <a:pt x="11" y="29"/>
                  </a:cubicBezTo>
                  <a:cubicBezTo>
                    <a:pt x="11" y="28"/>
                    <a:pt x="12" y="27"/>
                    <a:pt x="12" y="26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28" y="11"/>
                    <a:pt x="30" y="11"/>
                    <a:pt x="32" y="12"/>
                  </a:cubicBezTo>
                  <a:close/>
                </a:path>
              </a:pathLst>
            </a:custGeom>
            <a:solidFill>
              <a:srgbClr val="4A66AC">
                <a:lumMod val="5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35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6" name="Freeform 58"/>
            <p:cNvSpPr>
              <a:spLocks noEditPoints="1"/>
            </p:cNvSpPr>
            <p:nvPr/>
          </p:nvSpPr>
          <p:spPr bwMode="auto">
            <a:xfrm>
              <a:off x="11078552" y="3635004"/>
              <a:ext cx="110104" cy="110103"/>
            </a:xfrm>
            <a:custGeom>
              <a:avLst/>
              <a:gdLst>
                <a:gd name="T0" fmla="*/ 3 w 46"/>
                <a:gd name="T1" fmla="*/ 0 h 46"/>
                <a:gd name="T2" fmla="*/ 20 w 46"/>
                <a:gd name="T3" fmla="*/ 0 h 46"/>
                <a:gd name="T4" fmla="*/ 20 w 46"/>
                <a:gd name="T5" fmla="*/ 3 h 46"/>
                <a:gd name="T6" fmla="*/ 3 w 46"/>
                <a:gd name="T7" fmla="*/ 3 h 46"/>
                <a:gd name="T8" fmla="*/ 3 w 46"/>
                <a:gd name="T9" fmla="*/ 0 h 46"/>
                <a:gd name="T10" fmla="*/ 26 w 46"/>
                <a:gd name="T11" fmla="*/ 0 h 46"/>
                <a:gd name="T12" fmla="*/ 43 w 46"/>
                <a:gd name="T13" fmla="*/ 0 h 46"/>
                <a:gd name="T14" fmla="*/ 43 w 46"/>
                <a:gd name="T15" fmla="*/ 3 h 46"/>
                <a:gd name="T16" fmla="*/ 26 w 46"/>
                <a:gd name="T17" fmla="*/ 3 h 46"/>
                <a:gd name="T18" fmla="*/ 26 w 46"/>
                <a:gd name="T19" fmla="*/ 0 h 46"/>
                <a:gd name="T20" fmla="*/ 43 w 46"/>
                <a:gd name="T21" fmla="*/ 14 h 46"/>
                <a:gd name="T22" fmla="*/ 41 w 46"/>
                <a:gd name="T23" fmla="*/ 14 h 46"/>
                <a:gd name="T24" fmla="*/ 41 w 46"/>
                <a:gd name="T25" fmla="*/ 3 h 46"/>
                <a:gd name="T26" fmla="*/ 29 w 46"/>
                <a:gd name="T27" fmla="*/ 3 h 46"/>
                <a:gd name="T28" fmla="*/ 29 w 46"/>
                <a:gd name="T29" fmla="*/ 14 h 46"/>
                <a:gd name="T30" fmla="*/ 17 w 46"/>
                <a:gd name="T31" fmla="*/ 14 h 46"/>
                <a:gd name="T32" fmla="*/ 17 w 46"/>
                <a:gd name="T33" fmla="*/ 3 h 46"/>
                <a:gd name="T34" fmla="*/ 6 w 46"/>
                <a:gd name="T35" fmla="*/ 3 h 46"/>
                <a:gd name="T36" fmla="*/ 6 w 46"/>
                <a:gd name="T37" fmla="*/ 14 h 46"/>
                <a:gd name="T38" fmla="*/ 3 w 46"/>
                <a:gd name="T39" fmla="*/ 14 h 46"/>
                <a:gd name="T40" fmla="*/ 0 w 46"/>
                <a:gd name="T41" fmla="*/ 18 h 46"/>
                <a:gd name="T42" fmla="*/ 0 w 46"/>
                <a:gd name="T43" fmla="*/ 43 h 46"/>
                <a:gd name="T44" fmla="*/ 3 w 46"/>
                <a:gd name="T45" fmla="*/ 46 h 46"/>
                <a:gd name="T46" fmla="*/ 17 w 46"/>
                <a:gd name="T47" fmla="*/ 46 h 46"/>
                <a:gd name="T48" fmla="*/ 20 w 46"/>
                <a:gd name="T49" fmla="*/ 43 h 46"/>
                <a:gd name="T50" fmla="*/ 20 w 46"/>
                <a:gd name="T51" fmla="*/ 26 h 46"/>
                <a:gd name="T52" fmla="*/ 26 w 46"/>
                <a:gd name="T53" fmla="*/ 26 h 46"/>
                <a:gd name="T54" fmla="*/ 26 w 46"/>
                <a:gd name="T55" fmla="*/ 43 h 46"/>
                <a:gd name="T56" fmla="*/ 29 w 46"/>
                <a:gd name="T57" fmla="*/ 46 h 46"/>
                <a:gd name="T58" fmla="*/ 43 w 46"/>
                <a:gd name="T59" fmla="*/ 46 h 46"/>
                <a:gd name="T60" fmla="*/ 46 w 46"/>
                <a:gd name="T61" fmla="*/ 43 h 46"/>
                <a:gd name="T62" fmla="*/ 46 w 46"/>
                <a:gd name="T63" fmla="*/ 18 h 46"/>
                <a:gd name="T64" fmla="*/ 43 w 46"/>
                <a:gd name="T65" fmla="*/ 14 h 46"/>
                <a:gd name="T66" fmla="*/ 16 w 46"/>
                <a:gd name="T67" fmla="*/ 43 h 46"/>
                <a:gd name="T68" fmla="*/ 5 w 46"/>
                <a:gd name="T69" fmla="*/ 43 h 46"/>
                <a:gd name="T70" fmla="*/ 3 w 46"/>
                <a:gd name="T71" fmla="*/ 42 h 46"/>
                <a:gd name="T72" fmla="*/ 5 w 46"/>
                <a:gd name="T73" fmla="*/ 40 h 46"/>
                <a:gd name="T74" fmla="*/ 16 w 46"/>
                <a:gd name="T75" fmla="*/ 40 h 46"/>
                <a:gd name="T76" fmla="*/ 17 w 46"/>
                <a:gd name="T77" fmla="*/ 42 h 46"/>
                <a:gd name="T78" fmla="*/ 16 w 46"/>
                <a:gd name="T79" fmla="*/ 43 h 46"/>
                <a:gd name="T80" fmla="*/ 25 w 46"/>
                <a:gd name="T81" fmla="*/ 23 h 46"/>
                <a:gd name="T82" fmla="*/ 22 w 46"/>
                <a:gd name="T83" fmla="*/ 23 h 46"/>
                <a:gd name="T84" fmla="*/ 20 w 46"/>
                <a:gd name="T85" fmla="*/ 22 h 46"/>
                <a:gd name="T86" fmla="*/ 22 w 46"/>
                <a:gd name="T87" fmla="*/ 20 h 46"/>
                <a:gd name="T88" fmla="*/ 25 w 46"/>
                <a:gd name="T89" fmla="*/ 20 h 46"/>
                <a:gd name="T90" fmla="*/ 26 w 46"/>
                <a:gd name="T91" fmla="*/ 22 h 46"/>
                <a:gd name="T92" fmla="*/ 25 w 46"/>
                <a:gd name="T93" fmla="*/ 23 h 46"/>
                <a:gd name="T94" fmla="*/ 42 w 46"/>
                <a:gd name="T95" fmla="*/ 43 h 46"/>
                <a:gd name="T96" fmla="*/ 31 w 46"/>
                <a:gd name="T97" fmla="*/ 43 h 46"/>
                <a:gd name="T98" fmla="*/ 29 w 46"/>
                <a:gd name="T99" fmla="*/ 42 h 46"/>
                <a:gd name="T100" fmla="*/ 31 w 46"/>
                <a:gd name="T101" fmla="*/ 40 h 46"/>
                <a:gd name="T102" fmla="*/ 42 w 46"/>
                <a:gd name="T103" fmla="*/ 40 h 46"/>
                <a:gd name="T104" fmla="*/ 43 w 46"/>
                <a:gd name="T105" fmla="*/ 42 h 46"/>
                <a:gd name="T106" fmla="*/ 42 w 46"/>
                <a:gd name="T107" fmla="*/ 4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6" h="46">
                  <a:moveTo>
                    <a:pt x="3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3" y="3"/>
                    <a:pt x="3" y="3"/>
                    <a:pt x="3" y="3"/>
                  </a:cubicBezTo>
                  <a:lnTo>
                    <a:pt x="3" y="0"/>
                  </a:lnTo>
                  <a:close/>
                  <a:moveTo>
                    <a:pt x="26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3"/>
                    <a:pt x="43" y="3"/>
                    <a:pt x="43" y="3"/>
                  </a:cubicBezTo>
                  <a:cubicBezTo>
                    <a:pt x="26" y="3"/>
                    <a:pt x="26" y="3"/>
                    <a:pt x="26" y="3"/>
                  </a:cubicBezTo>
                  <a:lnTo>
                    <a:pt x="26" y="0"/>
                  </a:lnTo>
                  <a:close/>
                  <a:moveTo>
                    <a:pt x="43" y="14"/>
                  </a:moveTo>
                  <a:cubicBezTo>
                    <a:pt x="41" y="14"/>
                    <a:pt x="41" y="14"/>
                    <a:pt x="41" y="14"/>
                  </a:cubicBezTo>
                  <a:cubicBezTo>
                    <a:pt x="41" y="3"/>
                    <a:pt x="41" y="3"/>
                    <a:pt x="41" y="3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2" y="14"/>
                    <a:pt x="0" y="16"/>
                    <a:pt x="0" y="18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5"/>
                    <a:pt x="2" y="46"/>
                    <a:pt x="3" y="46"/>
                  </a:cubicBezTo>
                  <a:cubicBezTo>
                    <a:pt x="17" y="46"/>
                    <a:pt x="17" y="46"/>
                    <a:pt x="17" y="46"/>
                  </a:cubicBezTo>
                  <a:cubicBezTo>
                    <a:pt x="19" y="46"/>
                    <a:pt x="20" y="45"/>
                    <a:pt x="20" y="43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6" y="45"/>
                    <a:pt x="28" y="46"/>
                    <a:pt x="29" y="46"/>
                  </a:cubicBezTo>
                  <a:cubicBezTo>
                    <a:pt x="43" y="46"/>
                    <a:pt x="43" y="46"/>
                    <a:pt x="43" y="46"/>
                  </a:cubicBezTo>
                  <a:cubicBezTo>
                    <a:pt x="45" y="46"/>
                    <a:pt x="46" y="45"/>
                    <a:pt x="46" y="43"/>
                  </a:cubicBezTo>
                  <a:cubicBezTo>
                    <a:pt x="46" y="18"/>
                    <a:pt x="46" y="18"/>
                    <a:pt x="46" y="18"/>
                  </a:cubicBezTo>
                  <a:cubicBezTo>
                    <a:pt x="46" y="16"/>
                    <a:pt x="45" y="14"/>
                    <a:pt x="43" y="14"/>
                  </a:cubicBezTo>
                  <a:close/>
                  <a:moveTo>
                    <a:pt x="16" y="43"/>
                  </a:moveTo>
                  <a:cubicBezTo>
                    <a:pt x="5" y="43"/>
                    <a:pt x="5" y="43"/>
                    <a:pt x="5" y="43"/>
                  </a:cubicBezTo>
                  <a:cubicBezTo>
                    <a:pt x="4" y="43"/>
                    <a:pt x="3" y="43"/>
                    <a:pt x="3" y="42"/>
                  </a:cubicBezTo>
                  <a:cubicBezTo>
                    <a:pt x="3" y="41"/>
                    <a:pt x="4" y="40"/>
                    <a:pt x="5" y="40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17" y="40"/>
                    <a:pt x="17" y="41"/>
                    <a:pt x="17" y="42"/>
                  </a:cubicBezTo>
                  <a:cubicBezTo>
                    <a:pt x="17" y="43"/>
                    <a:pt x="17" y="43"/>
                    <a:pt x="16" y="43"/>
                  </a:cubicBezTo>
                  <a:close/>
                  <a:moveTo>
                    <a:pt x="25" y="23"/>
                  </a:moveTo>
                  <a:cubicBezTo>
                    <a:pt x="22" y="23"/>
                    <a:pt x="22" y="23"/>
                    <a:pt x="22" y="23"/>
                  </a:cubicBezTo>
                  <a:cubicBezTo>
                    <a:pt x="21" y="23"/>
                    <a:pt x="20" y="22"/>
                    <a:pt x="20" y="22"/>
                  </a:cubicBezTo>
                  <a:cubicBezTo>
                    <a:pt x="20" y="21"/>
                    <a:pt x="21" y="20"/>
                    <a:pt x="22" y="20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5" y="20"/>
                    <a:pt x="26" y="21"/>
                    <a:pt x="26" y="22"/>
                  </a:cubicBezTo>
                  <a:cubicBezTo>
                    <a:pt x="26" y="22"/>
                    <a:pt x="25" y="23"/>
                    <a:pt x="25" y="23"/>
                  </a:cubicBezTo>
                  <a:close/>
                  <a:moveTo>
                    <a:pt x="42" y="43"/>
                  </a:moveTo>
                  <a:cubicBezTo>
                    <a:pt x="31" y="43"/>
                    <a:pt x="31" y="43"/>
                    <a:pt x="31" y="43"/>
                  </a:cubicBezTo>
                  <a:cubicBezTo>
                    <a:pt x="30" y="43"/>
                    <a:pt x="29" y="43"/>
                    <a:pt x="29" y="42"/>
                  </a:cubicBezTo>
                  <a:cubicBezTo>
                    <a:pt x="29" y="41"/>
                    <a:pt x="30" y="40"/>
                    <a:pt x="31" y="40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3" y="40"/>
                    <a:pt x="43" y="41"/>
                    <a:pt x="43" y="42"/>
                  </a:cubicBezTo>
                  <a:cubicBezTo>
                    <a:pt x="43" y="43"/>
                    <a:pt x="43" y="43"/>
                    <a:pt x="42" y="43"/>
                  </a:cubicBezTo>
                  <a:close/>
                </a:path>
              </a:pathLst>
            </a:custGeom>
            <a:solidFill>
              <a:srgbClr val="4A66AC">
                <a:lumMod val="5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35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7" name="Freeform 59"/>
            <p:cNvSpPr/>
            <p:nvPr/>
          </p:nvSpPr>
          <p:spPr bwMode="auto">
            <a:xfrm>
              <a:off x="10878897" y="3657024"/>
              <a:ext cx="177634" cy="179102"/>
            </a:xfrm>
            <a:custGeom>
              <a:avLst/>
              <a:gdLst>
                <a:gd name="T0" fmla="*/ 61 w 121"/>
                <a:gd name="T1" fmla="*/ 122 h 122"/>
                <a:gd name="T2" fmla="*/ 121 w 121"/>
                <a:gd name="T3" fmla="*/ 62 h 122"/>
                <a:gd name="T4" fmla="*/ 84 w 121"/>
                <a:gd name="T5" fmla="*/ 62 h 122"/>
                <a:gd name="T6" fmla="*/ 84 w 121"/>
                <a:gd name="T7" fmla="*/ 0 h 122"/>
                <a:gd name="T8" fmla="*/ 38 w 121"/>
                <a:gd name="T9" fmla="*/ 0 h 122"/>
                <a:gd name="T10" fmla="*/ 38 w 121"/>
                <a:gd name="T11" fmla="*/ 62 h 122"/>
                <a:gd name="T12" fmla="*/ 0 w 121"/>
                <a:gd name="T13" fmla="*/ 62 h 122"/>
                <a:gd name="T14" fmla="*/ 61 w 121"/>
                <a:gd name="T15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1" h="122">
                  <a:moveTo>
                    <a:pt x="61" y="122"/>
                  </a:moveTo>
                  <a:lnTo>
                    <a:pt x="121" y="62"/>
                  </a:lnTo>
                  <a:lnTo>
                    <a:pt x="84" y="62"/>
                  </a:lnTo>
                  <a:lnTo>
                    <a:pt x="84" y="0"/>
                  </a:lnTo>
                  <a:lnTo>
                    <a:pt x="38" y="0"/>
                  </a:lnTo>
                  <a:lnTo>
                    <a:pt x="38" y="62"/>
                  </a:lnTo>
                  <a:lnTo>
                    <a:pt x="0" y="62"/>
                  </a:lnTo>
                  <a:lnTo>
                    <a:pt x="61" y="122"/>
                  </a:lnTo>
                  <a:close/>
                </a:path>
              </a:pathLst>
            </a:custGeom>
            <a:solidFill>
              <a:srgbClr val="4A66AC">
                <a:lumMod val="5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35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8" name="Freeform 60"/>
            <p:cNvSpPr>
              <a:spLocks noEditPoints="1"/>
            </p:cNvSpPr>
            <p:nvPr/>
          </p:nvSpPr>
          <p:spPr bwMode="auto">
            <a:xfrm>
              <a:off x="11085891" y="3260651"/>
              <a:ext cx="148274" cy="148273"/>
            </a:xfrm>
            <a:custGeom>
              <a:avLst/>
              <a:gdLst>
                <a:gd name="T0" fmla="*/ 31 w 62"/>
                <a:gd name="T1" fmla="*/ 62 h 62"/>
                <a:gd name="T2" fmla="*/ 0 w 62"/>
                <a:gd name="T3" fmla="*/ 31 h 62"/>
                <a:gd name="T4" fmla="*/ 31 w 62"/>
                <a:gd name="T5" fmla="*/ 0 h 62"/>
                <a:gd name="T6" fmla="*/ 62 w 62"/>
                <a:gd name="T7" fmla="*/ 31 h 62"/>
                <a:gd name="T8" fmla="*/ 31 w 62"/>
                <a:gd name="T9" fmla="*/ 62 h 62"/>
                <a:gd name="T10" fmla="*/ 57 w 62"/>
                <a:gd name="T11" fmla="*/ 35 h 62"/>
                <a:gd name="T12" fmla="*/ 41 w 62"/>
                <a:gd name="T13" fmla="*/ 34 h 62"/>
                <a:gd name="T14" fmla="*/ 46 w 62"/>
                <a:gd name="T15" fmla="*/ 53 h 62"/>
                <a:gd name="T16" fmla="*/ 57 w 62"/>
                <a:gd name="T17" fmla="*/ 35 h 62"/>
                <a:gd name="T18" fmla="*/ 41 w 62"/>
                <a:gd name="T19" fmla="*/ 55 h 62"/>
                <a:gd name="T20" fmla="*/ 36 w 62"/>
                <a:gd name="T21" fmla="*/ 35 h 62"/>
                <a:gd name="T22" fmla="*/ 35 w 62"/>
                <a:gd name="T23" fmla="*/ 35 h 62"/>
                <a:gd name="T24" fmla="*/ 15 w 62"/>
                <a:gd name="T25" fmla="*/ 52 h 62"/>
                <a:gd name="T26" fmla="*/ 31 w 62"/>
                <a:gd name="T27" fmla="*/ 57 h 62"/>
                <a:gd name="T28" fmla="*/ 41 w 62"/>
                <a:gd name="T29" fmla="*/ 55 h 62"/>
                <a:gd name="T30" fmla="*/ 11 w 62"/>
                <a:gd name="T31" fmla="*/ 48 h 62"/>
                <a:gd name="T32" fmla="*/ 33 w 62"/>
                <a:gd name="T33" fmla="*/ 31 h 62"/>
                <a:gd name="T34" fmla="*/ 34 w 62"/>
                <a:gd name="T35" fmla="*/ 31 h 62"/>
                <a:gd name="T36" fmla="*/ 32 w 62"/>
                <a:gd name="T37" fmla="*/ 26 h 62"/>
                <a:gd name="T38" fmla="*/ 4 w 62"/>
                <a:gd name="T39" fmla="*/ 30 h 62"/>
                <a:gd name="T40" fmla="*/ 4 w 62"/>
                <a:gd name="T41" fmla="*/ 31 h 62"/>
                <a:gd name="T42" fmla="*/ 11 w 62"/>
                <a:gd name="T43" fmla="*/ 48 h 62"/>
                <a:gd name="T44" fmla="*/ 5 w 62"/>
                <a:gd name="T45" fmla="*/ 25 h 62"/>
                <a:gd name="T46" fmla="*/ 29 w 62"/>
                <a:gd name="T47" fmla="*/ 22 h 62"/>
                <a:gd name="T48" fmla="*/ 20 w 62"/>
                <a:gd name="T49" fmla="*/ 7 h 62"/>
                <a:gd name="T50" fmla="*/ 5 w 62"/>
                <a:gd name="T51" fmla="*/ 25 h 62"/>
                <a:gd name="T52" fmla="*/ 25 w 62"/>
                <a:gd name="T53" fmla="*/ 5 h 62"/>
                <a:gd name="T54" fmla="*/ 35 w 62"/>
                <a:gd name="T55" fmla="*/ 20 h 62"/>
                <a:gd name="T56" fmla="*/ 49 w 62"/>
                <a:gd name="T57" fmla="*/ 11 h 62"/>
                <a:gd name="T58" fmla="*/ 31 w 62"/>
                <a:gd name="T59" fmla="*/ 4 h 62"/>
                <a:gd name="T60" fmla="*/ 25 w 62"/>
                <a:gd name="T61" fmla="*/ 5 h 62"/>
                <a:gd name="T62" fmla="*/ 51 w 62"/>
                <a:gd name="T63" fmla="*/ 14 h 62"/>
                <a:gd name="T64" fmla="*/ 37 w 62"/>
                <a:gd name="T65" fmla="*/ 24 h 62"/>
                <a:gd name="T66" fmla="*/ 38 w 62"/>
                <a:gd name="T67" fmla="*/ 28 h 62"/>
                <a:gd name="T68" fmla="*/ 39 w 62"/>
                <a:gd name="T69" fmla="*/ 30 h 62"/>
                <a:gd name="T70" fmla="*/ 57 w 62"/>
                <a:gd name="T71" fmla="*/ 30 h 62"/>
                <a:gd name="T72" fmla="*/ 51 w 62"/>
                <a:gd name="T73" fmla="*/ 1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2" h="62">
                  <a:moveTo>
                    <a:pt x="31" y="62"/>
                  </a:moveTo>
                  <a:cubicBezTo>
                    <a:pt x="14" y="62"/>
                    <a:pt x="0" y="48"/>
                    <a:pt x="0" y="31"/>
                  </a:cubicBezTo>
                  <a:cubicBezTo>
                    <a:pt x="0" y="14"/>
                    <a:pt x="14" y="0"/>
                    <a:pt x="31" y="0"/>
                  </a:cubicBezTo>
                  <a:cubicBezTo>
                    <a:pt x="48" y="0"/>
                    <a:pt x="62" y="14"/>
                    <a:pt x="62" y="31"/>
                  </a:cubicBezTo>
                  <a:cubicBezTo>
                    <a:pt x="62" y="48"/>
                    <a:pt x="48" y="62"/>
                    <a:pt x="31" y="62"/>
                  </a:cubicBezTo>
                  <a:close/>
                  <a:moveTo>
                    <a:pt x="57" y="35"/>
                  </a:moveTo>
                  <a:cubicBezTo>
                    <a:pt x="56" y="35"/>
                    <a:pt x="49" y="32"/>
                    <a:pt x="41" y="34"/>
                  </a:cubicBezTo>
                  <a:cubicBezTo>
                    <a:pt x="44" y="43"/>
                    <a:pt x="45" y="51"/>
                    <a:pt x="46" y="53"/>
                  </a:cubicBezTo>
                  <a:cubicBezTo>
                    <a:pt x="52" y="49"/>
                    <a:pt x="56" y="42"/>
                    <a:pt x="57" y="35"/>
                  </a:cubicBezTo>
                  <a:close/>
                  <a:moveTo>
                    <a:pt x="41" y="55"/>
                  </a:moveTo>
                  <a:cubicBezTo>
                    <a:pt x="41" y="53"/>
                    <a:pt x="39" y="45"/>
                    <a:pt x="36" y="35"/>
                  </a:cubicBezTo>
                  <a:cubicBezTo>
                    <a:pt x="36" y="35"/>
                    <a:pt x="36" y="35"/>
                    <a:pt x="35" y="35"/>
                  </a:cubicBezTo>
                  <a:cubicBezTo>
                    <a:pt x="20" y="40"/>
                    <a:pt x="15" y="51"/>
                    <a:pt x="15" y="52"/>
                  </a:cubicBezTo>
                  <a:cubicBezTo>
                    <a:pt x="19" y="55"/>
                    <a:pt x="25" y="57"/>
                    <a:pt x="31" y="57"/>
                  </a:cubicBezTo>
                  <a:cubicBezTo>
                    <a:pt x="35" y="57"/>
                    <a:pt x="38" y="57"/>
                    <a:pt x="41" y="55"/>
                  </a:cubicBezTo>
                  <a:close/>
                  <a:moveTo>
                    <a:pt x="11" y="48"/>
                  </a:moveTo>
                  <a:cubicBezTo>
                    <a:pt x="12" y="47"/>
                    <a:pt x="19" y="35"/>
                    <a:pt x="33" y="31"/>
                  </a:cubicBezTo>
                  <a:cubicBezTo>
                    <a:pt x="33" y="31"/>
                    <a:pt x="33" y="31"/>
                    <a:pt x="34" y="31"/>
                  </a:cubicBezTo>
                  <a:cubicBezTo>
                    <a:pt x="33" y="29"/>
                    <a:pt x="32" y="28"/>
                    <a:pt x="32" y="26"/>
                  </a:cubicBezTo>
                  <a:cubicBezTo>
                    <a:pt x="18" y="30"/>
                    <a:pt x="6" y="30"/>
                    <a:pt x="4" y="30"/>
                  </a:cubicBezTo>
                  <a:cubicBezTo>
                    <a:pt x="4" y="30"/>
                    <a:pt x="4" y="30"/>
                    <a:pt x="4" y="31"/>
                  </a:cubicBezTo>
                  <a:cubicBezTo>
                    <a:pt x="4" y="38"/>
                    <a:pt x="7" y="44"/>
                    <a:pt x="11" y="48"/>
                  </a:cubicBezTo>
                  <a:close/>
                  <a:moveTo>
                    <a:pt x="5" y="25"/>
                  </a:moveTo>
                  <a:cubicBezTo>
                    <a:pt x="6" y="25"/>
                    <a:pt x="17" y="25"/>
                    <a:pt x="29" y="22"/>
                  </a:cubicBezTo>
                  <a:cubicBezTo>
                    <a:pt x="25" y="14"/>
                    <a:pt x="20" y="8"/>
                    <a:pt x="20" y="7"/>
                  </a:cubicBezTo>
                  <a:cubicBezTo>
                    <a:pt x="12" y="10"/>
                    <a:pt x="7" y="17"/>
                    <a:pt x="5" y="25"/>
                  </a:cubicBezTo>
                  <a:close/>
                  <a:moveTo>
                    <a:pt x="25" y="5"/>
                  </a:moveTo>
                  <a:cubicBezTo>
                    <a:pt x="25" y="6"/>
                    <a:pt x="30" y="12"/>
                    <a:pt x="35" y="20"/>
                  </a:cubicBezTo>
                  <a:cubicBezTo>
                    <a:pt x="44" y="17"/>
                    <a:pt x="48" y="12"/>
                    <a:pt x="49" y="11"/>
                  </a:cubicBezTo>
                  <a:cubicBezTo>
                    <a:pt x="44" y="7"/>
                    <a:pt x="38" y="4"/>
                    <a:pt x="31" y="4"/>
                  </a:cubicBezTo>
                  <a:cubicBezTo>
                    <a:pt x="29" y="4"/>
                    <a:pt x="27" y="4"/>
                    <a:pt x="25" y="5"/>
                  </a:cubicBezTo>
                  <a:close/>
                  <a:moveTo>
                    <a:pt x="51" y="14"/>
                  </a:moveTo>
                  <a:cubicBezTo>
                    <a:pt x="51" y="15"/>
                    <a:pt x="46" y="20"/>
                    <a:pt x="37" y="24"/>
                  </a:cubicBezTo>
                  <a:cubicBezTo>
                    <a:pt x="37" y="26"/>
                    <a:pt x="38" y="27"/>
                    <a:pt x="38" y="28"/>
                  </a:cubicBezTo>
                  <a:cubicBezTo>
                    <a:pt x="39" y="29"/>
                    <a:pt x="39" y="29"/>
                    <a:pt x="39" y="30"/>
                  </a:cubicBezTo>
                  <a:cubicBezTo>
                    <a:pt x="48" y="29"/>
                    <a:pt x="57" y="30"/>
                    <a:pt x="57" y="30"/>
                  </a:cubicBezTo>
                  <a:cubicBezTo>
                    <a:pt x="57" y="24"/>
                    <a:pt x="55" y="18"/>
                    <a:pt x="51" y="14"/>
                  </a:cubicBezTo>
                  <a:close/>
                </a:path>
              </a:pathLst>
            </a:custGeom>
            <a:solidFill>
              <a:srgbClr val="4A66AC">
                <a:lumMod val="5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35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9" name="Freeform 61"/>
            <p:cNvSpPr>
              <a:spLocks noEditPoints="1"/>
            </p:cNvSpPr>
            <p:nvPr/>
          </p:nvSpPr>
          <p:spPr bwMode="auto">
            <a:xfrm>
              <a:off x="10937619" y="3483794"/>
              <a:ext cx="140933" cy="124784"/>
            </a:xfrm>
            <a:custGeom>
              <a:avLst/>
              <a:gdLst>
                <a:gd name="T0" fmla="*/ 48 w 59"/>
                <a:gd name="T1" fmla="*/ 0 h 52"/>
                <a:gd name="T2" fmla="*/ 11 w 59"/>
                <a:gd name="T3" fmla="*/ 0 h 52"/>
                <a:gd name="T4" fmla="*/ 0 w 59"/>
                <a:gd name="T5" fmla="*/ 12 h 52"/>
                <a:gd name="T6" fmla="*/ 0 w 59"/>
                <a:gd name="T7" fmla="*/ 50 h 52"/>
                <a:gd name="T8" fmla="*/ 2 w 59"/>
                <a:gd name="T9" fmla="*/ 52 h 52"/>
                <a:gd name="T10" fmla="*/ 57 w 59"/>
                <a:gd name="T11" fmla="*/ 52 h 52"/>
                <a:gd name="T12" fmla="*/ 59 w 59"/>
                <a:gd name="T13" fmla="*/ 50 h 52"/>
                <a:gd name="T14" fmla="*/ 59 w 59"/>
                <a:gd name="T15" fmla="*/ 12 h 52"/>
                <a:gd name="T16" fmla="*/ 48 w 59"/>
                <a:gd name="T17" fmla="*/ 0 h 52"/>
                <a:gd name="T18" fmla="*/ 37 w 59"/>
                <a:gd name="T19" fmla="*/ 34 h 52"/>
                <a:gd name="T20" fmla="*/ 37 w 59"/>
                <a:gd name="T21" fmla="*/ 45 h 52"/>
                <a:gd name="T22" fmla="*/ 22 w 59"/>
                <a:gd name="T23" fmla="*/ 45 h 52"/>
                <a:gd name="T24" fmla="*/ 22 w 59"/>
                <a:gd name="T25" fmla="*/ 34 h 52"/>
                <a:gd name="T26" fmla="*/ 11 w 59"/>
                <a:gd name="T27" fmla="*/ 34 h 52"/>
                <a:gd name="T28" fmla="*/ 29 w 59"/>
                <a:gd name="T29" fmla="*/ 19 h 52"/>
                <a:gd name="T30" fmla="*/ 48 w 59"/>
                <a:gd name="T31" fmla="*/ 34 h 52"/>
                <a:gd name="T32" fmla="*/ 37 w 59"/>
                <a:gd name="T33" fmla="*/ 34 h 52"/>
                <a:gd name="T34" fmla="*/ 9 w 59"/>
                <a:gd name="T35" fmla="*/ 8 h 52"/>
                <a:gd name="T36" fmla="*/ 12 w 59"/>
                <a:gd name="T37" fmla="*/ 4 h 52"/>
                <a:gd name="T38" fmla="*/ 46 w 59"/>
                <a:gd name="T39" fmla="*/ 4 h 52"/>
                <a:gd name="T40" fmla="*/ 50 w 59"/>
                <a:gd name="T41" fmla="*/ 8 h 52"/>
                <a:gd name="T42" fmla="*/ 9 w 59"/>
                <a:gd name="T43" fmla="*/ 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9" h="52">
                  <a:moveTo>
                    <a:pt x="48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2"/>
                    <a:pt x="1" y="52"/>
                    <a:pt x="2" y="52"/>
                  </a:cubicBezTo>
                  <a:cubicBezTo>
                    <a:pt x="57" y="52"/>
                    <a:pt x="57" y="52"/>
                    <a:pt x="57" y="52"/>
                  </a:cubicBezTo>
                  <a:cubicBezTo>
                    <a:pt x="58" y="52"/>
                    <a:pt x="59" y="52"/>
                    <a:pt x="59" y="50"/>
                  </a:cubicBezTo>
                  <a:cubicBezTo>
                    <a:pt x="59" y="12"/>
                    <a:pt x="59" y="12"/>
                    <a:pt x="59" y="12"/>
                  </a:cubicBezTo>
                  <a:lnTo>
                    <a:pt x="48" y="0"/>
                  </a:lnTo>
                  <a:close/>
                  <a:moveTo>
                    <a:pt x="37" y="34"/>
                  </a:moveTo>
                  <a:cubicBezTo>
                    <a:pt x="37" y="45"/>
                    <a:pt x="37" y="45"/>
                    <a:pt x="37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29" y="19"/>
                    <a:pt x="29" y="19"/>
                    <a:pt x="29" y="19"/>
                  </a:cubicBezTo>
                  <a:cubicBezTo>
                    <a:pt x="48" y="34"/>
                    <a:pt x="48" y="34"/>
                    <a:pt x="48" y="34"/>
                  </a:cubicBezTo>
                  <a:lnTo>
                    <a:pt x="37" y="34"/>
                  </a:lnTo>
                  <a:close/>
                  <a:moveTo>
                    <a:pt x="9" y="8"/>
                  </a:moveTo>
                  <a:cubicBezTo>
                    <a:pt x="12" y="4"/>
                    <a:pt x="12" y="4"/>
                    <a:pt x="12" y="4"/>
                  </a:cubicBezTo>
                  <a:cubicBezTo>
                    <a:pt x="46" y="4"/>
                    <a:pt x="46" y="4"/>
                    <a:pt x="46" y="4"/>
                  </a:cubicBezTo>
                  <a:cubicBezTo>
                    <a:pt x="50" y="8"/>
                    <a:pt x="50" y="8"/>
                    <a:pt x="50" y="8"/>
                  </a:cubicBezTo>
                  <a:lnTo>
                    <a:pt x="9" y="8"/>
                  </a:lnTo>
                  <a:close/>
                </a:path>
              </a:pathLst>
            </a:custGeom>
            <a:solidFill>
              <a:srgbClr val="4A66AC">
                <a:lumMod val="5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35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0" name="Freeform 62"/>
            <p:cNvSpPr>
              <a:spLocks noEditPoints="1"/>
            </p:cNvSpPr>
            <p:nvPr/>
          </p:nvSpPr>
          <p:spPr bwMode="auto">
            <a:xfrm>
              <a:off x="10632264" y="3726023"/>
              <a:ext cx="227549" cy="199655"/>
            </a:xfrm>
            <a:custGeom>
              <a:avLst/>
              <a:gdLst>
                <a:gd name="T0" fmla="*/ 95 w 95"/>
                <a:gd name="T1" fmla="*/ 34 h 83"/>
                <a:gd name="T2" fmla="*/ 83 w 95"/>
                <a:gd name="T3" fmla="*/ 0 h 83"/>
                <a:gd name="T4" fmla="*/ 83 w 95"/>
                <a:gd name="T5" fmla="*/ 0 h 83"/>
                <a:gd name="T6" fmla="*/ 75 w 95"/>
                <a:gd name="T7" fmla="*/ 0 h 83"/>
                <a:gd name="T8" fmla="*/ 31 w 95"/>
                <a:gd name="T9" fmla="*/ 19 h 83"/>
                <a:gd name="T10" fmla="*/ 30 w 95"/>
                <a:gd name="T11" fmla="*/ 34 h 83"/>
                <a:gd name="T12" fmla="*/ 31 w 95"/>
                <a:gd name="T13" fmla="*/ 49 h 83"/>
                <a:gd name="T14" fmla="*/ 75 w 95"/>
                <a:gd name="T15" fmla="*/ 67 h 83"/>
                <a:gd name="T16" fmla="*/ 83 w 95"/>
                <a:gd name="T17" fmla="*/ 67 h 83"/>
                <a:gd name="T18" fmla="*/ 83 w 95"/>
                <a:gd name="T19" fmla="*/ 67 h 83"/>
                <a:gd name="T20" fmla="*/ 95 w 95"/>
                <a:gd name="T21" fmla="*/ 34 h 83"/>
                <a:gd name="T22" fmla="*/ 80 w 95"/>
                <a:gd name="T23" fmla="*/ 62 h 83"/>
                <a:gd name="T24" fmla="*/ 78 w 95"/>
                <a:gd name="T25" fmla="*/ 61 h 83"/>
                <a:gd name="T26" fmla="*/ 75 w 95"/>
                <a:gd name="T27" fmla="*/ 55 h 83"/>
                <a:gd name="T28" fmla="*/ 71 w 95"/>
                <a:gd name="T29" fmla="*/ 34 h 83"/>
                <a:gd name="T30" fmla="*/ 75 w 95"/>
                <a:gd name="T31" fmla="*/ 12 h 83"/>
                <a:gd name="T32" fmla="*/ 78 w 95"/>
                <a:gd name="T33" fmla="*/ 7 h 83"/>
                <a:gd name="T34" fmla="*/ 80 w 95"/>
                <a:gd name="T35" fmla="*/ 5 h 83"/>
                <a:gd name="T36" fmla="*/ 82 w 95"/>
                <a:gd name="T37" fmla="*/ 7 h 83"/>
                <a:gd name="T38" fmla="*/ 86 w 95"/>
                <a:gd name="T39" fmla="*/ 12 h 83"/>
                <a:gd name="T40" fmla="*/ 89 w 95"/>
                <a:gd name="T41" fmla="*/ 34 h 83"/>
                <a:gd name="T42" fmla="*/ 86 w 95"/>
                <a:gd name="T43" fmla="*/ 55 h 83"/>
                <a:gd name="T44" fmla="*/ 82 w 95"/>
                <a:gd name="T45" fmla="*/ 61 h 83"/>
                <a:gd name="T46" fmla="*/ 80 w 95"/>
                <a:gd name="T47" fmla="*/ 62 h 83"/>
                <a:gd name="T48" fmla="*/ 23 w 95"/>
                <a:gd name="T49" fmla="*/ 34 h 83"/>
                <a:gd name="T50" fmla="*/ 24 w 95"/>
                <a:gd name="T51" fmla="*/ 20 h 83"/>
                <a:gd name="T52" fmla="*/ 12 w 95"/>
                <a:gd name="T53" fmla="*/ 21 h 83"/>
                <a:gd name="T54" fmla="*/ 5 w 95"/>
                <a:gd name="T55" fmla="*/ 21 h 83"/>
                <a:gd name="T56" fmla="*/ 0 w 95"/>
                <a:gd name="T57" fmla="*/ 30 h 83"/>
                <a:gd name="T58" fmla="*/ 0 w 95"/>
                <a:gd name="T59" fmla="*/ 38 h 83"/>
                <a:gd name="T60" fmla="*/ 5 w 95"/>
                <a:gd name="T61" fmla="*/ 47 h 83"/>
                <a:gd name="T62" fmla="*/ 12 w 95"/>
                <a:gd name="T63" fmla="*/ 47 h 83"/>
                <a:gd name="T64" fmla="*/ 24 w 95"/>
                <a:gd name="T65" fmla="*/ 47 h 83"/>
                <a:gd name="T66" fmla="*/ 23 w 95"/>
                <a:gd name="T67" fmla="*/ 34 h 83"/>
                <a:gd name="T68" fmla="*/ 34 w 95"/>
                <a:gd name="T69" fmla="*/ 53 h 83"/>
                <a:gd name="T70" fmla="*/ 22 w 95"/>
                <a:gd name="T71" fmla="*/ 51 h 83"/>
                <a:gd name="T72" fmla="*/ 30 w 95"/>
                <a:gd name="T73" fmla="*/ 81 h 83"/>
                <a:gd name="T74" fmla="*/ 33 w 95"/>
                <a:gd name="T75" fmla="*/ 83 h 83"/>
                <a:gd name="T76" fmla="*/ 44 w 95"/>
                <a:gd name="T77" fmla="*/ 78 h 83"/>
                <a:gd name="T78" fmla="*/ 46 w 95"/>
                <a:gd name="T79" fmla="*/ 75 h 83"/>
                <a:gd name="T80" fmla="*/ 34 w 95"/>
                <a:gd name="T81" fmla="*/ 53 h 83"/>
                <a:gd name="T82" fmla="*/ 80 w 95"/>
                <a:gd name="T83" fmla="*/ 45 h 83"/>
                <a:gd name="T84" fmla="*/ 79 w 95"/>
                <a:gd name="T85" fmla="*/ 44 h 83"/>
                <a:gd name="T86" fmla="*/ 78 w 95"/>
                <a:gd name="T87" fmla="*/ 42 h 83"/>
                <a:gd name="T88" fmla="*/ 77 w 95"/>
                <a:gd name="T89" fmla="*/ 34 h 83"/>
                <a:gd name="T90" fmla="*/ 78 w 95"/>
                <a:gd name="T91" fmla="*/ 25 h 83"/>
                <a:gd name="T92" fmla="*/ 79 w 95"/>
                <a:gd name="T93" fmla="*/ 23 h 83"/>
                <a:gd name="T94" fmla="*/ 80 w 95"/>
                <a:gd name="T95" fmla="*/ 23 h 83"/>
                <a:gd name="T96" fmla="*/ 81 w 95"/>
                <a:gd name="T97" fmla="*/ 23 h 83"/>
                <a:gd name="T98" fmla="*/ 82 w 95"/>
                <a:gd name="T99" fmla="*/ 25 h 83"/>
                <a:gd name="T100" fmla="*/ 84 w 95"/>
                <a:gd name="T101" fmla="*/ 34 h 83"/>
                <a:gd name="T102" fmla="*/ 82 w 95"/>
                <a:gd name="T103" fmla="*/ 42 h 83"/>
                <a:gd name="T104" fmla="*/ 81 w 95"/>
                <a:gd name="T105" fmla="*/ 44 h 83"/>
                <a:gd name="T106" fmla="*/ 80 w 95"/>
                <a:gd name="T107" fmla="*/ 45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5" h="83">
                  <a:moveTo>
                    <a:pt x="95" y="34"/>
                  </a:moveTo>
                  <a:cubicBezTo>
                    <a:pt x="95" y="15"/>
                    <a:pt x="89" y="0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0"/>
                    <a:pt x="57" y="13"/>
                    <a:pt x="31" y="19"/>
                  </a:cubicBezTo>
                  <a:cubicBezTo>
                    <a:pt x="30" y="23"/>
                    <a:pt x="30" y="28"/>
                    <a:pt x="30" y="34"/>
                  </a:cubicBezTo>
                  <a:cubicBezTo>
                    <a:pt x="30" y="39"/>
                    <a:pt x="30" y="44"/>
                    <a:pt x="31" y="49"/>
                  </a:cubicBezTo>
                  <a:cubicBezTo>
                    <a:pt x="57" y="54"/>
                    <a:pt x="75" y="67"/>
                    <a:pt x="75" y="67"/>
                  </a:cubicBezTo>
                  <a:cubicBezTo>
                    <a:pt x="83" y="67"/>
                    <a:pt x="83" y="67"/>
                    <a:pt x="83" y="67"/>
                  </a:cubicBezTo>
                  <a:cubicBezTo>
                    <a:pt x="83" y="67"/>
                    <a:pt x="83" y="67"/>
                    <a:pt x="83" y="67"/>
                  </a:cubicBezTo>
                  <a:cubicBezTo>
                    <a:pt x="89" y="67"/>
                    <a:pt x="95" y="52"/>
                    <a:pt x="95" y="34"/>
                  </a:cubicBezTo>
                  <a:close/>
                  <a:moveTo>
                    <a:pt x="80" y="62"/>
                  </a:moveTo>
                  <a:cubicBezTo>
                    <a:pt x="79" y="62"/>
                    <a:pt x="78" y="61"/>
                    <a:pt x="78" y="61"/>
                  </a:cubicBezTo>
                  <a:cubicBezTo>
                    <a:pt x="77" y="60"/>
                    <a:pt x="76" y="58"/>
                    <a:pt x="75" y="55"/>
                  </a:cubicBezTo>
                  <a:cubicBezTo>
                    <a:pt x="72" y="49"/>
                    <a:pt x="71" y="42"/>
                    <a:pt x="71" y="34"/>
                  </a:cubicBezTo>
                  <a:cubicBezTo>
                    <a:pt x="71" y="26"/>
                    <a:pt x="72" y="18"/>
                    <a:pt x="75" y="12"/>
                  </a:cubicBezTo>
                  <a:cubicBezTo>
                    <a:pt x="76" y="10"/>
                    <a:pt x="77" y="8"/>
                    <a:pt x="78" y="7"/>
                  </a:cubicBezTo>
                  <a:cubicBezTo>
                    <a:pt x="78" y="6"/>
                    <a:pt x="79" y="5"/>
                    <a:pt x="80" y="5"/>
                  </a:cubicBezTo>
                  <a:cubicBezTo>
                    <a:pt x="81" y="5"/>
                    <a:pt x="82" y="6"/>
                    <a:pt x="82" y="7"/>
                  </a:cubicBezTo>
                  <a:cubicBezTo>
                    <a:pt x="84" y="8"/>
                    <a:pt x="85" y="10"/>
                    <a:pt x="86" y="12"/>
                  </a:cubicBezTo>
                  <a:cubicBezTo>
                    <a:pt x="88" y="18"/>
                    <a:pt x="89" y="26"/>
                    <a:pt x="89" y="34"/>
                  </a:cubicBezTo>
                  <a:cubicBezTo>
                    <a:pt x="89" y="42"/>
                    <a:pt x="88" y="49"/>
                    <a:pt x="86" y="55"/>
                  </a:cubicBezTo>
                  <a:cubicBezTo>
                    <a:pt x="85" y="58"/>
                    <a:pt x="84" y="60"/>
                    <a:pt x="82" y="61"/>
                  </a:cubicBezTo>
                  <a:cubicBezTo>
                    <a:pt x="82" y="61"/>
                    <a:pt x="81" y="62"/>
                    <a:pt x="80" y="62"/>
                  </a:cubicBezTo>
                  <a:close/>
                  <a:moveTo>
                    <a:pt x="23" y="34"/>
                  </a:moveTo>
                  <a:cubicBezTo>
                    <a:pt x="23" y="29"/>
                    <a:pt x="24" y="24"/>
                    <a:pt x="24" y="20"/>
                  </a:cubicBezTo>
                  <a:cubicBezTo>
                    <a:pt x="20" y="21"/>
                    <a:pt x="16" y="21"/>
                    <a:pt x="12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5" y="47"/>
                    <a:pt x="5" y="47"/>
                    <a:pt x="5" y="47"/>
                  </a:cubicBezTo>
                  <a:cubicBezTo>
                    <a:pt x="5" y="47"/>
                    <a:pt x="5" y="47"/>
                    <a:pt x="12" y="47"/>
                  </a:cubicBezTo>
                  <a:cubicBezTo>
                    <a:pt x="16" y="47"/>
                    <a:pt x="20" y="47"/>
                    <a:pt x="24" y="47"/>
                  </a:cubicBezTo>
                  <a:cubicBezTo>
                    <a:pt x="24" y="43"/>
                    <a:pt x="23" y="39"/>
                    <a:pt x="23" y="34"/>
                  </a:cubicBezTo>
                  <a:close/>
                  <a:moveTo>
                    <a:pt x="34" y="53"/>
                  </a:moveTo>
                  <a:cubicBezTo>
                    <a:pt x="22" y="51"/>
                    <a:pt x="22" y="51"/>
                    <a:pt x="22" y="5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2" y="83"/>
                    <a:pt x="33" y="83"/>
                  </a:cubicBezTo>
                  <a:cubicBezTo>
                    <a:pt x="44" y="78"/>
                    <a:pt x="44" y="78"/>
                    <a:pt x="44" y="78"/>
                  </a:cubicBezTo>
                  <a:cubicBezTo>
                    <a:pt x="46" y="78"/>
                    <a:pt x="46" y="76"/>
                    <a:pt x="46" y="75"/>
                  </a:cubicBezTo>
                  <a:lnTo>
                    <a:pt x="34" y="53"/>
                  </a:lnTo>
                  <a:close/>
                  <a:moveTo>
                    <a:pt x="80" y="45"/>
                  </a:moveTo>
                  <a:cubicBezTo>
                    <a:pt x="80" y="45"/>
                    <a:pt x="79" y="44"/>
                    <a:pt x="79" y="44"/>
                  </a:cubicBezTo>
                  <a:cubicBezTo>
                    <a:pt x="79" y="44"/>
                    <a:pt x="78" y="43"/>
                    <a:pt x="78" y="42"/>
                  </a:cubicBezTo>
                  <a:cubicBezTo>
                    <a:pt x="77" y="40"/>
                    <a:pt x="77" y="37"/>
                    <a:pt x="77" y="34"/>
                  </a:cubicBezTo>
                  <a:cubicBezTo>
                    <a:pt x="77" y="31"/>
                    <a:pt x="77" y="28"/>
                    <a:pt x="78" y="25"/>
                  </a:cubicBezTo>
                  <a:cubicBezTo>
                    <a:pt x="78" y="25"/>
                    <a:pt x="79" y="24"/>
                    <a:pt x="79" y="23"/>
                  </a:cubicBezTo>
                  <a:cubicBezTo>
                    <a:pt x="79" y="23"/>
                    <a:pt x="80" y="23"/>
                    <a:pt x="80" y="23"/>
                  </a:cubicBezTo>
                  <a:cubicBezTo>
                    <a:pt x="80" y="23"/>
                    <a:pt x="81" y="23"/>
                    <a:pt x="81" y="23"/>
                  </a:cubicBezTo>
                  <a:cubicBezTo>
                    <a:pt x="81" y="24"/>
                    <a:pt x="82" y="25"/>
                    <a:pt x="82" y="25"/>
                  </a:cubicBezTo>
                  <a:cubicBezTo>
                    <a:pt x="83" y="28"/>
                    <a:pt x="84" y="31"/>
                    <a:pt x="84" y="34"/>
                  </a:cubicBezTo>
                  <a:cubicBezTo>
                    <a:pt x="84" y="37"/>
                    <a:pt x="83" y="40"/>
                    <a:pt x="82" y="42"/>
                  </a:cubicBezTo>
                  <a:cubicBezTo>
                    <a:pt x="82" y="43"/>
                    <a:pt x="81" y="44"/>
                    <a:pt x="81" y="44"/>
                  </a:cubicBezTo>
                  <a:cubicBezTo>
                    <a:pt x="81" y="44"/>
                    <a:pt x="80" y="45"/>
                    <a:pt x="80" y="45"/>
                  </a:cubicBezTo>
                  <a:close/>
                </a:path>
              </a:pathLst>
            </a:custGeom>
            <a:solidFill>
              <a:srgbClr val="4A66AC">
                <a:lumMod val="5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35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1" name="Freeform 18"/>
            <p:cNvSpPr>
              <a:spLocks noEditPoints="1"/>
            </p:cNvSpPr>
            <p:nvPr/>
          </p:nvSpPr>
          <p:spPr bwMode="auto">
            <a:xfrm>
              <a:off x="11025702" y="3416263"/>
              <a:ext cx="120380" cy="48445"/>
            </a:xfrm>
            <a:custGeom>
              <a:avLst/>
              <a:gdLst>
                <a:gd name="T0" fmla="*/ 50 w 50"/>
                <a:gd name="T1" fmla="*/ 10 h 20"/>
                <a:gd name="T2" fmla="*/ 50 w 50"/>
                <a:gd name="T3" fmla="*/ 10 h 20"/>
                <a:gd name="T4" fmla="*/ 40 w 50"/>
                <a:gd name="T5" fmla="*/ 0 h 20"/>
                <a:gd name="T6" fmla="*/ 28 w 50"/>
                <a:gd name="T7" fmla="*/ 0 h 20"/>
                <a:gd name="T8" fmla="*/ 18 w 50"/>
                <a:gd name="T9" fmla="*/ 10 h 20"/>
                <a:gd name="T10" fmla="*/ 18 w 50"/>
                <a:gd name="T11" fmla="*/ 10 h 20"/>
                <a:gd name="T12" fmla="*/ 18 w 50"/>
                <a:gd name="T13" fmla="*/ 11 h 20"/>
                <a:gd name="T14" fmla="*/ 23 w 50"/>
                <a:gd name="T15" fmla="*/ 11 h 20"/>
                <a:gd name="T16" fmla="*/ 23 w 50"/>
                <a:gd name="T17" fmla="*/ 10 h 20"/>
                <a:gd name="T18" fmla="*/ 23 w 50"/>
                <a:gd name="T19" fmla="*/ 10 h 20"/>
                <a:gd name="T20" fmla="*/ 28 w 50"/>
                <a:gd name="T21" fmla="*/ 5 h 20"/>
                <a:gd name="T22" fmla="*/ 40 w 50"/>
                <a:gd name="T23" fmla="*/ 5 h 20"/>
                <a:gd name="T24" fmla="*/ 45 w 50"/>
                <a:gd name="T25" fmla="*/ 10 h 20"/>
                <a:gd name="T26" fmla="*/ 45 w 50"/>
                <a:gd name="T27" fmla="*/ 10 h 20"/>
                <a:gd name="T28" fmla="*/ 40 w 50"/>
                <a:gd name="T29" fmla="*/ 15 h 20"/>
                <a:gd name="T30" fmla="*/ 35 w 50"/>
                <a:gd name="T31" fmla="*/ 15 h 20"/>
                <a:gd name="T32" fmla="*/ 32 w 50"/>
                <a:gd name="T33" fmla="*/ 20 h 20"/>
                <a:gd name="T34" fmla="*/ 40 w 50"/>
                <a:gd name="T35" fmla="*/ 20 h 20"/>
                <a:gd name="T36" fmla="*/ 50 w 50"/>
                <a:gd name="T37" fmla="*/ 10 h 20"/>
                <a:gd name="T38" fmla="*/ 32 w 50"/>
                <a:gd name="T39" fmla="*/ 10 h 20"/>
                <a:gd name="T40" fmla="*/ 32 w 50"/>
                <a:gd name="T41" fmla="*/ 9 h 20"/>
                <a:gd name="T42" fmla="*/ 27 w 50"/>
                <a:gd name="T43" fmla="*/ 9 h 20"/>
                <a:gd name="T44" fmla="*/ 28 w 50"/>
                <a:gd name="T45" fmla="*/ 10 h 20"/>
                <a:gd name="T46" fmla="*/ 28 w 50"/>
                <a:gd name="T47" fmla="*/ 10 h 20"/>
                <a:gd name="T48" fmla="*/ 22 w 50"/>
                <a:gd name="T49" fmla="*/ 15 h 20"/>
                <a:gd name="T50" fmla="*/ 10 w 50"/>
                <a:gd name="T51" fmla="*/ 15 h 20"/>
                <a:gd name="T52" fmla="*/ 5 w 50"/>
                <a:gd name="T53" fmla="*/ 10 h 20"/>
                <a:gd name="T54" fmla="*/ 5 w 50"/>
                <a:gd name="T55" fmla="*/ 10 h 20"/>
                <a:gd name="T56" fmla="*/ 10 w 50"/>
                <a:gd name="T57" fmla="*/ 5 h 20"/>
                <a:gd name="T58" fmla="*/ 16 w 50"/>
                <a:gd name="T59" fmla="*/ 5 h 20"/>
                <a:gd name="T60" fmla="*/ 19 w 50"/>
                <a:gd name="T61" fmla="*/ 0 h 20"/>
                <a:gd name="T62" fmla="*/ 10 w 50"/>
                <a:gd name="T63" fmla="*/ 0 h 20"/>
                <a:gd name="T64" fmla="*/ 0 w 50"/>
                <a:gd name="T65" fmla="*/ 10 h 20"/>
                <a:gd name="T66" fmla="*/ 0 w 50"/>
                <a:gd name="T67" fmla="*/ 10 h 20"/>
                <a:gd name="T68" fmla="*/ 10 w 50"/>
                <a:gd name="T69" fmla="*/ 20 h 20"/>
                <a:gd name="T70" fmla="*/ 22 w 50"/>
                <a:gd name="T71" fmla="*/ 20 h 20"/>
                <a:gd name="T72" fmla="*/ 32 w 50"/>
                <a:gd name="T73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0" h="20">
                  <a:moveTo>
                    <a:pt x="50" y="10"/>
                  </a:moveTo>
                  <a:cubicBezTo>
                    <a:pt x="50" y="10"/>
                    <a:pt x="50" y="10"/>
                    <a:pt x="50" y="10"/>
                  </a:cubicBezTo>
                  <a:cubicBezTo>
                    <a:pt x="50" y="5"/>
                    <a:pt x="46" y="0"/>
                    <a:pt x="40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3" y="0"/>
                    <a:pt x="18" y="5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1"/>
                    <a:pt x="18" y="11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3" y="11"/>
                    <a:pt x="23" y="10"/>
                    <a:pt x="23" y="10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3" y="7"/>
                    <a:pt x="25" y="5"/>
                    <a:pt x="28" y="5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43" y="5"/>
                    <a:pt x="45" y="7"/>
                    <a:pt x="45" y="10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5" y="13"/>
                    <a:pt x="43" y="15"/>
                    <a:pt x="40" y="15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4" y="17"/>
                    <a:pt x="33" y="18"/>
                    <a:pt x="32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6" y="20"/>
                    <a:pt x="50" y="15"/>
                    <a:pt x="50" y="10"/>
                  </a:cubicBezTo>
                  <a:close/>
                  <a:moveTo>
                    <a:pt x="32" y="10"/>
                  </a:moveTo>
                  <a:cubicBezTo>
                    <a:pt x="32" y="9"/>
                    <a:pt x="32" y="9"/>
                    <a:pt x="32" y="9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8" y="9"/>
                    <a:pt x="28" y="9"/>
                    <a:pt x="28" y="10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8" y="13"/>
                    <a:pt x="25" y="15"/>
                    <a:pt x="22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7" y="15"/>
                    <a:pt x="5" y="13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7"/>
                    <a:pt x="7" y="5"/>
                    <a:pt x="10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3"/>
                    <a:pt x="17" y="1"/>
                    <a:pt x="19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5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5"/>
                    <a:pt x="5" y="20"/>
                    <a:pt x="10" y="20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8" y="20"/>
                    <a:pt x="32" y="15"/>
                    <a:pt x="32" y="10"/>
                  </a:cubicBezTo>
                  <a:close/>
                </a:path>
              </a:pathLst>
            </a:custGeom>
            <a:solidFill>
              <a:srgbClr val="4A66AC">
                <a:lumMod val="5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35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2" name="Freeform 19"/>
            <p:cNvSpPr>
              <a:spLocks noEditPoints="1"/>
            </p:cNvSpPr>
            <p:nvPr/>
          </p:nvSpPr>
          <p:spPr bwMode="auto">
            <a:xfrm>
              <a:off x="11138741" y="2900978"/>
              <a:ext cx="129189" cy="126252"/>
            </a:xfrm>
            <a:custGeom>
              <a:avLst/>
              <a:gdLst>
                <a:gd name="T0" fmla="*/ 27 w 54"/>
                <a:gd name="T1" fmla="*/ 0 h 53"/>
                <a:gd name="T2" fmla="*/ 0 w 54"/>
                <a:gd name="T3" fmla="*/ 27 h 53"/>
                <a:gd name="T4" fmla="*/ 27 w 54"/>
                <a:gd name="T5" fmla="*/ 53 h 53"/>
                <a:gd name="T6" fmla="*/ 54 w 54"/>
                <a:gd name="T7" fmla="*/ 27 h 53"/>
                <a:gd name="T8" fmla="*/ 27 w 54"/>
                <a:gd name="T9" fmla="*/ 0 h 53"/>
                <a:gd name="T10" fmla="*/ 16 w 54"/>
                <a:gd name="T11" fmla="*/ 43 h 53"/>
                <a:gd name="T12" fmla="*/ 17 w 54"/>
                <a:gd name="T13" fmla="*/ 38 h 53"/>
                <a:gd name="T14" fmla="*/ 7 w 54"/>
                <a:gd name="T15" fmla="*/ 24 h 53"/>
                <a:gd name="T16" fmla="*/ 13 w 54"/>
                <a:gd name="T17" fmla="*/ 12 h 53"/>
                <a:gd name="T18" fmla="*/ 27 w 54"/>
                <a:gd name="T19" fmla="*/ 7 h 53"/>
                <a:gd name="T20" fmla="*/ 41 w 54"/>
                <a:gd name="T21" fmla="*/ 12 h 53"/>
                <a:gd name="T22" fmla="*/ 47 w 54"/>
                <a:gd name="T23" fmla="*/ 24 h 53"/>
                <a:gd name="T24" fmla="*/ 37 w 54"/>
                <a:gd name="T25" fmla="*/ 38 h 53"/>
                <a:gd name="T26" fmla="*/ 38 w 54"/>
                <a:gd name="T27" fmla="*/ 43 h 53"/>
                <a:gd name="T28" fmla="*/ 27 w 54"/>
                <a:gd name="T29" fmla="*/ 47 h 53"/>
                <a:gd name="T30" fmla="*/ 16 w 54"/>
                <a:gd name="T31" fmla="*/ 43 h 53"/>
                <a:gd name="T32" fmla="*/ 29 w 54"/>
                <a:gd name="T33" fmla="*/ 33 h 53"/>
                <a:gd name="T34" fmla="*/ 30 w 54"/>
                <a:gd name="T35" fmla="*/ 35 h 53"/>
                <a:gd name="T36" fmla="*/ 30 w 54"/>
                <a:gd name="T37" fmla="*/ 38 h 53"/>
                <a:gd name="T38" fmla="*/ 29 w 54"/>
                <a:gd name="T39" fmla="*/ 40 h 53"/>
                <a:gd name="T40" fmla="*/ 25 w 54"/>
                <a:gd name="T41" fmla="*/ 40 h 53"/>
                <a:gd name="T42" fmla="*/ 24 w 54"/>
                <a:gd name="T43" fmla="*/ 38 h 53"/>
                <a:gd name="T44" fmla="*/ 24 w 54"/>
                <a:gd name="T45" fmla="*/ 35 h 53"/>
                <a:gd name="T46" fmla="*/ 25 w 54"/>
                <a:gd name="T47" fmla="*/ 33 h 53"/>
                <a:gd name="T48" fmla="*/ 26 w 54"/>
                <a:gd name="T49" fmla="*/ 10 h 53"/>
                <a:gd name="T50" fmla="*/ 28 w 54"/>
                <a:gd name="T51" fmla="*/ 10 h 53"/>
                <a:gd name="T52" fmla="*/ 29 w 54"/>
                <a:gd name="T53" fmla="*/ 3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4" h="53">
                  <a:moveTo>
                    <a:pt x="27" y="0"/>
                  </a:moveTo>
                  <a:cubicBezTo>
                    <a:pt x="12" y="0"/>
                    <a:pt x="0" y="12"/>
                    <a:pt x="0" y="27"/>
                  </a:cubicBezTo>
                  <a:cubicBezTo>
                    <a:pt x="0" y="41"/>
                    <a:pt x="12" y="53"/>
                    <a:pt x="27" y="53"/>
                  </a:cubicBezTo>
                  <a:cubicBezTo>
                    <a:pt x="42" y="53"/>
                    <a:pt x="54" y="41"/>
                    <a:pt x="54" y="27"/>
                  </a:cubicBezTo>
                  <a:cubicBezTo>
                    <a:pt x="54" y="12"/>
                    <a:pt x="42" y="0"/>
                    <a:pt x="27" y="0"/>
                  </a:cubicBezTo>
                  <a:close/>
                  <a:moveTo>
                    <a:pt x="16" y="43"/>
                  </a:moveTo>
                  <a:cubicBezTo>
                    <a:pt x="17" y="42"/>
                    <a:pt x="17" y="40"/>
                    <a:pt x="17" y="38"/>
                  </a:cubicBezTo>
                  <a:cubicBezTo>
                    <a:pt x="17" y="32"/>
                    <a:pt x="13" y="26"/>
                    <a:pt x="7" y="24"/>
                  </a:cubicBezTo>
                  <a:cubicBezTo>
                    <a:pt x="8" y="20"/>
                    <a:pt x="10" y="16"/>
                    <a:pt x="13" y="12"/>
                  </a:cubicBezTo>
                  <a:cubicBezTo>
                    <a:pt x="17" y="9"/>
                    <a:pt x="22" y="7"/>
                    <a:pt x="27" y="7"/>
                  </a:cubicBezTo>
                  <a:cubicBezTo>
                    <a:pt x="32" y="7"/>
                    <a:pt x="37" y="9"/>
                    <a:pt x="41" y="12"/>
                  </a:cubicBezTo>
                  <a:cubicBezTo>
                    <a:pt x="44" y="16"/>
                    <a:pt x="46" y="20"/>
                    <a:pt x="47" y="24"/>
                  </a:cubicBezTo>
                  <a:cubicBezTo>
                    <a:pt x="41" y="26"/>
                    <a:pt x="37" y="32"/>
                    <a:pt x="37" y="38"/>
                  </a:cubicBezTo>
                  <a:cubicBezTo>
                    <a:pt x="37" y="40"/>
                    <a:pt x="37" y="42"/>
                    <a:pt x="38" y="43"/>
                  </a:cubicBezTo>
                  <a:cubicBezTo>
                    <a:pt x="35" y="45"/>
                    <a:pt x="31" y="47"/>
                    <a:pt x="27" y="47"/>
                  </a:cubicBezTo>
                  <a:cubicBezTo>
                    <a:pt x="23" y="47"/>
                    <a:pt x="19" y="45"/>
                    <a:pt x="16" y="43"/>
                  </a:cubicBezTo>
                  <a:close/>
                  <a:moveTo>
                    <a:pt x="29" y="33"/>
                  </a:moveTo>
                  <a:cubicBezTo>
                    <a:pt x="30" y="33"/>
                    <a:pt x="30" y="34"/>
                    <a:pt x="30" y="35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30" y="39"/>
                    <a:pt x="30" y="40"/>
                    <a:pt x="29" y="4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25" y="40"/>
                    <a:pt x="24" y="39"/>
                    <a:pt x="24" y="38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8" y="10"/>
                    <a:pt x="28" y="10"/>
                    <a:pt x="28" y="10"/>
                  </a:cubicBezTo>
                  <a:lnTo>
                    <a:pt x="29" y="33"/>
                  </a:lnTo>
                  <a:close/>
                </a:path>
              </a:pathLst>
            </a:custGeom>
            <a:solidFill>
              <a:srgbClr val="4A66AC">
                <a:lumMod val="5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35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3" name="Freeform 20"/>
            <p:cNvSpPr>
              <a:spLocks noEditPoints="1"/>
            </p:cNvSpPr>
            <p:nvPr/>
          </p:nvSpPr>
          <p:spPr bwMode="auto">
            <a:xfrm>
              <a:off x="11121125" y="3041911"/>
              <a:ext cx="113040" cy="91019"/>
            </a:xfrm>
            <a:custGeom>
              <a:avLst/>
              <a:gdLst>
                <a:gd name="T0" fmla="*/ 30 w 77"/>
                <a:gd name="T1" fmla="*/ 62 h 62"/>
                <a:gd name="T2" fmla="*/ 0 w 77"/>
                <a:gd name="T3" fmla="*/ 31 h 62"/>
                <a:gd name="T4" fmla="*/ 15 w 77"/>
                <a:gd name="T5" fmla="*/ 17 h 62"/>
                <a:gd name="T6" fmla="*/ 30 w 77"/>
                <a:gd name="T7" fmla="*/ 33 h 62"/>
                <a:gd name="T8" fmla="*/ 62 w 77"/>
                <a:gd name="T9" fmla="*/ 0 h 62"/>
                <a:gd name="T10" fmla="*/ 77 w 77"/>
                <a:gd name="T11" fmla="*/ 15 h 62"/>
                <a:gd name="T12" fmla="*/ 30 w 77"/>
                <a:gd name="T13" fmla="*/ 62 h 62"/>
                <a:gd name="T14" fmla="*/ 9 w 77"/>
                <a:gd name="T15" fmla="*/ 31 h 62"/>
                <a:gd name="T16" fmla="*/ 30 w 77"/>
                <a:gd name="T17" fmla="*/ 54 h 62"/>
                <a:gd name="T18" fmla="*/ 69 w 77"/>
                <a:gd name="T19" fmla="*/ 15 h 62"/>
                <a:gd name="T20" fmla="*/ 62 w 77"/>
                <a:gd name="T21" fmla="*/ 8 h 62"/>
                <a:gd name="T22" fmla="*/ 30 w 77"/>
                <a:gd name="T23" fmla="*/ 41 h 62"/>
                <a:gd name="T24" fmla="*/ 15 w 77"/>
                <a:gd name="T25" fmla="*/ 25 h 62"/>
                <a:gd name="T26" fmla="*/ 9 w 77"/>
                <a:gd name="T27" fmla="*/ 3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7" h="62">
                  <a:moveTo>
                    <a:pt x="30" y="62"/>
                  </a:moveTo>
                  <a:lnTo>
                    <a:pt x="0" y="31"/>
                  </a:lnTo>
                  <a:lnTo>
                    <a:pt x="15" y="17"/>
                  </a:lnTo>
                  <a:lnTo>
                    <a:pt x="30" y="33"/>
                  </a:lnTo>
                  <a:lnTo>
                    <a:pt x="62" y="0"/>
                  </a:lnTo>
                  <a:lnTo>
                    <a:pt x="77" y="15"/>
                  </a:lnTo>
                  <a:lnTo>
                    <a:pt x="30" y="62"/>
                  </a:lnTo>
                  <a:close/>
                  <a:moveTo>
                    <a:pt x="9" y="31"/>
                  </a:moveTo>
                  <a:lnTo>
                    <a:pt x="30" y="54"/>
                  </a:lnTo>
                  <a:lnTo>
                    <a:pt x="69" y="15"/>
                  </a:lnTo>
                  <a:lnTo>
                    <a:pt x="62" y="8"/>
                  </a:lnTo>
                  <a:lnTo>
                    <a:pt x="30" y="41"/>
                  </a:lnTo>
                  <a:lnTo>
                    <a:pt x="15" y="25"/>
                  </a:lnTo>
                  <a:lnTo>
                    <a:pt x="9" y="31"/>
                  </a:lnTo>
                  <a:close/>
                </a:path>
              </a:pathLst>
            </a:custGeom>
            <a:solidFill>
              <a:srgbClr val="4A66AC">
                <a:lumMod val="5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35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4" name="Freeform 21"/>
            <p:cNvSpPr>
              <a:spLocks noEditPoints="1"/>
            </p:cNvSpPr>
            <p:nvPr/>
          </p:nvSpPr>
          <p:spPr bwMode="auto">
            <a:xfrm>
              <a:off x="10930278" y="3219545"/>
              <a:ext cx="133593" cy="177634"/>
            </a:xfrm>
            <a:custGeom>
              <a:avLst/>
              <a:gdLst>
                <a:gd name="T0" fmla="*/ 53 w 56"/>
                <a:gd name="T1" fmla="*/ 9 h 74"/>
                <a:gd name="T2" fmla="*/ 49 w 56"/>
                <a:gd name="T3" fmla="*/ 9 h 74"/>
                <a:gd name="T4" fmla="*/ 49 w 56"/>
                <a:gd name="T5" fmla="*/ 14 h 74"/>
                <a:gd name="T6" fmla="*/ 51 w 56"/>
                <a:gd name="T7" fmla="*/ 14 h 74"/>
                <a:gd name="T8" fmla="*/ 51 w 56"/>
                <a:gd name="T9" fmla="*/ 51 h 74"/>
                <a:gd name="T10" fmla="*/ 32 w 56"/>
                <a:gd name="T11" fmla="*/ 51 h 74"/>
                <a:gd name="T12" fmla="*/ 32 w 56"/>
                <a:gd name="T13" fmla="*/ 70 h 74"/>
                <a:gd name="T14" fmla="*/ 5 w 56"/>
                <a:gd name="T15" fmla="*/ 70 h 74"/>
                <a:gd name="T16" fmla="*/ 5 w 56"/>
                <a:gd name="T17" fmla="*/ 14 h 74"/>
                <a:gd name="T18" fmla="*/ 7 w 56"/>
                <a:gd name="T19" fmla="*/ 14 h 74"/>
                <a:gd name="T20" fmla="*/ 7 w 56"/>
                <a:gd name="T21" fmla="*/ 9 h 74"/>
                <a:gd name="T22" fmla="*/ 2 w 56"/>
                <a:gd name="T23" fmla="*/ 9 h 74"/>
                <a:gd name="T24" fmla="*/ 0 w 56"/>
                <a:gd name="T25" fmla="*/ 12 h 74"/>
                <a:gd name="T26" fmla="*/ 0 w 56"/>
                <a:gd name="T27" fmla="*/ 72 h 74"/>
                <a:gd name="T28" fmla="*/ 2 w 56"/>
                <a:gd name="T29" fmla="*/ 74 h 74"/>
                <a:gd name="T30" fmla="*/ 39 w 56"/>
                <a:gd name="T31" fmla="*/ 74 h 74"/>
                <a:gd name="T32" fmla="*/ 56 w 56"/>
                <a:gd name="T33" fmla="*/ 58 h 74"/>
                <a:gd name="T34" fmla="*/ 56 w 56"/>
                <a:gd name="T35" fmla="*/ 12 h 74"/>
                <a:gd name="T36" fmla="*/ 53 w 56"/>
                <a:gd name="T37" fmla="*/ 9 h 74"/>
                <a:gd name="T38" fmla="*/ 37 w 56"/>
                <a:gd name="T39" fmla="*/ 70 h 74"/>
                <a:gd name="T40" fmla="*/ 37 w 56"/>
                <a:gd name="T41" fmla="*/ 56 h 74"/>
                <a:gd name="T42" fmla="*/ 51 w 56"/>
                <a:gd name="T43" fmla="*/ 56 h 74"/>
                <a:gd name="T44" fmla="*/ 37 w 56"/>
                <a:gd name="T45" fmla="*/ 70 h 74"/>
                <a:gd name="T46" fmla="*/ 46 w 56"/>
                <a:gd name="T47" fmla="*/ 9 h 74"/>
                <a:gd name="T48" fmla="*/ 37 w 56"/>
                <a:gd name="T49" fmla="*/ 9 h 74"/>
                <a:gd name="T50" fmla="*/ 37 w 56"/>
                <a:gd name="T51" fmla="*/ 5 h 74"/>
                <a:gd name="T52" fmla="*/ 32 w 56"/>
                <a:gd name="T53" fmla="*/ 0 h 74"/>
                <a:gd name="T54" fmla="*/ 23 w 56"/>
                <a:gd name="T55" fmla="*/ 0 h 74"/>
                <a:gd name="T56" fmla="*/ 19 w 56"/>
                <a:gd name="T57" fmla="*/ 5 h 74"/>
                <a:gd name="T58" fmla="*/ 19 w 56"/>
                <a:gd name="T59" fmla="*/ 9 h 74"/>
                <a:gd name="T60" fmla="*/ 9 w 56"/>
                <a:gd name="T61" fmla="*/ 9 h 74"/>
                <a:gd name="T62" fmla="*/ 9 w 56"/>
                <a:gd name="T63" fmla="*/ 19 h 74"/>
                <a:gd name="T64" fmla="*/ 46 w 56"/>
                <a:gd name="T65" fmla="*/ 19 h 74"/>
                <a:gd name="T66" fmla="*/ 46 w 56"/>
                <a:gd name="T67" fmla="*/ 9 h 74"/>
                <a:gd name="T68" fmla="*/ 32 w 56"/>
                <a:gd name="T69" fmla="*/ 9 h 74"/>
                <a:gd name="T70" fmla="*/ 23 w 56"/>
                <a:gd name="T71" fmla="*/ 9 h 74"/>
                <a:gd name="T72" fmla="*/ 23 w 56"/>
                <a:gd name="T73" fmla="*/ 5 h 74"/>
                <a:gd name="T74" fmla="*/ 23 w 56"/>
                <a:gd name="T75" fmla="*/ 5 h 74"/>
                <a:gd name="T76" fmla="*/ 32 w 56"/>
                <a:gd name="T77" fmla="*/ 5 h 74"/>
                <a:gd name="T78" fmla="*/ 32 w 56"/>
                <a:gd name="T79" fmla="*/ 5 h 74"/>
                <a:gd name="T80" fmla="*/ 32 w 56"/>
                <a:gd name="T81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6" h="74">
                  <a:moveTo>
                    <a:pt x="53" y="9"/>
                  </a:moveTo>
                  <a:cubicBezTo>
                    <a:pt x="49" y="9"/>
                    <a:pt x="49" y="9"/>
                    <a:pt x="49" y="9"/>
                  </a:cubicBezTo>
                  <a:cubicBezTo>
                    <a:pt x="49" y="14"/>
                    <a:pt x="49" y="14"/>
                    <a:pt x="49" y="14"/>
                  </a:cubicBezTo>
                  <a:cubicBezTo>
                    <a:pt x="51" y="14"/>
                    <a:pt x="51" y="14"/>
                    <a:pt x="51" y="14"/>
                  </a:cubicBezTo>
                  <a:cubicBezTo>
                    <a:pt x="51" y="51"/>
                    <a:pt x="51" y="51"/>
                    <a:pt x="51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70"/>
                    <a:pt x="32" y="70"/>
                    <a:pt x="32" y="70"/>
                  </a:cubicBezTo>
                  <a:cubicBezTo>
                    <a:pt x="5" y="70"/>
                    <a:pt x="5" y="70"/>
                    <a:pt x="5" y="70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9"/>
                    <a:pt x="0" y="10"/>
                    <a:pt x="0" y="1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1" y="74"/>
                    <a:pt x="2" y="74"/>
                  </a:cubicBezTo>
                  <a:cubicBezTo>
                    <a:pt x="39" y="74"/>
                    <a:pt x="39" y="74"/>
                    <a:pt x="39" y="74"/>
                  </a:cubicBezTo>
                  <a:cubicBezTo>
                    <a:pt x="56" y="58"/>
                    <a:pt x="56" y="58"/>
                    <a:pt x="56" y="58"/>
                  </a:cubicBezTo>
                  <a:cubicBezTo>
                    <a:pt x="56" y="12"/>
                    <a:pt x="56" y="12"/>
                    <a:pt x="56" y="12"/>
                  </a:cubicBezTo>
                  <a:cubicBezTo>
                    <a:pt x="56" y="10"/>
                    <a:pt x="55" y="9"/>
                    <a:pt x="53" y="9"/>
                  </a:cubicBezTo>
                  <a:close/>
                  <a:moveTo>
                    <a:pt x="37" y="70"/>
                  </a:moveTo>
                  <a:cubicBezTo>
                    <a:pt x="37" y="56"/>
                    <a:pt x="37" y="56"/>
                    <a:pt x="37" y="56"/>
                  </a:cubicBezTo>
                  <a:cubicBezTo>
                    <a:pt x="51" y="56"/>
                    <a:pt x="51" y="56"/>
                    <a:pt x="51" y="56"/>
                  </a:cubicBezTo>
                  <a:lnTo>
                    <a:pt x="37" y="70"/>
                  </a:lnTo>
                  <a:close/>
                  <a:moveTo>
                    <a:pt x="46" y="9"/>
                  </a:moveTo>
                  <a:cubicBezTo>
                    <a:pt x="37" y="9"/>
                    <a:pt x="37" y="9"/>
                    <a:pt x="37" y="9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7" y="2"/>
                    <a:pt x="35" y="0"/>
                    <a:pt x="3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1" y="0"/>
                    <a:pt x="19" y="2"/>
                    <a:pt x="19" y="5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46" y="19"/>
                    <a:pt x="46" y="19"/>
                    <a:pt x="46" y="19"/>
                  </a:cubicBezTo>
                  <a:lnTo>
                    <a:pt x="46" y="9"/>
                  </a:lnTo>
                  <a:close/>
                  <a:moveTo>
                    <a:pt x="32" y="9"/>
                  </a:moveTo>
                  <a:cubicBezTo>
                    <a:pt x="23" y="9"/>
                    <a:pt x="23" y="9"/>
                    <a:pt x="23" y="9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32" y="5"/>
                    <a:pt x="32" y="5"/>
                    <a:pt x="32" y="5"/>
                  </a:cubicBezTo>
                  <a:lnTo>
                    <a:pt x="32" y="9"/>
                  </a:lnTo>
                  <a:close/>
                </a:path>
              </a:pathLst>
            </a:custGeom>
            <a:solidFill>
              <a:srgbClr val="4A66AC">
                <a:lumMod val="5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35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5" name="Freeform 22"/>
            <p:cNvSpPr/>
            <p:nvPr/>
          </p:nvSpPr>
          <p:spPr bwMode="auto">
            <a:xfrm>
              <a:off x="10439950" y="3430945"/>
              <a:ext cx="456564" cy="256909"/>
            </a:xfrm>
            <a:custGeom>
              <a:avLst/>
              <a:gdLst>
                <a:gd name="T0" fmla="*/ 190 w 190"/>
                <a:gd name="T1" fmla="*/ 74 h 107"/>
                <a:gd name="T2" fmla="*/ 166 w 190"/>
                <a:gd name="T3" fmla="*/ 43 h 107"/>
                <a:gd name="T4" fmla="*/ 122 w 190"/>
                <a:gd name="T5" fmla="*/ 0 h 107"/>
                <a:gd name="T6" fmla="*/ 87 w 190"/>
                <a:gd name="T7" fmla="*/ 17 h 107"/>
                <a:gd name="T8" fmla="*/ 67 w 190"/>
                <a:gd name="T9" fmla="*/ 7 h 107"/>
                <a:gd name="T10" fmla="*/ 42 w 190"/>
                <a:gd name="T11" fmla="*/ 32 h 107"/>
                <a:gd name="T12" fmla="*/ 43 w 190"/>
                <a:gd name="T13" fmla="*/ 35 h 107"/>
                <a:gd name="T14" fmla="*/ 36 w 190"/>
                <a:gd name="T15" fmla="*/ 35 h 107"/>
                <a:gd name="T16" fmla="*/ 0 w 190"/>
                <a:gd name="T17" fmla="*/ 71 h 107"/>
                <a:gd name="T18" fmla="*/ 36 w 190"/>
                <a:gd name="T19" fmla="*/ 107 h 107"/>
                <a:gd name="T20" fmla="*/ 158 w 190"/>
                <a:gd name="T21" fmla="*/ 107 h 107"/>
                <a:gd name="T22" fmla="*/ 158 w 190"/>
                <a:gd name="T23" fmla="*/ 107 h 107"/>
                <a:gd name="T24" fmla="*/ 190 w 190"/>
                <a:gd name="T25" fmla="*/ 74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0" h="107">
                  <a:moveTo>
                    <a:pt x="190" y="74"/>
                  </a:moveTo>
                  <a:cubicBezTo>
                    <a:pt x="190" y="59"/>
                    <a:pt x="180" y="46"/>
                    <a:pt x="166" y="43"/>
                  </a:cubicBezTo>
                  <a:cubicBezTo>
                    <a:pt x="165" y="19"/>
                    <a:pt x="146" y="0"/>
                    <a:pt x="122" y="0"/>
                  </a:cubicBezTo>
                  <a:cubicBezTo>
                    <a:pt x="107" y="0"/>
                    <a:pt x="95" y="6"/>
                    <a:pt x="87" y="17"/>
                  </a:cubicBezTo>
                  <a:cubicBezTo>
                    <a:pt x="82" y="11"/>
                    <a:pt x="75" y="7"/>
                    <a:pt x="67" y="7"/>
                  </a:cubicBezTo>
                  <a:cubicBezTo>
                    <a:pt x="54" y="7"/>
                    <a:pt x="42" y="18"/>
                    <a:pt x="42" y="32"/>
                  </a:cubicBezTo>
                  <a:cubicBezTo>
                    <a:pt x="42" y="33"/>
                    <a:pt x="43" y="34"/>
                    <a:pt x="43" y="35"/>
                  </a:cubicBezTo>
                  <a:cubicBezTo>
                    <a:pt x="41" y="35"/>
                    <a:pt x="38" y="35"/>
                    <a:pt x="36" y="35"/>
                  </a:cubicBezTo>
                  <a:cubicBezTo>
                    <a:pt x="16" y="35"/>
                    <a:pt x="0" y="51"/>
                    <a:pt x="0" y="71"/>
                  </a:cubicBezTo>
                  <a:cubicBezTo>
                    <a:pt x="0" y="91"/>
                    <a:pt x="16" y="107"/>
                    <a:pt x="36" y="107"/>
                  </a:cubicBezTo>
                  <a:cubicBezTo>
                    <a:pt x="158" y="107"/>
                    <a:pt x="158" y="107"/>
                    <a:pt x="158" y="107"/>
                  </a:cubicBezTo>
                  <a:cubicBezTo>
                    <a:pt x="158" y="107"/>
                    <a:pt x="158" y="107"/>
                    <a:pt x="158" y="107"/>
                  </a:cubicBezTo>
                  <a:cubicBezTo>
                    <a:pt x="176" y="107"/>
                    <a:pt x="190" y="92"/>
                    <a:pt x="190" y="74"/>
                  </a:cubicBezTo>
                  <a:close/>
                </a:path>
              </a:pathLst>
            </a:custGeom>
            <a:solidFill>
              <a:srgbClr val="4A66AC">
                <a:lumMod val="5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35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6" name="Freeform 23"/>
            <p:cNvSpPr/>
            <p:nvPr/>
          </p:nvSpPr>
          <p:spPr bwMode="auto">
            <a:xfrm>
              <a:off x="10924406" y="2758577"/>
              <a:ext cx="218740" cy="237824"/>
            </a:xfrm>
            <a:custGeom>
              <a:avLst/>
              <a:gdLst>
                <a:gd name="T0" fmla="*/ 61 w 91"/>
                <a:gd name="T1" fmla="*/ 27 h 99"/>
                <a:gd name="T2" fmla="*/ 51 w 91"/>
                <a:gd name="T3" fmla="*/ 38 h 99"/>
                <a:gd name="T4" fmla="*/ 46 w 91"/>
                <a:gd name="T5" fmla="*/ 46 h 99"/>
                <a:gd name="T6" fmla="*/ 48 w 91"/>
                <a:gd name="T7" fmla="*/ 29 h 99"/>
                <a:gd name="T8" fmla="*/ 48 w 91"/>
                <a:gd name="T9" fmla="*/ 14 h 99"/>
                <a:gd name="T10" fmla="*/ 23 w 91"/>
                <a:gd name="T11" fmla="*/ 4 h 99"/>
                <a:gd name="T12" fmla="*/ 13 w 91"/>
                <a:gd name="T13" fmla="*/ 29 h 99"/>
                <a:gd name="T14" fmla="*/ 24 w 91"/>
                <a:gd name="T15" fmla="*/ 40 h 99"/>
                <a:gd name="T16" fmla="*/ 38 w 91"/>
                <a:gd name="T17" fmla="*/ 50 h 99"/>
                <a:gd name="T18" fmla="*/ 29 w 91"/>
                <a:gd name="T19" fmla="*/ 48 h 99"/>
                <a:gd name="T20" fmla="*/ 14 w 91"/>
                <a:gd name="T21" fmla="*/ 48 h 99"/>
                <a:gd name="T22" fmla="*/ 4 w 91"/>
                <a:gd name="T23" fmla="*/ 74 h 99"/>
                <a:gd name="T24" fmla="*/ 30 w 91"/>
                <a:gd name="T25" fmla="*/ 84 h 99"/>
                <a:gd name="T26" fmla="*/ 40 w 91"/>
                <a:gd name="T27" fmla="*/ 73 h 99"/>
                <a:gd name="T28" fmla="*/ 45 w 91"/>
                <a:gd name="T29" fmla="*/ 65 h 99"/>
                <a:gd name="T30" fmla="*/ 43 w 91"/>
                <a:gd name="T31" fmla="*/ 96 h 99"/>
                <a:gd name="T32" fmla="*/ 45 w 91"/>
                <a:gd name="T33" fmla="*/ 99 h 99"/>
                <a:gd name="T34" fmla="*/ 61 w 91"/>
                <a:gd name="T35" fmla="*/ 92 h 99"/>
                <a:gd name="T36" fmla="*/ 78 w 91"/>
                <a:gd name="T37" fmla="*/ 84 h 99"/>
                <a:gd name="T38" fmla="*/ 76 w 91"/>
                <a:gd name="T39" fmla="*/ 81 h 99"/>
                <a:gd name="T40" fmla="*/ 53 w 91"/>
                <a:gd name="T41" fmla="*/ 61 h 99"/>
                <a:gd name="T42" fmla="*/ 61 w 91"/>
                <a:gd name="T43" fmla="*/ 63 h 99"/>
                <a:gd name="T44" fmla="*/ 77 w 91"/>
                <a:gd name="T45" fmla="*/ 63 h 99"/>
                <a:gd name="T46" fmla="*/ 87 w 91"/>
                <a:gd name="T47" fmla="*/ 37 h 99"/>
                <a:gd name="T48" fmla="*/ 61 w 91"/>
                <a:gd name="T49" fmla="*/ 27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1" h="99">
                  <a:moveTo>
                    <a:pt x="61" y="27"/>
                  </a:moveTo>
                  <a:cubicBezTo>
                    <a:pt x="56" y="29"/>
                    <a:pt x="52" y="33"/>
                    <a:pt x="51" y="38"/>
                  </a:cubicBezTo>
                  <a:cubicBezTo>
                    <a:pt x="50" y="40"/>
                    <a:pt x="48" y="43"/>
                    <a:pt x="46" y="46"/>
                  </a:cubicBezTo>
                  <a:cubicBezTo>
                    <a:pt x="46" y="41"/>
                    <a:pt x="47" y="33"/>
                    <a:pt x="48" y="29"/>
                  </a:cubicBezTo>
                  <a:cubicBezTo>
                    <a:pt x="50" y="25"/>
                    <a:pt x="50" y="19"/>
                    <a:pt x="48" y="14"/>
                  </a:cubicBezTo>
                  <a:cubicBezTo>
                    <a:pt x="44" y="4"/>
                    <a:pt x="32" y="0"/>
                    <a:pt x="23" y="4"/>
                  </a:cubicBezTo>
                  <a:cubicBezTo>
                    <a:pt x="13" y="8"/>
                    <a:pt x="9" y="20"/>
                    <a:pt x="13" y="29"/>
                  </a:cubicBezTo>
                  <a:cubicBezTo>
                    <a:pt x="15" y="35"/>
                    <a:pt x="19" y="38"/>
                    <a:pt x="24" y="40"/>
                  </a:cubicBezTo>
                  <a:cubicBezTo>
                    <a:pt x="28" y="41"/>
                    <a:pt x="34" y="46"/>
                    <a:pt x="38" y="50"/>
                  </a:cubicBezTo>
                  <a:cubicBezTo>
                    <a:pt x="34" y="49"/>
                    <a:pt x="31" y="49"/>
                    <a:pt x="29" y="48"/>
                  </a:cubicBezTo>
                  <a:cubicBezTo>
                    <a:pt x="24" y="46"/>
                    <a:pt x="19" y="46"/>
                    <a:pt x="14" y="48"/>
                  </a:cubicBezTo>
                  <a:cubicBezTo>
                    <a:pt x="4" y="52"/>
                    <a:pt x="0" y="64"/>
                    <a:pt x="4" y="74"/>
                  </a:cubicBezTo>
                  <a:cubicBezTo>
                    <a:pt x="8" y="84"/>
                    <a:pt x="20" y="88"/>
                    <a:pt x="30" y="84"/>
                  </a:cubicBezTo>
                  <a:cubicBezTo>
                    <a:pt x="35" y="82"/>
                    <a:pt x="38" y="77"/>
                    <a:pt x="40" y="73"/>
                  </a:cubicBezTo>
                  <a:cubicBezTo>
                    <a:pt x="41" y="70"/>
                    <a:pt x="42" y="67"/>
                    <a:pt x="45" y="65"/>
                  </a:cubicBezTo>
                  <a:cubicBezTo>
                    <a:pt x="50" y="77"/>
                    <a:pt x="48" y="89"/>
                    <a:pt x="43" y="96"/>
                  </a:cubicBezTo>
                  <a:cubicBezTo>
                    <a:pt x="45" y="99"/>
                    <a:pt x="45" y="99"/>
                    <a:pt x="45" y="99"/>
                  </a:cubicBezTo>
                  <a:cubicBezTo>
                    <a:pt x="61" y="92"/>
                    <a:pt x="61" y="92"/>
                    <a:pt x="61" y="92"/>
                  </a:cubicBezTo>
                  <a:cubicBezTo>
                    <a:pt x="78" y="84"/>
                    <a:pt x="78" y="84"/>
                    <a:pt x="78" y="84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8" y="80"/>
                    <a:pt x="58" y="74"/>
                    <a:pt x="53" y="61"/>
                  </a:cubicBezTo>
                  <a:cubicBezTo>
                    <a:pt x="56" y="61"/>
                    <a:pt x="59" y="62"/>
                    <a:pt x="61" y="63"/>
                  </a:cubicBezTo>
                  <a:cubicBezTo>
                    <a:pt x="66" y="65"/>
                    <a:pt x="72" y="65"/>
                    <a:pt x="77" y="63"/>
                  </a:cubicBezTo>
                  <a:cubicBezTo>
                    <a:pt x="87" y="59"/>
                    <a:pt x="91" y="47"/>
                    <a:pt x="87" y="37"/>
                  </a:cubicBezTo>
                  <a:cubicBezTo>
                    <a:pt x="82" y="27"/>
                    <a:pt x="71" y="23"/>
                    <a:pt x="61" y="27"/>
                  </a:cubicBezTo>
                  <a:close/>
                </a:path>
              </a:pathLst>
            </a:custGeom>
            <a:solidFill>
              <a:srgbClr val="4A66AC">
                <a:lumMod val="5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35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7" name="Freeform 24"/>
            <p:cNvSpPr>
              <a:spLocks noEditPoints="1"/>
            </p:cNvSpPr>
            <p:nvPr/>
          </p:nvSpPr>
          <p:spPr bwMode="auto">
            <a:xfrm>
              <a:off x="10795217" y="3329649"/>
              <a:ext cx="110104" cy="115975"/>
            </a:xfrm>
            <a:custGeom>
              <a:avLst/>
              <a:gdLst>
                <a:gd name="T0" fmla="*/ 43 w 46"/>
                <a:gd name="T1" fmla="*/ 29 h 48"/>
                <a:gd name="T2" fmla="*/ 46 w 46"/>
                <a:gd name="T3" fmla="*/ 16 h 48"/>
                <a:gd name="T4" fmla="*/ 41 w 46"/>
                <a:gd name="T5" fmla="*/ 8 h 48"/>
                <a:gd name="T6" fmla="*/ 37 w 46"/>
                <a:gd name="T7" fmla="*/ 9 h 48"/>
                <a:gd name="T8" fmla="*/ 28 w 46"/>
                <a:gd name="T9" fmla="*/ 0 h 48"/>
                <a:gd name="T10" fmla="*/ 18 w 46"/>
                <a:gd name="T11" fmla="*/ 0 h 48"/>
                <a:gd name="T12" fmla="*/ 17 w 46"/>
                <a:gd name="T13" fmla="*/ 4 h 48"/>
                <a:gd name="T14" fmla="*/ 4 w 46"/>
                <a:gd name="T15" fmla="*/ 8 h 48"/>
                <a:gd name="T16" fmla="*/ 0 w 46"/>
                <a:gd name="T17" fmla="*/ 16 h 48"/>
                <a:gd name="T18" fmla="*/ 3 w 46"/>
                <a:gd name="T19" fmla="*/ 19 h 48"/>
                <a:gd name="T20" fmla="*/ 0 w 46"/>
                <a:gd name="T21" fmla="*/ 32 h 48"/>
                <a:gd name="T22" fmla="*/ 4 w 46"/>
                <a:gd name="T23" fmla="*/ 40 h 48"/>
                <a:gd name="T24" fmla="*/ 9 w 46"/>
                <a:gd name="T25" fmla="*/ 39 h 48"/>
                <a:gd name="T26" fmla="*/ 18 w 46"/>
                <a:gd name="T27" fmla="*/ 48 h 48"/>
                <a:gd name="T28" fmla="*/ 28 w 46"/>
                <a:gd name="T29" fmla="*/ 48 h 48"/>
                <a:gd name="T30" fmla="*/ 29 w 46"/>
                <a:gd name="T31" fmla="*/ 44 h 48"/>
                <a:gd name="T32" fmla="*/ 41 w 46"/>
                <a:gd name="T33" fmla="*/ 40 h 48"/>
                <a:gd name="T34" fmla="*/ 46 w 46"/>
                <a:gd name="T35" fmla="*/ 32 h 48"/>
                <a:gd name="T36" fmla="*/ 43 w 46"/>
                <a:gd name="T37" fmla="*/ 29 h 48"/>
                <a:gd name="T38" fmla="*/ 23 w 46"/>
                <a:gd name="T39" fmla="*/ 34 h 48"/>
                <a:gd name="T40" fmla="*/ 13 w 46"/>
                <a:gd name="T41" fmla="*/ 24 h 48"/>
                <a:gd name="T42" fmla="*/ 23 w 46"/>
                <a:gd name="T43" fmla="*/ 14 h 48"/>
                <a:gd name="T44" fmla="*/ 33 w 46"/>
                <a:gd name="T45" fmla="*/ 24 h 48"/>
                <a:gd name="T46" fmla="*/ 23 w 46"/>
                <a:gd name="T47" fmla="*/ 3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6" h="48">
                  <a:moveTo>
                    <a:pt x="43" y="29"/>
                  </a:moveTo>
                  <a:cubicBezTo>
                    <a:pt x="40" y="24"/>
                    <a:pt x="42" y="19"/>
                    <a:pt x="46" y="16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40" y="9"/>
                    <a:pt x="38" y="9"/>
                    <a:pt x="37" y="9"/>
                  </a:cubicBezTo>
                  <a:cubicBezTo>
                    <a:pt x="32" y="9"/>
                    <a:pt x="28" y="5"/>
                    <a:pt x="2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1"/>
                    <a:pt x="18" y="3"/>
                    <a:pt x="17" y="4"/>
                  </a:cubicBezTo>
                  <a:cubicBezTo>
                    <a:pt x="14" y="9"/>
                    <a:pt x="9" y="10"/>
                    <a:pt x="4" y="8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17"/>
                    <a:pt x="2" y="18"/>
                    <a:pt x="3" y="19"/>
                  </a:cubicBezTo>
                  <a:cubicBezTo>
                    <a:pt x="5" y="24"/>
                    <a:pt x="4" y="29"/>
                    <a:pt x="0" y="32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6" y="39"/>
                    <a:pt x="7" y="39"/>
                    <a:pt x="9" y="39"/>
                  </a:cubicBezTo>
                  <a:cubicBezTo>
                    <a:pt x="14" y="39"/>
                    <a:pt x="18" y="43"/>
                    <a:pt x="18" y="48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28" y="47"/>
                    <a:pt x="28" y="45"/>
                    <a:pt x="29" y="44"/>
                  </a:cubicBezTo>
                  <a:cubicBezTo>
                    <a:pt x="31" y="39"/>
                    <a:pt x="37" y="38"/>
                    <a:pt x="41" y="40"/>
                  </a:cubicBezTo>
                  <a:cubicBezTo>
                    <a:pt x="46" y="32"/>
                    <a:pt x="46" y="32"/>
                    <a:pt x="46" y="32"/>
                  </a:cubicBezTo>
                  <a:cubicBezTo>
                    <a:pt x="45" y="31"/>
                    <a:pt x="44" y="30"/>
                    <a:pt x="43" y="29"/>
                  </a:cubicBezTo>
                  <a:close/>
                  <a:moveTo>
                    <a:pt x="23" y="34"/>
                  </a:moveTo>
                  <a:cubicBezTo>
                    <a:pt x="17" y="34"/>
                    <a:pt x="13" y="29"/>
                    <a:pt x="13" y="24"/>
                  </a:cubicBezTo>
                  <a:cubicBezTo>
                    <a:pt x="13" y="19"/>
                    <a:pt x="17" y="14"/>
                    <a:pt x="23" y="14"/>
                  </a:cubicBezTo>
                  <a:cubicBezTo>
                    <a:pt x="28" y="14"/>
                    <a:pt x="33" y="19"/>
                    <a:pt x="33" y="24"/>
                  </a:cubicBezTo>
                  <a:cubicBezTo>
                    <a:pt x="33" y="29"/>
                    <a:pt x="28" y="34"/>
                    <a:pt x="23" y="34"/>
                  </a:cubicBezTo>
                  <a:close/>
                </a:path>
              </a:pathLst>
            </a:custGeom>
            <a:solidFill>
              <a:srgbClr val="4A66AC">
                <a:lumMod val="5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35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8" name="Freeform 25"/>
            <p:cNvSpPr/>
            <p:nvPr/>
          </p:nvSpPr>
          <p:spPr bwMode="auto">
            <a:xfrm>
              <a:off x="10889173" y="3025762"/>
              <a:ext cx="167357" cy="170294"/>
            </a:xfrm>
            <a:custGeom>
              <a:avLst/>
              <a:gdLst>
                <a:gd name="T0" fmla="*/ 53 w 70"/>
                <a:gd name="T1" fmla="*/ 45 h 71"/>
                <a:gd name="T2" fmla="*/ 41 w 70"/>
                <a:gd name="T3" fmla="*/ 32 h 71"/>
                <a:gd name="T4" fmla="*/ 70 w 70"/>
                <a:gd name="T5" fmla="*/ 10 h 71"/>
                <a:gd name="T6" fmla="*/ 62 w 70"/>
                <a:gd name="T7" fmla="*/ 1 h 71"/>
                <a:gd name="T8" fmla="*/ 25 w 70"/>
                <a:gd name="T9" fmla="*/ 16 h 71"/>
                <a:gd name="T10" fmla="*/ 13 w 70"/>
                <a:gd name="T11" fmla="*/ 5 h 71"/>
                <a:gd name="T12" fmla="*/ 2 w 70"/>
                <a:gd name="T13" fmla="*/ 3 h 71"/>
                <a:gd name="T14" fmla="*/ 4 w 70"/>
                <a:gd name="T15" fmla="*/ 13 h 71"/>
                <a:gd name="T16" fmla="*/ 16 w 70"/>
                <a:gd name="T17" fmla="*/ 25 h 71"/>
                <a:gd name="T18" fmla="*/ 1 w 70"/>
                <a:gd name="T19" fmla="*/ 62 h 71"/>
                <a:gd name="T20" fmla="*/ 10 w 70"/>
                <a:gd name="T21" fmla="*/ 71 h 71"/>
                <a:gd name="T22" fmla="*/ 32 w 70"/>
                <a:gd name="T23" fmla="*/ 41 h 71"/>
                <a:gd name="T24" fmla="*/ 44 w 70"/>
                <a:gd name="T25" fmla="*/ 53 h 71"/>
                <a:gd name="T26" fmla="*/ 44 w 70"/>
                <a:gd name="T27" fmla="*/ 71 h 71"/>
                <a:gd name="T28" fmla="*/ 53 w 70"/>
                <a:gd name="T29" fmla="*/ 71 h 71"/>
                <a:gd name="T30" fmla="*/ 57 w 70"/>
                <a:gd name="T31" fmla="*/ 58 h 71"/>
                <a:gd name="T32" fmla="*/ 70 w 70"/>
                <a:gd name="T33" fmla="*/ 53 h 71"/>
                <a:gd name="T34" fmla="*/ 70 w 70"/>
                <a:gd name="T35" fmla="*/ 45 h 71"/>
                <a:gd name="T36" fmla="*/ 53 w 70"/>
                <a:gd name="T37" fmla="*/ 45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0" h="71">
                  <a:moveTo>
                    <a:pt x="53" y="45"/>
                  </a:moveTo>
                  <a:cubicBezTo>
                    <a:pt x="41" y="32"/>
                    <a:pt x="41" y="32"/>
                    <a:pt x="41" y="32"/>
                  </a:cubicBezTo>
                  <a:cubicBezTo>
                    <a:pt x="70" y="10"/>
                    <a:pt x="70" y="10"/>
                    <a:pt x="70" y="10"/>
                  </a:cubicBezTo>
                  <a:cubicBezTo>
                    <a:pt x="62" y="1"/>
                    <a:pt x="62" y="1"/>
                    <a:pt x="62" y="1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0" y="1"/>
                    <a:pt x="5" y="0"/>
                    <a:pt x="2" y="3"/>
                  </a:cubicBezTo>
                  <a:cubicBezTo>
                    <a:pt x="0" y="5"/>
                    <a:pt x="1" y="10"/>
                    <a:pt x="4" y="13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" y="62"/>
                    <a:pt x="1" y="62"/>
                    <a:pt x="1" y="62"/>
                  </a:cubicBezTo>
                  <a:cubicBezTo>
                    <a:pt x="10" y="71"/>
                    <a:pt x="10" y="71"/>
                    <a:pt x="10" y="71"/>
                  </a:cubicBezTo>
                  <a:cubicBezTo>
                    <a:pt x="32" y="41"/>
                    <a:pt x="32" y="41"/>
                    <a:pt x="32" y="41"/>
                  </a:cubicBezTo>
                  <a:cubicBezTo>
                    <a:pt x="44" y="53"/>
                    <a:pt x="44" y="53"/>
                    <a:pt x="44" y="53"/>
                  </a:cubicBezTo>
                  <a:cubicBezTo>
                    <a:pt x="44" y="71"/>
                    <a:pt x="44" y="71"/>
                    <a:pt x="44" y="71"/>
                  </a:cubicBezTo>
                  <a:cubicBezTo>
                    <a:pt x="53" y="71"/>
                    <a:pt x="53" y="71"/>
                    <a:pt x="53" y="71"/>
                  </a:cubicBezTo>
                  <a:cubicBezTo>
                    <a:pt x="57" y="58"/>
                    <a:pt x="57" y="58"/>
                    <a:pt x="57" y="58"/>
                  </a:cubicBezTo>
                  <a:cubicBezTo>
                    <a:pt x="70" y="53"/>
                    <a:pt x="70" y="53"/>
                    <a:pt x="70" y="53"/>
                  </a:cubicBezTo>
                  <a:cubicBezTo>
                    <a:pt x="70" y="45"/>
                    <a:pt x="70" y="45"/>
                    <a:pt x="70" y="45"/>
                  </a:cubicBezTo>
                  <a:cubicBezTo>
                    <a:pt x="53" y="45"/>
                    <a:pt x="53" y="45"/>
                    <a:pt x="53" y="45"/>
                  </a:cubicBezTo>
                  <a:close/>
                </a:path>
              </a:pathLst>
            </a:custGeom>
            <a:solidFill>
              <a:srgbClr val="4A66AC">
                <a:lumMod val="5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35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9" name="Freeform 26"/>
            <p:cNvSpPr>
              <a:spLocks noEditPoints="1"/>
            </p:cNvSpPr>
            <p:nvPr/>
          </p:nvSpPr>
          <p:spPr bwMode="auto">
            <a:xfrm>
              <a:off x="11094700" y="3135866"/>
              <a:ext cx="58722" cy="107167"/>
            </a:xfrm>
            <a:custGeom>
              <a:avLst/>
              <a:gdLst>
                <a:gd name="T0" fmla="*/ 16 w 24"/>
                <a:gd name="T1" fmla="*/ 44 h 45"/>
                <a:gd name="T2" fmla="*/ 16 w 24"/>
                <a:gd name="T3" fmla="*/ 44 h 45"/>
                <a:gd name="T4" fmla="*/ 23 w 24"/>
                <a:gd name="T5" fmla="*/ 34 h 45"/>
                <a:gd name="T6" fmla="*/ 21 w 24"/>
                <a:gd name="T7" fmla="*/ 23 h 45"/>
                <a:gd name="T8" fmla="*/ 11 w 24"/>
                <a:gd name="T9" fmla="*/ 16 h 45"/>
                <a:gd name="T10" fmla="*/ 11 w 24"/>
                <a:gd name="T11" fmla="*/ 16 h 45"/>
                <a:gd name="T12" fmla="*/ 10 w 24"/>
                <a:gd name="T13" fmla="*/ 17 h 45"/>
                <a:gd name="T14" fmla="*/ 11 w 24"/>
                <a:gd name="T15" fmla="*/ 20 h 45"/>
                <a:gd name="T16" fmla="*/ 12 w 24"/>
                <a:gd name="T17" fmla="*/ 20 h 45"/>
                <a:gd name="T18" fmla="*/ 12 w 24"/>
                <a:gd name="T19" fmla="*/ 20 h 45"/>
                <a:gd name="T20" fmla="*/ 17 w 24"/>
                <a:gd name="T21" fmla="*/ 24 h 45"/>
                <a:gd name="T22" fmla="*/ 19 w 24"/>
                <a:gd name="T23" fmla="*/ 35 h 45"/>
                <a:gd name="T24" fmla="*/ 16 w 24"/>
                <a:gd name="T25" fmla="*/ 40 h 45"/>
                <a:gd name="T26" fmla="*/ 16 w 24"/>
                <a:gd name="T27" fmla="*/ 40 h 45"/>
                <a:gd name="T28" fmla="*/ 10 w 24"/>
                <a:gd name="T29" fmla="*/ 36 h 45"/>
                <a:gd name="T30" fmla="*/ 9 w 24"/>
                <a:gd name="T31" fmla="*/ 31 h 45"/>
                <a:gd name="T32" fmla="*/ 5 w 24"/>
                <a:gd name="T33" fmla="*/ 30 h 45"/>
                <a:gd name="T34" fmla="*/ 6 w 24"/>
                <a:gd name="T35" fmla="*/ 37 h 45"/>
                <a:gd name="T36" fmla="*/ 16 w 24"/>
                <a:gd name="T37" fmla="*/ 44 h 45"/>
                <a:gd name="T38" fmla="*/ 13 w 24"/>
                <a:gd name="T39" fmla="*/ 28 h 45"/>
                <a:gd name="T40" fmla="*/ 15 w 24"/>
                <a:gd name="T41" fmla="*/ 28 h 45"/>
                <a:gd name="T42" fmla="*/ 14 w 24"/>
                <a:gd name="T43" fmla="*/ 24 h 45"/>
                <a:gd name="T44" fmla="*/ 13 w 24"/>
                <a:gd name="T45" fmla="*/ 24 h 45"/>
                <a:gd name="T46" fmla="*/ 12 w 24"/>
                <a:gd name="T47" fmla="*/ 24 h 45"/>
                <a:gd name="T48" fmla="*/ 7 w 24"/>
                <a:gd name="T49" fmla="*/ 21 h 45"/>
                <a:gd name="T50" fmla="*/ 5 w 24"/>
                <a:gd name="T51" fmla="*/ 10 h 45"/>
                <a:gd name="T52" fmla="*/ 9 w 24"/>
                <a:gd name="T53" fmla="*/ 4 h 45"/>
                <a:gd name="T54" fmla="*/ 9 w 24"/>
                <a:gd name="T55" fmla="*/ 4 h 45"/>
                <a:gd name="T56" fmla="*/ 14 w 24"/>
                <a:gd name="T57" fmla="*/ 8 h 45"/>
                <a:gd name="T58" fmla="*/ 15 w 24"/>
                <a:gd name="T59" fmla="*/ 13 h 45"/>
                <a:gd name="T60" fmla="*/ 20 w 24"/>
                <a:gd name="T61" fmla="*/ 15 h 45"/>
                <a:gd name="T62" fmla="*/ 18 w 24"/>
                <a:gd name="T63" fmla="*/ 7 h 45"/>
                <a:gd name="T64" fmla="*/ 8 w 24"/>
                <a:gd name="T65" fmla="*/ 0 h 45"/>
                <a:gd name="T66" fmla="*/ 8 w 24"/>
                <a:gd name="T67" fmla="*/ 1 h 45"/>
                <a:gd name="T68" fmla="*/ 1 w 24"/>
                <a:gd name="T69" fmla="*/ 11 h 45"/>
                <a:gd name="T70" fmla="*/ 3 w 24"/>
                <a:gd name="T71" fmla="*/ 21 h 45"/>
                <a:gd name="T72" fmla="*/ 13 w 24"/>
                <a:gd name="T73" fmla="*/ 2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4" h="45">
                  <a:moveTo>
                    <a:pt x="16" y="44"/>
                  </a:moveTo>
                  <a:cubicBezTo>
                    <a:pt x="16" y="44"/>
                    <a:pt x="16" y="44"/>
                    <a:pt x="16" y="44"/>
                  </a:cubicBezTo>
                  <a:cubicBezTo>
                    <a:pt x="21" y="43"/>
                    <a:pt x="24" y="38"/>
                    <a:pt x="23" y="34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0" y="18"/>
                    <a:pt x="16" y="15"/>
                    <a:pt x="11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6"/>
                    <a:pt x="10" y="16"/>
                    <a:pt x="10" y="17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20"/>
                    <a:pt x="11" y="20"/>
                    <a:pt x="12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4" y="20"/>
                    <a:pt x="17" y="21"/>
                    <a:pt x="17" y="24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20" y="37"/>
                    <a:pt x="18" y="39"/>
                    <a:pt x="16" y="40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13" y="41"/>
                    <a:pt x="11" y="39"/>
                    <a:pt x="10" y="36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8" y="31"/>
                    <a:pt x="6" y="30"/>
                    <a:pt x="5" y="30"/>
                  </a:cubicBezTo>
                  <a:cubicBezTo>
                    <a:pt x="6" y="37"/>
                    <a:pt x="6" y="37"/>
                    <a:pt x="6" y="37"/>
                  </a:cubicBezTo>
                  <a:cubicBezTo>
                    <a:pt x="7" y="42"/>
                    <a:pt x="12" y="45"/>
                    <a:pt x="16" y="44"/>
                  </a:cubicBezTo>
                  <a:close/>
                  <a:moveTo>
                    <a:pt x="13" y="28"/>
                  </a:moveTo>
                  <a:cubicBezTo>
                    <a:pt x="14" y="28"/>
                    <a:pt x="14" y="28"/>
                    <a:pt x="15" y="28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0" y="25"/>
                    <a:pt x="8" y="23"/>
                    <a:pt x="7" y="2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4" y="7"/>
                    <a:pt x="6" y="5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11" y="4"/>
                    <a:pt x="14" y="6"/>
                    <a:pt x="14" y="8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7" y="13"/>
                    <a:pt x="18" y="14"/>
                    <a:pt x="20" y="15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7" y="3"/>
                    <a:pt x="13" y="0"/>
                    <a:pt x="8" y="0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3" y="1"/>
                    <a:pt x="0" y="6"/>
                    <a:pt x="1" y="1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4" y="26"/>
                    <a:pt x="9" y="29"/>
                    <a:pt x="13" y="28"/>
                  </a:cubicBezTo>
                  <a:close/>
                </a:path>
              </a:pathLst>
            </a:custGeom>
            <a:solidFill>
              <a:srgbClr val="4A66AC">
                <a:lumMod val="5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35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0" name="Freeform 27"/>
            <p:cNvSpPr/>
            <p:nvPr/>
          </p:nvSpPr>
          <p:spPr bwMode="auto">
            <a:xfrm>
              <a:off x="10639604" y="3106506"/>
              <a:ext cx="220207" cy="221675"/>
            </a:xfrm>
            <a:custGeom>
              <a:avLst/>
              <a:gdLst>
                <a:gd name="T0" fmla="*/ 29 w 92"/>
                <a:gd name="T1" fmla="*/ 18 h 92"/>
                <a:gd name="T2" fmla="*/ 92 w 92"/>
                <a:gd name="T3" fmla="*/ 0 h 92"/>
                <a:gd name="T4" fmla="*/ 92 w 92"/>
                <a:gd name="T5" fmla="*/ 6 h 92"/>
                <a:gd name="T6" fmla="*/ 92 w 92"/>
                <a:gd name="T7" fmla="*/ 18 h 92"/>
                <a:gd name="T8" fmla="*/ 92 w 92"/>
                <a:gd name="T9" fmla="*/ 67 h 92"/>
                <a:gd name="T10" fmla="*/ 72 w 92"/>
                <a:gd name="T11" fmla="*/ 81 h 92"/>
                <a:gd name="T12" fmla="*/ 52 w 92"/>
                <a:gd name="T13" fmla="*/ 67 h 92"/>
                <a:gd name="T14" fmla="*/ 72 w 92"/>
                <a:gd name="T15" fmla="*/ 52 h 92"/>
                <a:gd name="T16" fmla="*/ 80 w 92"/>
                <a:gd name="T17" fmla="*/ 54 h 92"/>
                <a:gd name="T18" fmla="*/ 80 w 92"/>
                <a:gd name="T19" fmla="*/ 24 h 92"/>
                <a:gd name="T20" fmla="*/ 40 w 92"/>
                <a:gd name="T21" fmla="*/ 35 h 92"/>
                <a:gd name="T22" fmla="*/ 40 w 92"/>
                <a:gd name="T23" fmla="*/ 78 h 92"/>
                <a:gd name="T24" fmla="*/ 20 w 92"/>
                <a:gd name="T25" fmla="*/ 92 h 92"/>
                <a:gd name="T26" fmla="*/ 0 w 92"/>
                <a:gd name="T27" fmla="*/ 78 h 92"/>
                <a:gd name="T28" fmla="*/ 20 w 92"/>
                <a:gd name="T29" fmla="*/ 64 h 92"/>
                <a:gd name="T30" fmla="*/ 29 w 92"/>
                <a:gd name="T31" fmla="*/ 65 h 92"/>
                <a:gd name="T32" fmla="*/ 29 w 92"/>
                <a:gd name="T33" fmla="*/ 35 h 92"/>
                <a:gd name="T34" fmla="*/ 29 w 92"/>
                <a:gd name="T35" fmla="*/ 1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2" h="92">
                  <a:moveTo>
                    <a:pt x="29" y="18"/>
                  </a:moveTo>
                  <a:cubicBezTo>
                    <a:pt x="92" y="0"/>
                    <a:pt x="92" y="0"/>
                    <a:pt x="92" y="0"/>
                  </a:cubicBezTo>
                  <a:cubicBezTo>
                    <a:pt x="92" y="6"/>
                    <a:pt x="92" y="6"/>
                    <a:pt x="92" y="6"/>
                  </a:cubicBezTo>
                  <a:cubicBezTo>
                    <a:pt x="92" y="18"/>
                    <a:pt x="92" y="18"/>
                    <a:pt x="92" y="18"/>
                  </a:cubicBezTo>
                  <a:cubicBezTo>
                    <a:pt x="92" y="67"/>
                    <a:pt x="92" y="67"/>
                    <a:pt x="92" y="67"/>
                  </a:cubicBezTo>
                  <a:cubicBezTo>
                    <a:pt x="92" y="74"/>
                    <a:pt x="83" y="81"/>
                    <a:pt x="72" y="81"/>
                  </a:cubicBezTo>
                  <a:cubicBezTo>
                    <a:pt x="61" y="81"/>
                    <a:pt x="52" y="74"/>
                    <a:pt x="52" y="67"/>
                  </a:cubicBezTo>
                  <a:cubicBezTo>
                    <a:pt x="52" y="59"/>
                    <a:pt x="61" y="52"/>
                    <a:pt x="72" y="52"/>
                  </a:cubicBezTo>
                  <a:cubicBezTo>
                    <a:pt x="75" y="52"/>
                    <a:pt x="78" y="53"/>
                    <a:pt x="80" y="54"/>
                  </a:cubicBezTo>
                  <a:cubicBezTo>
                    <a:pt x="80" y="24"/>
                    <a:pt x="80" y="24"/>
                    <a:pt x="80" y="24"/>
                  </a:cubicBezTo>
                  <a:cubicBezTo>
                    <a:pt x="40" y="35"/>
                    <a:pt x="40" y="35"/>
                    <a:pt x="40" y="35"/>
                  </a:cubicBezTo>
                  <a:cubicBezTo>
                    <a:pt x="40" y="78"/>
                    <a:pt x="40" y="78"/>
                    <a:pt x="40" y="78"/>
                  </a:cubicBezTo>
                  <a:cubicBezTo>
                    <a:pt x="40" y="86"/>
                    <a:pt x="31" y="92"/>
                    <a:pt x="20" y="92"/>
                  </a:cubicBezTo>
                  <a:cubicBezTo>
                    <a:pt x="9" y="92"/>
                    <a:pt x="0" y="86"/>
                    <a:pt x="0" y="78"/>
                  </a:cubicBezTo>
                  <a:cubicBezTo>
                    <a:pt x="0" y="70"/>
                    <a:pt x="9" y="64"/>
                    <a:pt x="20" y="64"/>
                  </a:cubicBezTo>
                  <a:cubicBezTo>
                    <a:pt x="23" y="64"/>
                    <a:pt x="26" y="64"/>
                    <a:pt x="29" y="65"/>
                  </a:cubicBezTo>
                  <a:cubicBezTo>
                    <a:pt x="29" y="35"/>
                    <a:pt x="29" y="35"/>
                    <a:pt x="29" y="35"/>
                  </a:cubicBezTo>
                  <a:lnTo>
                    <a:pt x="29" y="18"/>
                  </a:lnTo>
                  <a:close/>
                </a:path>
              </a:pathLst>
            </a:custGeom>
            <a:solidFill>
              <a:srgbClr val="4A66AC">
                <a:lumMod val="5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35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1" name="Freeform 28"/>
            <p:cNvSpPr>
              <a:spLocks noEditPoints="1"/>
            </p:cNvSpPr>
            <p:nvPr/>
          </p:nvSpPr>
          <p:spPr bwMode="auto">
            <a:xfrm>
              <a:off x="10817239" y="2622048"/>
              <a:ext cx="155614" cy="218739"/>
            </a:xfrm>
            <a:custGeom>
              <a:avLst/>
              <a:gdLst>
                <a:gd name="T0" fmla="*/ 38 w 65"/>
                <a:gd name="T1" fmla="*/ 46 h 91"/>
                <a:gd name="T2" fmla="*/ 46 w 65"/>
                <a:gd name="T3" fmla="*/ 26 h 91"/>
                <a:gd name="T4" fmla="*/ 52 w 65"/>
                <a:gd name="T5" fmla="*/ 33 h 91"/>
                <a:gd name="T6" fmla="*/ 47 w 65"/>
                <a:gd name="T7" fmla="*/ 46 h 91"/>
                <a:gd name="T8" fmla="*/ 52 w 65"/>
                <a:gd name="T9" fmla="*/ 59 h 91"/>
                <a:gd name="T10" fmla="*/ 45 w 65"/>
                <a:gd name="T11" fmla="*/ 65 h 91"/>
                <a:gd name="T12" fmla="*/ 38 w 65"/>
                <a:gd name="T13" fmla="*/ 46 h 91"/>
                <a:gd name="T14" fmla="*/ 32 w 65"/>
                <a:gd name="T15" fmla="*/ 78 h 91"/>
                <a:gd name="T16" fmla="*/ 19 w 65"/>
                <a:gd name="T17" fmla="*/ 46 h 91"/>
                <a:gd name="T18" fmla="*/ 33 w 65"/>
                <a:gd name="T19" fmla="*/ 13 h 91"/>
                <a:gd name="T20" fmla="*/ 39 w 65"/>
                <a:gd name="T21" fmla="*/ 20 h 91"/>
                <a:gd name="T22" fmla="*/ 39 w 65"/>
                <a:gd name="T23" fmla="*/ 20 h 91"/>
                <a:gd name="T24" fmla="*/ 28 w 65"/>
                <a:gd name="T25" fmla="*/ 46 h 91"/>
                <a:gd name="T26" fmla="*/ 39 w 65"/>
                <a:gd name="T27" fmla="*/ 72 h 91"/>
                <a:gd name="T28" fmla="*/ 32 w 65"/>
                <a:gd name="T29" fmla="*/ 78 h 91"/>
                <a:gd name="T30" fmla="*/ 6 w 65"/>
                <a:gd name="T31" fmla="*/ 20 h 91"/>
                <a:gd name="T32" fmla="*/ 20 w 65"/>
                <a:gd name="T33" fmla="*/ 0 h 91"/>
                <a:gd name="T34" fmla="*/ 20 w 65"/>
                <a:gd name="T35" fmla="*/ 0 h 91"/>
                <a:gd name="T36" fmla="*/ 27 w 65"/>
                <a:gd name="T37" fmla="*/ 6 h 91"/>
                <a:gd name="T38" fmla="*/ 10 w 65"/>
                <a:gd name="T39" fmla="*/ 45 h 91"/>
                <a:gd name="T40" fmla="*/ 26 w 65"/>
                <a:gd name="T41" fmla="*/ 85 h 91"/>
                <a:gd name="T42" fmla="*/ 19 w 65"/>
                <a:gd name="T43" fmla="*/ 91 h 91"/>
                <a:gd name="T44" fmla="*/ 5 w 65"/>
                <a:gd name="T45" fmla="*/ 70 h 91"/>
                <a:gd name="T46" fmla="*/ 1 w 65"/>
                <a:gd name="T47" fmla="*/ 45 h 91"/>
                <a:gd name="T48" fmla="*/ 6 w 65"/>
                <a:gd name="T49" fmla="*/ 20 h 91"/>
                <a:gd name="T50" fmla="*/ 61 w 65"/>
                <a:gd name="T51" fmla="*/ 51 h 91"/>
                <a:gd name="T52" fmla="*/ 65 w 65"/>
                <a:gd name="T53" fmla="*/ 46 h 91"/>
                <a:gd name="T54" fmla="*/ 61 w 65"/>
                <a:gd name="T55" fmla="*/ 41 h 91"/>
                <a:gd name="T56" fmla="*/ 56 w 65"/>
                <a:gd name="T57" fmla="*/ 46 h 91"/>
                <a:gd name="T58" fmla="*/ 61 w 65"/>
                <a:gd name="T59" fmla="*/ 5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5" h="91">
                  <a:moveTo>
                    <a:pt x="38" y="46"/>
                  </a:moveTo>
                  <a:cubicBezTo>
                    <a:pt x="38" y="38"/>
                    <a:pt x="41" y="31"/>
                    <a:pt x="46" y="26"/>
                  </a:cubicBezTo>
                  <a:cubicBezTo>
                    <a:pt x="52" y="33"/>
                    <a:pt x="52" y="33"/>
                    <a:pt x="52" y="33"/>
                  </a:cubicBezTo>
                  <a:cubicBezTo>
                    <a:pt x="49" y="36"/>
                    <a:pt x="47" y="41"/>
                    <a:pt x="47" y="46"/>
                  </a:cubicBezTo>
                  <a:cubicBezTo>
                    <a:pt x="47" y="51"/>
                    <a:pt x="49" y="56"/>
                    <a:pt x="52" y="59"/>
                  </a:cubicBezTo>
                  <a:cubicBezTo>
                    <a:pt x="45" y="65"/>
                    <a:pt x="45" y="65"/>
                    <a:pt x="45" y="65"/>
                  </a:cubicBezTo>
                  <a:cubicBezTo>
                    <a:pt x="40" y="60"/>
                    <a:pt x="37" y="53"/>
                    <a:pt x="38" y="46"/>
                  </a:cubicBezTo>
                  <a:close/>
                  <a:moveTo>
                    <a:pt x="32" y="78"/>
                  </a:moveTo>
                  <a:cubicBezTo>
                    <a:pt x="24" y="69"/>
                    <a:pt x="19" y="58"/>
                    <a:pt x="19" y="46"/>
                  </a:cubicBezTo>
                  <a:cubicBezTo>
                    <a:pt x="19" y="33"/>
                    <a:pt x="24" y="22"/>
                    <a:pt x="33" y="13"/>
                  </a:cubicBezTo>
                  <a:cubicBezTo>
                    <a:pt x="39" y="20"/>
                    <a:pt x="39" y="20"/>
                    <a:pt x="39" y="20"/>
                  </a:cubicBezTo>
                  <a:cubicBezTo>
                    <a:pt x="39" y="20"/>
                    <a:pt x="39" y="20"/>
                    <a:pt x="39" y="20"/>
                  </a:cubicBezTo>
                  <a:cubicBezTo>
                    <a:pt x="32" y="27"/>
                    <a:pt x="28" y="36"/>
                    <a:pt x="28" y="46"/>
                  </a:cubicBezTo>
                  <a:cubicBezTo>
                    <a:pt x="28" y="55"/>
                    <a:pt x="32" y="65"/>
                    <a:pt x="39" y="72"/>
                  </a:cubicBezTo>
                  <a:lnTo>
                    <a:pt x="32" y="78"/>
                  </a:lnTo>
                  <a:close/>
                  <a:moveTo>
                    <a:pt x="6" y="20"/>
                  </a:moveTo>
                  <a:cubicBezTo>
                    <a:pt x="9" y="13"/>
                    <a:pt x="14" y="6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16" y="17"/>
                    <a:pt x="10" y="31"/>
                    <a:pt x="10" y="45"/>
                  </a:cubicBezTo>
                  <a:cubicBezTo>
                    <a:pt x="10" y="60"/>
                    <a:pt x="15" y="74"/>
                    <a:pt x="26" y="85"/>
                  </a:cubicBezTo>
                  <a:cubicBezTo>
                    <a:pt x="19" y="91"/>
                    <a:pt x="19" y="91"/>
                    <a:pt x="19" y="91"/>
                  </a:cubicBezTo>
                  <a:cubicBezTo>
                    <a:pt x="13" y="85"/>
                    <a:pt x="9" y="78"/>
                    <a:pt x="5" y="70"/>
                  </a:cubicBezTo>
                  <a:cubicBezTo>
                    <a:pt x="2" y="62"/>
                    <a:pt x="0" y="54"/>
                    <a:pt x="1" y="45"/>
                  </a:cubicBezTo>
                  <a:cubicBezTo>
                    <a:pt x="1" y="37"/>
                    <a:pt x="3" y="28"/>
                    <a:pt x="6" y="20"/>
                  </a:cubicBezTo>
                  <a:close/>
                  <a:moveTo>
                    <a:pt x="61" y="51"/>
                  </a:moveTo>
                  <a:cubicBezTo>
                    <a:pt x="63" y="51"/>
                    <a:pt x="65" y="49"/>
                    <a:pt x="65" y="46"/>
                  </a:cubicBezTo>
                  <a:cubicBezTo>
                    <a:pt x="65" y="44"/>
                    <a:pt x="63" y="41"/>
                    <a:pt x="61" y="41"/>
                  </a:cubicBezTo>
                  <a:cubicBezTo>
                    <a:pt x="58" y="41"/>
                    <a:pt x="56" y="43"/>
                    <a:pt x="56" y="46"/>
                  </a:cubicBezTo>
                  <a:cubicBezTo>
                    <a:pt x="56" y="49"/>
                    <a:pt x="58" y="51"/>
                    <a:pt x="61" y="51"/>
                  </a:cubicBezTo>
                  <a:close/>
                </a:path>
              </a:pathLst>
            </a:custGeom>
            <a:solidFill>
              <a:srgbClr val="4A66AC">
                <a:lumMod val="5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35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2" name="Freeform 29"/>
            <p:cNvSpPr>
              <a:spLocks noEditPoints="1"/>
            </p:cNvSpPr>
            <p:nvPr/>
          </p:nvSpPr>
          <p:spPr bwMode="auto">
            <a:xfrm>
              <a:off x="10759984" y="2856937"/>
              <a:ext cx="151209" cy="151209"/>
            </a:xfrm>
            <a:custGeom>
              <a:avLst/>
              <a:gdLst>
                <a:gd name="T0" fmla="*/ 63 w 103"/>
                <a:gd name="T1" fmla="*/ 27 h 103"/>
                <a:gd name="T2" fmla="*/ 65 w 103"/>
                <a:gd name="T3" fmla="*/ 2 h 103"/>
                <a:gd name="T4" fmla="*/ 19 w 103"/>
                <a:gd name="T5" fmla="*/ 0 h 103"/>
                <a:gd name="T6" fmla="*/ 1 w 103"/>
                <a:gd name="T7" fmla="*/ 20 h 103"/>
                <a:gd name="T8" fmla="*/ 0 w 103"/>
                <a:gd name="T9" fmla="*/ 77 h 103"/>
                <a:gd name="T10" fmla="*/ 39 w 103"/>
                <a:gd name="T11" fmla="*/ 77 h 103"/>
                <a:gd name="T12" fmla="*/ 37 w 103"/>
                <a:gd name="T13" fmla="*/ 102 h 103"/>
                <a:gd name="T14" fmla="*/ 101 w 103"/>
                <a:gd name="T15" fmla="*/ 103 h 103"/>
                <a:gd name="T16" fmla="*/ 103 w 103"/>
                <a:gd name="T17" fmla="*/ 27 h 103"/>
                <a:gd name="T18" fmla="*/ 63 w 103"/>
                <a:gd name="T19" fmla="*/ 27 h 103"/>
                <a:gd name="T20" fmla="*/ 19 w 103"/>
                <a:gd name="T21" fmla="*/ 10 h 103"/>
                <a:gd name="T22" fmla="*/ 19 w 103"/>
                <a:gd name="T23" fmla="*/ 20 h 103"/>
                <a:gd name="T24" fmla="*/ 9 w 103"/>
                <a:gd name="T25" fmla="*/ 20 h 103"/>
                <a:gd name="T26" fmla="*/ 19 w 103"/>
                <a:gd name="T27" fmla="*/ 10 h 103"/>
                <a:gd name="T28" fmla="*/ 6 w 103"/>
                <a:gd name="T29" fmla="*/ 71 h 103"/>
                <a:gd name="T30" fmla="*/ 6 w 103"/>
                <a:gd name="T31" fmla="*/ 27 h 103"/>
                <a:gd name="T32" fmla="*/ 26 w 103"/>
                <a:gd name="T33" fmla="*/ 27 h 103"/>
                <a:gd name="T34" fmla="*/ 26 w 103"/>
                <a:gd name="T35" fmla="*/ 7 h 103"/>
                <a:gd name="T36" fmla="*/ 58 w 103"/>
                <a:gd name="T37" fmla="*/ 7 h 103"/>
                <a:gd name="T38" fmla="*/ 58 w 103"/>
                <a:gd name="T39" fmla="*/ 27 h 103"/>
                <a:gd name="T40" fmla="*/ 39 w 103"/>
                <a:gd name="T41" fmla="*/ 46 h 103"/>
                <a:gd name="T42" fmla="*/ 39 w 103"/>
                <a:gd name="T43" fmla="*/ 71 h 103"/>
                <a:gd name="T44" fmla="*/ 6 w 103"/>
                <a:gd name="T45" fmla="*/ 71 h 103"/>
                <a:gd name="T46" fmla="*/ 57 w 103"/>
                <a:gd name="T47" fmla="*/ 36 h 103"/>
                <a:gd name="T48" fmla="*/ 57 w 103"/>
                <a:gd name="T49" fmla="*/ 46 h 103"/>
                <a:gd name="T50" fmla="*/ 47 w 103"/>
                <a:gd name="T51" fmla="*/ 46 h 103"/>
                <a:gd name="T52" fmla="*/ 57 w 103"/>
                <a:gd name="T53" fmla="*/ 36 h 103"/>
                <a:gd name="T54" fmla="*/ 94 w 103"/>
                <a:gd name="T55" fmla="*/ 97 h 103"/>
                <a:gd name="T56" fmla="*/ 44 w 103"/>
                <a:gd name="T57" fmla="*/ 97 h 103"/>
                <a:gd name="T58" fmla="*/ 45 w 103"/>
                <a:gd name="T59" fmla="*/ 51 h 103"/>
                <a:gd name="T60" fmla="*/ 63 w 103"/>
                <a:gd name="T61" fmla="*/ 53 h 103"/>
                <a:gd name="T62" fmla="*/ 63 w 103"/>
                <a:gd name="T63" fmla="*/ 33 h 103"/>
                <a:gd name="T64" fmla="*/ 96 w 103"/>
                <a:gd name="T65" fmla="*/ 33 h 103"/>
                <a:gd name="T66" fmla="*/ 94 w 103"/>
                <a:gd name="T67" fmla="*/ 97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3" h="103">
                  <a:moveTo>
                    <a:pt x="63" y="27"/>
                  </a:moveTo>
                  <a:lnTo>
                    <a:pt x="65" y="2"/>
                  </a:lnTo>
                  <a:lnTo>
                    <a:pt x="19" y="0"/>
                  </a:lnTo>
                  <a:lnTo>
                    <a:pt x="1" y="20"/>
                  </a:lnTo>
                  <a:lnTo>
                    <a:pt x="0" y="77"/>
                  </a:lnTo>
                  <a:lnTo>
                    <a:pt x="39" y="77"/>
                  </a:lnTo>
                  <a:lnTo>
                    <a:pt x="37" y="102"/>
                  </a:lnTo>
                  <a:lnTo>
                    <a:pt x="101" y="103"/>
                  </a:lnTo>
                  <a:lnTo>
                    <a:pt x="103" y="27"/>
                  </a:lnTo>
                  <a:lnTo>
                    <a:pt x="63" y="27"/>
                  </a:lnTo>
                  <a:close/>
                  <a:moveTo>
                    <a:pt x="19" y="10"/>
                  </a:moveTo>
                  <a:lnTo>
                    <a:pt x="19" y="20"/>
                  </a:lnTo>
                  <a:lnTo>
                    <a:pt x="9" y="20"/>
                  </a:lnTo>
                  <a:lnTo>
                    <a:pt x="19" y="10"/>
                  </a:lnTo>
                  <a:close/>
                  <a:moveTo>
                    <a:pt x="6" y="71"/>
                  </a:moveTo>
                  <a:lnTo>
                    <a:pt x="6" y="27"/>
                  </a:lnTo>
                  <a:lnTo>
                    <a:pt x="26" y="27"/>
                  </a:lnTo>
                  <a:lnTo>
                    <a:pt x="26" y="7"/>
                  </a:lnTo>
                  <a:lnTo>
                    <a:pt x="58" y="7"/>
                  </a:lnTo>
                  <a:lnTo>
                    <a:pt x="58" y="27"/>
                  </a:lnTo>
                  <a:lnTo>
                    <a:pt x="39" y="46"/>
                  </a:lnTo>
                  <a:lnTo>
                    <a:pt x="39" y="71"/>
                  </a:lnTo>
                  <a:lnTo>
                    <a:pt x="6" y="71"/>
                  </a:lnTo>
                  <a:close/>
                  <a:moveTo>
                    <a:pt x="57" y="36"/>
                  </a:moveTo>
                  <a:lnTo>
                    <a:pt x="57" y="46"/>
                  </a:lnTo>
                  <a:lnTo>
                    <a:pt x="47" y="46"/>
                  </a:lnTo>
                  <a:lnTo>
                    <a:pt x="57" y="36"/>
                  </a:lnTo>
                  <a:close/>
                  <a:moveTo>
                    <a:pt x="94" y="97"/>
                  </a:moveTo>
                  <a:lnTo>
                    <a:pt x="44" y="97"/>
                  </a:lnTo>
                  <a:lnTo>
                    <a:pt x="45" y="51"/>
                  </a:lnTo>
                  <a:lnTo>
                    <a:pt x="63" y="53"/>
                  </a:lnTo>
                  <a:lnTo>
                    <a:pt x="63" y="33"/>
                  </a:lnTo>
                  <a:lnTo>
                    <a:pt x="96" y="33"/>
                  </a:lnTo>
                  <a:lnTo>
                    <a:pt x="94" y="97"/>
                  </a:lnTo>
                  <a:close/>
                </a:path>
              </a:pathLst>
            </a:custGeom>
            <a:solidFill>
              <a:srgbClr val="4A66AC">
                <a:lumMod val="5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35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3" name="Freeform 30"/>
            <p:cNvSpPr>
              <a:spLocks noEditPoints="1"/>
            </p:cNvSpPr>
            <p:nvPr/>
          </p:nvSpPr>
          <p:spPr bwMode="auto">
            <a:xfrm>
              <a:off x="10564734" y="3941826"/>
              <a:ext cx="245165" cy="208464"/>
            </a:xfrm>
            <a:custGeom>
              <a:avLst/>
              <a:gdLst>
                <a:gd name="T0" fmla="*/ 76 w 102"/>
                <a:gd name="T1" fmla="*/ 1 h 87"/>
                <a:gd name="T2" fmla="*/ 7 w 102"/>
                <a:gd name="T3" fmla="*/ 22 h 87"/>
                <a:gd name="T4" fmla="*/ 1 w 102"/>
                <a:gd name="T5" fmla="*/ 32 h 87"/>
                <a:gd name="T6" fmla="*/ 15 w 102"/>
                <a:gd name="T7" fmla="*/ 80 h 87"/>
                <a:gd name="T8" fmla="*/ 26 w 102"/>
                <a:gd name="T9" fmla="*/ 86 h 87"/>
                <a:gd name="T10" fmla="*/ 95 w 102"/>
                <a:gd name="T11" fmla="*/ 65 h 87"/>
                <a:gd name="T12" fmla="*/ 101 w 102"/>
                <a:gd name="T13" fmla="*/ 55 h 87"/>
                <a:gd name="T14" fmla="*/ 87 w 102"/>
                <a:gd name="T15" fmla="*/ 7 h 87"/>
                <a:gd name="T16" fmla="*/ 76 w 102"/>
                <a:gd name="T17" fmla="*/ 1 h 87"/>
                <a:gd name="T18" fmla="*/ 8 w 102"/>
                <a:gd name="T19" fmla="*/ 27 h 87"/>
                <a:gd name="T20" fmla="*/ 78 w 102"/>
                <a:gd name="T21" fmla="*/ 7 h 87"/>
                <a:gd name="T22" fmla="*/ 81 w 102"/>
                <a:gd name="T23" fmla="*/ 8 h 87"/>
                <a:gd name="T24" fmla="*/ 84 w 102"/>
                <a:gd name="T25" fmla="*/ 17 h 87"/>
                <a:gd name="T26" fmla="*/ 9 w 102"/>
                <a:gd name="T27" fmla="*/ 38 h 87"/>
                <a:gd name="T28" fmla="*/ 7 w 102"/>
                <a:gd name="T29" fmla="*/ 30 h 87"/>
                <a:gd name="T30" fmla="*/ 8 w 102"/>
                <a:gd name="T31" fmla="*/ 27 h 87"/>
                <a:gd name="T32" fmla="*/ 94 w 102"/>
                <a:gd name="T33" fmla="*/ 60 h 87"/>
                <a:gd name="T34" fmla="*/ 24 w 102"/>
                <a:gd name="T35" fmla="*/ 80 h 87"/>
                <a:gd name="T36" fmla="*/ 21 w 102"/>
                <a:gd name="T37" fmla="*/ 78 h 87"/>
                <a:gd name="T38" fmla="*/ 14 w 102"/>
                <a:gd name="T39" fmla="*/ 54 h 87"/>
                <a:gd name="T40" fmla="*/ 88 w 102"/>
                <a:gd name="T41" fmla="*/ 33 h 87"/>
                <a:gd name="T42" fmla="*/ 95 w 102"/>
                <a:gd name="T43" fmla="*/ 57 h 87"/>
                <a:gd name="T44" fmla="*/ 94 w 102"/>
                <a:gd name="T45" fmla="*/ 60 h 87"/>
                <a:gd name="T46" fmla="*/ 22 w 102"/>
                <a:gd name="T47" fmla="*/ 64 h 87"/>
                <a:gd name="T48" fmla="*/ 27 w 102"/>
                <a:gd name="T49" fmla="*/ 62 h 87"/>
                <a:gd name="T50" fmla="*/ 31 w 102"/>
                <a:gd name="T51" fmla="*/ 73 h 87"/>
                <a:gd name="T52" fmla="*/ 25 w 102"/>
                <a:gd name="T53" fmla="*/ 74 h 87"/>
                <a:gd name="T54" fmla="*/ 22 w 102"/>
                <a:gd name="T55" fmla="*/ 64 h 87"/>
                <a:gd name="T56" fmla="*/ 33 w 102"/>
                <a:gd name="T57" fmla="*/ 60 h 87"/>
                <a:gd name="T58" fmla="*/ 38 w 102"/>
                <a:gd name="T59" fmla="*/ 59 h 87"/>
                <a:gd name="T60" fmla="*/ 41 w 102"/>
                <a:gd name="T61" fmla="*/ 70 h 87"/>
                <a:gd name="T62" fmla="*/ 36 w 102"/>
                <a:gd name="T63" fmla="*/ 71 h 87"/>
                <a:gd name="T64" fmla="*/ 33 w 102"/>
                <a:gd name="T65" fmla="*/ 60 h 87"/>
                <a:gd name="T66" fmla="*/ 43 w 102"/>
                <a:gd name="T67" fmla="*/ 57 h 87"/>
                <a:gd name="T68" fmla="*/ 49 w 102"/>
                <a:gd name="T69" fmla="*/ 56 h 87"/>
                <a:gd name="T70" fmla="*/ 52 w 102"/>
                <a:gd name="T71" fmla="*/ 66 h 87"/>
                <a:gd name="T72" fmla="*/ 47 w 102"/>
                <a:gd name="T73" fmla="*/ 68 h 87"/>
                <a:gd name="T74" fmla="*/ 43 w 102"/>
                <a:gd name="T75" fmla="*/ 5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2" h="87">
                  <a:moveTo>
                    <a:pt x="76" y="1"/>
                  </a:moveTo>
                  <a:cubicBezTo>
                    <a:pt x="7" y="22"/>
                    <a:pt x="7" y="22"/>
                    <a:pt x="7" y="22"/>
                  </a:cubicBezTo>
                  <a:cubicBezTo>
                    <a:pt x="2" y="23"/>
                    <a:pt x="0" y="28"/>
                    <a:pt x="1" y="32"/>
                  </a:cubicBezTo>
                  <a:cubicBezTo>
                    <a:pt x="15" y="80"/>
                    <a:pt x="15" y="80"/>
                    <a:pt x="15" y="80"/>
                  </a:cubicBezTo>
                  <a:cubicBezTo>
                    <a:pt x="17" y="84"/>
                    <a:pt x="21" y="87"/>
                    <a:pt x="26" y="86"/>
                  </a:cubicBezTo>
                  <a:cubicBezTo>
                    <a:pt x="95" y="65"/>
                    <a:pt x="95" y="65"/>
                    <a:pt x="95" y="65"/>
                  </a:cubicBezTo>
                  <a:cubicBezTo>
                    <a:pt x="100" y="64"/>
                    <a:pt x="102" y="59"/>
                    <a:pt x="101" y="55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5" y="3"/>
                    <a:pt x="81" y="0"/>
                    <a:pt x="76" y="1"/>
                  </a:cubicBezTo>
                  <a:close/>
                  <a:moveTo>
                    <a:pt x="8" y="27"/>
                  </a:moveTo>
                  <a:cubicBezTo>
                    <a:pt x="78" y="7"/>
                    <a:pt x="78" y="7"/>
                    <a:pt x="78" y="7"/>
                  </a:cubicBezTo>
                  <a:cubicBezTo>
                    <a:pt x="79" y="6"/>
                    <a:pt x="81" y="7"/>
                    <a:pt x="81" y="8"/>
                  </a:cubicBezTo>
                  <a:cubicBezTo>
                    <a:pt x="84" y="17"/>
                    <a:pt x="84" y="17"/>
                    <a:pt x="84" y="17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6" y="29"/>
                    <a:pt x="7" y="27"/>
                    <a:pt x="8" y="27"/>
                  </a:cubicBezTo>
                  <a:close/>
                  <a:moveTo>
                    <a:pt x="94" y="60"/>
                  </a:moveTo>
                  <a:cubicBezTo>
                    <a:pt x="24" y="80"/>
                    <a:pt x="24" y="80"/>
                    <a:pt x="24" y="80"/>
                  </a:cubicBezTo>
                  <a:cubicBezTo>
                    <a:pt x="23" y="81"/>
                    <a:pt x="21" y="80"/>
                    <a:pt x="21" y="78"/>
                  </a:cubicBezTo>
                  <a:cubicBezTo>
                    <a:pt x="14" y="54"/>
                    <a:pt x="14" y="54"/>
                    <a:pt x="14" y="54"/>
                  </a:cubicBezTo>
                  <a:cubicBezTo>
                    <a:pt x="88" y="33"/>
                    <a:pt x="88" y="33"/>
                    <a:pt x="88" y="33"/>
                  </a:cubicBezTo>
                  <a:cubicBezTo>
                    <a:pt x="95" y="57"/>
                    <a:pt x="95" y="57"/>
                    <a:pt x="95" y="57"/>
                  </a:cubicBezTo>
                  <a:cubicBezTo>
                    <a:pt x="96" y="58"/>
                    <a:pt x="95" y="60"/>
                    <a:pt x="94" y="60"/>
                  </a:cubicBezTo>
                  <a:close/>
                  <a:moveTo>
                    <a:pt x="22" y="64"/>
                  </a:moveTo>
                  <a:cubicBezTo>
                    <a:pt x="27" y="62"/>
                    <a:pt x="27" y="62"/>
                    <a:pt x="27" y="62"/>
                  </a:cubicBezTo>
                  <a:cubicBezTo>
                    <a:pt x="31" y="73"/>
                    <a:pt x="31" y="73"/>
                    <a:pt x="31" y="73"/>
                  </a:cubicBezTo>
                  <a:cubicBezTo>
                    <a:pt x="25" y="74"/>
                    <a:pt x="25" y="74"/>
                    <a:pt x="25" y="74"/>
                  </a:cubicBezTo>
                  <a:lnTo>
                    <a:pt x="22" y="64"/>
                  </a:lnTo>
                  <a:close/>
                  <a:moveTo>
                    <a:pt x="33" y="60"/>
                  </a:moveTo>
                  <a:cubicBezTo>
                    <a:pt x="38" y="59"/>
                    <a:pt x="38" y="59"/>
                    <a:pt x="38" y="59"/>
                  </a:cubicBezTo>
                  <a:cubicBezTo>
                    <a:pt x="41" y="70"/>
                    <a:pt x="41" y="70"/>
                    <a:pt x="41" y="70"/>
                  </a:cubicBezTo>
                  <a:cubicBezTo>
                    <a:pt x="36" y="71"/>
                    <a:pt x="36" y="71"/>
                    <a:pt x="36" y="71"/>
                  </a:cubicBezTo>
                  <a:lnTo>
                    <a:pt x="33" y="60"/>
                  </a:lnTo>
                  <a:close/>
                  <a:moveTo>
                    <a:pt x="43" y="57"/>
                  </a:moveTo>
                  <a:cubicBezTo>
                    <a:pt x="49" y="56"/>
                    <a:pt x="49" y="56"/>
                    <a:pt x="49" y="56"/>
                  </a:cubicBezTo>
                  <a:cubicBezTo>
                    <a:pt x="52" y="66"/>
                    <a:pt x="52" y="66"/>
                    <a:pt x="52" y="66"/>
                  </a:cubicBezTo>
                  <a:cubicBezTo>
                    <a:pt x="47" y="68"/>
                    <a:pt x="47" y="68"/>
                    <a:pt x="47" y="68"/>
                  </a:cubicBezTo>
                  <a:lnTo>
                    <a:pt x="43" y="57"/>
                  </a:lnTo>
                  <a:close/>
                </a:path>
              </a:pathLst>
            </a:custGeom>
            <a:solidFill>
              <a:srgbClr val="4A66AC">
                <a:lumMod val="5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35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4" name="Freeform 31"/>
            <p:cNvSpPr/>
            <p:nvPr/>
          </p:nvSpPr>
          <p:spPr bwMode="auto">
            <a:xfrm>
              <a:off x="10655754" y="2423861"/>
              <a:ext cx="221676" cy="229016"/>
            </a:xfrm>
            <a:custGeom>
              <a:avLst/>
              <a:gdLst>
                <a:gd name="T0" fmla="*/ 65 w 92"/>
                <a:gd name="T1" fmla="*/ 96 h 96"/>
                <a:gd name="T2" fmla="*/ 36 w 92"/>
                <a:gd name="T3" fmla="*/ 49 h 96"/>
                <a:gd name="T4" fmla="*/ 36 w 92"/>
                <a:gd name="T5" fmla="*/ 72 h 96"/>
                <a:gd name="T6" fmla="*/ 0 w 92"/>
                <a:gd name="T7" fmla="*/ 36 h 96"/>
                <a:gd name="T8" fmla="*/ 36 w 92"/>
                <a:gd name="T9" fmla="*/ 0 h 96"/>
                <a:gd name="T10" fmla="*/ 36 w 92"/>
                <a:gd name="T11" fmla="*/ 24 h 96"/>
                <a:gd name="T12" fmla="*/ 65 w 92"/>
                <a:gd name="T13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2" h="96">
                  <a:moveTo>
                    <a:pt x="65" y="96"/>
                  </a:moveTo>
                  <a:cubicBezTo>
                    <a:pt x="76" y="77"/>
                    <a:pt x="78" y="48"/>
                    <a:pt x="36" y="49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24"/>
                    <a:pt x="36" y="24"/>
                    <a:pt x="36" y="24"/>
                  </a:cubicBezTo>
                  <a:cubicBezTo>
                    <a:pt x="86" y="22"/>
                    <a:pt x="92" y="68"/>
                    <a:pt x="65" y="96"/>
                  </a:cubicBezTo>
                  <a:close/>
                </a:path>
              </a:pathLst>
            </a:custGeom>
            <a:solidFill>
              <a:srgbClr val="4A66AC">
                <a:lumMod val="5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35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5" name="Freeform 32"/>
            <p:cNvSpPr>
              <a:spLocks noEditPoints="1"/>
            </p:cNvSpPr>
            <p:nvPr/>
          </p:nvSpPr>
          <p:spPr bwMode="auto">
            <a:xfrm>
              <a:off x="10591159" y="2598560"/>
              <a:ext cx="206996" cy="146805"/>
            </a:xfrm>
            <a:custGeom>
              <a:avLst/>
              <a:gdLst>
                <a:gd name="T0" fmla="*/ 70 w 86"/>
                <a:gd name="T1" fmla="*/ 58 h 61"/>
                <a:gd name="T2" fmla="*/ 75 w 86"/>
                <a:gd name="T3" fmla="*/ 49 h 61"/>
                <a:gd name="T4" fmla="*/ 80 w 86"/>
                <a:gd name="T5" fmla="*/ 41 h 61"/>
                <a:gd name="T6" fmla="*/ 85 w 86"/>
                <a:gd name="T7" fmla="*/ 32 h 61"/>
                <a:gd name="T8" fmla="*/ 83 w 86"/>
                <a:gd name="T9" fmla="*/ 25 h 61"/>
                <a:gd name="T10" fmla="*/ 65 w 86"/>
                <a:gd name="T11" fmla="*/ 9 h 61"/>
                <a:gd name="T12" fmla="*/ 58 w 86"/>
                <a:gd name="T13" fmla="*/ 9 h 61"/>
                <a:gd name="T14" fmla="*/ 50 w 86"/>
                <a:gd name="T15" fmla="*/ 17 h 61"/>
                <a:gd name="T16" fmla="*/ 49 w 86"/>
                <a:gd name="T17" fmla="*/ 18 h 61"/>
                <a:gd name="T18" fmla="*/ 17 w 86"/>
                <a:gd name="T19" fmla="*/ 0 h 61"/>
                <a:gd name="T20" fmla="*/ 0 w 86"/>
                <a:gd name="T21" fmla="*/ 3 h 61"/>
                <a:gd name="T22" fmla="*/ 4 w 86"/>
                <a:gd name="T23" fmla="*/ 16 h 61"/>
                <a:gd name="T24" fmla="*/ 9 w 86"/>
                <a:gd name="T25" fmla="*/ 15 h 61"/>
                <a:gd name="T26" fmla="*/ 11 w 86"/>
                <a:gd name="T27" fmla="*/ 24 h 61"/>
                <a:gd name="T28" fmla="*/ 20 w 86"/>
                <a:gd name="T29" fmla="*/ 21 h 61"/>
                <a:gd name="T30" fmla="*/ 23 w 86"/>
                <a:gd name="T31" fmla="*/ 30 h 61"/>
                <a:gd name="T32" fmla="*/ 32 w 86"/>
                <a:gd name="T33" fmla="*/ 27 h 61"/>
                <a:gd name="T34" fmla="*/ 35 w 86"/>
                <a:gd name="T35" fmla="*/ 36 h 61"/>
                <a:gd name="T36" fmla="*/ 39 w 86"/>
                <a:gd name="T37" fmla="*/ 35 h 61"/>
                <a:gd name="T38" fmla="*/ 39 w 86"/>
                <a:gd name="T39" fmla="*/ 36 h 61"/>
                <a:gd name="T40" fmla="*/ 37 w 86"/>
                <a:gd name="T41" fmla="*/ 47 h 61"/>
                <a:gd name="T42" fmla="*/ 41 w 86"/>
                <a:gd name="T43" fmla="*/ 53 h 61"/>
                <a:gd name="T44" fmla="*/ 64 w 86"/>
                <a:gd name="T45" fmla="*/ 61 h 61"/>
                <a:gd name="T46" fmla="*/ 70 w 86"/>
                <a:gd name="T47" fmla="*/ 58 h 61"/>
                <a:gd name="T48" fmla="*/ 15 w 86"/>
                <a:gd name="T49" fmla="*/ 10 h 61"/>
                <a:gd name="T50" fmla="*/ 18 w 86"/>
                <a:gd name="T51" fmla="*/ 6 h 61"/>
                <a:gd name="T52" fmla="*/ 46 w 86"/>
                <a:gd name="T53" fmla="*/ 21 h 61"/>
                <a:gd name="T54" fmla="*/ 43 w 86"/>
                <a:gd name="T55" fmla="*/ 25 h 61"/>
                <a:gd name="T56" fmla="*/ 15 w 86"/>
                <a:gd name="T57" fmla="*/ 10 h 61"/>
                <a:gd name="T58" fmla="*/ 61 w 86"/>
                <a:gd name="T59" fmla="*/ 54 h 61"/>
                <a:gd name="T60" fmla="*/ 57 w 86"/>
                <a:gd name="T61" fmla="*/ 52 h 61"/>
                <a:gd name="T62" fmla="*/ 56 w 86"/>
                <a:gd name="T63" fmla="*/ 49 h 61"/>
                <a:gd name="T64" fmla="*/ 69 w 86"/>
                <a:gd name="T65" fmla="*/ 24 h 61"/>
                <a:gd name="T66" fmla="*/ 72 w 86"/>
                <a:gd name="T67" fmla="*/ 23 h 61"/>
                <a:gd name="T68" fmla="*/ 77 w 86"/>
                <a:gd name="T69" fmla="*/ 26 h 61"/>
                <a:gd name="T70" fmla="*/ 77 w 86"/>
                <a:gd name="T71" fmla="*/ 29 h 61"/>
                <a:gd name="T72" fmla="*/ 64 w 86"/>
                <a:gd name="T73" fmla="*/ 53 h 61"/>
                <a:gd name="T74" fmla="*/ 61 w 86"/>
                <a:gd name="T75" fmla="*/ 54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6" h="61">
                  <a:moveTo>
                    <a:pt x="70" y="58"/>
                  </a:moveTo>
                  <a:cubicBezTo>
                    <a:pt x="75" y="49"/>
                    <a:pt x="75" y="49"/>
                    <a:pt x="75" y="49"/>
                  </a:cubicBezTo>
                  <a:cubicBezTo>
                    <a:pt x="77" y="47"/>
                    <a:pt x="79" y="43"/>
                    <a:pt x="80" y="41"/>
                  </a:cubicBezTo>
                  <a:cubicBezTo>
                    <a:pt x="85" y="32"/>
                    <a:pt x="85" y="32"/>
                    <a:pt x="85" y="32"/>
                  </a:cubicBezTo>
                  <a:cubicBezTo>
                    <a:pt x="86" y="29"/>
                    <a:pt x="85" y="26"/>
                    <a:pt x="83" y="25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3" y="7"/>
                    <a:pt x="60" y="8"/>
                    <a:pt x="58" y="9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7"/>
                    <a:pt x="49" y="18"/>
                    <a:pt x="49" y="18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32" y="27"/>
                    <a:pt x="32" y="27"/>
                    <a:pt x="32" y="27"/>
                  </a:cubicBezTo>
                  <a:cubicBezTo>
                    <a:pt x="35" y="36"/>
                    <a:pt x="35" y="36"/>
                    <a:pt x="35" y="36"/>
                  </a:cubicBezTo>
                  <a:cubicBezTo>
                    <a:pt x="39" y="35"/>
                    <a:pt x="39" y="35"/>
                    <a:pt x="39" y="35"/>
                  </a:cubicBezTo>
                  <a:cubicBezTo>
                    <a:pt x="39" y="35"/>
                    <a:pt x="39" y="36"/>
                    <a:pt x="39" y="36"/>
                  </a:cubicBezTo>
                  <a:cubicBezTo>
                    <a:pt x="37" y="47"/>
                    <a:pt x="37" y="47"/>
                    <a:pt x="37" y="47"/>
                  </a:cubicBezTo>
                  <a:cubicBezTo>
                    <a:pt x="37" y="50"/>
                    <a:pt x="38" y="53"/>
                    <a:pt x="41" y="53"/>
                  </a:cubicBezTo>
                  <a:cubicBezTo>
                    <a:pt x="64" y="61"/>
                    <a:pt x="64" y="61"/>
                    <a:pt x="64" y="61"/>
                  </a:cubicBezTo>
                  <a:cubicBezTo>
                    <a:pt x="66" y="61"/>
                    <a:pt x="69" y="60"/>
                    <a:pt x="70" y="58"/>
                  </a:cubicBezTo>
                  <a:close/>
                  <a:moveTo>
                    <a:pt x="15" y="10"/>
                  </a:moveTo>
                  <a:cubicBezTo>
                    <a:pt x="18" y="6"/>
                    <a:pt x="18" y="6"/>
                    <a:pt x="18" y="6"/>
                  </a:cubicBezTo>
                  <a:cubicBezTo>
                    <a:pt x="46" y="21"/>
                    <a:pt x="46" y="21"/>
                    <a:pt x="46" y="21"/>
                  </a:cubicBezTo>
                  <a:cubicBezTo>
                    <a:pt x="43" y="25"/>
                    <a:pt x="43" y="25"/>
                    <a:pt x="43" y="25"/>
                  </a:cubicBezTo>
                  <a:lnTo>
                    <a:pt x="15" y="10"/>
                  </a:lnTo>
                  <a:close/>
                  <a:moveTo>
                    <a:pt x="61" y="54"/>
                  </a:moveTo>
                  <a:cubicBezTo>
                    <a:pt x="57" y="52"/>
                    <a:pt x="57" y="52"/>
                    <a:pt x="57" y="52"/>
                  </a:cubicBezTo>
                  <a:cubicBezTo>
                    <a:pt x="56" y="51"/>
                    <a:pt x="55" y="50"/>
                    <a:pt x="56" y="49"/>
                  </a:cubicBezTo>
                  <a:cubicBezTo>
                    <a:pt x="69" y="24"/>
                    <a:pt x="69" y="24"/>
                    <a:pt x="69" y="24"/>
                  </a:cubicBezTo>
                  <a:cubicBezTo>
                    <a:pt x="70" y="23"/>
                    <a:pt x="71" y="23"/>
                    <a:pt x="72" y="23"/>
                  </a:cubicBezTo>
                  <a:cubicBezTo>
                    <a:pt x="77" y="26"/>
                    <a:pt x="77" y="26"/>
                    <a:pt x="77" y="26"/>
                  </a:cubicBezTo>
                  <a:cubicBezTo>
                    <a:pt x="78" y="26"/>
                    <a:pt x="78" y="28"/>
                    <a:pt x="77" y="29"/>
                  </a:cubicBezTo>
                  <a:cubicBezTo>
                    <a:pt x="64" y="53"/>
                    <a:pt x="64" y="53"/>
                    <a:pt x="64" y="53"/>
                  </a:cubicBezTo>
                  <a:cubicBezTo>
                    <a:pt x="64" y="54"/>
                    <a:pt x="62" y="55"/>
                    <a:pt x="61" y="54"/>
                  </a:cubicBezTo>
                  <a:close/>
                </a:path>
              </a:pathLst>
            </a:custGeom>
            <a:solidFill>
              <a:srgbClr val="4A66AC">
                <a:lumMod val="5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35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6" name="Freeform 33"/>
            <p:cNvSpPr>
              <a:spLocks noEditPoints="1"/>
            </p:cNvSpPr>
            <p:nvPr/>
          </p:nvSpPr>
          <p:spPr bwMode="auto">
            <a:xfrm>
              <a:off x="10447290" y="3814106"/>
              <a:ext cx="165890" cy="143869"/>
            </a:xfrm>
            <a:custGeom>
              <a:avLst/>
              <a:gdLst>
                <a:gd name="T0" fmla="*/ 56 w 69"/>
                <a:gd name="T1" fmla="*/ 0 h 60"/>
                <a:gd name="T2" fmla="*/ 13 w 69"/>
                <a:gd name="T3" fmla="*/ 0 h 60"/>
                <a:gd name="T4" fmla="*/ 0 w 69"/>
                <a:gd name="T5" fmla="*/ 13 h 60"/>
                <a:gd name="T6" fmla="*/ 0 w 69"/>
                <a:gd name="T7" fmla="*/ 58 h 60"/>
                <a:gd name="T8" fmla="*/ 2 w 69"/>
                <a:gd name="T9" fmla="*/ 60 h 60"/>
                <a:gd name="T10" fmla="*/ 66 w 69"/>
                <a:gd name="T11" fmla="*/ 60 h 60"/>
                <a:gd name="T12" fmla="*/ 69 w 69"/>
                <a:gd name="T13" fmla="*/ 58 h 60"/>
                <a:gd name="T14" fmla="*/ 69 w 69"/>
                <a:gd name="T15" fmla="*/ 13 h 60"/>
                <a:gd name="T16" fmla="*/ 56 w 69"/>
                <a:gd name="T17" fmla="*/ 0 h 60"/>
                <a:gd name="T18" fmla="*/ 34 w 69"/>
                <a:gd name="T19" fmla="*/ 51 h 60"/>
                <a:gd name="T20" fmla="*/ 13 w 69"/>
                <a:gd name="T21" fmla="*/ 34 h 60"/>
                <a:gd name="T22" fmla="*/ 26 w 69"/>
                <a:gd name="T23" fmla="*/ 34 h 60"/>
                <a:gd name="T24" fmla="*/ 26 w 69"/>
                <a:gd name="T25" fmla="*/ 21 h 60"/>
                <a:gd name="T26" fmla="*/ 43 w 69"/>
                <a:gd name="T27" fmla="*/ 21 h 60"/>
                <a:gd name="T28" fmla="*/ 43 w 69"/>
                <a:gd name="T29" fmla="*/ 34 h 60"/>
                <a:gd name="T30" fmla="*/ 56 w 69"/>
                <a:gd name="T31" fmla="*/ 34 h 60"/>
                <a:gd name="T32" fmla="*/ 34 w 69"/>
                <a:gd name="T33" fmla="*/ 51 h 60"/>
                <a:gd name="T34" fmla="*/ 10 w 69"/>
                <a:gd name="T35" fmla="*/ 9 h 60"/>
                <a:gd name="T36" fmla="*/ 15 w 69"/>
                <a:gd name="T37" fmla="*/ 4 h 60"/>
                <a:gd name="T38" fmla="*/ 54 w 69"/>
                <a:gd name="T39" fmla="*/ 4 h 60"/>
                <a:gd name="T40" fmla="*/ 58 w 69"/>
                <a:gd name="T41" fmla="*/ 9 h 60"/>
                <a:gd name="T42" fmla="*/ 10 w 69"/>
                <a:gd name="T43" fmla="*/ 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9" h="60">
                  <a:moveTo>
                    <a:pt x="56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9"/>
                    <a:pt x="1" y="60"/>
                    <a:pt x="2" y="60"/>
                  </a:cubicBezTo>
                  <a:cubicBezTo>
                    <a:pt x="66" y="60"/>
                    <a:pt x="66" y="60"/>
                    <a:pt x="66" y="60"/>
                  </a:cubicBezTo>
                  <a:cubicBezTo>
                    <a:pt x="68" y="60"/>
                    <a:pt x="69" y="59"/>
                    <a:pt x="69" y="58"/>
                  </a:cubicBezTo>
                  <a:cubicBezTo>
                    <a:pt x="69" y="13"/>
                    <a:pt x="69" y="13"/>
                    <a:pt x="69" y="13"/>
                  </a:cubicBezTo>
                  <a:lnTo>
                    <a:pt x="56" y="0"/>
                  </a:lnTo>
                  <a:close/>
                  <a:moveTo>
                    <a:pt x="34" y="51"/>
                  </a:moveTo>
                  <a:cubicBezTo>
                    <a:pt x="13" y="34"/>
                    <a:pt x="13" y="34"/>
                    <a:pt x="13" y="34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56" y="34"/>
                    <a:pt x="56" y="34"/>
                    <a:pt x="56" y="34"/>
                  </a:cubicBezTo>
                  <a:lnTo>
                    <a:pt x="34" y="51"/>
                  </a:lnTo>
                  <a:close/>
                  <a:moveTo>
                    <a:pt x="10" y="9"/>
                  </a:moveTo>
                  <a:cubicBezTo>
                    <a:pt x="15" y="4"/>
                    <a:pt x="15" y="4"/>
                    <a:pt x="15" y="4"/>
                  </a:cubicBezTo>
                  <a:cubicBezTo>
                    <a:pt x="54" y="4"/>
                    <a:pt x="54" y="4"/>
                    <a:pt x="54" y="4"/>
                  </a:cubicBezTo>
                  <a:cubicBezTo>
                    <a:pt x="58" y="9"/>
                    <a:pt x="58" y="9"/>
                    <a:pt x="58" y="9"/>
                  </a:cubicBezTo>
                  <a:lnTo>
                    <a:pt x="10" y="9"/>
                  </a:lnTo>
                  <a:close/>
                </a:path>
              </a:pathLst>
            </a:custGeom>
            <a:solidFill>
              <a:srgbClr val="4A66AC">
                <a:lumMod val="5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35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7" name="Freeform 34"/>
            <p:cNvSpPr>
              <a:spLocks noEditPoints="1"/>
            </p:cNvSpPr>
            <p:nvPr/>
          </p:nvSpPr>
          <p:spPr bwMode="auto">
            <a:xfrm>
              <a:off x="10677774" y="2219802"/>
              <a:ext cx="136529" cy="186442"/>
            </a:xfrm>
            <a:custGeom>
              <a:avLst/>
              <a:gdLst>
                <a:gd name="T0" fmla="*/ 57 w 57"/>
                <a:gd name="T1" fmla="*/ 48 h 78"/>
                <a:gd name="T2" fmla="*/ 57 w 57"/>
                <a:gd name="T3" fmla="*/ 48 h 78"/>
                <a:gd name="T4" fmla="*/ 57 w 57"/>
                <a:gd name="T5" fmla="*/ 48 h 78"/>
                <a:gd name="T6" fmla="*/ 28 w 57"/>
                <a:gd name="T7" fmla="*/ 0 h 78"/>
                <a:gd name="T8" fmla="*/ 0 w 57"/>
                <a:gd name="T9" fmla="*/ 48 h 78"/>
                <a:gd name="T10" fmla="*/ 0 w 57"/>
                <a:gd name="T11" fmla="*/ 48 h 78"/>
                <a:gd name="T12" fmla="*/ 0 w 57"/>
                <a:gd name="T13" fmla="*/ 48 h 78"/>
                <a:gd name="T14" fmla="*/ 0 w 57"/>
                <a:gd name="T15" fmla="*/ 49 h 78"/>
                <a:gd name="T16" fmla="*/ 0 w 57"/>
                <a:gd name="T17" fmla="*/ 49 h 78"/>
                <a:gd name="T18" fmla="*/ 0 w 57"/>
                <a:gd name="T19" fmla="*/ 49 h 78"/>
                <a:gd name="T20" fmla="*/ 28 w 57"/>
                <a:gd name="T21" fmla="*/ 78 h 78"/>
                <a:gd name="T22" fmla="*/ 57 w 57"/>
                <a:gd name="T23" fmla="*/ 49 h 78"/>
                <a:gd name="T24" fmla="*/ 57 w 57"/>
                <a:gd name="T25" fmla="*/ 49 h 78"/>
                <a:gd name="T26" fmla="*/ 57 w 57"/>
                <a:gd name="T27" fmla="*/ 49 h 78"/>
                <a:gd name="T28" fmla="*/ 57 w 57"/>
                <a:gd name="T29" fmla="*/ 48 h 78"/>
                <a:gd name="T30" fmla="*/ 48 w 57"/>
                <a:gd name="T31" fmla="*/ 49 h 78"/>
                <a:gd name="T32" fmla="*/ 48 w 57"/>
                <a:gd name="T33" fmla="*/ 49 h 78"/>
                <a:gd name="T34" fmla="*/ 42 w 57"/>
                <a:gd name="T35" fmla="*/ 62 h 78"/>
                <a:gd name="T36" fmla="*/ 28 w 57"/>
                <a:gd name="T37" fmla="*/ 68 h 78"/>
                <a:gd name="T38" fmla="*/ 26 w 57"/>
                <a:gd name="T39" fmla="*/ 68 h 78"/>
                <a:gd name="T40" fmla="*/ 43 w 57"/>
                <a:gd name="T41" fmla="*/ 37 h 78"/>
                <a:gd name="T42" fmla="*/ 43 w 57"/>
                <a:gd name="T43" fmla="*/ 33 h 78"/>
                <a:gd name="T44" fmla="*/ 48 w 57"/>
                <a:gd name="T45" fmla="*/ 48 h 78"/>
                <a:gd name="T46" fmla="*/ 48 w 57"/>
                <a:gd name="T47" fmla="*/ 48 h 78"/>
                <a:gd name="T48" fmla="*/ 48 w 57"/>
                <a:gd name="T49" fmla="*/ 48 h 78"/>
                <a:gd name="T50" fmla="*/ 48 w 57"/>
                <a:gd name="T51" fmla="*/ 48 h 78"/>
                <a:gd name="T52" fmla="*/ 48 w 57"/>
                <a:gd name="T53" fmla="*/ 49 h 78"/>
                <a:gd name="T54" fmla="*/ 48 w 57"/>
                <a:gd name="T55" fmla="*/ 4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7" h="78">
                  <a:moveTo>
                    <a:pt x="57" y="48"/>
                  </a:moveTo>
                  <a:cubicBezTo>
                    <a:pt x="57" y="48"/>
                    <a:pt x="57" y="48"/>
                    <a:pt x="57" y="48"/>
                  </a:cubicBezTo>
                  <a:cubicBezTo>
                    <a:pt x="57" y="48"/>
                    <a:pt x="57" y="48"/>
                    <a:pt x="57" y="48"/>
                  </a:cubicBezTo>
                  <a:cubicBezTo>
                    <a:pt x="57" y="24"/>
                    <a:pt x="28" y="0"/>
                    <a:pt x="28" y="0"/>
                  </a:cubicBezTo>
                  <a:cubicBezTo>
                    <a:pt x="28" y="0"/>
                    <a:pt x="0" y="24"/>
                    <a:pt x="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8"/>
                    <a:pt x="0" y="48"/>
                    <a:pt x="0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65"/>
                    <a:pt x="13" y="78"/>
                    <a:pt x="28" y="78"/>
                  </a:cubicBezTo>
                  <a:cubicBezTo>
                    <a:pt x="44" y="78"/>
                    <a:pt x="57" y="65"/>
                    <a:pt x="57" y="49"/>
                  </a:cubicBezTo>
                  <a:cubicBezTo>
                    <a:pt x="57" y="49"/>
                    <a:pt x="57" y="49"/>
                    <a:pt x="57" y="49"/>
                  </a:cubicBezTo>
                  <a:cubicBezTo>
                    <a:pt x="57" y="49"/>
                    <a:pt x="57" y="49"/>
                    <a:pt x="57" y="49"/>
                  </a:cubicBezTo>
                  <a:cubicBezTo>
                    <a:pt x="57" y="48"/>
                    <a:pt x="57" y="48"/>
                    <a:pt x="57" y="48"/>
                  </a:cubicBezTo>
                  <a:close/>
                  <a:moveTo>
                    <a:pt x="48" y="49"/>
                  </a:moveTo>
                  <a:cubicBezTo>
                    <a:pt x="48" y="49"/>
                    <a:pt x="48" y="49"/>
                    <a:pt x="48" y="49"/>
                  </a:cubicBezTo>
                  <a:cubicBezTo>
                    <a:pt x="48" y="54"/>
                    <a:pt x="46" y="59"/>
                    <a:pt x="42" y="62"/>
                  </a:cubicBezTo>
                  <a:cubicBezTo>
                    <a:pt x="38" y="66"/>
                    <a:pt x="34" y="68"/>
                    <a:pt x="28" y="68"/>
                  </a:cubicBezTo>
                  <a:cubicBezTo>
                    <a:pt x="28" y="68"/>
                    <a:pt x="27" y="68"/>
                    <a:pt x="26" y="68"/>
                  </a:cubicBezTo>
                  <a:cubicBezTo>
                    <a:pt x="36" y="61"/>
                    <a:pt x="43" y="50"/>
                    <a:pt x="43" y="37"/>
                  </a:cubicBezTo>
                  <a:cubicBezTo>
                    <a:pt x="43" y="35"/>
                    <a:pt x="43" y="34"/>
                    <a:pt x="43" y="33"/>
                  </a:cubicBezTo>
                  <a:cubicBezTo>
                    <a:pt x="46" y="38"/>
                    <a:pt x="48" y="43"/>
                    <a:pt x="48" y="48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8" y="48"/>
                    <a:pt x="48" y="48"/>
                    <a:pt x="48" y="49"/>
                  </a:cubicBezTo>
                  <a:cubicBezTo>
                    <a:pt x="48" y="49"/>
                    <a:pt x="48" y="49"/>
                    <a:pt x="48" y="49"/>
                  </a:cubicBezTo>
                  <a:close/>
                </a:path>
              </a:pathLst>
            </a:custGeom>
            <a:solidFill>
              <a:srgbClr val="4A66AC">
                <a:lumMod val="5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35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8" name="Freeform 35"/>
            <p:cNvSpPr>
              <a:spLocks noEditPoints="1"/>
            </p:cNvSpPr>
            <p:nvPr/>
          </p:nvSpPr>
          <p:spPr bwMode="auto">
            <a:xfrm>
              <a:off x="10530968" y="2084742"/>
              <a:ext cx="214335" cy="204059"/>
            </a:xfrm>
            <a:custGeom>
              <a:avLst/>
              <a:gdLst>
                <a:gd name="T0" fmla="*/ 52 w 89"/>
                <a:gd name="T1" fmla="*/ 3 h 85"/>
                <a:gd name="T2" fmla="*/ 4 w 89"/>
                <a:gd name="T3" fmla="*/ 36 h 85"/>
                <a:gd name="T4" fmla="*/ 3 w 89"/>
                <a:gd name="T5" fmla="*/ 45 h 85"/>
                <a:gd name="T6" fmla="*/ 28 w 89"/>
                <a:gd name="T7" fmla="*/ 82 h 85"/>
                <a:gd name="T8" fmla="*/ 37 w 89"/>
                <a:gd name="T9" fmla="*/ 83 h 85"/>
                <a:gd name="T10" fmla="*/ 85 w 89"/>
                <a:gd name="T11" fmla="*/ 50 h 85"/>
                <a:gd name="T12" fmla="*/ 87 w 89"/>
                <a:gd name="T13" fmla="*/ 41 h 85"/>
                <a:gd name="T14" fmla="*/ 61 w 89"/>
                <a:gd name="T15" fmla="*/ 4 h 85"/>
                <a:gd name="T16" fmla="*/ 52 w 89"/>
                <a:gd name="T17" fmla="*/ 3 h 85"/>
                <a:gd name="T18" fmla="*/ 38 w 89"/>
                <a:gd name="T19" fmla="*/ 48 h 85"/>
                <a:gd name="T20" fmla="*/ 31 w 89"/>
                <a:gd name="T21" fmla="*/ 71 h 85"/>
                <a:gd name="T22" fmla="*/ 11 w 89"/>
                <a:gd name="T23" fmla="*/ 42 h 85"/>
                <a:gd name="T24" fmla="*/ 38 w 89"/>
                <a:gd name="T25" fmla="*/ 48 h 85"/>
                <a:gd name="T26" fmla="*/ 14 w 89"/>
                <a:gd name="T27" fmla="*/ 40 h 85"/>
                <a:gd name="T28" fmla="*/ 52 w 89"/>
                <a:gd name="T29" fmla="*/ 13 h 85"/>
                <a:gd name="T30" fmla="*/ 43 w 89"/>
                <a:gd name="T31" fmla="*/ 41 h 85"/>
                <a:gd name="T32" fmla="*/ 14 w 89"/>
                <a:gd name="T33" fmla="*/ 40 h 85"/>
                <a:gd name="T34" fmla="*/ 39 w 89"/>
                <a:gd name="T35" fmla="*/ 48 h 85"/>
                <a:gd name="T36" fmla="*/ 50 w 89"/>
                <a:gd name="T37" fmla="*/ 50 h 85"/>
                <a:gd name="T38" fmla="*/ 51 w 89"/>
                <a:gd name="T39" fmla="*/ 40 h 85"/>
                <a:gd name="T40" fmla="*/ 74 w 89"/>
                <a:gd name="T41" fmla="*/ 47 h 85"/>
                <a:gd name="T42" fmla="*/ 38 w 89"/>
                <a:gd name="T43" fmla="*/ 72 h 85"/>
                <a:gd name="T44" fmla="*/ 39 w 89"/>
                <a:gd name="T45" fmla="*/ 48 h 85"/>
                <a:gd name="T46" fmla="*/ 51 w 89"/>
                <a:gd name="T47" fmla="*/ 39 h 85"/>
                <a:gd name="T48" fmla="*/ 55 w 89"/>
                <a:gd name="T49" fmla="*/ 11 h 85"/>
                <a:gd name="T50" fmla="*/ 75 w 89"/>
                <a:gd name="T51" fmla="*/ 40 h 85"/>
                <a:gd name="T52" fmla="*/ 51 w 89"/>
                <a:gd name="T53" fmla="*/ 39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9" h="85">
                  <a:moveTo>
                    <a:pt x="52" y="3"/>
                  </a:moveTo>
                  <a:cubicBezTo>
                    <a:pt x="4" y="36"/>
                    <a:pt x="4" y="36"/>
                    <a:pt x="4" y="36"/>
                  </a:cubicBezTo>
                  <a:cubicBezTo>
                    <a:pt x="1" y="38"/>
                    <a:pt x="0" y="42"/>
                    <a:pt x="3" y="45"/>
                  </a:cubicBezTo>
                  <a:cubicBezTo>
                    <a:pt x="28" y="82"/>
                    <a:pt x="28" y="82"/>
                    <a:pt x="28" y="82"/>
                  </a:cubicBezTo>
                  <a:cubicBezTo>
                    <a:pt x="30" y="85"/>
                    <a:pt x="34" y="85"/>
                    <a:pt x="37" y="83"/>
                  </a:cubicBezTo>
                  <a:cubicBezTo>
                    <a:pt x="85" y="50"/>
                    <a:pt x="85" y="50"/>
                    <a:pt x="85" y="50"/>
                  </a:cubicBezTo>
                  <a:cubicBezTo>
                    <a:pt x="88" y="48"/>
                    <a:pt x="89" y="44"/>
                    <a:pt x="87" y="41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59" y="1"/>
                    <a:pt x="55" y="0"/>
                    <a:pt x="52" y="3"/>
                  </a:cubicBezTo>
                  <a:close/>
                  <a:moveTo>
                    <a:pt x="38" y="48"/>
                  </a:moveTo>
                  <a:cubicBezTo>
                    <a:pt x="31" y="71"/>
                    <a:pt x="31" y="71"/>
                    <a:pt x="31" y="71"/>
                  </a:cubicBezTo>
                  <a:cubicBezTo>
                    <a:pt x="11" y="42"/>
                    <a:pt x="11" y="42"/>
                    <a:pt x="11" y="42"/>
                  </a:cubicBezTo>
                  <a:lnTo>
                    <a:pt x="38" y="48"/>
                  </a:lnTo>
                  <a:close/>
                  <a:moveTo>
                    <a:pt x="14" y="40"/>
                  </a:moveTo>
                  <a:cubicBezTo>
                    <a:pt x="52" y="13"/>
                    <a:pt x="52" y="13"/>
                    <a:pt x="52" y="13"/>
                  </a:cubicBezTo>
                  <a:cubicBezTo>
                    <a:pt x="43" y="41"/>
                    <a:pt x="43" y="41"/>
                    <a:pt x="43" y="41"/>
                  </a:cubicBezTo>
                  <a:lnTo>
                    <a:pt x="14" y="40"/>
                  </a:lnTo>
                  <a:close/>
                  <a:moveTo>
                    <a:pt x="39" y="48"/>
                  </a:moveTo>
                  <a:cubicBezTo>
                    <a:pt x="50" y="50"/>
                    <a:pt x="50" y="50"/>
                    <a:pt x="50" y="50"/>
                  </a:cubicBezTo>
                  <a:cubicBezTo>
                    <a:pt x="51" y="40"/>
                    <a:pt x="51" y="40"/>
                    <a:pt x="51" y="40"/>
                  </a:cubicBezTo>
                  <a:cubicBezTo>
                    <a:pt x="74" y="47"/>
                    <a:pt x="74" y="47"/>
                    <a:pt x="74" y="47"/>
                  </a:cubicBezTo>
                  <a:cubicBezTo>
                    <a:pt x="38" y="72"/>
                    <a:pt x="38" y="72"/>
                    <a:pt x="38" y="72"/>
                  </a:cubicBezTo>
                  <a:lnTo>
                    <a:pt x="39" y="48"/>
                  </a:lnTo>
                  <a:close/>
                  <a:moveTo>
                    <a:pt x="51" y="39"/>
                  </a:moveTo>
                  <a:cubicBezTo>
                    <a:pt x="55" y="11"/>
                    <a:pt x="55" y="11"/>
                    <a:pt x="55" y="11"/>
                  </a:cubicBezTo>
                  <a:cubicBezTo>
                    <a:pt x="75" y="40"/>
                    <a:pt x="75" y="40"/>
                    <a:pt x="75" y="40"/>
                  </a:cubicBezTo>
                  <a:lnTo>
                    <a:pt x="51" y="39"/>
                  </a:lnTo>
                  <a:close/>
                </a:path>
              </a:pathLst>
            </a:custGeom>
            <a:solidFill>
              <a:srgbClr val="4A66AC">
                <a:lumMod val="5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35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9" name="Freeform 36"/>
            <p:cNvSpPr>
              <a:spLocks noEditPoints="1"/>
            </p:cNvSpPr>
            <p:nvPr/>
          </p:nvSpPr>
          <p:spPr bwMode="auto">
            <a:xfrm>
              <a:off x="10447290" y="1967298"/>
              <a:ext cx="162954" cy="165890"/>
            </a:xfrm>
            <a:custGeom>
              <a:avLst/>
              <a:gdLst>
                <a:gd name="T0" fmla="*/ 34 w 68"/>
                <a:gd name="T1" fmla="*/ 0 h 69"/>
                <a:gd name="T2" fmla="*/ 0 w 68"/>
                <a:gd name="T3" fmla="*/ 35 h 69"/>
                <a:gd name="T4" fmla="*/ 34 w 68"/>
                <a:gd name="T5" fmla="*/ 69 h 69"/>
                <a:gd name="T6" fmla="*/ 68 w 68"/>
                <a:gd name="T7" fmla="*/ 35 h 69"/>
                <a:gd name="T8" fmla="*/ 34 w 68"/>
                <a:gd name="T9" fmla="*/ 0 h 69"/>
                <a:gd name="T10" fmla="*/ 34 w 68"/>
                <a:gd name="T11" fmla="*/ 62 h 69"/>
                <a:gd name="T12" fmla="*/ 7 w 68"/>
                <a:gd name="T13" fmla="*/ 35 h 69"/>
                <a:gd name="T14" fmla="*/ 34 w 68"/>
                <a:gd name="T15" fmla="*/ 7 h 69"/>
                <a:gd name="T16" fmla="*/ 62 w 68"/>
                <a:gd name="T17" fmla="*/ 35 h 69"/>
                <a:gd name="T18" fmla="*/ 34 w 68"/>
                <a:gd name="T19" fmla="*/ 62 h 69"/>
                <a:gd name="T20" fmla="*/ 22 w 68"/>
                <a:gd name="T21" fmla="*/ 24 h 69"/>
                <a:gd name="T22" fmla="*/ 36 w 68"/>
                <a:gd name="T23" fmla="*/ 35 h 69"/>
                <a:gd name="T24" fmla="*/ 22 w 68"/>
                <a:gd name="T25" fmla="*/ 45 h 69"/>
                <a:gd name="T26" fmla="*/ 22 w 68"/>
                <a:gd name="T27" fmla="*/ 24 h 69"/>
                <a:gd name="T28" fmla="*/ 39 w 68"/>
                <a:gd name="T29" fmla="*/ 24 h 69"/>
                <a:gd name="T30" fmla="*/ 54 w 68"/>
                <a:gd name="T31" fmla="*/ 35 h 69"/>
                <a:gd name="T32" fmla="*/ 39 w 68"/>
                <a:gd name="T33" fmla="*/ 45 h 69"/>
                <a:gd name="T34" fmla="*/ 39 w 68"/>
                <a:gd name="T35" fmla="*/ 2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8" h="69">
                  <a:moveTo>
                    <a:pt x="34" y="0"/>
                  </a:moveTo>
                  <a:cubicBezTo>
                    <a:pt x="15" y="0"/>
                    <a:pt x="0" y="16"/>
                    <a:pt x="0" y="35"/>
                  </a:cubicBezTo>
                  <a:cubicBezTo>
                    <a:pt x="0" y="53"/>
                    <a:pt x="15" y="69"/>
                    <a:pt x="34" y="69"/>
                  </a:cubicBezTo>
                  <a:cubicBezTo>
                    <a:pt x="53" y="69"/>
                    <a:pt x="68" y="53"/>
                    <a:pt x="68" y="35"/>
                  </a:cubicBezTo>
                  <a:cubicBezTo>
                    <a:pt x="68" y="16"/>
                    <a:pt x="53" y="0"/>
                    <a:pt x="34" y="0"/>
                  </a:cubicBezTo>
                  <a:close/>
                  <a:moveTo>
                    <a:pt x="34" y="62"/>
                  </a:moveTo>
                  <a:cubicBezTo>
                    <a:pt x="19" y="62"/>
                    <a:pt x="7" y="50"/>
                    <a:pt x="7" y="35"/>
                  </a:cubicBezTo>
                  <a:cubicBezTo>
                    <a:pt x="7" y="19"/>
                    <a:pt x="19" y="7"/>
                    <a:pt x="34" y="7"/>
                  </a:cubicBezTo>
                  <a:cubicBezTo>
                    <a:pt x="50" y="7"/>
                    <a:pt x="62" y="19"/>
                    <a:pt x="62" y="35"/>
                  </a:cubicBezTo>
                  <a:cubicBezTo>
                    <a:pt x="62" y="50"/>
                    <a:pt x="50" y="62"/>
                    <a:pt x="34" y="62"/>
                  </a:cubicBezTo>
                  <a:close/>
                  <a:moveTo>
                    <a:pt x="22" y="24"/>
                  </a:moveTo>
                  <a:cubicBezTo>
                    <a:pt x="36" y="35"/>
                    <a:pt x="36" y="35"/>
                    <a:pt x="36" y="35"/>
                  </a:cubicBezTo>
                  <a:cubicBezTo>
                    <a:pt x="22" y="45"/>
                    <a:pt x="22" y="45"/>
                    <a:pt x="22" y="45"/>
                  </a:cubicBezTo>
                  <a:lnTo>
                    <a:pt x="22" y="24"/>
                  </a:lnTo>
                  <a:close/>
                  <a:moveTo>
                    <a:pt x="39" y="24"/>
                  </a:moveTo>
                  <a:cubicBezTo>
                    <a:pt x="54" y="35"/>
                    <a:pt x="54" y="35"/>
                    <a:pt x="54" y="35"/>
                  </a:cubicBezTo>
                  <a:cubicBezTo>
                    <a:pt x="39" y="45"/>
                    <a:pt x="39" y="45"/>
                    <a:pt x="39" y="45"/>
                  </a:cubicBezTo>
                  <a:lnTo>
                    <a:pt x="39" y="24"/>
                  </a:lnTo>
                  <a:close/>
                </a:path>
              </a:pathLst>
            </a:custGeom>
            <a:solidFill>
              <a:srgbClr val="4A66AC">
                <a:lumMod val="5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35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0" name="Freeform 37"/>
            <p:cNvSpPr>
              <a:spLocks noEditPoints="1"/>
            </p:cNvSpPr>
            <p:nvPr/>
          </p:nvSpPr>
          <p:spPr bwMode="auto">
            <a:xfrm>
              <a:off x="10522160" y="2318162"/>
              <a:ext cx="129189" cy="148273"/>
            </a:xfrm>
            <a:custGeom>
              <a:avLst/>
              <a:gdLst>
                <a:gd name="T0" fmla="*/ 50 w 54"/>
                <a:gd name="T1" fmla="*/ 12 h 62"/>
                <a:gd name="T2" fmla="*/ 42 w 54"/>
                <a:gd name="T3" fmla="*/ 5 h 62"/>
                <a:gd name="T4" fmla="*/ 33 w 54"/>
                <a:gd name="T5" fmla="*/ 0 h 62"/>
                <a:gd name="T6" fmla="*/ 6 w 54"/>
                <a:gd name="T7" fmla="*/ 0 h 62"/>
                <a:gd name="T8" fmla="*/ 0 w 54"/>
                <a:gd name="T9" fmla="*/ 6 h 62"/>
                <a:gd name="T10" fmla="*/ 0 w 54"/>
                <a:gd name="T11" fmla="*/ 56 h 62"/>
                <a:gd name="T12" fmla="*/ 6 w 54"/>
                <a:gd name="T13" fmla="*/ 62 h 62"/>
                <a:gd name="T14" fmla="*/ 48 w 54"/>
                <a:gd name="T15" fmla="*/ 62 h 62"/>
                <a:gd name="T16" fmla="*/ 54 w 54"/>
                <a:gd name="T17" fmla="*/ 56 h 62"/>
                <a:gd name="T18" fmla="*/ 54 w 54"/>
                <a:gd name="T19" fmla="*/ 21 h 62"/>
                <a:gd name="T20" fmla="*/ 50 w 54"/>
                <a:gd name="T21" fmla="*/ 12 h 62"/>
                <a:gd name="T22" fmla="*/ 35 w 54"/>
                <a:gd name="T23" fmla="*/ 9 h 62"/>
                <a:gd name="T24" fmla="*/ 35 w 54"/>
                <a:gd name="T25" fmla="*/ 9 h 62"/>
                <a:gd name="T26" fmla="*/ 37 w 54"/>
                <a:gd name="T27" fmla="*/ 10 h 62"/>
                <a:gd name="T28" fmla="*/ 44 w 54"/>
                <a:gd name="T29" fmla="*/ 17 h 62"/>
                <a:gd name="T30" fmla="*/ 45 w 54"/>
                <a:gd name="T31" fmla="*/ 19 h 62"/>
                <a:gd name="T32" fmla="*/ 46 w 54"/>
                <a:gd name="T33" fmla="*/ 20 h 62"/>
                <a:gd name="T34" fmla="*/ 35 w 54"/>
                <a:gd name="T35" fmla="*/ 20 h 62"/>
                <a:gd name="T36" fmla="*/ 35 w 54"/>
                <a:gd name="T37" fmla="*/ 9 h 62"/>
                <a:gd name="T38" fmla="*/ 46 w 54"/>
                <a:gd name="T39" fmla="*/ 54 h 62"/>
                <a:gd name="T40" fmla="*/ 8 w 54"/>
                <a:gd name="T41" fmla="*/ 54 h 62"/>
                <a:gd name="T42" fmla="*/ 8 w 54"/>
                <a:gd name="T43" fmla="*/ 8 h 62"/>
                <a:gd name="T44" fmla="*/ 31 w 54"/>
                <a:gd name="T45" fmla="*/ 8 h 62"/>
                <a:gd name="T46" fmla="*/ 31 w 54"/>
                <a:gd name="T47" fmla="*/ 23 h 62"/>
                <a:gd name="T48" fmla="*/ 46 w 54"/>
                <a:gd name="T49" fmla="*/ 23 h 62"/>
                <a:gd name="T50" fmla="*/ 46 w 54"/>
                <a:gd name="T51" fmla="*/ 5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4" h="62">
                  <a:moveTo>
                    <a:pt x="50" y="12"/>
                  </a:moveTo>
                  <a:cubicBezTo>
                    <a:pt x="42" y="5"/>
                    <a:pt x="42" y="5"/>
                    <a:pt x="42" y="5"/>
                  </a:cubicBezTo>
                  <a:cubicBezTo>
                    <a:pt x="40" y="2"/>
                    <a:pt x="36" y="0"/>
                    <a:pt x="33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9"/>
                    <a:pt x="3" y="62"/>
                    <a:pt x="6" y="62"/>
                  </a:cubicBezTo>
                  <a:cubicBezTo>
                    <a:pt x="48" y="62"/>
                    <a:pt x="48" y="62"/>
                    <a:pt x="48" y="62"/>
                  </a:cubicBezTo>
                  <a:cubicBezTo>
                    <a:pt x="51" y="62"/>
                    <a:pt x="54" y="59"/>
                    <a:pt x="54" y="56"/>
                  </a:cubicBezTo>
                  <a:cubicBezTo>
                    <a:pt x="54" y="21"/>
                    <a:pt x="54" y="21"/>
                    <a:pt x="54" y="21"/>
                  </a:cubicBezTo>
                  <a:cubicBezTo>
                    <a:pt x="54" y="18"/>
                    <a:pt x="52" y="14"/>
                    <a:pt x="50" y="12"/>
                  </a:cubicBezTo>
                  <a:close/>
                  <a:moveTo>
                    <a:pt x="35" y="9"/>
                  </a:moveTo>
                  <a:cubicBezTo>
                    <a:pt x="35" y="9"/>
                    <a:pt x="35" y="9"/>
                    <a:pt x="35" y="9"/>
                  </a:cubicBezTo>
                  <a:cubicBezTo>
                    <a:pt x="36" y="9"/>
                    <a:pt x="37" y="10"/>
                    <a:pt x="37" y="10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45" y="17"/>
                    <a:pt x="45" y="18"/>
                    <a:pt x="45" y="19"/>
                  </a:cubicBezTo>
                  <a:cubicBezTo>
                    <a:pt x="46" y="19"/>
                    <a:pt x="46" y="19"/>
                    <a:pt x="46" y="20"/>
                  </a:cubicBezTo>
                  <a:cubicBezTo>
                    <a:pt x="35" y="20"/>
                    <a:pt x="35" y="20"/>
                    <a:pt x="35" y="20"/>
                  </a:cubicBezTo>
                  <a:lnTo>
                    <a:pt x="35" y="9"/>
                  </a:lnTo>
                  <a:close/>
                  <a:moveTo>
                    <a:pt x="46" y="54"/>
                  </a:moveTo>
                  <a:cubicBezTo>
                    <a:pt x="8" y="54"/>
                    <a:pt x="8" y="54"/>
                    <a:pt x="8" y="54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46" y="23"/>
                    <a:pt x="46" y="23"/>
                    <a:pt x="46" y="23"/>
                  </a:cubicBezTo>
                  <a:lnTo>
                    <a:pt x="46" y="54"/>
                  </a:lnTo>
                  <a:close/>
                </a:path>
              </a:pathLst>
            </a:custGeom>
            <a:solidFill>
              <a:srgbClr val="4A66AC">
                <a:lumMod val="5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35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1" name="Freeform 38"/>
            <p:cNvSpPr>
              <a:spLocks noEditPoints="1"/>
            </p:cNvSpPr>
            <p:nvPr/>
          </p:nvSpPr>
          <p:spPr bwMode="auto">
            <a:xfrm>
              <a:off x="10511884" y="2764449"/>
              <a:ext cx="209932" cy="223144"/>
            </a:xfrm>
            <a:custGeom>
              <a:avLst/>
              <a:gdLst>
                <a:gd name="T0" fmla="*/ 78 w 87"/>
                <a:gd name="T1" fmla="*/ 0 h 93"/>
                <a:gd name="T2" fmla="*/ 9 w 87"/>
                <a:gd name="T3" fmla="*/ 0 h 93"/>
                <a:gd name="T4" fmla="*/ 0 w 87"/>
                <a:gd name="T5" fmla="*/ 9 h 93"/>
                <a:gd name="T6" fmla="*/ 0 w 87"/>
                <a:gd name="T7" fmla="*/ 84 h 93"/>
                <a:gd name="T8" fmla="*/ 9 w 87"/>
                <a:gd name="T9" fmla="*/ 93 h 93"/>
                <a:gd name="T10" fmla="*/ 78 w 87"/>
                <a:gd name="T11" fmla="*/ 93 h 93"/>
                <a:gd name="T12" fmla="*/ 87 w 87"/>
                <a:gd name="T13" fmla="*/ 84 h 93"/>
                <a:gd name="T14" fmla="*/ 87 w 87"/>
                <a:gd name="T15" fmla="*/ 9 h 93"/>
                <a:gd name="T16" fmla="*/ 78 w 87"/>
                <a:gd name="T17" fmla="*/ 0 h 93"/>
                <a:gd name="T18" fmla="*/ 75 w 87"/>
                <a:gd name="T19" fmla="*/ 81 h 93"/>
                <a:gd name="T20" fmla="*/ 12 w 87"/>
                <a:gd name="T21" fmla="*/ 81 h 93"/>
                <a:gd name="T22" fmla="*/ 12 w 87"/>
                <a:gd name="T23" fmla="*/ 12 h 93"/>
                <a:gd name="T24" fmla="*/ 75 w 87"/>
                <a:gd name="T25" fmla="*/ 12 h 93"/>
                <a:gd name="T26" fmla="*/ 75 w 87"/>
                <a:gd name="T27" fmla="*/ 81 h 93"/>
                <a:gd name="T28" fmla="*/ 23 w 87"/>
                <a:gd name="T29" fmla="*/ 41 h 93"/>
                <a:gd name="T30" fmla="*/ 64 w 87"/>
                <a:gd name="T31" fmla="*/ 41 h 93"/>
                <a:gd name="T32" fmla="*/ 64 w 87"/>
                <a:gd name="T33" fmla="*/ 46 h 93"/>
                <a:gd name="T34" fmla="*/ 23 w 87"/>
                <a:gd name="T35" fmla="*/ 46 h 93"/>
                <a:gd name="T36" fmla="*/ 23 w 87"/>
                <a:gd name="T37" fmla="*/ 41 h 93"/>
                <a:gd name="T38" fmla="*/ 23 w 87"/>
                <a:gd name="T39" fmla="*/ 52 h 93"/>
                <a:gd name="T40" fmla="*/ 64 w 87"/>
                <a:gd name="T41" fmla="*/ 52 h 93"/>
                <a:gd name="T42" fmla="*/ 64 w 87"/>
                <a:gd name="T43" fmla="*/ 58 h 93"/>
                <a:gd name="T44" fmla="*/ 23 w 87"/>
                <a:gd name="T45" fmla="*/ 58 h 93"/>
                <a:gd name="T46" fmla="*/ 23 w 87"/>
                <a:gd name="T47" fmla="*/ 52 h 93"/>
                <a:gd name="T48" fmla="*/ 23 w 87"/>
                <a:gd name="T49" fmla="*/ 64 h 93"/>
                <a:gd name="T50" fmla="*/ 64 w 87"/>
                <a:gd name="T51" fmla="*/ 64 h 93"/>
                <a:gd name="T52" fmla="*/ 64 w 87"/>
                <a:gd name="T53" fmla="*/ 69 h 93"/>
                <a:gd name="T54" fmla="*/ 23 w 87"/>
                <a:gd name="T55" fmla="*/ 69 h 93"/>
                <a:gd name="T56" fmla="*/ 23 w 87"/>
                <a:gd name="T57" fmla="*/ 64 h 93"/>
                <a:gd name="T58" fmla="*/ 23 w 87"/>
                <a:gd name="T59" fmla="*/ 29 h 93"/>
                <a:gd name="T60" fmla="*/ 64 w 87"/>
                <a:gd name="T61" fmla="*/ 29 h 93"/>
                <a:gd name="T62" fmla="*/ 64 w 87"/>
                <a:gd name="T63" fmla="*/ 35 h 93"/>
                <a:gd name="T64" fmla="*/ 23 w 87"/>
                <a:gd name="T65" fmla="*/ 35 h 93"/>
                <a:gd name="T66" fmla="*/ 23 w 87"/>
                <a:gd name="T67" fmla="*/ 29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7" h="93">
                  <a:moveTo>
                    <a:pt x="78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9"/>
                    <a:pt x="4" y="93"/>
                    <a:pt x="9" y="93"/>
                  </a:cubicBezTo>
                  <a:cubicBezTo>
                    <a:pt x="78" y="93"/>
                    <a:pt x="78" y="93"/>
                    <a:pt x="78" y="93"/>
                  </a:cubicBezTo>
                  <a:cubicBezTo>
                    <a:pt x="83" y="93"/>
                    <a:pt x="87" y="89"/>
                    <a:pt x="87" y="84"/>
                  </a:cubicBezTo>
                  <a:cubicBezTo>
                    <a:pt x="87" y="9"/>
                    <a:pt x="87" y="9"/>
                    <a:pt x="87" y="9"/>
                  </a:cubicBezTo>
                  <a:cubicBezTo>
                    <a:pt x="87" y="4"/>
                    <a:pt x="83" y="0"/>
                    <a:pt x="78" y="0"/>
                  </a:cubicBezTo>
                  <a:close/>
                  <a:moveTo>
                    <a:pt x="75" y="81"/>
                  </a:moveTo>
                  <a:cubicBezTo>
                    <a:pt x="12" y="81"/>
                    <a:pt x="12" y="81"/>
                    <a:pt x="12" y="81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75" y="12"/>
                    <a:pt x="75" y="12"/>
                    <a:pt x="75" y="12"/>
                  </a:cubicBezTo>
                  <a:lnTo>
                    <a:pt x="75" y="81"/>
                  </a:lnTo>
                  <a:close/>
                  <a:moveTo>
                    <a:pt x="23" y="41"/>
                  </a:moveTo>
                  <a:cubicBezTo>
                    <a:pt x="64" y="41"/>
                    <a:pt x="64" y="41"/>
                    <a:pt x="64" y="41"/>
                  </a:cubicBezTo>
                  <a:cubicBezTo>
                    <a:pt x="64" y="46"/>
                    <a:pt x="64" y="46"/>
                    <a:pt x="64" y="46"/>
                  </a:cubicBezTo>
                  <a:cubicBezTo>
                    <a:pt x="23" y="46"/>
                    <a:pt x="23" y="46"/>
                    <a:pt x="23" y="46"/>
                  </a:cubicBezTo>
                  <a:lnTo>
                    <a:pt x="23" y="41"/>
                  </a:lnTo>
                  <a:close/>
                  <a:moveTo>
                    <a:pt x="23" y="52"/>
                  </a:moveTo>
                  <a:cubicBezTo>
                    <a:pt x="64" y="52"/>
                    <a:pt x="64" y="52"/>
                    <a:pt x="64" y="52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23" y="58"/>
                    <a:pt x="23" y="58"/>
                    <a:pt x="23" y="58"/>
                  </a:cubicBezTo>
                  <a:lnTo>
                    <a:pt x="23" y="52"/>
                  </a:lnTo>
                  <a:close/>
                  <a:moveTo>
                    <a:pt x="23" y="64"/>
                  </a:moveTo>
                  <a:cubicBezTo>
                    <a:pt x="64" y="64"/>
                    <a:pt x="64" y="64"/>
                    <a:pt x="64" y="64"/>
                  </a:cubicBezTo>
                  <a:cubicBezTo>
                    <a:pt x="64" y="69"/>
                    <a:pt x="64" y="69"/>
                    <a:pt x="64" y="69"/>
                  </a:cubicBezTo>
                  <a:cubicBezTo>
                    <a:pt x="23" y="69"/>
                    <a:pt x="23" y="69"/>
                    <a:pt x="23" y="69"/>
                  </a:cubicBezTo>
                  <a:lnTo>
                    <a:pt x="23" y="64"/>
                  </a:lnTo>
                  <a:close/>
                  <a:moveTo>
                    <a:pt x="23" y="29"/>
                  </a:moveTo>
                  <a:cubicBezTo>
                    <a:pt x="64" y="29"/>
                    <a:pt x="64" y="29"/>
                    <a:pt x="64" y="29"/>
                  </a:cubicBezTo>
                  <a:cubicBezTo>
                    <a:pt x="64" y="35"/>
                    <a:pt x="64" y="35"/>
                    <a:pt x="64" y="35"/>
                  </a:cubicBezTo>
                  <a:cubicBezTo>
                    <a:pt x="23" y="35"/>
                    <a:pt x="23" y="35"/>
                    <a:pt x="23" y="35"/>
                  </a:cubicBezTo>
                  <a:lnTo>
                    <a:pt x="23" y="29"/>
                  </a:lnTo>
                  <a:close/>
                </a:path>
              </a:pathLst>
            </a:custGeom>
            <a:solidFill>
              <a:srgbClr val="4A66AC">
                <a:lumMod val="5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35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2" name="Freeform 39"/>
            <p:cNvSpPr>
              <a:spLocks noEditPoints="1"/>
            </p:cNvSpPr>
            <p:nvPr/>
          </p:nvSpPr>
          <p:spPr bwMode="auto">
            <a:xfrm>
              <a:off x="10473715" y="3030167"/>
              <a:ext cx="196719" cy="148273"/>
            </a:xfrm>
            <a:custGeom>
              <a:avLst/>
              <a:gdLst>
                <a:gd name="T0" fmla="*/ 0 w 134"/>
                <a:gd name="T1" fmla="*/ 0 h 101"/>
                <a:gd name="T2" fmla="*/ 0 w 134"/>
                <a:gd name="T3" fmla="*/ 101 h 101"/>
                <a:gd name="T4" fmla="*/ 134 w 134"/>
                <a:gd name="T5" fmla="*/ 101 h 101"/>
                <a:gd name="T6" fmla="*/ 134 w 134"/>
                <a:gd name="T7" fmla="*/ 0 h 101"/>
                <a:gd name="T8" fmla="*/ 0 w 134"/>
                <a:gd name="T9" fmla="*/ 0 h 101"/>
                <a:gd name="T10" fmla="*/ 25 w 134"/>
                <a:gd name="T11" fmla="*/ 93 h 101"/>
                <a:gd name="T12" fmla="*/ 8 w 134"/>
                <a:gd name="T13" fmla="*/ 93 h 101"/>
                <a:gd name="T14" fmla="*/ 8 w 134"/>
                <a:gd name="T15" fmla="*/ 77 h 101"/>
                <a:gd name="T16" fmla="*/ 25 w 134"/>
                <a:gd name="T17" fmla="*/ 77 h 101"/>
                <a:gd name="T18" fmla="*/ 25 w 134"/>
                <a:gd name="T19" fmla="*/ 93 h 101"/>
                <a:gd name="T20" fmla="*/ 25 w 134"/>
                <a:gd name="T21" fmla="*/ 59 h 101"/>
                <a:gd name="T22" fmla="*/ 8 w 134"/>
                <a:gd name="T23" fmla="*/ 59 h 101"/>
                <a:gd name="T24" fmla="*/ 8 w 134"/>
                <a:gd name="T25" fmla="*/ 43 h 101"/>
                <a:gd name="T26" fmla="*/ 25 w 134"/>
                <a:gd name="T27" fmla="*/ 43 h 101"/>
                <a:gd name="T28" fmla="*/ 25 w 134"/>
                <a:gd name="T29" fmla="*/ 59 h 101"/>
                <a:gd name="T30" fmla="*/ 25 w 134"/>
                <a:gd name="T31" fmla="*/ 26 h 101"/>
                <a:gd name="T32" fmla="*/ 8 w 134"/>
                <a:gd name="T33" fmla="*/ 26 h 101"/>
                <a:gd name="T34" fmla="*/ 8 w 134"/>
                <a:gd name="T35" fmla="*/ 8 h 101"/>
                <a:gd name="T36" fmla="*/ 25 w 134"/>
                <a:gd name="T37" fmla="*/ 8 h 101"/>
                <a:gd name="T38" fmla="*/ 25 w 134"/>
                <a:gd name="T39" fmla="*/ 26 h 101"/>
                <a:gd name="T40" fmla="*/ 102 w 134"/>
                <a:gd name="T41" fmla="*/ 93 h 101"/>
                <a:gd name="T42" fmla="*/ 35 w 134"/>
                <a:gd name="T43" fmla="*/ 93 h 101"/>
                <a:gd name="T44" fmla="*/ 35 w 134"/>
                <a:gd name="T45" fmla="*/ 8 h 101"/>
                <a:gd name="T46" fmla="*/ 102 w 134"/>
                <a:gd name="T47" fmla="*/ 8 h 101"/>
                <a:gd name="T48" fmla="*/ 102 w 134"/>
                <a:gd name="T49" fmla="*/ 93 h 101"/>
                <a:gd name="T50" fmla="*/ 126 w 134"/>
                <a:gd name="T51" fmla="*/ 93 h 101"/>
                <a:gd name="T52" fmla="*/ 110 w 134"/>
                <a:gd name="T53" fmla="*/ 93 h 101"/>
                <a:gd name="T54" fmla="*/ 110 w 134"/>
                <a:gd name="T55" fmla="*/ 77 h 101"/>
                <a:gd name="T56" fmla="*/ 126 w 134"/>
                <a:gd name="T57" fmla="*/ 77 h 101"/>
                <a:gd name="T58" fmla="*/ 126 w 134"/>
                <a:gd name="T59" fmla="*/ 93 h 101"/>
                <a:gd name="T60" fmla="*/ 126 w 134"/>
                <a:gd name="T61" fmla="*/ 59 h 101"/>
                <a:gd name="T62" fmla="*/ 110 w 134"/>
                <a:gd name="T63" fmla="*/ 59 h 101"/>
                <a:gd name="T64" fmla="*/ 110 w 134"/>
                <a:gd name="T65" fmla="*/ 43 h 101"/>
                <a:gd name="T66" fmla="*/ 126 w 134"/>
                <a:gd name="T67" fmla="*/ 43 h 101"/>
                <a:gd name="T68" fmla="*/ 126 w 134"/>
                <a:gd name="T69" fmla="*/ 59 h 101"/>
                <a:gd name="T70" fmla="*/ 126 w 134"/>
                <a:gd name="T71" fmla="*/ 26 h 101"/>
                <a:gd name="T72" fmla="*/ 110 w 134"/>
                <a:gd name="T73" fmla="*/ 26 h 101"/>
                <a:gd name="T74" fmla="*/ 110 w 134"/>
                <a:gd name="T75" fmla="*/ 8 h 101"/>
                <a:gd name="T76" fmla="*/ 126 w 134"/>
                <a:gd name="T77" fmla="*/ 8 h 101"/>
                <a:gd name="T78" fmla="*/ 126 w 134"/>
                <a:gd name="T79" fmla="*/ 26 h 101"/>
                <a:gd name="T80" fmla="*/ 51 w 134"/>
                <a:gd name="T81" fmla="*/ 26 h 101"/>
                <a:gd name="T82" fmla="*/ 51 w 134"/>
                <a:gd name="T83" fmla="*/ 77 h 101"/>
                <a:gd name="T84" fmla="*/ 84 w 134"/>
                <a:gd name="T85" fmla="*/ 51 h 101"/>
                <a:gd name="T86" fmla="*/ 51 w 134"/>
                <a:gd name="T87" fmla="*/ 2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4" h="101">
                  <a:moveTo>
                    <a:pt x="0" y="0"/>
                  </a:moveTo>
                  <a:lnTo>
                    <a:pt x="0" y="101"/>
                  </a:lnTo>
                  <a:lnTo>
                    <a:pt x="134" y="101"/>
                  </a:lnTo>
                  <a:lnTo>
                    <a:pt x="134" y="0"/>
                  </a:lnTo>
                  <a:lnTo>
                    <a:pt x="0" y="0"/>
                  </a:lnTo>
                  <a:close/>
                  <a:moveTo>
                    <a:pt x="25" y="93"/>
                  </a:moveTo>
                  <a:lnTo>
                    <a:pt x="8" y="93"/>
                  </a:lnTo>
                  <a:lnTo>
                    <a:pt x="8" y="77"/>
                  </a:lnTo>
                  <a:lnTo>
                    <a:pt x="25" y="77"/>
                  </a:lnTo>
                  <a:lnTo>
                    <a:pt x="25" y="93"/>
                  </a:lnTo>
                  <a:close/>
                  <a:moveTo>
                    <a:pt x="25" y="59"/>
                  </a:moveTo>
                  <a:lnTo>
                    <a:pt x="8" y="59"/>
                  </a:lnTo>
                  <a:lnTo>
                    <a:pt x="8" y="43"/>
                  </a:lnTo>
                  <a:lnTo>
                    <a:pt x="25" y="43"/>
                  </a:lnTo>
                  <a:lnTo>
                    <a:pt x="25" y="59"/>
                  </a:lnTo>
                  <a:close/>
                  <a:moveTo>
                    <a:pt x="25" y="26"/>
                  </a:moveTo>
                  <a:lnTo>
                    <a:pt x="8" y="26"/>
                  </a:lnTo>
                  <a:lnTo>
                    <a:pt x="8" y="8"/>
                  </a:lnTo>
                  <a:lnTo>
                    <a:pt x="25" y="8"/>
                  </a:lnTo>
                  <a:lnTo>
                    <a:pt x="25" y="26"/>
                  </a:lnTo>
                  <a:close/>
                  <a:moveTo>
                    <a:pt x="102" y="93"/>
                  </a:moveTo>
                  <a:lnTo>
                    <a:pt x="35" y="93"/>
                  </a:lnTo>
                  <a:lnTo>
                    <a:pt x="35" y="8"/>
                  </a:lnTo>
                  <a:lnTo>
                    <a:pt x="102" y="8"/>
                  </a:lnTo>
                  <a:lnTo>
                    <a:pt x="102" y="93"/>
                  </a:lnTo>
                  <a:close/>
                  <a:moveTo>
                    <a:pt x="126" y="93"/>
                  </a:moveTo>
                  <a:lnTo>
                    <a:pt x="110" y="93"/>
                  </a:lnTo>
                  <a:lnTo>
                    <a:pt x="110" y="77"/>
                  </a:lnTo>
                  <a:lnTo>
                    <a:pt x="126" y="77"/>
                  </a:lnTo>
                  <a:lnTo>
                    <a:pt x="126" y="93"/>
                  </a:lnTo>
                  <a:close/>
                  <a:moveTo>
                    <a:pt x="126" y="59"/>
                  </a:moveTo>
                  <a:lnTo>
                    <a:pt x="110" y="59"/>
                  </a:lnTo>
                  <a:lnTo>
                    <a:pt x="110" y="43"/>
                  </a:lnTo>
                  <a:lnTo>
                    <a:pt x="126" y="43"/>
                  </a:lnTo>
                  <a:lnTo>
                    <a:pt x="126" y="59"/>
                  </a:lnTo>
                  <a:close/>
                  <a:moveTo>
                    <a:pt x="126" y="26"/>
                  </a:moveTo>
                  <a:lnTo>
                    <a:pt x="110" y="26"/>
                  </a:lnTo>
                  <a:lnTo>
                    <a:pt x="110" y="8"/>
                  </a:lnTo>
                  <a:lnTo>
                    <a:pt x="126" y="8"/>
                  </a:lnTo>
                  <a:lnTo>
                    <a:pt x="126" y="26"/>
                  </a:lnTo>
                  <a:close/>
                  <a:moveTo>
                    <a:pt x="51" y="26"/>
                  </a:moveTo>
                  <a:lnTo>
                    <a:pt x="51" y="77"/>
                  </a:lnTo>
                  <a:lnTo>
                    <a:pt x="84" y="51"/>
                  </a:lnTo>
                  <a:lnTo>
                    <a:pt x="51" y="26"/>
                  </a:lnTo>
                  <a:close/>
                </a:path>
              </a:pathLst>
            </a:custGeom>
            <a:solidFill>
              <a:srgbClr val="4A66AC">
                <a:lumMod val="5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35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3" name="Freeform 40"/>
            <p:cNvSpPr>
              <a:spLocks noEditPoints="1"/>
            </p:cNvSpPr>
            <p:nvPr/>
          </p:nvSpPr>
          <p:spPr bwMode="auto">
            <a:xfrm>
              <a:off x="10699794" y="2987592"/>
              <a:ext cx="117444" cy="110103"/>
            </a:xfrm>
            <a:custGeom>
              <a:avLst/>
              <a:gdLst>
                <a:gd name="T0" fmla="*/ 80 w 80"/>
                <a:gd name="T1" fmla="*/ 29 h 75"/>
                <a:gd name="T2" fmla="*/ 52 w 80"/>
                <a:gd name="T3" fmla="*/ 24 h 75"/>
                <a:gd name="T4" fmla="*/ 41 w 80"/>
                <a:gd name="T5" fmla="*/ 0 h 75"/>
                <a:gd name="T6" fmla="*/ 28 w 80"/>
                <a:gd name="T7" fmla="*/ 24 h 75"/>
                <a:gd name="T8" fmla="*/ 0 w 80"/>
                <a:gd name="T9" fmla="*/ 29 h 75"/>
                <a:gd name="T10" fmla="*/ 19 w 80"/>
                <a:gd name="T11" fmla="*/ 49 h 75"/>
                <a:gd name="T12" fmla="*/ 15 w 80"/>
                <a:gd name="T13" fmla="*/ 75 h 75"/>
                <a:gd name="T14" fmla="*/ 41 w 80"/>
                <a:gd name="T15" fmla="*/ 62 h 75"/>
                <a:gd name="T16" fmla="*/ 65 w 80"/>
                <a:gd name="T17" fmla="*/ 75 h 75"/>
                <a:gd name="T18" fmla="*/ 60 w 80"/>
                <a:gd name="T19" fmla="*/ 49 h 75"/>
                <a:gd name="T20" fmla="*/ 80 w 80"/>
                <a:gd name="T21" fmla="*/ 29 h 75"/>
                <a:gd name="T22" fmla="*/ 41 w 80"/>
                <a:gd name="T23" fmla="*/ 57 h 75"/>
                <a:gd name="T24" fmla="*/ 23 w 80"/>
                <a:gd name="T25" fmla="*/ 65 h 75"/>
                <a:gd name="T26" fmla="*/ 26 w 80"/>
                <a:gd name="T27" fmla="*/ 45 h 75"/>
                <a:gd name="T28" fmla="*/ 11 w 80"/>
                <a:gd name="T29" fmla="*/ 32 h 75"/>
                <a:gd name="T30" fmla="*/ 31 w 80"/>
                <a:gd name="T31" fmla="*/ 29 h 75"/>
                <a:gd name="T32" fmla="*/ 41 w 80"/>
                <a:gd name="T33" fmla="*/ 11 h 75"/>
                <a:gd name="T34" fmla="*/ 49 w 80"/>
                <a:gd name="T35" fmla="*/ 29 h 75"/>
                <a:gd name="T36" fmla="*/ 68 w 80"/>
                <a:gd name="T37" fmla="*/ 32 h 75"/>
                <a:gd name="T38" fmla="*/ 54 w 80"/>
                <a:gd name="T39" fmla="*/ 45 h 75"/>
                <a:gd name="T40" fmla="*/ 57 w 80"/>
                <a:gd name="T41" fmla="*/ 65 h 75"/>
                <a:gd name="T42" fmla="*/ 41 w 80"/>
                <a:gd name="T43" fmla="*/ 57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0" h="75">
                  <a:moveTo>
                    <a:pt x="80" y="29"/>
                  </a:moveTo>
                  <a:lnTo>
                    <a:pt x="52" y="24"/>
                  </a:lnTo>
                  <a:lnTo>
                    <a:pt x="41" y="0"/>
                  </a:lnTo>
                  <a:lnTo>
                    <a:pt x="28" y="24"/>
                  </a:lnTo>
                  <a:lnTo>
                    <a:pt x="0" y="29"/>
                  </a:lnTo>
                  <a:lnTo>
                    <a:pt x="19" y="49"/>
                  </a:lnTo>
                  <a:lnTo>
                    <a:pt x="15" y="75"/>
                  </a:lnTo>
                  <a:lnTo>
                    <a:pt x="41" y="62"/>
                  </a:lnTo>
                  <a:lnTo>
                    <a:pt x="65" y="75"/>
                  </a:lnTo>
                  <a:lnTo>
                    <a:pt x="60" y="49"/>
                  </a:lnTo>
                  <a:lnTo>
                    <a:pt x="80" y="29"/>
                  </a:lnTo>
                  <a:close/>
                  <a:moveTo>
                    <a:pt x="41" y="57"/>
                  </a:moveTo>
                  <a:lnTo>
                    <a:pt x="23" y="65"/>
                  </a:lnTo>
                  <a:lnTo>
                    <a:pt x="26" y="45"/>
                  </a:lnTo>
                  <a:lnTo>
                    <a:pt x="11" y="32"/>
                  </a:lnTo>
                  <a:lnTo>
                    <a:pt x="31" y="29"/>
                  </a:lnTo>
                  <a:lnTo>
                    <a:pt x="41" y="11"/>
                  </a:lnTo>
                  <a:lnTo>
                    <a:pt x="49" y="29"/>
                  </a:lnTo>
                  <a:lnTo>
                    <a:pt x="68" y="32"/>
                  </a:lnTo>
                  <a:lnTo>
                    <a:pt x="54" y="45"/>
                  </a:lnTo>
                  <a:lnTo>
                    <a:pt x="57" y="65"/>
                  </a:lnTo>
                  <a:lnTo>
                    <a:pt x="41" y="57"/>
                  </a:lnTo>
                  <a:close/>
                </a:path>
              </a:pathLst>
            </a:custGeom>
            <a:solidFill>
              <a:srgbClr val="4A66AC">
                <a:lumMod val="5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35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4" name="Freeform 41"/>
            <p:cNvSpPr>
              <a:spLocks noEditPoints="1"/>
            </p:cNvSpPr>
            <p:nvPr/>
          </p:nvSpPr>
          <p:spPr bwMode="auto">
            <a:xfrm>
              <a:off x="10313697" y="1861598"/>
              <a:ext cx="143869" cy="155614"/>
            </a:xfrm>
            <a:custGeom>
              <a:avLst/>
              <a:gdLst>
                <a:gd name="T0" fmla="*/ 48 w 60"/>
                <a:gd name="T1" fmla="*/ 11 h 65"/>
                <a:gd name="T2" fmla="*/ 60 w 60"/>
                <a:gd name="T3" fmla="*/ 6 h 65"/>
                <a:gd name="T4" fmla="*/ 60 w 60"/>
                <a:gd name="T5" fmla="*/ 44 h 65"/>
                <a:gd name="T6" fmla="*/ 48 w 60"/>
                <a:gd name="T7" fmla="*/ 48 h 65"/>
                <a:gd name="T8" fmla="*/ 36 w 60"/>
                <a:gd name="T9" fmla="*/ 45 h 65"/>
                <a:gd name="T10" fmla="*/ 24 w 60"/>
                <a:gd name="T11" fmla="*/ 41 h 65"/>
                <a:gd name="T12" fmla="*/ 12 w 60"/>
                <a:gd name="T13" fmla="*/ 46 h 65"/>
                <a:gd name="T14" fmla="*/ 12 w 60"/>
                <a:gd name="T15" fmla="*/ 8 h 65"/>
                <a:gd name="T16" fmla="*/ 24 w 60"/>
                <a:gd name="T17" fmla="*/ 4 h 65"/>
                <a:gd name="T18" fmla="*/ 36 w 60"/>
                <a:gd name="T19" fmla="*/ 7 h 65"/>
                <a:gd name="T20" fmla="*/ 48 w 60"/>
                <a:gd name="T21" fmla="*/ 11 h 65"/>
                <a:gd name="T22" fmla="*/ 4 w 60"/>
                <a:gd name="T23" fmla="*/ 0 h 65"/>
                <a:gd name="T24" fmla="*/ 8 w 60"/>
                <a:gd name="T25" fmla="*/ 4 h 65"/>
                <a:gd name="T26" fmla="*/ 8 w 60"/>
                <a:gd name="T27" fmla="*/ 65 h 65"/>
                <a:gd name="T28" fmla="*/ 0 w 60"/>
                <a:gd name="T29" fmla="*/ 65 h 65"/>
                <a:gd name="T30" fmla="*/ 0 w 60"/>
                <a:gd name="T31" fmla="*/ 4 h 65"/>
                <a:gd name="T32" fmla="*/ 4 w 60"/>
                <a:gd name="T33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" h="65">
                  <a:moveTo>
                    <a:pt x="48" y="11"/>
                  </a:moveTo>
                  <a:cubicBezTo>
                    <a:pt x="53" y="11"/>
                    <a:pt x="58" y="8"/>
                    <a:pt x="60" y="6"/>
                  </a:cubicBezTo>
                  <a:cubicBezTo>
                    <a:pt x="60" y="44"/>
                    <a:pt x="60" y="44"/>
                    <a:pt x="60" y="44"/>
                  </a:cubicBezTo>
                  <a:cubicBezTo>
                    <a:pt x="58" y="46"/>
                    <a:pt x="53" y="48"/>
                    <a:pt x="48" y="48"/>
                  </a:cubicBezTo>
                  <a:cubicBezTo>
                    <a:pt x="43" y="48"/>
                    <a:pt x="39" y="47"/>
                    <a:pt x="36" y="45"/>
                  </a:cubicBezTo>
                  <a:cubicBezTo>
                    <a:pt x="33" y="43"/>
                    <a:pt x="29" y="41"/>
                    <a:pt x="24" y="41"/>
                  </a:cubicBezTo>
                  <a:cubicBezTo>
                    <a:pt x="19" y="41"/>
                    <a:pt x="15" y="44"/>
                    <a:pt x="12" y="46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5" y="6"/>
                    <a:pt x="19" y="4"/>
                    <a:pt x="24" y="4"/>
                  </a:cubicBezTo>
                  <a:cubicBezTo>
                    <a:pt x="29" y="4"/>
                    <a:pt x="33" y="5"/>
                    <a:pt x="36" y="7"/>
                  </a:cubicBezTo>
                  <a:cubicBezTo>
                    <a:pt x="39" y="9"/>
                    <a:pt x="43" y="11"/>
                    <a:pt x="48" y="11"/>
                  </a:cubicBezTo>
                  <a:close/>
                  <a:moveTo>
                    <a:pt x="4" y="0"/>
                  </a:moveTo>
                  <a:cubicBezTo>
                    <a:pt x="6" y="0"/>
                    <a:pt x="8" y="1"/>
                    <a:pt x="8" y="4"/>
                  </a:cubicBezTo>
                  <a:cubicBezTo>
                    <a:pt x="8" y="65"/>
                    <a:pt x="8" y="65"/>
                    <a:pt x="8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1" y="0"/>
                    <a:pt x="4" y="0"/>
                  </a:cubicBezTo>
                  <a:close/>
                </a:path>
              </a:pathLst>
            </a:custGeom>
            <a:solidFill>
              <a:srgbClr val="4A66AC">
                <a:lumMod val="5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35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5" name="Freeform 42"/>
            <p:cNvSpPr>
              <a:spLocks noEditPoints="1"/>
            </p:cNvSpPr>
            <p:nvPr/>
          </p:nvSpPr>
          <p:spPr bwMode="auto">
            <a:xfrm>
              <a:off x="10131659" y="1785259"/>
              <a:ext cx="152677" cy="155614"/>
            </a:xfrm>
            <a:custGeom>
              <a:avLst/>
              <a:gdLst>
                <a:gd name="T0" fmla="*/ 54 w 64"/>
                <a:gd name="T1" fmla="*/ 0 h 65"/>
                <a:gd name="T2" fmla="*/ 44 w 64"/>
                <a:gd name="T3" fmla="*/ 11 h 65"/>
                <a:gd name="T4" fmla="*/ 44 w 64"/>
                <a:gd name="T5" fmla="*/ 41 h 65"/>
                <a:gd name="T6" fmla="*/ 52 w 64"/>
                <a:gd name="T7" fmla="*/ 41 h 65"/>
                <a:gd name="T8" fmla="*/ 52 w 64"/>
                <a:gd name="T9" fmla="*/ 65 h 65"/>
                <a:gd name="T10" fmla="*/ 64 w 64"/>
                <a:gd name="T11" fmla="*/ 65 h 65"/>
                <a:gd name="T12" fmla="*/ 64 w 64"/>
                <a:gd name="T13" fmla="*/ 11 h 65"/>
                <a:gd name="T14" fmla="*/ 54 w 64"/>
                <a:gd name="T15" fmla="*/ 0 h 65"/>
                <a:gd name="T16" fmla="*/ 26 w 64"/>
                <a:gd name="T17" fmla="*/ 0 h 65"/>
                <a:gd name="T18" fmla="*/ 24 w 64"/>
                <a:gd name="T19" fmla="*/ 2 h 65"/>
                <a:gd name="T20" fmla="*/ 24 w 64"/>
                <a:gd name="T21" fmla="*/ 17 h 65"/>
                <a:gd name="T22" fmla="*/ 22 w 64"/>
                <a:gd name="T23" fmla="*/ 18 h 65"/>
                <a:gd name="T24" fmla="*/ 20 w 64"/>
                <a:gd name="T25" fmla="*/ 17 h 65"/>
                <a:gd name="T26" fmla="*/ 20 w 64"/>
                <a:gd name="T27" fmla="*/ 2 h 65"/>
                <a:gd name="T28" fmla="*/ 18 w 64"/>
                <a:gd name="T29" fmla="*/ 0 h 65"/>
                <a:gd name="T30" fmla="*/ 16 w 64"/>
                <a:gd name="T31" fmla="*/ 2 h 65"/>
                <a:gd name="T32" fmla="*/ 16 w 64"/>
                <a:gd name="T33" fmla="*/ 17 h 65"/>
                <a:gd name="T34" fmla="*/ 14 w 64"/>
                <a:gd name="T35" fmla="*/ 18 h 65"/>
                <a:gd name="T36" fmla="*/ 12 w 64"/>
                <a:gd name="T37" fmla="*/ 17 h 65"/>
                <a:gd name="T38" fmla="*/ 12 w 64"/>
                <a:gd name="T39" fmla="*/ 2 h 65"/>
                <a:gd name="T40" fmla="*/ 10 w 64"/>
                <a:gd name="T41" fmla="*/ 0 h 65"/>
                <a:gd name="T42" fmla="*/ 8 w 64"/>
                <a:gd name="T43" fmla="*/ 2 h 65"/>
                <a:gd name="T44" fmla="*/ 8 w 64"/>
                <a:gd name="T45" fmla="*/ 17 h 65"/>
                <a:gd name="T46" fmla="*/ 6 w 64"/>
                <a:gd name="T47" fmla="*/ 18 h 65"/>
                <a:gd name="T48" fmla="*/ 4 w 64"/>
                <a:gd name="T49" fmla="*/ 17 h 65"/>
                <a:gd name="T50" fmla="*/ 4 w 64"/>
                <a:gd name="T51" fmla="*/ 2 h 65"/>
                <a:gd name="T52" fmla="*/ 2 w 64"/>
                <a:gd name="T53" fmla="*/ 0 h 65"/>
                <a:gd name="T54" fmla="*/ 0 w 64"/>
                <a:gd name="T55" fmla="*/ 2 h 65"/>
                <a:gd name="T56" fmla="*/ 0 w 64"/>
                <a:gd name="T57" fmla="*/ 17 h 65"/>
                <a:gd name="T58" fmla="*/ 0 w 64"/>
                <a:gd name="T59" fmla="*/ 21 h 65"/>
                <a:gd name="T60" fmla="*/ 3 w 64"/>
                <a:gd name="T61" fmla="*/ 25 h 65"/>
                <a:gd name="T62" fmla="*/ 8 w 64"/>
                <a:gd name="T63" fmla="*/ 33 h 65"/>
                <a:gd name="T64" fmla="*/ 8 w 64"/>
                <a:gd name="T65" fmla="*/ 65 h 65"/>
                <a:gd name="T66" fmla="*/ 20 w 64"/>
                <a:gd name="T67" fmla="*/ 65 h 65"/>
                <a:gd name="T68" fmla="*/ 20 w 64"/>
                <a:gd name="T69" fmla="*/ 33 h 65"/>
                <a:gd name="T70" fmla="*/ 25 w 64"/>
                <a:gd name="T71" fmla="*/ 25 h 65"/>
                <a:gd name="T72" fmla="*/ 28 w 64"/>
                <a:gd name="T73" fmla="*/ 21 h 65"/>
                <a:gd name="T74" fmla="*/ 28 w 64"/>
                <a:gd name="T75" fmla="*/ 17 h 65"/>
                <a:gd name="T76" fmla="*/ 28 w 64"/>
                <a:gd name="T77" fmla="*/ 2 h 65"/>
                <a:gd name="T78" fmla="*/ 26 w 64"/>
                <a:gd name="T7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4" h="65">
                  <a:moveTo>
                    <a:pt x="54" y="0"/>
                  </a:moveTo>
                  <a:cubicBezTo>
                    <a:pt x="49" y="0"/>
                    <a:pt x="44" y="5"/>
                    <a:pt x="44" y="11"/>
                  </a:cubicBezTo>
                  <a:cubicBezTo>
                    <a:pt x="44" y="41"/>
                    <a:pt x="44" y="41"/>
                    <a:pt x="44" y="41"/>
                  </a:cubicBezTo>
                  <a:cubicBezTo>
                    <a:pt x="52" y="41"/>
                    <a:pt x="52" y="41"/>
                    <a:pt x="52" y="41"/>
                  </a:cubicBezTo>
                  <a:cubicBezTo>
                    <a:pt x="52" y="65"/>
                    <a:pt x="52" y="65"/>
                    <a:pt x="52" y="65"/>
                  </a:cubicBezTo>
                  <a:cubicBezTo>
                    <a:pt x="64" y="65"/>
                    <a:pt x="64" y="65"/>
                    <a:pt x="64" y="65"/>
                  </a:cubicBezTo>
                  <a:cubicBezTo>
                    <a:pt x="64" y="11"/>
                    <a:pt x="64" y="11"/>
                    <a:pt x="64" y="11"/>
                  </a:cubicBezTo>
                  <a:cubicBezTo>
                    <a:pt x="64" y="5"/>
                    <a:pt x="60" y="0"/>
                    <a:pt x="54" y="0"/>
                  </a:cubicBezTo>
                  <a:close/>
                  <a:moveTo>
                    <a:pt x="26" y="0"/>
                  </a:moveTo>
                  <a:cubicBezTo>
                    <a:pt x="25" y="0"/>
                    <a:pt x="24" y="1"/>
                    <a:pt x="24" y="2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7"/>
                    <a:pt x="23" y="18"/>
                    <a:pt x="22" y="18"/>
                  </a:cubicBezTo>
                  <a:cubicBezTo>
                    <a:pt x="21" y="18"/>
                    <a:pt x="20" y="17"/>
                    <a:pt x="20" y="17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1"/>
                    <a:pt x="19" y="0"/>
                    <a:pt x="18" y="0"/>
                  </a:cubicBezTo>
                  <a:cubicBezTo>
                    <a:pt x="17" y="0"/>
                    <a:pt x="16" y="1"/>
                    <a:pt x="16" y="2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7"/>
                    <a:pt x="15" y="18"/>
                    <a:pt x="14" y="18"/>
                  </a:cubicBezTo>
                  <a:cubicBezTo>
                    <a:pt x="13" y="18"/>
                    <a:pt x="12" y="17"/>
                    <a:pt x="12" y="17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1"/>
                    <a:pt x="11" y="0"/>
                    <a:pt x="10" y="0"/>
                  </a:cubicBezTo>
                  <a:cubicBezTo>
                    <a:pt x="9" y="0"/>
                    <a:pt x="8" y="1"/>
                    <a:pt x="8" y="2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7"/>
                    <a:pt x="7" y="18"/>
                    <a:pt x="6" y="18"/>
                  </a:cubicBezTo>
                  <a:cubicBezTo>
                    <a:pt x="5" y="18"/>
                    <a:pt x="4" y="17"/>
                    <a:pt x="4" y="17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2"/>
                    <a:pt x="1" y="23"/>
                    <a:pt x="3" y="25"/>
                  </a:cubicBezTo>
                  <a:cubicBezTo>
                    <a:pt x="5" y="26"/>
                    <a:pt x="8" y="28"/>
                    <a:pt x="8" y="33"/>
                  </a:cubicBezTo>
                  <a:cubicBezTo>
                    <a:pt x="8" y="65"/>
                    <a:pt x="8" y="65"/>
                    <a:pt x="8" y="65"/>
                  </a:cubicBezTo>
                  <a:cubicBezTo>
                    <a:pt x="20" y="65"/>
                    <a:pt x="20" y="65"/>
                    <a:pt x="20" y="65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0" y="28"/>
                    <a:pt x="22" y="26"/>
                    <a:pt x="25" y="25"/>
                  </a:cubicBezTo>
                  <a:cubicBezTo>
                    <a:pt x="26" y="23"/>
                    <a:pt x="28" y="22"/>
                    <a:pt x="28" y="21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8" y="1"/>
                    <a:pt x="27" y="0"/>
                    <a:pt x="26" y="0"/>
                  </a:cubicBezTo>
                  <a:close/>
                </a:path>
              </a:pathLst>
            </a:custGeom>
            <a:solidFill>
              <a:srgbClr val="4A66AC">
                <a:lumMod val="5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35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6" name="Freeform 43"/>
            <p:cNvSpPr>
              <a:spLocks noEditPoints="1"/>
            </p:cNvSpPr>
            <p:nvPr/>
          </p:nvSpPr>
          <p:spPr bwMode="auto">
            <a:xfrm>
              <a:off x="10432610" y="3212205"/>
              <a:ext cx="177634" cy="199655"/>
            </a:xfrm>
            <a:custGeom>
              <a:avLst/>
              <a:gdLst>
                <a:gd name="T0" fmla="*/ 58 w 74"/>
                <a:gd name="T1" fmla="*/ 25 h 83"/>
                <a:gd name="T2" fmla="*/ 63 w 74"/>
                <a:gd name="T3" fmla="*/ 22 h 83"/>
                <a:gd name="T4" fmla="*/ 68 w 74"/>
                <a:gd name="T5" fmla="*/ 12 h 83"/>
                <a:gd name="T6" fmla="*/ 65 w 74"/>
                <a:gd name="T7" fmla="*/ 3 h 83"/>
                <a:gd name="T8" fmla="*/ 58 w 74"/>
                <a:gd name="T9" fmla="*/ 0 h 83"/>
                <a:gd name="T10" fmla="*/ 46 w 74"/>
                <a:gd name="T11" fmla="*/ 6 h 83"/>
                <a:gd name="T12" fmla="*/ 36 w 74"/>
                <a:gd name="T13" fmla="*/ 24 h 83"/>
                <a:gd name="T14" fmla="*/ 27 w 74"/>
                <a:gd name="T15" fmla="*/ 6 h 83"/>
                <a:gd name="T16" fmla="*/ 18 w 74"/>
                <a:gd name="T17" fmla="*/ 2 h 83"/>
                <a:gd name="T18" fmla="*/ 11 w 74"/>
                <a:gd name="T19" fmla="*/ 5 h 83"/>
                <a:gd name="T20" fmla="*/ 12 w 74"/>
                <a:gd name="T21" fmla="*/ 21 h 83"/>
                <a:gd name="T22" fmla="*/ 18 w 74"/>
                <a:gd name="T23" fmla="*/ 25 h 83"/>
                <a:gd name="T24" fmla="*/ 0 w 74"/>
                <a:gd name="T25" fmla="*/ 25 h 83"/>
                <a:gd name="T26" fmla="*/ 0 w 74"/>
                <a:gd name="T27" fmla="*/ 47 h 83"/>
                <a:gd name="T28" fmla="*/ 6 w 74"/>
                <a:gd name="T29" fmla="*/ 47 h 83"/>
                <a:gd name="T30" fmla="*/ 6 w 74"/>
                <a:gd name="T31" fmla="*/ 83 h 83"/>
                <a:gd name="T32" fmla="*/ 69 w 74"/>
                <a:gd name="T33" fmla="*/ 83 h 83"/>
                <a:gd name="T34" fmla="*/ 69 w 74"/>
                <a:gd name="T35" fmla="*/ 47 h 83"/>
                <a:gd name="T36" fmla="*/ 74 w 74"/>
                <a:gd name="T37" fmla="*/ 47 h 83"/>
                <a:gd name="T38" fmla="*/ 74 w 74"/>
                <a:gd name="T39" fmla="*/ 25 h 83"/>
                <a:gd name="T40" fmla="*/ 58 w 74"/>
                <a:gd name="T41" fmla="*/ 25 h 83"/>
                <a:gd name="T42" fmla="*/ 50 w 74"/>
                <a:gd name="T43" fmla="*/ 10 h 83"/>
                <a:gd name="T44" fmla="*/ 58 w 74"/>
                <a:gd name="T45" fmla="*/ 6 h 83"/>
                <a:gd name="T46" fmla="*/ 61 w 74"/>
                <a:gd name="T47" fmla="*/ 7 h 83"/>
                <a:gd name="T48" fmla="*/ 59 w 74"/>
                <a:gd name="T49" fmla="*/ 18 h 83"/>
                <a:gd name="T50" fmla="*/ 46 w 74"/>
                <a:gd name="T51" fmla="*/ 25 h 83"/>
                <a:gd name="T52" fmla="*/ 42 w 74"/>
                <a:gd name="T53" fmla="*/ 25 h 83"/>
                <a:gd name="T54" fmla="*/ 50 w 74"/>
                <a:gd name="T55" fmla="*/ 10 h 83"/>
                <a:gd name="T56" fmla="*/ 14 w 74"/>
                <a:gd name="T57" fmla="*/ 12 h 83"/>
                <a:gd name="T58" fmla="*/ 15 w 74"/>
                <a:gd name="T59" fmla="*/ 9 h 83"/>
                <a:gd name="T60" fmla="*/ 18 w 74"/>
                <a:gd name="T61" fmla="*/ 8 h 83"/>
                <a:gd name="T62" fmla="*/ 18 w 74"/>
                <a:gd name="T63" fmla="*/ 8 h 83"/>
                <a:gd name="T64" fmla="*/ 23 w 74"/>
                <a:gd name="T65" fmla="*/ 10 h 83"/>
                <a:gd name="T66" fmla="*/ 30 w 74"/>
                <a:gd name="T67" fmla="*/ 23 h 83"/>
                <a:gd name="T68" fmla="*/ 30 w 74"/>
                <a:gd name="T69" fmla="*/ 24 h 83"/>
                <a:gd name="T70" fmla="*/ 29 w 74"/>
                <a:gd name="T71" fmla="*/ 24 h 83"/>
                <a:gd name="T72" fmla="*/ 17 w 74"/>
                <a:gd name="T73" fmla="*/ 17 h 83"/>
                <a:gd name="T74" fmla="*/ 14 w 74"/>
                <a:gd name="T75" fmla="*/ 12 h 83"/>
                <a:gd name="T76" fmla="*/ 32 w 74"/>
                <a:gd name="T77" fmla="*/ 78 h 83"/>
                <a:gd name="T78" fmla="*/ 11 w 74"/>
                <a:gd name="T79" fmla="*/ 78 h 83"/>
                <a:gd name="T80" fmla="*/ 11 w 74"/>
                <a:gd name="T81" fmla="*/ 44 h 83"/>
                <a:gd name="T82" fmla="*/ 32 w 74"/>
                <a:gd name="T83" fmla="*/ 44 h 83"/>
                <a:gd name="T84" fmla="*/ 32 w 74"/>
                <a:gd name="T85" fmla="*/ 78 h 83"/>
                <a:gd name="T86" fmla="*/ 32 w 74"/>
                <a:gd name="T87" fmla="*/ 41 h 83"/>
                <a:gd name="T88" fmla="*/ 6 w 74"/>
                <a:gd name="T89" fmla="*/ 41 h 83"/>
                <a:gd name="T90" fmla="*/ 6 w 74"/>
                <a:gd name="T91" fmla="*/ 31 h 83"/>
                <a:gd name="T92" fmla="*/ 32 w 74"/>
                <a:gd name="T93" fmla="*/ 31 h 83"/>
                <a:gd name="T94" fmla="*/ 32 w 74"/>
                <a:gd name="T95" fmla="*/ 41 h 83"/>
                <a:gd name="T96" fmla="*/ 63 w 74"/>
                <a:gd name="T97" fmla="*/ 78 h 83"/>
                <a:gd name="T98" fmla="*/ 42 w 74"/>
                <a:gd name="T99" fmla="*/ 78 h 83"/>
                <a:gd name="T100" fmla="*/ 42 w 74"/>
                <a:gd name="T101" fmla="*/ 44 h 83"/>
                <a:gd name="T102" fmla="*/ 63 w 74"/>
                <a:gd name="T103" fmla="*/ 44 h 83"/>
                <a:gd name="T104" fmla="*/ 63 w 74"/>
                <a:gd name="T105" fmla="*/ 78 h 83"/>
                <a:gd name="T106" fmla="*/ 69 w 74"/>
                <a:gd name="T107" fmla="*/ 41 h 83"/>
                <a:gd name="T108" fmla="*/ 42 w 74"/>
                <a:gd name="T109" fmla="*/ 41 h 83"/>
                <a:gd name="T110" fmla="*/ 42 w 74"/>
                <a:gd name="T111" fmla="*/ 31 h 83"/>
                <a:gd name="T112" fmla="*/ 69 w 74"/>
                <a:gd name="T113" fmla="*/ 31 h 83"/>
                <a:gd name="T114" fmla="*/ 69 w 74"/>
                <a:gd name="T115" fmla="*/ 4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4" h="83">
                  <a:moveTo>
                    <a:pt x="58" y="25"/>
                  </a:moveTo>
                  <a:cubicBezTo>
                    <a:pt x="60" y="24"/>
                    <a:pt x="61" y="23"/>
                    <a:pt x="63" y="22"/>
                  </a:cubicBezTo>
                  <a:cubicBezTo>
                    <a:pt x="65" y="19"/>
                    <a:pt x="67" y="16"/>
                    <a:pt x="68" y="12"/>
                  </a:cubicBezTo>
                  <a:cubicBezTo>
                    <a:pt x="69" y="9"/>
                    <a:pt x="68" y="5"/>
                    <a:pt x="65" y="3"/>
                  </a:cubicBezTo>
                  <a:cubicBezTo>
                    <a:pt x="63" y="1"/>
                    <a:pt x="61" y="0"/>
                    <a:pt x="58" y="0"/>
                  </a:cubicBezTo>
                  <a:cubicBezTo>
                    <a:pt x="54" y="0"/>
                    <a:pt x="50" y="2"/>
                    <a:pt x="46" y="6"/>
                  </a:cubicBezTo>
                  <a:cubicBezTo>
                    <a:pt x="41" y="11"/>
                    <a:pt x="38" y="19"/>
                    <a:pt x="36" y="24"/>
                  </a:cubicBezTo>
                  <a:cubicBezTo>
                    <a:pt x="35" y="19"/>
                    <a:pt x="32" y="11"/>
                    <a:pt x="27" y="6"/>
                  </a:cubicBezTo>
                  <a:cubicBezTo>
                    <a:pt x="25" y="4"/>
                    <a:pt x="21" y="2"/>
                    <a:pt x="18" y="2"/>
                  </a:cubicBezTo>
                  <a:cubicBezTo>
                    <a:pt x="15" y="2"/>
                    <a:pt x="13" y="3"/>
                    <a:pt x="11" y="5"/>
                  </a:cubicBezTo>
                  <a:cubicBezTo>
                    <a:pt x="7" y="9"/>
                    <a:pt x="8" y="16"/>
                    <a:pt x="12" y="21"/>
                  </a:cubicBezTo>
                  <a:cubicBezTo>
                    <a:pt x="14" y="23"/>
                    <a:pt x="16" y="24"/>
                    <a:pt x="18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6" y="47"/>
                    <a:pt x="6" y="47"/>
                    <a:pt x="6" y="47"/>
                  </a:cubicBezTo>
                  <a:cubicBezTo>
                    <a:pt x="6" y="83"/>
                    <a:pt x="6" y="83"/>
                    <a:pt x="6" y="83"/>
                  </a:cubicBezTo>
                  <a:cubicBezTo>
                    <a:pt x="69" y="83"/>
                    <a:pt x="69" y="83"/>
                    <a:pt x="69" y="83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74" y="47"/>
                    <a:pt x="74" y="47"/>
                    <a:pt x="74" y="47"/>
                  </a:cubicBezTo>
                  <a:cubicBezTo>
                    <a:pt x="74" y="25"/>
                    <a:pt x="74" y="25"/>
                    <a:pt x="74" y="25"/>
                  </a:cubicBezTo>
                  <a:lnTo>
                    <a:pt x="58" y="25"/>
                  </a:lnTo>
                  <a:close/>
                  <a:moveTo>
                    <a:pt x="50" y="10"/>
                  </a:moveTo>
                  <a:cubicBezTo>
                    <a:pt x="53" y="7"/>
                    <a:pt x="56" y="6"/>
                    <a:pt x="58" y="6"/>
                  </a:cubicBezTo>
                  <a:cubicBezTo>
                    <a:pt x="59" y="6"/>
                    <a:pt x="60" y="6"/>
                    <a:pt x="61" y="7"/>
                  </a:cubicBezTo>
                  <a:cubicBezTo>
                    <a:pt x="63" y="9"/>
                    <a:pt x="62" y="14"/>
                    <a:pt x="59" y="18"/>
                  </a:cubicBezTo>
                  <a:cubicBezTo>
                    <a:pt x="55" y="21"/>
                    <a:pt x="50" y="24"/>
                    <a:pt x="46" y="25"/>
                  </a:cubicBezTo>
                  <a:cubicBezTo>
                    <a:pt x="42" y="25"/>
                    <a:pt x="42" y="25"/>
                    <a:pt x="42" y="25"/>
                  </a:cubicBezTo>
                  <a:cubicBezTo>
                    <a:pt x="43" y="21"/>
                    <a:pt x="46" y="14"/>
                    <a:pt x="50" y="10"/>
                  </a:cubicBezTo>
                  <a:close/>
                  <a:moveTo>
                    <a:pt x="14" y="12"/>
                  </a:moveTo>
                  <a:cubicBezTo>
                    <a:pt x="14" y="12"/>
                    <a:pt x="14" y="10"/>
                    <a:pt x="15" y="9"/>
                  </a:cubicBezTo>
                  <a:cubicBezTo>
                    <a:pt x="16" y="8"/>
                    <a:pt x="17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20" y="8"/>
                    <a:pt x="22" y="9"/>
                    <a:pt x="23" y="10"/>
                  </a:cubicBezTo>
                  <a:cubicBezTo>
                    <a:pt x="26" y="13"/>
                    <a:pt x="28" y="18"/>
                    <a:pt x="30" y="23"/>
                  </a:cubicBezTo>
                  <a:cubicBezTo>
                    <a:pt x="30" y="23"/>
                    <a:pt x="30" y="24"/>
                    <a:pt x="30" y="24"/>
                  </a:cubicBezTo>
                  <a:cubicBezTo>
                    <a:pt x="30" y="24"/>
                    <a:pt x="29" y="24"/>
                    <a:pt x="29" y="24"/>
                  </a:cubicBezTo>
                  <a:cubicBezTo>
                    <a:pt x="24" y="22"/>
                    <a:pt x="19" y="20"/>
                    <a:pt x="17" y="17"/>
                  </a:cubicBezTo>
                  <a:cubicBezTo>
                    <a:pt x="15" y="16"/>
                    <a:pt x="14" y="14"/>
                    <a:pt x="14" y="12"/>
                  </a:cubicBezTo>
                  <a:close/>
                  <a:moveTo>
                    <a:pt x="32" y="78"/>
                  </a:moveTo>
                  <a:cubicBezTo>
                    <a:pt x="11" y="78"/>
                    <a:pt x="11" y="78"/>
                    <a:pt x="11" y="78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32" y="44"/>
                    <a:pt x="32" y="44"/>
                    <a:pt x="32" y="44"/>
                  </a:cubicBezTo>
                  <a:lnTo>
                    <a:pt x="32" y="78"/>
                  </a:lnTo>
                  <a:close/>
                  <a:moveTo>
                    <a:pt x="32" y="41"/>
                  </a:moveTo>
                  <a:cubicBezTo>
                    <a:pt x="6" y="41"/>
                    <a:pt x="6" y="41"/>
                    <a:pt x="6" y="4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32" y="31"/>
                    <a:pt x="32" y="31"/>
                    <a:pt x="32" y="31"/>
                  </a:cubicBezTo>
                  <a:lnTo>
                    <a:pt x="32" y="41"/>
                  </a:lnTo>
                  <a:close/>
                  <a:moveTo>
                    <a:pt x="63" y="78"/>
                  </a:moveTo>
                  <a:cubicBezTo>
                    <a:pt x="42" y="78"/>
                    <a:pt x="42" y="78"/>
                    <a:pt x="42" y="78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63" y="44"/>
                    <a:pt x="63" y="44"/>
                    <a:pt x="63" y="44"/>
                  </a:cubicBezTo>
                  <a:lnTo>
                    <a:pt x="63" y="78"/>
                  </a:lnTo>
                  <a:close/>
                  <a:moveTo>
                    <a:pt x="69" y="41"/>
                  </a:moveTo>
                  <a:cubicBezTo>
                    <a:pt x="42" y="41"/>
                    <a:pt x="42" y="41"/>
                    <a:pt x="42" y="41"/>
                  </a:cubicBezTo>
                  <a:cubicBezTo>
                    <a:pt x="42" y="31"/>
                    <a:pt x="42" y="31"/>
                    <a:pt x="42" y="31"/>
                  </a:cubicBezTo>
                  <a:cubicBezTo>
                    <a:pt x="69" y="31"/>
                    <a:pt x="69" y="31"/>
                    <a:pt x="69" y="31"/>
                  </a:cubicBezTo>
                  <a:lnTo>
                    <a:pt x="69" y="41"/>
                  </a:lnTo>
                  <a:close/>
                </a:path>
              </a:pathLst>
            </a:custGeom>
            <a:solidFill>
              <a:srgbClr val="4A66AC">
                <a:lumMod val="5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35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7" name="Freeform 44"/>
            <p:cNvSpPr>
              <a:spLocks noEditPoints="1"/>
            </p:cNvSpPr>
            <p:nvPr/>
          </p:nvSpPr>
          <p:spPr bwMode="auto">
            <a:xfrm>
              <a:off x="10379760" y="4112120"/>
              <a:ext cx="184974" cy="151209"/>
            </a:xfrm>
            <a:custGeom>
              <a:avLst/>
              <a:gdLst>
                <a:gd name="T0" fmla="*/ 1 w 77"/>
                <a:gd name="T1" fmla="*/ 42 h 63"/>
                <a:gd name="T2" fmla="*/ 8 w 77"/>
                <a:gd name="T3" fmla="*/ 55 h 63"/>
                <a:gd name="T4" fmla="*/ 21 w 77"/>
                <a:gd name="T5" fmla="*/ 61 h 63"/>
                <a:gd name="T6" fmla="*/ 38 w 77"/>
                <a:gd name="T7" fmla="*/ 63 h 63"/>
                <a:gd name="T8" fmla="*/ 56 w 77"/>
                <a:gd name="T9" fmla="*/ 61 h 63"/>
                <a:gd name="T10" fmla="*/ 69 w 77"/>
                <a:gd name="T11" fmla="*/ 55 h 63"/>
                <a:gd name="T12" fmla="*/ 76 w 77"/>
                <a:gd name="T13" fmla="*/ 42 h 63"/>
                <a:gd name="T14" fmla="*/ 71 w 77"/>
                <a:gd name="T15" fmla="*/ 16 h 63"/>
                <a:gd name="T16" fmla="*/ 72 w 77"/>
                <a:gd name="T17" fmla="*/ 11 h 63"/>
                <a:gd name="T18" fmla="*/ 70 w 77"/>
                <a:gd name="T19" fmla="*/ 0 h 63"/>
                <a:gd name="T20" fmla="*/ 67 w 77"/>
                <a:gd name="T21" fmla="*/ 0 h 63"/>
                <a:gd name="T22" fmla="*/ 60 w 77"/>
                <a:gd name="T23" fmla="*/ 3 h 63"/>
                <a:gd name="T24" fmla="*/ 38 w 77"/>
                <a:gd name="T25" fmla="*/ 5 h 63"/>
                <a:gd name="T26" fmla="*/ 17 w 77"/>
                <a:gd name="T27" fmla="*/ 3 h 63"/>
                <a:gd name="T28" fmla="*/ 9 w 77"/>
                <a:gd name="T29" fmla="*/ 0 h 63"/>
                <a:gd name="T30" fmla="*/ 7 w 77"/>
                <a:gd name="T31" fmla="*/ 0 h 63"/>
                <a:gd name="T32" fmla="*/ 5 w 77"/>
                <a:gd name="T33" fmla="*/ 11 h 63"/>
                <a:gd name="T34" fmla="*/ 6 w 77"/>
                <a:gd name="T35" fmla="*/ 16 h 63"/>
                <a:gd name="T36" fmla="*/ 9 w 77"/>
                <a:gd name="T37" fmla="*/ 42 h 63"/>
                <a:gd name="T38" fmla="*/ 18 w 77"/>
                <a:gd name="T39" fmla="*/ 30 h 63"/>
                <a:gd name="T40" fmla="*/ 27 w 77"/>
                <a:gd name="T41" fmla="*/ 29 h 63"/>
                <a:gd name="T42" fmla="*/ 38 w 77"/>
                <a:gd name="T43" fmla="*/ 30 h 63"/>
                <a:gd name="T44" fmla="*/ 49 w 77"/>
                <a:gd name="T45" fmla="*/ 29 h 63"/>
                <a:gd name="T46" fmla="*/ 59 w 77"/>
                <a:gd name="T47" fmla="*/ 30 h 63"/>
                <a:gd name="T48" fmla="*/ 67 w 77"/>
                <a:gd name="T49" fmla="*/ 42 h 63"/>
                <a:gd name="T50" fmla="*/ 64 w 77"/>
                <a:gd name="T51" fmla="*/ 52 h 63"/>
                <a:gd name="T52" fmla="*/ 56 w 77"/>
                <a:gd name="T53" fmla="*/ 57 h 63"/>
                <a:gd name="T54" fmla="*/ 45 w 77"/>
                <a:gd name="T55" fmla="*/ 58 h 63"/>
                <a:gd name="T56" fmla="*/ 31 w 77"/>
                <a:gd name="T57" fmla="*/ 58 h 63"/>
                <a:gd name="T58" fmla="*/ 20 w 77"/>
                <a:gd name="T59" fmla="*/ 57 h 63"/>
                <a:gd name="T60" fmla="*/ 12 w 77"/>
                <a:gd name="T61" fmla="*/ 52 h 63"/>
                <a:gd name="T62" fmla="*/ 9 w 77"/>
                <a:gd name="T63" fmla="*/ 42 h 63"/>
                <a:gd name="T64" fmla="*/ 53 w 77"/>
                <a:gd name="T65" fmla="*/ 48 h 63"/>
                <a:gd name="T66" fmla="*/ 53 w 77"/>
                <a:gd name="T67" fmla="*/ 34 h 63"/>
                <a:gd name="T68" fmla="*/ 19 w 77"/>
                <a:gd name="T69" fmla="*/ 41 h 63"/>
                <a:gd name="T70" fmla="*/ 29 w 77"/>
                <a:gd name="T71" fmla="*/ 41 h 63"/>
                <a:gd name="T72" fmla="*/ 19 w 77"/>
                <a:gd name="T73" fmla="*/ 4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7" h="63">
                  <a:moveTo>
                    <a:pt x="0" y="33"/>
                  </a:moveTo>
                  <a:cubicBezTo>
                    <a:pt x="0" y="36"/>
                    <a:pt x="0" y="39"/>
                    <a:pt x="1" y="42"/>
                  </a:cubicBezTo>
                  <a:cubicBezTo>
                    <a:pt x="1" y="45"/>
                    <a:pt x="2" y="47"/>
                    <a:pt x="3" y="49"/>
                  </a:cubicBezTo>
                  <a:cubicBezTo>
                    <a:pt x="5" y="51"/>
                    <a:pt x="6" y="53"/>
                    <a:pt x="8" y="55"/>
                  </a:cubicBezTo>
                  <a:cubicBezTo>
                    <a:pt x="10" y="56"/>
                    <a:pt x="12" y="58"/>
                    <a:pt x="14" y="59"/>
                  </a:cubicBezTo>
                  <a:cubicBezTo>
                    <a:pt x="16" y="60"/>
                    <a:pt x="18" y="61"/>
                    <a:pt x="21" y="61"/>
                  </a:cubicBezTo>
                  <a:cubicBezTo>
                    <a:pt x="23" y="62"/>
                    <a:pt x="26" y="62"/>
                    <a:pt x="29" y="63"/>
                  </a:cubicBezTo>
                  <a:cubicBezTo>
                    <a:pt x="32" y="63"/>
                    <a:pt x="35" y="63"/>
                    <a:pt x="38" y="63"/>
                  </a:cubicBezTo>
                  <a:cubicBezTo>
                    <a:pt x="42" y="63"/>
                    <a:pt x="45" y="63"/>
                    <a:pt x="47" y="63"/>
                  </a:cubicBezTo>
                  <a:cubicBezTo>
                    <a:pt x="50" y="62"/>
                    <a:pt x="53" y="62"/>
                    <a:pt x="56" y="61"/>
                  </a:cubicBezTo>
                  <a:cubicBezTo>
                    <a:pt x="58" y="61"/>
                    <a:pt x="61" y="60"/>
                    <a:pt x="63" y="59"/>
                  </a:cubicBezTo>
                  <a:cubicBezTo>
                    <a:pt x="65" y="58"/>
                    <a:pt x="67" y="56"/>
                    <a:pt x="69" y="55"/>
                  </a:cubicBezTo>
                  <a:cubicBezTo>
                    <a:pt x="71" y="53"/>
                    <a:pt x="72" y="51"/>
                    <a:pt x="73" y="49"/>
                  </a:cubicBezTo>
                  <a:cubicBezTo>
                    <a:pt x="74" y="47"/>
                    <a:pt x="75" y="45"/>
                    <a:pt x="76" y="42"/>
                  </a:cubicBezTo>
                  <a:cubicBezTo>
                    <a:pt x="77" y="39"/>
                    <a:pt x="77" y="36"/>
                    <a:pt x="77" y="33"/>
                  </a:cubicBezTo>
                  <a:cubicBezTo>
                    <a:pt x="77" y="26"/>
                    <a:pt x="75" y="21"/>
                    <a:pt x="71" y="16"/>
                  </a:cubicBezTo>
                  <a:cubicBezTo>
                    <a:pt x="71" y="16"/>
                    <a:pt x="71" y="15"/>
                    <a:pt x="71" y="14"/>
                  </a:cubicBezTo>
                  <a:cubicBezTo>
                    <a:pt x="71" y="13"/>
                    <a:pt x="72" y="12"/>
                    <a:pt x="72" y="11"/>
                  </a:cubicBezTo>
                  <a:cubicBezTo>
                    <a:pt x="72" y="10"/>
                    <a:pt x="72" y="8"/>
                    <a:pt x="72" y="6"/>
                  </a:cubicBezTo>
                  <a:cubicBezTo>
                    <a:pt x="71" y="4"/>
                    <a:pt x="71" y="2"/>
                    <a:pt x="70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69" y="0"/>
                    <a:pt x="68" y="0"/>
                    <a:pt x="67" y="0"/>
                  </a:cubicBezTo>
                  <a:cubicBezTo>
                    <a:pt x="67" y="0"/>
                    <a:pt x="65" y="1"/>
                    <a:pt x="64" y="1"/>
                  </a:cubicBezTo>
                  <a:cubicBezTo>
                    <a:pt x="63" y="1"/>
                    <a:pt x="61" y="2"/>
                    <a:pt x="60" y="3"/>
                  </a:cubicBezTo>
                  <a:cubicBezTo>
                    <a:pt x="58" y="4"/>
                    <a:pt x="56" y="5"/>
                    <a:pt x="53" y="7"/>
                  </a:cubicBezTo>
                  <a:cubicBezTo>
                    <a:pt x="50" y="6"/>
                    <a:pt x="45" y="5"/>
                    <a:pt x="38" y="5"/>
                  </a:cubicBezTo>
                  <a:cubicBezTo>
                    <a:pt x="32" y="5"/>
                    <a:pt x="27" y="6"/>
                    <a:pt x="23" y="7"/>
                  </a:cubicBezTo>
                  <a:cubicBezTo>
                    <a:pt x="21" y="5"/>
                    <a:pt x="19" y="4"/>
                    <a:pt x="17" y="3"/>
                  </a:cubicBezTo>
                  <a:cubicBezTo>
                    <a:pt x="15" y="2"/>
                    <a:pt x="14" y="1"/>
                    <a:pt x="12" y="1"/>
                  </a:cubicBezTo>
                  <a:cubicBezTo>
                    <a:pt x="11" y="1"/>
                    <a:pt x="10" y="0"/>
                    <a:pt x="9" y="0"/>
                  </a:cubicBezTo>
                  <a:cubicBezTo>
                    <a:pt x="8" y="0"/>
                    <a:pt x="8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2"/>
                    <a:pt x="5" y="4"/>
                    <a:pt x="5" y="6"/>
                  </a:cubicBezTo>
                  <a:cubicBezTo>
                    <a:pt x="5" y="8"/>
                    <a:pt x="5" y="10"/>
                    <a:pt x="5" y="11"/>
                  </a:cubicBezTo>
                  <a:cubicBezTo>
                    <a:pt x="5" y="12"/>
                    <a:pt x="5" y="13"/>
                    <a:pt x="5" y="14"/>
                  </a:cubicBezTo>
                  <a:cubicBezTo>
                    <a:pt x="6" y="15"/>
                    <a:pt x="6" y="16"/>
                    <a:pt x="6" y="16"/>
                  </a:cubicBezTo>
                  <a:cubicBezTo>
                    <a:pt x="2" y="21"/>
                    <a:pt x="0" y="26"/>
                    <a:pt x="0" y="33"/>
                  </a:cubicBezTo>
                  <a:close/>
                  <a:moveTo>
                    <a:pt x="9" y="42"/>
                  </a:moveTo>
                  <a:cubicBezTo>
                    <a:pt x="9" y="38"/>
                    <a:pt x="11" y="35"/>
                    <a:pt x="14" y="32"/>
                  </a:cubicBezTo>
                  <a:cubicBezTo>
                    <a:pt x="15" y="31"/>
                    <a:pt x="16" y="30"/>
                    <a:pt x="18" y="30"/>
                  </a:cubicBezTo>
                  <a:cubicBezTo>
                    <a:pt x="19" y="30"/>
                    <a:pt x="20" y="29"/>
                    <a:pt x="22" y="29"/>
                  </a:cubicBezTo>
                  <a:cubicBezTo>
                    <a:pt x="24" y="29"/>
                    <a:pt x="25" y="29"/>
                    <a:pt x="27" y="29"/>
                  </a:cubicBezTo>
                  <a:cubicBezTo>
                    <a:pt x="28" y="29"/>
                    <a:pt x="30" y="29"/>
                    <a:pt x="32" y="30"/>
                  </a:cubicBezTo>
                  <a:cubicBezTo>
                    <a:pt x="35" y="30"/>
                    <a:pt x="36" y="30"/>
                    <a:pt x="38" y="30"/>
                  </a:cubicBezTo>
                  <a:cubicBezTo>
                    <a:pt x="40" y="30"/>
                    <a:pt x="42" y="30"/>
                    <a:pt x="44" y="30"/>
                  </a:cubicBezTo>
                  <a:cubicBezTo>
                    <a:pt x="46" y="29"/>
                    <a:pt x="48" y="29"/>
                    <a:pt x="49" y="29"/>
                  </a:cubicBezTo>
                  <a:cubicBezTo>
                    <a:pt x="51" y="29"/>
                    <a:pt x="52" y="29"/>
                    <a:pt x="54" y="29"/>
                  </a:cubicBezTo>
                  <a:cubicBezTo>
                    <a:pt x="56" y="29"/>
                    <a:pt x="57" y="30"/>
                    <a:pt x="59" y="30"/>
                  </a:cubicBezTo>
                  <a:cubicBezTo>
                    <a:pt x="60" y="30"/>
                    <a:pt x="61" y="31"/>
                    <a:pt x="62" y="32"/>
                  </a:cubicBezTo>
                  <a:cubicBezTo>
                    <a:pt x="65" y="35"/>
                    <a:pt x="67" y="38"/>
                    <a:pt x="67" y="42"/>
                  </a:cubicBezTo>
                  <a:cubicBezTo>
                    <a:pt x="67" y="44"/>
                    <a:pt x="67" y="46"/>
                    <a:pt x="66" y="48"/>
                  </a:cubicBezTo>
                  <a:cubicBezTo>
                    <a:pt x="66" y="49"/>
                    <a:pt x="65" y="51"/>
                    <a:pt x="64" y="52"/>
                  </a:cubicBezTo>
                  <a:cubicBezTo>
                    <a:pt x="63" y="53"/>
                    <a:pt x="62" y="54"/>
                    <a:pt x="61" y="55"/>
                  </a:cubicBezTo>
                  <a:cubicBezTo>
                    <a:pt x="59" y="56"/>
                    <a:pt x="58" y="56"/>
                    <a:pt x="56" y="57"/>
                  </a:cubicBezTo>
                  <a:cubicBezTo>
                    <a:pt x="55" y="57"/>
                    <a:pt x="53" y="57"/>
                    <a:pt x="51" y="58"/>
                  </a:cubicBezTo>
                  <a:cubicBezTo>
                    <a:pt x="48" y="58"/>
                    <a:pt x="46" y="58"/>
                    <a:pt x="45" y="58"/>
                  </a:cubicBezTo>
                  <a:cubicBezTo>
                    <a:pt x="43" y="58"/>
                    <a:pt x="41" y="58"/>
                    <a:pt x="38" y="58"/>
                  </a:cubicBezTo>
                  <a:cubicBezTo>
                    <a:pt x="35" y="58"/>
                    <a:pt x="33" y="58"/>
                    <a:pt x="31" y="58"/>
                  </a:cubicBezTo>
                  <a:cubicBezTo>
                    <a:pt x="30" y="58"/>
                    <a:pt x="28" y="58"/>
                    <a:pt x="25" y="58"/>
                  </a:cubicBezTo>
                  <a:cubicBezTo>
                    <a:pt x="23" y="57"/>
                    <a:pt x="21" y="57"/>
                    <a:pt x="20" y="57"/>
                  </a:cubicBezTo>
                  <a:cubicBezTo>
                    <a:pt x="19" y="56"/>
                    <a:pt x="17" y="56"/>
                    <a:pt x="16" y="55"/>
                  </a:cubicBezTo>
                  <a:cubicBezTo>
                    <a:pt x="14" y="54"/>
                    <a:pt x="13" y="53"/>
                    <a:pt x="12" y="52"/>
                  </a:cubicBezTo>
                  <a:cubicBezTo>
                    <a:pt x="11" y="51"/>
                    <a:pt x="11" y="49"/>
                    <a:pt x="10" y="48"/>
                  </a:cubicBezTo>
                  <a:cubicBezTo>
                    <a:pt x="9" y="46"/>
                    <a:pt x="9" y="44"/>
                    <a:pt x="9" y="42"/>
                  </a:cubicBezTo>
                  <a:close/>
                  <a:moveTo>
                    <a:pt x="48" y="41"/>
                  </a:moveTo>
                  <a:cubicBezTo>
                    <a:pt x="48" y="45"/>
                    <a:pt x="50" y="48"/>
                    <a:pt x="53" y="48"/>
                  </a:cubicBezTo>
                  <a:cubicBezTo>
                    <a:pt x="55" y="48"/>
                    <a:pt x="58" y="45"/>
                    <a:pt x="58" y="41"/>
                  </a:cubicBezTo>
                  <a:cubicBezTo>
                    <a:pt x="58" y="37"/>
                    <a:pt x="55" y="34"/>
                    <a:pt x="53" y="34"/>
                  </a:cubicBezTo>
                  <a:cubicBezTo>
                    <a:pt x="50" y="34"/>
                    <a:pt x="48" y="37"/>
                    <a:pt x="48" y="41"/>
                  </a:cubicBezTo>
                  <a:close/>
                  <a:moveTo>
                    <a:pt x="19" y="41"/>
                  </a:moveTo>
                  <a:cubicBezTo>
                    <a:pt x="19" y="45"/>
                    <a:pt x="21" y="48"/>
                    <a:pt x="24" y="48"/>
                  </a:cubicBezTo>
                  <a:cubicBezTo>
                    <a:pt x="27" y="48"/>
                    <a:pt x="29" y="45"/>
                    <a:pt x="29" y="41"/>
                  </a:cubicBezTo>
                  <a:cubicBezTo>
                    <a:pt x="29" y="37"/>
                    <a:pt x="27" y="34"/>
                    <a:pt x="24" y="34"/>
                  </a:cubicBezTo>
                  <a:cubicBezTo>
                    <a:pt x="21" y="34"/>
                    <a:pt x="19" y="37"/>
                    <a:pt x="19" y="41"/>
                  </a:cubicBezTo>
                  <a:close/>
                </a:path>
              </a:pathLst>
            </a:custGeom>
            <a:solidFill>
              <a:srgbClr val="4A66AC">
                <a:lumMod val="5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35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8" name="Freeform 45"/>
            <p:cNvSpPr>
              <a:spLocks noEditPoints="1"/>
            </p:cNvSpPr>
            <p:nvPr/>
          </p:nvSpPr>
          <p:spPr bwMode="auto">
            <a:xfrm>
              <a:off x="10190381" y="2141995"/>
              <a:ext cx="300951" cy="300950"/>
            </a:xfrm>
            <a:custGeom>
              <a:avLst/>
              <a:gdLst>
                <a:gd name="T0" fmla="*/ 0 w 125"/>
                <a:gd name="T1" fmla="*/ 63 h 125"/>
                <a:gd name="T2" fmla="*/ 125 w 125"/>
                <a:gd name="T3" fmla="*/ 63 h 125"/>
                <a:gd name="T4" fmla="*/ 98 w 125"/>
                <a:gd name="T5" fmla="*/ 83 h 125"/>
                <a:gd name="T6" fmla="*/ 117 w 125"/>
                <a:gd name="T7" fmla="*/ 67 h 125"/>
                <a:gd name="T8" fmla="*/ 98 w 125"/>
                <a:gd name="T9" fmla="*/ 83 h 125"/>
                <a:gd name="T10" fmla="*/ 25 w 125"/>
                <a:gd name="T11" fmla="*/ 59 h 125"/>
                <a:gd name="T12" fmla="*/ 13 w 125"/>
                <a:gd name="T13" fmla="*/ 42 h 125"/>
                <a:gd name="T14" fmla="*/ 90 w 125"/>
                <a:gd name="T15" fmla="*/ 42 h 125"/>
                <a:gd name="T16" fmla="*/ 67 w 125"/>
                <a:gd name="T17" fmla="*/ 59 h 125"/>
                <a:gd name="T18" fmla="*/ 90 w 125"/>
                <a:gd name="T19" fmla="*/ 42 h 125"/>
                <a:gd name="T20" fmla="*/ 67 w 125"/>
                <a:gd name="T21" fmla="*/ 9 h 125"/>
                <a:gd name="T22" fmla="*/ 82 w 125"/>
                <a:gd name="T23" fmla="*/ 23 h 125"/>
                <a:gd name="T24" fmla="*/ 67 w 125"/>
                <a:gd name="T25" fmla="*/ 34 h 125"/>
                <a:gd name="T26" fmla="*/ 53 w 125"/>
                <a:gd name="T27" fmla="*/ 12 h 125"/>
                <a:gd name="T28" fmla="*/ 59 w 125"/>
                <a:gd name="T29" fmla="*/ 34 h 125"/>
                <a:gd name="T30" fmla="*/ 43 w 125"/>
                <a:gd name="T31" fmla="*/ 23 h 125"/>
                <a:gd name="T32" fmla="*/ 59 w 125"/>
                <a:gd name="T33" fmla="*/ 59 h 125"/>
                <a:gd name="T34" fmla="*/ 36 w 125"/>
                <a:gd name="T35" fmla="*/ 42 h 125"/>
                <a:gd name="T36" fmla="*/ 13 w 125"/>
                <a:gd name="T37" fmla="*/ 83 h 125"/>
                <a:gd name="T38" fmla="*/ 25 w 125"/>
                <a:gd name="T39" fmla="*/ 67 h 125"/>
                <a:gd name="T40" fmla="*/ 13 w 125"/>
                <a:gd name="T41" fmla="*/ 83 h 125"/>
                <a:gd name="T42" fmla="*/ 59 w 125"/>
                <a:gd name="T43" fmla="*/ 67 h 125"/>
                <a:gd name="T44" fmla="*/ 36 w 125"/>
                <a:gd name="T45" fmla="*/ 83 h 125"/>
                <a:gd name="T46" fmla="*/ 59 w 125"/>
                <a:gd name="T47" fmla="*/ 92 h 125"/>
                <a:gd name="T48" fmla="*/ 53 w 125"/>
                <a:gd name="T49" fmla="*/ 113 h 125"/>
                <a:gd name="T50" fmla="*/ 38 w 125"/>
                <a:gd name="T51" fmla="*/ 92 h 125"/>
                <a:gd name="T52" fmla="*/ 82 w 125"/>
                <a:gd name="T53" fmla="*/ 102 h 125"/>
                <a:gd name="T54" fmla="*/ 67 w 125"/>
                <a:gd name="T55" fmla="*/ 116 h 125"/>
                <a:gd name="T56" fmla="*/ 87 w 125"/>
                <a:gd name="T57" fmla="*/ 92 h 125"/>
                <a:gd name="T58" fmla="*/ 67 w 125"/>
                <a:gd name="T59" fmla="*/ 83 h 125"/>
                <a:gd name="T60" fmla="*/ 92 w 125"/>
                <a:gd name="T61" fmla="*/ 67 h 125"/>
                <a:gd name="T62" fmla="*/ 67 w 125"/>
                <a:gd name="T63" fmla="*/ 83 h 125"/>
                <a:gd name="T64" fmla="*/ 98 w 125"/>
                <a:gd name="T65" fmla="*/ 42 h 125"/>
                <a:gd name="T66" fmla="*/ 117 w 125"/>
                <a:gd name="T67" fmla="*/ 59 h 125"/>
                <a:gd name="T68" fmla="*/ 108 w 125"/>
                <a:gd name="T69" fmla="*/ 34 h 125"/>
                <a:gd name="T70" fmla="*/ 86 w 125"/>
                <a:gd name="T71" fmla="*/ 14 h 125"/>
                <a:gd name="T72" fmla="*/ 108 w 125"/>
                <a:gd name="T73" fmla="*/ 34 h 125"/>
                <a:gd name="T74" fmla="*/ 39 w 125"/>
                <a:gd name="T75" fmla="*/ 14 h 125"/>
                <a:gd name="T76" fmla="*/ 17 w 125"/>
                <a:gd name="T77" fmla="*/ 34 h 125"/>
                <a:gd name="T78" fmla="*/ 17 w 125"/>
                <a:gd name="T79" fmla="*/ 92 h 125"/>
                <a:gd name="T80" fmla="*/ 39 w 125"/>
                <a:gd name="T81" fmla="*/ 111 h 125"/>
                <a:gd name="T82" fmla="*/ 17 w 125"/>
                <a:gd name="T83" fmla="*/ 92 h 125"/>
                <a:gd name="T84" fmla="*/ 86 w 125"/>
                <a:gd name="T85" fmla="*/ 111 h 125"/>
                <a:gd name="T86" fmla="*/ 108 w 125"/>
                <a:gd name="T87" fmla="*/ 92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25" h="125">
                  <a:moveTo>
                    <a:pt x="63" y="0"/>
                  </a:moveTo>
                  <a:cubicBezTo>
                    <a:pt x="28" y="0"/>
                    <a:pt x="0" y="28"/>
                    <a:pt x="0" y="63"/>
                  </a:cubicBezTo>
                  <a:cubicBezTo>
                    <a:pt x="0" y="97"/>
                    <a:pt x="28" y="125"/>
                    <a:pt x="63" y="125"/>
                  </a:cubicBezTo>
                  <a:cubicBezTo>
                    <a:pt x="97" y="125"/>
                    <a:pt x="125" y="97"/>
                    <a:pt x="125" y="63"/>
                  </a:cubicBezTo>
                  <a:cubicBezTo>
                    <a:pt x="125" y="28"/>
                    <a:pt x="97" y="0"/>
                    <a:pt x="63" y="0"/>
                  </a:cubicBezTo>
                  <a:close/>
                  <a:moveTo>
                    <a:pt x="98" y="83"/>
                  </a:moveTo>
                  <a:cubicBezTo>
                    <a:pt x="99" y="78"/>
                    <a:pt x="100" y="73"/>
                    <a:pt x="100" y="67"/>
                  </a:cubicBezTo>
                  <a:cubicBezTo>
                    <a:pt x="117" y="67"/>
                    <a:pt x="117" y="67"/>
                    <a:pt x="117" y="67"/>
                  </a:cubicBezTo>
                  <a:cubicBezTo>
                    <a:pt x="116" y="73"/>
                    <a:pt x="115" y="78"/>
                    <a:pt x="113" y="83"/>
                  </a:cubicBezTo>
                  <a:lnTo>
                    <a:pt x="98" y="83"/>
                  </a:lnTo>
                  <a:close/>
                  <a:moveTo>
                    <a:pt x="27" y="42"/>
                  </a:moveTo>
                  <a:cubicBezTo>
                    <a:pt x="26" y="47"/>
                    <a:pt x="26" y="53"/>
                    <a:pt x="25" y="59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9" y="53"/>
                    <a:pt x="11" y="47"/>
                    <a:pt x="13" y="42"/>
                  </a:cubicBezTo>
                  <a:lnTo>
                    <a:pt x="27" y="42"/>
                  </a:lnTo>
                  <a:close/>
                  <a:moveTo>
                    <a:pt x="90" y="42"/>
                  </a:moveTo>
                  <a:cubicBezTo>
                    <a:pt x="91" y="47"/>
                    <a:pt x="92" y="53"/>
                    <a:pt x="92" y="59"/>
                  </a:cubicBezTo>
                  <a:cubicBezTo>
                    <a:pt x="67" y="59"/>
                    <a:pt x="67" y="59"/>
                    <a:pt x="67" y="59"/>
                  </a:cubicBezTo>
                  <a:cubicBezTo>
                    <a:pt x="67" y="42"/>
                    <a:pt x="67" y="42"/>
                    <a:pt x="67" y="42"/>
                  </a:cubicBezTo>
                  <a:lnTo>
                    <a:pt x="90" y="42"/>
                  </a:lnTo>
                  <a:close/>
                  <a:moveTo>
                    <a:pt x="67" y="34"/>
                  </a:moveTo>
                  <a:cubicBezTo>
                    <a:pt x="67" y="9"/>
                    <a:pt x="67" y="9"/>
                    <a:pt x="67" y="9"/>
                  </a:cubicBezTo>
                  <a:cubicBezTo>
                    <a:pt x="69" y="10"/>
                    <a:pt x="71" y="11"/>
                    <a:pt x="73" y="12"/>
                  </a:cubicBezTo>
                  <a:cubicBezTo>
                    <a:pt x="76" y="14"/>
                    <a:pt x="79" y="18"/>
                    <a:pt x="82" y="23"/>
                  </a:cubicBezTo>
                  <a:cubicBezTo>
                    <a:pt x="84" y="26"/>
                    <a:pt x="86" y="30"/>
                    <a:pt x="87" y="34"/>
                  </a:cubicBezTo>
                  <a:cubicBezTo>
                    <a:pt x="67" y="34"/>
                    <a:pt x="67" y="34"/>
                    <a:pt x="67" y="34"/>
                  </a:cubicBezTo>
                  <a:close/>
                  <a:moveTo>
                    <a:pt x="43" y="23"/>
                  </a:moveTo>
                  <a:cubicBezTo>
                    <a:pt x="46" y="18"/>
                    <a:pt x="50" y="14"/>
                    <a:pt x="53" y="12"/>
                  </a:cubicBezTo>
                  <a:cubicBezTo>
                    <a:pt x="55" y="11"/>
                    <a:pt x="57" y="10"/>
                    <a:pt x="59" y="9"/>
                  </a:cubicBezTo>
                  <a:cubicBezTo>
                    <a:pt x="59" y="34"/>
                    <a:pt x="59" y="34"/>
                    <a:pt x="59" y="34"/>
                  </a:cubicBezTo>
                  <a:cubicBezTo>
                    <a:pt x="38" y="34"/>
                    <a:pt x="38" y="34"/>
                    <a:pt x="38" y="34"/>
                  </a:cubicBezTo>
                  <a:cubicBezTo>
                    <a:pt x="40" y="30"/>
                    <a:pt x="41" y="26"/>
                    <a:pt x="43" y="23"/>
                  </a:cubicBezTo>
                  <a:close/>
                  <a:moveTo>
                    <a:pt x="59" y="42"/>
                  </a:moveTo>
                  <a:cubicBezTo>
                    <a:pt x="59" y="59"/>
                    <a:pt x="59" y="59"/>
                    <a:pt x="59" y="59"/>
                  </a:cubicBezTo>
                  <a:cubicBezTo>
                    <a:pt x="34" y="59"/>
                    <a:pt x="34" y="59"/>
                    <a:pt x="34" y="59"/>
                  </a:cubicBezTo>
                  <a:cubicBezTo>
                    <a:pt x="34" y="53"/>
                    <a:pt x="35" y="47"/>
                    <a:pt x="36" y="42"/>
                  </a:cubicBezTo>
                  <a:lnTo>
                    <a:pt x="59" y="42"/>
                  </a:lnTo>
                  <a:close/>
                  <a:moveTo>
                    <a:pt x="13" y="83"/>
                  </a:moveTo>
                  <a:cubicBezTo>
                    <a:pt x="11" y="78"/>
                    <a:pt x="9" y="73"/>
                    <a:pt x="9" y="67"/>
                  </a:cubicBezTo>
                  <a:cubicBezTo>
                    <a:pt x="25" y="67"/>
                    <a:pt x="25" y="67"/>
                    <a:pt x="25" y="67"/>
                  </a:cubicBezTo>
                  <a:cubicBezTo>
                    <a:pt x="26" y="73"/>
                    <a:pt x="26" y="78"/>
                    <a:pt x="27" y="83"/>
                  </a:cubicBezTo>
                  <a:lnTo>
                    <a:pt x="13" y="83"/>
                  </a:lnTo>
                  <a:close/>
                  <a:moveTo>
                    <a:pt x="34" y="67"/>
                  </a:moveTo>
                  <a:cubicBezTo>
                    <a:pt x="59" y="67"/>
                    <a:pt x="59" y="67"/>
                    <a:pt x="59" y="67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36" y="83"/>
                    <a:pt x="36" y="83"/>
                    <a:pt x="36" y="83"/>
                  </a:cubicBezTo>
                  <a:cubicBezTo>
                    <a:pt x="35" y="78"/>
                    <a:pt x="34" y="73"/>
                    <a:pt x="34" y="67"/>
                  </a:cubicBezTo>
                  <a:close/>
                  <a:moveTo>
                    <a:pt x="59" y="92"/>
                  </a:moveTo>
                  <a:cubicBezTo>
                    <a:pt x="59" y="116"/>
                    <a:pt x="59" y="116"/>
                    <a:pt x="59" y="116"/>
                  </a:cubicBezTo>
                  <a:cubicBezTo>
                    <a:pt x="57" y="116"/>
                    <a:pt x="55" y="115"/>
                    <a:pt x="53" y="113"/>
                  </a:cubicBezTo>
                  <a:cubicBezTo>
                    <a:pt x="50" y="111"/>
                    <a:pt x="46" y="107"/>
                    <a:pt x="43" y="102"/>
                  </a:cubicBezTo>
                  <a:cubicBezTo>
                    <a:pt x="41" y="99"/>
                    <a:pt x="40" y="96"/>
                    <a:pt x="38" y="92"/>
                  </a:cubicBezTo>
                  <a:cubicBezTo>
                    <a:pt x="59" y="92"/>
                    <a:pt x="59" y="92"/>
                    <a:pt x="59" y="92"/>
                  </a:cubicBezTo>
                  <a:close/>
                  <a:moveTo>
                    <a:pt x="82" y="102"/>
                  </a:moveTo>
                  <a:cubicBezTo>
                    <a:pt x="79" y="107"/>
                    <a:pt x="76" y="111"/>
                    <a:pt x="73" y="113"/>
                  </a:cubicBezTo>
                  <a:cubicBezTo>
                    <a:pt x="71" y="115"/>
                    <a:pt x="69" y="116"/>
                    <a:pt x="67" y="116"/>
                  </a:cubicBezTo>
                  <a:cubicBezTo>
                    <a:pt x="67" y="92"/>
                    <a:pt x="67" y="92"/>
                    <a:pt x="67" y="92"/>
                  </a:cubicBezTo>
                  <a:cubicBezTo>
                    <a:pt x="87" y="92"/>
                    <a:pt x="87" y="92"/>
                    <a:pt x="87" y="92"/>
                  </a:cubicBezTo>
                  <a:cubicBezTo>
                    <a:pt x="86" y="96"/>
                    <a:pt x="84" y="99"/>
                    <a:pt x="82" y="102"/>
                  </a:cubicBezTo>
                  <a:close/>
                  <a:moveTo>
                    <a:pt x="67" y="83"/>
                  </a:moveTo>
                  <a:cubicBezTo>
                    <a:pt x="67" y="67"/>
                    <a:pt x="67" y="67"/>
                    <a:pt x="67" y="67"/>
                  </a:cubicBezTo>
                  <a:cubicBezTo>
                    <a:pt x="92" y="67"/>
                    <a:pt x="92" y="67"/>
                    <a:pt x="92" y="67"/>
                  </a:cubicBezTo>
                  <a:cubicBezTo>
                    <a:pt x="92" y="73"/>
                    <a:pt x="91" y="78"/>
                    <a:pt x="90" y="83"/>
                  </a:cubicBezTo>
                  <a:lnTo>
                    <a:pt x="67" y="83"/>
                  </a:lnTo>
                  <a:close/>
                  <a:moveTo>
                    <a:pt x="100" y="59"/>
                  </a:moveTo>
                  <a:cubicBezTo>
                    <a:pt x="100" y="53"/>
                    <a:pt x="99" y="47"/>
                    <a:pt x="98" y="42"/>
                  </a:cubicBezTo>
                  <a:cubicBezTo>
                    <a:pt x="113" y="42"/>
                    <a:pt x="113" y="42"/>
                    <a:pt x="113" y="42"/>
                  </a:cubicBezTo>
                  <a:cubicBezTo>
                    <a:pt x="115" y="47"/>
                    <a:pt x="116" y="53"/>
                    <a:pt x="117" y="59"/>
                  </a:cubicBezTo>
                  <a:lnTo>
                    <a:pt x="100" y="59"/>
                  </a:lnTo>
                  <a:close/>
                  <a:moveTo>
                    <a:pt x="108" y="34"/>
                  </a:moveTo>
                  <a:cubicBezTo>
                    <a:pt x="96" y="34"/>
                    <a:pt x="96" y="34"/>
                    <a:pt x="96" y="34"/>
                  </a:cubicBezTo>
                  <a:cubicBezTo>
                    <a:pt x="93" y="26"/>
                    <a:pt x="90" y="19"/>
                    <a:pt x="86" y="14"/>
                  </a:cubicBezTo>
                  <a:cubicBezTo>
                    <a:pt x="92" y="17"/>
                    <a:pt x="97" y="20"/>
                    <a:pt x="101" y="24"/>
                  </a:cubicBezTo>
                  <a:cubicBezTo>
                    <a:pt x="104" y="27"/>
                    <a:pt x="106" y="30"/>
                    <a:pt x="108" y="34"/>
                  </a:cubicBezTo>
                  <a:close/>
                  <a:moveTo>
                    <a:pt x="25" y="24"/>
                  </a:moveTo>
                  <a:cubicBezTo>
                    <a:pt x="29" y="20"/>
                    <a:pt x="34" y="17"/>
                    <a:pt x="39" y="14"/>
                  </a:cubicBezTo>
                  <a:cubicBezTo>
                    <a:pt x="35" y="19"/>
                    <a:pt x="32" y="26"/>
                    <a:pt x="30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0"/>
                    <a:pt x="22" y="27"/>
                    <a:pt x="25" y="24"/>
                  </a:cubicBezTo>
                  <a:close/>
                  <a:moveTo>
                    <a:pt x="17" y="92"/>
                  </a:moveTo>
                  <a:cubicBezTo>
                    <a:pt x="30" y="92"/>
                    <a:pt x="30" y="92"/>
                    <a:pt x="30" y="92"/>
                  </a:cubicBezTo>
                  <a:cubicBezTo>
                    <a:pt x="32" y="99"/>
                    <a:pt x="35" y="106"/>
                    <a:pt x="39" y="111"/>
                  </a:cubicBezTo>
                  <a:cubicBezTo>
                    <a:pt x="34" y="109"/>
                    <a:pt x="29" y="105"/>
                    <a:pt x="25" y="101"/>
                  </a:cubicBezTo>
                  <a:cubicBezTo>
                    <a:pt x="22" y="98"/>
                    <a:pt x="19" y="95"/>
                    <a:pt x="17" y="92"/>
                  </a:cubicBezTo>
                  <a:close/>
                  <a:moveTo>
                    <a:pt x="101" y="101"/>
                  </a:moveTo>
                  <a:cubicBezTo>
                    <a:pt x="97" y="105"/>
                    <a:pt x="92" y="109"/>
                    <a:pt x="86" y="111"/>
                  </a:cubicBezTo>
                  <a:cubicBezTo>
                    <a:pt x="90" y="106"/>
                    <a:pt x="93" y="99"/>
                    <a:pt x="96" y="92"/>
                  </a:cubicBezTo>
                  <a:cubicBezTo>
                    <a:pt x="108" y="92"/>
                    <a:pt x="108" y="92"/>
                    <a:pt x="108" y="92"/>
                  </a:cubicBezTo>
                  <a:cubicBezTo>
                    <a:pt x="106" y="95"/>
                    <a:pt x="104" y="98"/>
                    <a:pt x="101" y="101"/>
                  </a:cubicBezTo>
                  <a:close/>
                </a:path>
              </a:pathLst>
            </a:custGeom>
            <a:solidFill>
              <a:srgbClr val="4A66AC">
                <a:lumMod val="5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35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9" name="Freeform 46"/>
            <p:cNvSpPr>
              <a:spLocks noEditPoints="1"/>
            </p:cNvSpPr>
            <p:nvPr/>
          </p:nvSpPr>
          <p:spPr bwMode="auto">
            <a:xfrm>
              <a:off x="10133127" y="1984914"/>
              <a:ext cx="142401" cy="140933"/>
            </a:xfrm>
            <a:custGeom>
              <a:avLst/>
              <a:gdLst>
                <a:gd name="T0" fmla="*/ 49 w 59"/>
                <a:gd name="T1" fmla="*/ 0 h 59"/>
                <a:gd name="T2" fmla="*/ 9 w 59"/>
                <a:gd name="T3" fmla="*/ 0 h 59"/>
                <a:gd name="T4" fmla="*/ 0 w 59"/>
                <a:gd name="T5" fmla="*/ 10 h 59"/>
                <a:gd name="T6" fmla="*/ 0 w 59"/>
                <a:gd name="T7" fmla="*/ 49 h 59"/>
                <a:gd name="T8" fmla="*/ 9 w 59"/>
                <a:gd name="T9" fmla="*/ 59 h 59"/>
                <a:gd name="T10" fmla="*/ 49 w 59"/>
                <a:gd name="T11" fmla="*/ 59 h 59"/>
                <a:gd name="T12" fmla="*/ 59 w 59"/>
                <a:gd name="T13" fmla="*/ 49 h 59"/>
                <a:gd name="T14" fmla="*/ 59 w 59"/>
                <a:gd name="T15" fmla="*/ 10 h 59"/>
                <a:gd name="T16" fmla="*/ 49 w 59"/>
                <a:gd name="T17" fmla="*/ 0 h 59"/>
                <a:gd name="T18" fmla="*/ 40 w 59"/>
                <a:gd name="T19" fmla="*/ 2 h 59"/>
                <a:gd name="T20" fmla="*/ 40 w 59"/>
                <a:gd name="T21" fmla="*/ 11 h 59"/>
                <a:gd name="T22" fmla="*/ 31 w 59"/>
                <a:gd name="T23" fmla="*/ 11 h 59"/>
                <a:gd name="T24" fmla="*/ 31 w 59"/>
                <a:gd name="T25" fmla="*/ 2 h 59"/>
                <a:gd name="T26" fmla="*/ 40 w 59"/>
                <a:gd name="T27" fmla="*/ 2 h 59"/>
                <a:gd name="T28" fmla="*/ 27 w 59"/>
                <a:gd name="T29" fmla="*/ 2 h 59"/>
                <a:gd name="T30" fmla="*/ 27 w 59"/>
                <a:gd name="T31" fmla="*/ 11 h 59"/>
                <a:gd name="T32" fmla="*/ 18 w 59"/>
                <a:gd name="T33" fmla="*/ 11 h 59"/>
                <a:gd name="T34" fmla="*/ 18 w 59"/>
                <a:gd name="T35" fmla="*/ 2 h 59"/>
                <a:gd name="T36" fmla="*/ 27 w 59"/>
                <a:gd name="T37" fmla="*/ 2 h 59"/>
                <a:gd name="T38" fmla="*/ 1 w 59"/>
                <a:gd name="T39" fmla="*/ 11 h 59"/>
                <a:gd name="T40" fmla="*/ 1 w 59"/>
                <a:gd name="T41" fmla="*/ 10 h 59"/>
                <a:gd name="T42" fmla="*/ 9 w 59"/>
                <a:gd name="T43" fmla="*/ 2 h 59"/>
                <a:gd name="T44" fmla="*/ 14 w 59"/>
                <a:gd name="T45" fmla="*/ 2 h 59"/>
                <a:gd name="T46" fmla="*/ 14 w 59"/>
                <a:gd name="T47" fmla="*/ 11 h 59"/>
                <a:gd name="T48" fmla="*/ 1 w 59"/>
                <a:gd name="T49" fmla="*/ 11 h 59"/>
                <a:gd name="T50" fmla="*/ 44 w 59"/>
                <a:gd name="T51" fmla="*/ 37 h 59"/>
                <a:gd name="T52" fmla="*/ 33 w 59"/>
                <a:gd name="T53" fmla="*/ 37 h 59"/>
                <a:gd name="T54" fmla="*/ 33 w 59"/>
                <a:gd name="T55" fmla="*/ 48 h 59"/>
                <a:gd name="T56" fmla="*/ 25 w 59"/>
                <a:gd name="T57" fmla="*/ 48 h 59"/>
                <a:gd name="T58" fmla="*/ 25 w 59"/>
                <a:gd name="T59" fmla="*/ 37 h 59"/>
                <a:gd name="T60" fmla="*/ 14 w 59"/>
                <a:gd name="T61" fmla="*/ 37 h 59"/>
                <a:gd name="T62" fmla="*/ 14 w 59"/>
                <a:gd name="T63" fmla="*/ 30 h 59"/>
                <a:gd name="T64" fmla="*/ 25 w 59"/>
                <a:gd name="T65" fmla="*/ 30 h 59"/>
                <a:gd name="T66" fmla="*/ 25 w 59"/>
                <a:gd name="T67" fmla="*/ 18 h 59"/>
                <a:gd name="T68" fmla="*/ 33 w 59"/>
                <a:gd name="T69" fmla="*/ 18 h 59"/>
                <a:gd name="T70" fmla="*/ 33 w 59"/>
                <a:gd name="T71" fmla="*/ 30 h 59"/>
                <a:gd name="T72" fmla="*/ 44 w 59"/>
                <a:gd name="T73" fmla="*/ 30 h 59"/>
                <a:gd name="T74" fmla="*/ 44 w 59"/>
                <a:gd name="T75" fmla="*/ 37 h 59"/>
                <a:gd name="T76" fmla="*/ 57 w 59"/>
                <a:gd name="T77" fmla="*/ 11 h 59"/>
                <a:gd name="T78" fmla="*/ 44 w 59"/>
                <a:gd name="T79" fmla="*/ 11 h 59"/>
                <a:gd name="T80" fmla="*/ 44 w 59"/>
                <a:gd name="T81" fmla="*/ 2 h 59"/>
                <a:gd name="T82" fmla="*/ 49 w 59"/>
                <a:gd name="T83" fmla="*/ 2 h 59"/>
                <a:gd name="T84" fmla="*/ 57 w 59"/>
                <a:gd name="T85" fmla="*/ 10 h 59"/>
                <a:gd name="T86" fmla="*/ 57 w 59"/>
                <a:gd name="T87" fmla="*/ 1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9" h="59">
                  <a:moveTo>
                    <a:pt x="49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5"/>
                    <a:pt x="4" y="59"/>
                    <a:pt x="9" y="59"/>
                  </a:cubicBezTo>
                  <a:cubicBezTo>
                    <a:pt x="49" y="59"/>
                    <a:pt x="49" y="59"/>
                    <a:pt x="49" y="59"/>
                  </a:cubicBezTo>
                  <a:cubicBezTo>
                    <a:pt x="54" y="59"/>
                    <a:pt x="59" y="55"/>
                    <a:pt x="59" y="49"/>
                  </a:cubicBezTo>
                  <a:cubicBezTo>
                    <a:pt x="59" y="10"/>
                    <a:pt x="59" y="10"/>
                    <a:pt x="59" y="10"/>
                  </a:cubicBezTo>
                  <a:cubicBezTo>
                    <a:pt x="59" y="4"/>
                    <a:pt x="54" y="0"/>
                    <a:pt x="49" y="0"/>
                  </a:cubicBezTo>
                  <a:close/>
                  <a:moveTo>
                    <a:pt x="40" y="2"/>
                  </a:moveTo>
                  <a:cubicBezTo>
                    <a:pt x="40" y="11"/>
                    <a:pt x="40" y="11"/>
                    <a:pt x="40" y="11"/>
                  </a:cubicBezTo>
                  <a:cubicBezTo>
                    <a:pt x="31" y="11"/>
                    <a:pt x="31" y="11"/>
                    <a:pt x="31" y="11"/>
                  </a:cubicBezTo>
                  <a:cubicBezTo>
                    <a:pt x="31" y="2"/>
                    <a:pt x="31" y="2"/>
                    <a:pt x="31" y="2"/>
                  </a:cubicBezTo>
                  <a:lnTo>
                    <a:pt x="40" y="2"/>
                  </a:lnTo>
                  <a:close/>
                  <a:moveTo>
                    <a:pt x="27" y="2"/>
                  </a:moveTo>
                  <a:cubicBezTo>
                    <a:pt x="27" y="11"/>
                    <a:pt x="27" y="11"/>
                    <a:pt x="27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2"/>
                    <a:pt x="18" y="2"/>
                    <a:pt x="18" y="2"/>
                  </a:cubicBezTo>
                  <a:lnTo>
                    <a:pt x="27" y="2"/>
                  </a:lnTo>
                  <a:close/>
                  <a:moveTo>
                    <a:pt x="1" y="11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5"/>
                    <a:pt x="5" y="2"/>
                    <a:pt x="9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11"/>
                    <a:pt x="14" y="11"/>
                    <a:pt x="14" y="11"/>
                  </a:cubicBezTo>
                  <a:lnTo>
                    <a:pt x="1" y="11"/>
                  </a:lnTo>
                  <a:close/>
                  <a:moveTo>
                    <a:pt x="44" y="37"/>
                  </a:moveTo>
                  <a:cubicBezTo>
                    <a:pt x="33" y="37"/>
                    <a:pt x="33" y="37"/>
                    <a:pt x="33" y="37"/>
                  </a:cubicBezTo>
                  <a:cubicBezTo>
                    <a:pt x="33" y="48"/>
                    <a:pt x="33" y="48"/>
                    <a:pt x="33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44" y="30"/>
                    <a:pt x="44" y="30"/>
                    <a:pt x="44" y="30"/>
                  </a:cubicBezTo>
                  <a:lnTo>
                    <a:pt x="44" y="37"/>
                  </a:lnTo>
                  <a:close/>
                  <a:moveTo>
                    <a:pt x="57" y="11"/>
                  </a:moveTo>
                  <a:cubicBezTo>
                    <a:pt x="44" y="11"/>
                    <a:pt x="44" y="11"/>
                    <a:pt x="44" y="11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9" y="2"/>
                    <a:pt x="49" y="2"/>
                    <a:pt x="49" y="2"/>
                  </a:cubicBezTo>
                  <a:cubicBezTo>
                    <a:pt x="53" y="2"/>
                    <a:pt x="57" y="5"/>
                    <a:pt x="57" y="10"/>
                  </a:cubicBezTo>
                  <a:lnTo>
                    <a:pt x="57" y="11"/>
                  </a:lnTo>
                  <a:close/>
                </a:path>
              </a:pathLst>
            </a:custGeom>
            <a:solidFill>
              <a:srgbClr val="4A66AC">
                <a:lumMod val="5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35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0" name="Freeform 47"/>
            <p:cNvSpPr>
              <a:spLocks noEditPoints="1"/>
            </p:cNvSpPr>
            <p:nvPr/>
          </p:nvSpPr>
          <p:spPr bwMode="auto">
            <a:xfrm>
              <a:off x="10294613" y="2015743"/>
              <a:ext cx="132125" cy="102764"/>
            </a:xfrm>
            <a:custGeom>
              <a:avLst/>
              <a:gdLst>
                <a:gd name="T0" fmla="*/ 34 w 90"/>
                <a:gd name="T1" fmla="*/ 70 h 70"/>
                <a:gd name="T2" fmla="*/ 0 w 90"/>
                <a:gd name="T3" fmla="*/ 36 h 70"/>
                <a:gd name="T4" fmla="*/ 18 w 90"/>
                <a:gd name="T5" fmla="*/ 19 h 70"/>
                <a:gd name="T6" fmla="*/ 34 w 90"/>
                <a:gd name="T7" fmla="*/ 36 h 70"/>
                <a:gd name="T8" fmla="*/ 72 w 90"/>
                <a:gd name="T9" fmla="*/ 0 h 70"/>
                <a:gd name="T10" fmla="*/ 90 w 90"/>
                <a:gd name="T11" fmla="*/ 16 h 70"/>
                <a:gd name="T12" fmla="*/ 34 w 90"/>
                <a:gd name="T13" fmla="*/ 70 h 70"/>
                <a:gd name="T14" fmla="*/ 9 w 90"/>
                <a:gd name="T15" fmla="*/ 36 h 70"/>
                <a:gd name="T16" fmla="*/ 34 w 90"/>
                <a:gd name="T17" fmla="*/ 60 h 70"/>
                <a:gd name="T18" fmla="*/ 80 w 90"/>
                <a:gd name="T19" fmla="*/ 16 h 70"/>
                <a:gd name="T20" fmla="*/ 72 w 90"/>
                <a:gd name="T21" fmla="*/ 8 h 70"/>
                <a:gd name="T22" fmla="*/ 34 w 90"/>
                <a:gd name="T23" fmla="*/ 46 h 70"/>
                <a:gd name="T24" fmla="*/ 18 w 90"/>
                <a:gd name="T25" fmla="*/ 28 h 70"/>
                <a:gd name="T26" fmla="*/ 9 w 90"/>
                <a:gd name="T27" fmla="*/ 36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70">
                  <a:moveTo>
                    <a:pt x="34" y="70"/>
                  </a:moveTo>
                  <a:lnTo>
                    <a:pt x="0" y="36"/>
                  </a:lnTo>
                  <a:lnTo>
                    <a:pt x="18" y="19"/>
                  </a:lnTo>
                  <a:lnTo>
                    <a:pt x="34" y="36"/>
                  </a:lnTo>
                  <a:lnTo>
                    <a:pt x="72" y="0"/>
                  </a:lnTo>
                  <a:lnTo>
                    <a:pt x="90" y="16"/>
                  </a:lnTo>
                  <a:lnTo>
                    <a:pt x="34" y="70"/>
                  </a:lnTo>
                  <a:close/>
                  <a:moveTo>
                    <a:pt x="9" y="36"/>
                  </a:moveTo>
                  <a:lnTo>
                    <a:pt x="34" y="60"/>
                  </a:lnTo>
                  <a:lnTo>
                    <a:pt x="80" y="16"/>
                  </a:lnTo>
                  <a:lnTo>
                    <a:pt x="72" y="8"/>
                  </a:lnTo>
                  <a:lnTo>
                    <a:pt x="34" y="46"/>
                  </a:lnTo>
                  <a:lnTo>
                    <a:pt x="18" y="28"/>
                  </a:lnTo>
                  <a:lnTo>
                    <a:pt x="9" y="36"/>
                  </a:lnTo>
                  <a:close/>
                </a:path>
              </a:pathLst>
            </a:custGeom>
            <a:solidFill>
              <a:srgbClr val="4A66AC">
                <a:lumMod val="5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35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1" name="Freeform 93"/>
            <p:cNvSpPr>
              <a:spLocks noEditPoints="1"/>
            </p:cNvSpPr>
            <p:nvPr/>
          </p:nvSpPr>
          <p:spPr bwMode="auto">
            <a:xfrm>
              <a:off x="10291677" y="4270670"/>
              <a:ext cx="189379" cy="193782"/>
            </a:xfrm>
            <a:custGeom>
              <a:avLst/>
              <a:gdLst>
                <a:gd name="T0" fmla="*/ 69 w 79"/>
                <a:gd name="T1" fmla="*/ 22 h 81"/>
                <a:gd name="T2" fmla="*/ 22 w 79"/>
                <a:gd name="T3" fmla="*/ 14 h 81"/>
                <a:gd name="T4" fmla="*/ 19 w 79"/>
                <a:gd name="T5" fmla="*/ 3 h 81"/>
                <a:gd name="T6" fmla="*/ 0 w 79"/>
                <a:gd name="T7" fmla="*/ 5 h 81"/>
                <a:gd name="T8" fmla="*/ 12 w 79"/>
                <a:gd name="T9" fmla="*/ 12 h 81"/>
                <a:gd name="T10" fmla="*/ 14 w 79"/>
                <a:gd name="T11" fmla="*/ 54 h 81"/>
                <a:gd name="T12" fmla="*/ 61 w 79"/>
                <a:gd name="T13" fmla="*/ 59 h 81"/>
                <a:gd name="T14" fmla="*/ 76 w 79"/>
                <a:gd name="T15" fmla="*/ 20 h 81"/>
                <a:gd name="T16" fmla="*/ 36 w 79"/>
                <a:gd name="T17" fmla="*/ 32 h 81"/>
                <a:gd name="T18" fmla="*/ 45 w 79"/>
                <a:gd name="T19" fmla="*/ 39 h 81"/>
                <a:gd name="T20" fmla="*/ 44 w 79"/>
                <a:gd name="T21" fmla="*/ 44 h 81"/>
                <a:gd name="T22" fmla="*/ 33 w 79"/>
                <a:gd name="T23" fmla="*/ 47 h 81"/>
                <a:gd name="T24" fmla="*/ 44 w 79"/>
                <a:gd name="T25" fmla="*/ 44 h 81"/>
                <a:gd name="T26" fmla="*/ 38 w 79"/>
                <a:gd name="T27" fmla="*/ 23 h 81"/>
                <a:gd name="T28" fmla="*/ 47 w 79"/>
                <a:gd name="T29" fmla="*/ 29 h 81"/>
                <a:gd name="T30" fmla="*/ 22 w 79"/>
                <a:gd name="T31" fmla="*/ 19 h 81"/>
                <a:gd name="T32" fmla="*/ 32 w 79"/>
                <a:gd name="T33" fmla="*/ 27 h 81"/>
                <a:gd name="T34" fmla="*/ 22 w 79"/>
                <a:gd name="T35" fmla="*/ 19 h 81"/>
                <a:gd name="T36" fmla="*/ 31 w 79"/>
                <a:gd name="T37" fmla="*/ 32 h 81"/>
                <a:gd name="T38" fmla="*/ 21 w 79"/>
                <a:gd name="T39" fmla="*/ 35 h 81"/>
                <a:gd name="T40" fmla="*/ 20 w 79"/>
                <a:gd name="T41" fmla="*/ 40 h 81"/>
                <a:gd name="T42" fmla="*/ 28 w 79"/>
                <a:gd name="T43" fmla="*/ 46 h 81"/>
                <a:gd name="T44" fmla="*/ 20 w 79"/>
                <a:gd name="T45" fmla="*/ 40 h 81"/>
                <a:gd name="T46" fmla="*/ 48 w 79"/>
                <a:gd name="T47" fmla="*/ 50 h 81"/>
                <a:gd name="T48" fmla="*/ 57 w 79"/>
                <a:gd name="T49" fmla="*/ 47 h 81"/>
                <a:gd name="T50" fmla="*/ 59 w 79"/>
                <a:gd name="T51" fmla="*/ 42 h 81"/>
                <a:gd name="T52" fmla="*/ 51 w 79"/>
                <a:gd name="T53" fmla="*/ 35 h 81"/>
                <a:gd name="T54" fmla="*/ 59 w 79"/>
                <a:gd name="T55" fmla="*/ 42 h 81"/>
                <a:gd name="T56" fmla="*/ 52 w 79"/>
                <a:gd name="T57" fmla="*/ 30 h 81"/>
                <a:gd name="T58" fmla="*/ 66 w 79"/>
                <a:gd name="T59" fmla="*/ 28 h 81"/>
                <a:gd name="T60" fmla="*/ 9 w 79"/>
                <a:gd name="T61" fmla="*/ 66 h 81"/>
                <a:gd name="T62" fmla="*/ 24 w 79"/>
                <a:gd name="T63" fmla="*/ 69 h 81"/>
                <a:gd name="T64" fmla="*/ 18 w 79"/>
                <a:gd name="T65" fmla="*/ 60 h 81"/>
                <a:gd name="T66" fmla="*/ 39 w 79"/>
                <a:gd name="T67" fmla="*/ 72 h 81"/>
                <a:gd name="T68" fmla="*/ 54 w 79"/>
                <a:gd name="T69" fmla="*/ 75 h 81"/>
                <a:gd name="T70" fmla="*/ 48 w 79"/>
                <a:gd name="T71" fmla="*/ 66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9" h="81">
                  <a:moveTo>
                    <a:pt x="76" y="20"/>
                  </a:moveTo>
                  <a:cubicBezTo>
                    <a:pt x="73" y="19"/>
                    <a:pt x="70" y="20"/>
                    <a:pt x="69" y="22"/>
                  </a:cubicBezTo>
                  <a:cubicBezTo>
                    <a:pt x="68" y="23"/>
                    <a:pt x="68" y="23"/>
                    <a:pt x="68" y="23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3" y="6"/>
                    <a:pt x="21" y="4"/>
                    <a:pt x="19" y="3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3" y="0"/>
                    <a:pt x="1" y="2"/>
                    <a:pt x="0" y="5"/>
                  </a:cubicBezTo>
                  <a:cubicBezTo>
                    <a:pt x="0" y="8"/>
                    <a:pt x="1" y="10"/>
                    <a:pt x="4" y="11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0" y="49"/>
                    <a:pt x="10" y="49"/>
                    <a:pt x="10" y="49"/>
                  </a:cubicBezTo>
                  <a:cubicBezTo>
                    <a:pt x="10" y="51"/>
                    <a:pt x="11" y="53"/>
                    <a:pt x="14" y="54"/>
                  </a:cubicBezTo>
                  <a:cubicBezTo>
                    <a:pt x="56" y="62"/>
                    <a:pt x="56" y="62"/>
                    <a:pt x="56" y="62"/>
                  </a:cubicBezTo>
                  <a:cubicBezTo>
                    <a:pt x="58" y="63"/>
                    <a:pt x="60" y="62"/>
                    <a:pt x="61" y="59"/>
                  </a:cubicBezTo>
                  <a:cubicBezTo>
                    <a:pt x="78" y="27"/>
                    <a:pt x="78" y="27"/>
                    <a:pt x="78" y="27"/>
                  </a:cubicBezTo>
                  <a:cubicBezTo>
                    <a:pt x="79" y="24"/>
                    <a:pt x="78" y="21"/>
                    <a:pt x="76" y="20"/>
                  </a:cubicBezTo>
                  <a:close/>
                  <a:moveTo>
                    <a:pt x="35" y="37"/>
                  </a:moveTo>
                  <a:cubicBezTo>
                    <a:pt x="36" y="32"/>
                    <a:pt x="36" y="32"/>
                    <a:pt x="36" y="32"/>
                  </a:cubicBezTo>
                  <a:cubicBezTo>
                    <a:pt x="46" y="34"/>
                    <a:pt x="46" y="34"/>
                    <a:pt x="46" y="34"/>
                  </a:cubicBezTo>
                  <a:cubicBezTo>
                    <a:pt x="45" y="39"/>
                    <a:pt x="45" y="39"/>
                    <a:pt x="45" y="39"/>
                  </a:cubicBezTo>
                  <a:lnTo>
                    <a:pt x="35" y="37"/>
                  </a:lnTo>
                  <a:close/>
                  <a:moveTo>
                    <a:pt x="44" y="44"/>
                  </a:moveTo>
                  <a:cubicBezTo>
                    <a:pt x="43" y="49"/>
                    <a:pt x="43" y="49"/>
                    <a:pt x="43" y="49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34" y="42"/>
                    <a:pt x="34" y="42"/>
                    <a:pt x="34" y="42"/>
                  </a:cubicBezTo>
                  <a:lnTo>
                    <a:pt x="44" y="44"/>
                  </a:lnTo>
                  <a:close/>
                  <a:moveTo>
                    <a:pt x="37" y="28"/>
                  </a:moveTo>
                  <a:cubicBezTo>
                    <a:pt x="38" y="23"/>
                    <a:pt x="38" y="23"/>
                    <a:pt x="38" y="23"/>
                  </a:cubicBezTo>
                  <a:cubicBezTo>
                    <a:pt x="48" y="25"/>
                    <a:pt x="48" y="25"/>
                    <a:pt x="48" y="25"/>
                  </a:cubicBezTo>
                  <a:cubicBezTo>
                    <a:pt x="47" y="29"/>
                    <a:pt x="47" y="29"/>
                    <a:pt x="47" y="29"/>
                  </a:cubicBezTo>
                  <a:lnTo>
                    <a:pt x="37" y="28"/>
                  </a:lnTo>
                  <a:close/>
                  <a:moveTo>
                    <a:pt x="22" y="19"/>
                  </a:moveTo>
                  <a:cubicBezTo>
                    <a:pt x="33" y="22"/>
                    <a:pt x="33" y="22"/>
                    <a:pt x="33" y="22"/>
                  </a:cubicBezTo>
                  <a:cubicBezTo>
                    <a:pt x="32" y="27"/>
                    <a:pt x="32" y="27"/>
                    <a:pt x="32" y="27"/>
                  </a:cubicBezTo>
                  <a:cubicBezTo>
                    <a:pt x="21" y="25"/>
                    <a:pt x="21" y="25"/>
                    <a:pt x="21" y="25"/>
                  </a:cubicBezTo>
                  <a:lnTo>
                    <a:pt x="22" y="19"/>
                  </a:lnTo>
                  <a:close/>
                  <a:moveTo>
                    <a:pt x="21" y="30"/>
                  </a:moveTo>
                  <a:cubicBezTo>
                    <a:pt x="31" y="32"/>
                    <a:pt x="31" y="32"/>
                    <a:pt x="31" y="32"/>
                  </a:cubicBezTo>
                  <a:cubicBezTo>
                    <a:pt x="30" y="36"/>
                    <a:pt x="30" y="36"/>
                    <a:pt x="30" y="36"/>
                  </a:cubicBezTo>
                  <a:cubicBezTo>
                    <a:pt x="21" y="35"/>
                    <a:pt x="21" y="35"/>
                    <a:pt x="21" y="35"/>
                  </a:cubicBezTo>
                  <a:lnTo>
                    <a:pt x="21" y="30"/>
                  </a:lnTo>
                  <a:close/>
                  <a:moveTo>
                    <a:pt x="20" y="40"/>
                  </a:moveTo>
                  <a:cubicBezTo>
                    <a:pt x="29" y="41"/>
                    <a:pt x="29" y="41"/>
                    <a:pt x="29" y="41"/>
                  </a:cubicBezTo>
                  <a:cubicBezTo>
                    <a:pt x="28" y="46"/>
                    <a:pt x="28" y="46"/>
                    <a:pt x="28" y="46"/>
                  </a:cubicBezTo>
                  <a:cubicBezTo>
                    <a:pt x="20" y="45"/>
                    <a:pt x="20" y="45"/>
                    <a:pt x="20" y="45"/>
                  </a:cubicBezTo>
                  <a:lnTo>
                    <a:pt x="20" y="40"/>
                  </a:lnTo>
                  <a:close/>
                  <a:moveTo>
                    <a:pt x="54" y="52"/>
                  </a:moveTo>
                  <a:cubicBezTo>
                    <a:pt x="48" y="50"/>
                    <a:pt x="48" y="50"/>
                    <a:pt x="48" y="50"/>
                  </a:cubicBezTo>
                  <a:cubicBezTo>
                    <a:pt x="49" y="45"/>
                    <a:pt x="49" y="45"/>
                    <a:pt x="49" y="45"/>
                  </a:cubicBezTo>
                  <a:cubicBezTo>
                    <a:pt x="57" y="47"/>
                    <a:pt x="57" y="47"/>
                    <a:pt x="57" y="47"/>
                  </a:cubicBezTo>
                  <a:lnTo>
                    <a:pt x="54" y="52"/>
                  </a:lnTo>
                  <a:close/>
                  <a:moveTo>
                    <a:pt x="59" y="42"/>
                  </a:moveTo>
                  <a:cubicBezTo>
                    <a:pt x="50" y="40"/>
                    <a:pt x="50" y="40"/>
                    <a:pt x="50" y="40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61" y="37"/>
                    <a:pt x="61" y="37"/>
                    <a:pt x="61" y="37"/>
                  </a:cubicBezTo>
                  <a:lnTo>
                    <a:pt x="59" y="42"/>
                  </a:lnTo>
                  <a:close/>
                  <a:moveTo>
                    <a:pt x="64" y="33"/>
                  </a:moveTo>
                  <a:cubicBezTo>
                    <a:pt x="52" y="30"/>
                    <a:pt x="52" y="30"/>
                    <a:pt x="52" y="30"/>
                  </a:cubicBezTo>
                  <a:cubicBezTo>
                    <a:pt x="53" y="25"/>
                    <a:pt x="53" y="25"/>
                    <a:pt x="53" y="25"/>
                  </a:cubicBezTo>
                  <a:cubicBezTo>
                    <a:pt x="66" y="28"/>
                    <a:pt x="66" y="28"/>
                    <a:pt x="66" y="28"/>
                  </a:cubicBezTo>
                  <a:lnTo>
                    <a:pt x="64" y="33"/>
                  </a:lnTo>
                  <a:close/>
                  <a:moveTo>
                    <a:pt x="9" y="66"/>
                  </a:moveTo>
                  <a:cubicBezTo>
                    <a:pt x="8" y="70"/>
                    <a:pt x="11" y="74"/>
                    <a:pt x="15" y="75"/>
                  </a:cubicBezTo>
                  <a:cubicBezTo>
                    <a:pt x="19" y="76"/>
                    <a:pt x="23" y="73"/>
                    <a:pt x="24" y="69"/>
                  </a:cubicBezTo>
                  <a:cubicBezTo>
                    <a:pt x="24" y="69"/>
                    <a:pt x="24" y="69"/>
                    <a:pt x="24" y="69"/>
                  </a:cubicBezTo>
                  <a:cubicBezTo>
                    <a:pt x="25" y="65"/>
                    <a:pt x="22" y="61"/>
                    <a:pt x="18" y="60"/>
                  </a:cubicBezTo>
                  <a:cubicBezTo>
                    <a:pt x="14" y="59"/>
                    <a:pt x="10" y="62"/>
                    <a:pt x="9" y="66"/>
                  </a:cubicBezTo>
                  <a:close/>
                  <a:moveTo>
                    <a:pt x="39" y="72"/>
                  </a:moveTo>
                  <a:cubicBezTo>
                    <a:pt x="38" y="76"/>
                    <a:pt x="41" y="80"/>
                    <a:pt x="45" y="81"/>
                  </a:cubicBezTo>
                  <a:cubicBezTo>
                    <a:pt x="49" y="81"/>
                    <a:pt x="53" y="79"/>
                    <a:pt x="54" y="75"/>
                  </a:cubicBezTo>
                  <a:cubicBezTo>
                    <a:pt x="54" y="75"/>
                    <a:pt x="54" y="75"/>
                    <a:pt x="54" y="75"/>
                  </a:cubicBezTo>
                  <a:cubicBezTo>
                    <a:pt x="54" y="70"/>
                    <a:pt x="52" y="66"/>
                    <a:pt x="48" y="66"/>
                  </a:cubicBezTo>
                  <a:cubicBezTo>
                    <a:pt x="43" y="65"/>
                    <a:pt x="39" y="68"/>
                    <a:pt x="39" y="72"/>
                  </a:cubicBezTo>
                  <a:close/>
                </a:path>
              </a:pathLst>
            </a:custGeom>
            <a:solidFill>
              <a:srgbClr val="4A66AC">
                <a:lumMod val="5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35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2" name="Freeform 94"/>
            <p:cNvSpPr>
              <a:spLocks noEditPoints="1"/>
            </p:cNvSpPr>
            <p:nvPr/>
          </p:nvSpPr>
          <p:spPr bwMode="auto">
            <a:xfrm>
              <a:off x="10431141" y="3982931"/>
              <a:ext cx="113040" cy="114508"/>
            </a:xfrm>
            <a:custGeom>
              <a:avLst/>
              <a:gdLst>
                <a:gd name="T0" fmla="*/ 24 w 47"/>
                <a:gd name="T1" fmla="*/ 0 h 48"/>
                <a:gd name="T2" fmla="*/ 0 w 47"/>
                <a:gd name="T3" fmla="*/ 24 h 48"/>
                <a:gd name="T4" fmla="*/ 24 w 47"/>
                <a:gd name="T5" fmla="*/ 48 h 48"/>
                <a:gd name="T6" fmla="*/ 47 w 47"/>
                <a:gd name="T7" fmla="*/ 24 h 48"/>
                <a:gd name="T8" fmla="*/ 24 w 47"/>
                <a:gd name="T9" fmla="*/ 0 h 48"/>
                <a:gd name="T10" fmla="*/ 6 w 47"/>
                <a:gd name="T11" fmla="*/ 24 h 48"/>
                <a:gd name="T12" fmla="*/ 24 w 47"/>
                <a:gd name="T13" fmla="*/ 6 h 48"/>
                <a:gd name="T14" fmla="*/ 24 w 47"/>
                <a:gd name="T15" fmla="*/ 42 h 48"/>
                <a:gd name="T16" fmla="*/ 6 w 47"/>
                <a:gd name="T17" fmla="*/ 2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48">
                  <a:moveTo>
                    <a:pt x="24" y="0"/>
                  </a:moveTo>
                  <a:cubicBezTo>
                    <a:pt x="11" y="0"/>
                    <a:pt x="0" y="11"/>
                    <a:pt x="0" y="24"/>
                  </a:cubicBezTo>
                  <a:cubicBezTo>
                    <a:pt x="0" y="37"/>
                    <a:pt x="11" y="48"/>
                    <a:pt x="24" y="48"/>
                  </a:cubicBezTo>
                  <a:cubicBezTo>
                    <a:pt x="37" y="48"/>
                    <a:pt x="47" y="37"/>
                    <a:pt x="47" y="24"/>
                  </a:cubicBezTo>
                  <a:cubicBezTo>
                    <a:pt x="47" y="11"/>
                    <a:pt x="37" y="0"/>
                    <a:pt x="24" y="0"/>
                  </a:cubicBezTo>
                  <a:close/>
                  <a:moveTo>
                    <a:pt x="6" y="24"/>
                  </a:moveTo>
                  <a:cubicBezTo>
                    <a:pt x="6" y="14"/>
                    <a:pt x="14" y="6"/>
                    <a:pt x="24" y="6"/>
                  </a:cubicBezTo>
                  <a:cubicBezTo>
                    <a:pt x="24" y="42"/>
                    <a:pt x="24" y="42"/>
                    <a:pt x="24" y="42"/>
                  </a:cubicBezTo>
                  <a:cubicBezTo>
                    <a:pt x="14" y="42"/>
                    <a:pt x="6" y="34"/>
                    <a:pt x="6" y="24"/>
                  </a:cubicBezTo>
                  <a:close/>
                </a:path>
              </a:pathLst>
            </a:custGeom>
            <a:solidFill>
              <a:srgbClr val="4A66AC">
                <a:lumMod val="5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35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3" name="Freeform 95"/>
            <p:cNvSpPr>
              <a:spLocks noEditPoints="1"/>
            </p:cNvSpPr>
            <p:nvPr/>
          </p:nvSpPr>
          <p:spPr bwMode="auto">
            <a:xfrm>
              <a:off x="10181572" y="3596834"/>
              <a:ext cx="284802" cy="277461"/>
            </a:xfrm>
            <a:custGeom>
              <a:avLst/>
              <a:gdLst>
                <a:gd name="T0" fmla="*/ 22 w 119"/>
                <a:gd name="T1" fmla="*/ 19 h 116"/>
                <a:gd name="T2" fmla="*/ 58 w 119"/>
                <a:gd name="T3" fmla="*/ 33 h 116"/>
                <a:gd name="T4" fmla="*/ 62 w 119"/>
                <a:gd name="T5" fmla="*/ 12 h 116"/>
                <a:gd name="T6" fmla="*/ 82 w 119"/>
                <a:gd name="T7" fmla="*/ 3 h 116"/>
                <a:gd name="T8" fmla="*/ 91 w 119"/>
                <a:gd name="T9" fmla="*/ 23 h 116"/>
                <a:gd name="T10" fmla="*/ 95 w 119"/>
                <a:gd name="T11" fmla="*/ 49 h 116"/>
                <a:gd name="T12" fmla="*/ 95 w 119"/>
                <a:gd name="T13" fmla="*/ 50 h 116"/>
                <a:gd name="T14" fmla="*/ 99 w 119"/>
                <a:gd name="T15" fmla="*/ 41 h 116"/>
                <a:gd name="T16" fmla="*/ 119 w 119"/>
                <a:gd name="T17" fmla="*/ 49 h 116"/>
                <a:gd name="T18" fmla="*/ 93 w 119"/>
                <a:gd name="T19" fmla="*/ 116 h 116"/>
                <a:gd name="T20" fmla="*/ 73 w 119"/>
                <a:gd name="T21" fmla="*/ 109 h 116"/>
                <a:gd name="T22" fmla="*/ 75 w 119"/>
                <a:gd name="T23" fmla="*/ 103 h 116"/>
                <a:gd name="T24" fmla="*/ 63 w 119"/>
                <a:gd name="T25" fmla="*/ 103 h 116"/>
                <a:gd name="T26" fmla="*/ 53 w 119"/>
                <a:gd name="T27" fmla="*/ 106 h 116"/>
                <a:gd name="T28" fmla="*/ 35 w 119"/>
                <a:gd name="T29" fmla="*/ 102 h 116"/>
                <a:gd name="T30" fmla="*/ 30 w 119"/>
                <a:gd name="T31" fmla="*/ 100 h 116"/>
                <a:gd name="T32" fmla="*/ 28 w 119"/>
                <a:gd name="T33" fmla="*/ 99 h 116"/>
                <a:gd name="T34" fmla="*/ 21 w 119"/>
                <a:gd name="T35" fmla="*/ 83 h 116"/>
                <a:gd name="T36" fmla="*/ 22 w 119"/>
                <a:gd name="T37" fmla="*/ 80 h 116"/>
                <a:gd name="T38" fmla="*/ 22 w 119"/>
                <a:gd name="T39" fmla="*/ 70 h 116"/>
                <a:gd name="T40" fmla="*/ 24 w 119"/>
                <a:gd name="T41" fmla="*/ 67 h 116"/>
                <a:gd name="T42" fmla="*/ 24 w 119"/>
                <a:gd name="T43" fmla="*/ 57 h 116"/>
                <a:gd name="T44" fmla="*/ 27 w 119"/>
                <a:gd name="T45" fmla="*/ 52 h 116"/>
                <a:gd name="T46" fmla="*/ 11 w 119"/>
                <a:gd name="T47" fmla="*/ 46 h 116"/>
                <a:gd name="T48" fmla="*/ 3 w 119"/>
                <a:gd name="T49" fmla="*/ 28 h 116"/>
                <a:gd name="T50" fmla="*/ 22 w 119"/>
                <a:gd name="T51" fmla="*/ 19 h 116"/>
                <a:gd name="T52" fmla="*/ 86 w 119"/>
                <a:gd name="T53" fmla="*/ 106 h 116"/>
                <a:gd name="T54" fmla="*/ 90 w 119"/>
                <a:gd name="T55" fmla="*/ 104 h 116"/>
                <a:gd name="T56" fmla="*/ 88 w 119"/>
                <a:gd name="T57" fmla="*/ 99 h 116"/>
                <a:gd name="T58" fmla="*/ 84 w 119"/>
                <a:gd name="T59" fmla="*/ 101 h 116"/>
                <a:gd name="T60" fmla="*/ 86 w 119"/>
                <a:gd name="T61" fmla="*/ 106 h 116"/>
                <a:gd name="T62" fmla="*/ 15 w 119"/>
                <a:gd name="T63" fmla="*/ 40 h 116"/>
                <a:gd name="T64" fmla="*/ 41 w 119"/>
                <a:gd name="T65" fmla="*/ 50 h 116"/>
                <a:gd name="T66" fmla="*/ 42 w 119"/>
                <a:gd name="T67" fmla="*/ 50 h 116"/>
                <a:gd name="T68" fmla="*/ 39 w 119"/>
                <a:gd name="T69" fmla="*/ 57 h 116"/>
                <a:gd name="T70" fmla="*/ 38 w 119"/>
                <a:gd name="T71" fmla="*/ 57 h 116"/>
                <a:gd name="T72" fmla="*/ 31 w 119"/>
                <a:gd name="T73" fmla="*/ 60 h 116"/>
                <a:gd name="T74" fmla="*/ 32 w 119"/>
                <a:gd name="T75" fmla="*/ 66 h 116"/>
                <a:gd name="T76" fmla="*/ 34 w 119"/>
                <a:gd name="T77" fmla="*/ 68 h 116"/>
                <a:gd name="T78" fmla="*/ 31 w 119"/>
                <a:gd name="T79" fmla="*/ 70 h 116"/>
                <a:gd name="T80" fmla="*/ 30 w 119"/>
                <a:gd name="T81" fmla="*/ 73 h 116"/>
                <a:gd name="T82" fmla="*/ 30 w 119"/>
                <a:gd name="T83" fmla="*/ 78 h 116"/>
                <a:gd name="T84" fmla="*/ 32 w 119"/>
                <a:gd name="T85" fmla="*/ 81 h 116"/>
                <a:gd name="T86" fmla="*/ 30 w 119"/>
                <a:gd name="T87" fmla="*/ 83 h 116"/>
                <a:gd name="T88" fmla="*/ 28 w 119"/>
                <a:gd name="T89" fmla="*/ 85 h 116"/>
                <a:gd name="T90" fmla="*/ 31 w 119"/>
                <a:gd name="T91" fmla="*/ 93 h 116"/>
                <a:gd name="T92" fmla="*/ 33 w 119"/>
                <a:gd name="T93" fmla="*/ 93 h 116"/>
                <a:gd name="T94" fmla="*/ 38 w 119"/>
                <a:gd name="T95" fmla="*/ 95 h 116"/>
                <a:gd name="T96" fmla="*/ 60 w 119"/>
                <a:gd name="T97" fmla="*/ 96 h 116"/>
                <a:gd name="T98" fmla="*/ 78 w 119"/>
                <a:gd name="T99" fmla="*/ 95 h 116"/>
                <a:gd name="T100" fmla="*/ 92 w 119"/>
                <a:gd name="T101" fmla="*/ 59 h 116"/>
                <a:gd name="T102" fmla="*/ 88 w 119"/>
                <a:gd name="T103" fmla="*/ 55 h 116"/>
                <a:gd name="T104" fmla="*/ 83 w 119"/>
                <a:gd name="T105" fmla="*/ 20 h 116"/>
                <a:gd name="T106" fmla="*/ 79 w 119"/>
                <a:gd name="T107" fmla="*/ 12 h 116"/>
                <a:gd name="T108" fmla="*/ 70 w 119"/>
                <a:gd name="T109" fmla="*/ 15 h 116"/>
                <a:gd name="T110" fmla="*/ 67 w 119"/>
                <a:gd name="T111" fmla="*/ 37 h 116"/>
                <a:gd name="T112" fmla="*/ 66 w 119"/>
                <a:gd name="T113" fmla="*/ 44 h 116"/>
                <a:gd name="T114" fmla="*/ 20 w 119"/>
                <a:gd name="T115" fmla="*/ 26 h 116"/>
                <a:gd name="T116" fmla="*/ 10 w 119"/>
                <a:gd name="T117" fmla="*/ 31 h 116"/>
                <a:gd name="T118" fmla="*/ 15 w 119"/>
                <a:gd name="T119" fmla="*/ 4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19" h="116">
                  <a:moveTo>
                    <a:pt x="22" y="19"/>
                  </a:moveTo>
                  <a:cubicBezTo>
                    <a:pt x="58" y="33"/>
                    <a:pt x="58" y="33"/>
                    <a:pt x="58" y="33"/>
                  </a:cubicBezTo>
                  <a:cubicBezTo>
                    <a:pt x="59" y="24"/>
                    <a:pt x="59" y="21"/>
                    <a:pt x="62" y="12"/>
                  </a:cubicBezTo>
                  <a:cubicBezTo>
                    <a:pt x="65" y="4"/>
                    <a:pt x="74" y="0"/>
                    <a:pt x="82" y="3"/>
                  </a:cubicBezTo>
                  <a:cubicBezTo>
                    <a:pt x="90" y="6"/>
                    <a:pt x="94" y="15"/>
                    <a:pt x="91" y="23"/>
                  </a:cubicBezTo>
                  <a:cubicBezTo>
                    <a:pt x="87" y="34"/>
                    <a:pt x="89" y="41"/>
                    <a:pt x="95" y="49"/>
                  </a:cubicBezTo>
                  <a:cubicBezTo>
                    <a:pt x="95" y="50"/>
                    <a:pt x="95" y="50"/>
                    <a:pt x="95" y="50"/>
                  </a:cubicBezTo>
                  <a:cubicBezTo>
                    <a:pt x="99" y="41"/>
                    <a:pt x="99" y="41"/>
                    <a:pt x="99" y="41"/>
                  </a:cubicBezTo>
                  <a:cubicBezTo>
                    <a:pt x="119" y="49"/>
                    <a:pt x="119" y="49"/>
                    <a:pt x="119" y="49"/>
                  </a:cubicBezTo>
                  <a:cubicBezTo>
                    <a:pt x="93" y="116"/>
                    <a:pt x="93" y="116"/>
                    <a:pt x="93" y="116"/>
                  </a:cubicBezTo>
                  <a:cubicBezTo>
                    <a:pt x="73" y="109"/>
                    <a:pt x="73" y="109"/>
                    <a:pt x="73" y="109"/>
                  </a:cubicBezTo>
                  <a:cubicBezTo>
                    <a:pt x="75" y="103"/>
                    <a:pt x="75" y="103"/>
                    <a:pt x="75" y="103"/>
                  </a:cubicBezTo>
                  <a:cubicBezTo>
                    <a:pt x="68" y="101"/>
                    <a:pt x="66" y="102"/>
                    <a:pt x="63" y="103"/>
                  </a:cubicBezTo>
                  <a:cubicBezTo>
                    <a:pt x="60" y="104"/>
                    <a:pt x="57" y="106"/>
                    <a:pt x="53" y="106"/>
                  </a:cubicBezTo>
                  <a:cubicBezTo>
                    <a:pt x="48" y="106"/>
                    <a:pt x="42" y="105"/>
                    <a:pt x="35" y="102"/>
                  </a:cubicBezTo>
                  <a:cubicBezTo>
                    <a:pt x="30" y="100"/>
                    <a:pt x="30" y="100"/>
                    <a:pt x="30" y="100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1" y="97"/>
                    <a:pt x="18" y="89"/>
                    <a:pt x="21" y="83"/>
                  </a:cubicBezTo>
                  <a:cubicBezTo>
                    <a:pt x="21" y="82"/>
                    <a:pt x="22" y="81"/>
                    <a:pt x="22" y="80"/>
                  </a:cubicBezTo>
                  <a:cubicBezTo>
                    <a:pt x="21" y="77"/>
                    <a:pt x="21" y="73"/>
                    <a:pt x="22" y="70"/>
                  </a:cubicBezTo>
                  <a:cubicBezTo>
                    <a:pt x="23" y="69"/>
                    <a:pt x="23" y="68"/>
                    <a:pt x="24" y="67"/>
                  </a:cubicBezTo>
                  <a:cubicBezTo>
                    <a:pt x="23" y="64"/>
                    <a:pt x="23" y="60"/>
                    <a:pt x="24" y="57"/>
                  </a:cubicBezTo>
                  <a:cubicBezTo>
                    <a:pt x="25" y="55"/>
                    <a:pt x="26" y="54"/>
                    <a:pt x="27" y="52"/>
                  </a:cubicBezTo>
                  <a:cubicBezTo>
                    <a:pt x="11" y="46"/>
                    <a:pt x="11" y="46"/>
                    <a:pt x="11" y="46"/>
                  </a:cubicBezTo>
                  <a:cubicBezTo>
                    <a:pt x="4" y="44"/>
                    <a:pt x="0" y="35"/>
                    <a:pt x="3" y="28"/>
                  </a:cubicBezTo>
                  <a:cubicBezTo>
                    <a:pt x="6" y="20"/>
                    <a:pt x="14" y="16"/>
                    <a:pt x="22" y="19"/>
                  </a:cubicBezTo>
                  <a:close/>
                  <a:moveTo>
                    <a:pt x="86" y="106"/>
                  </a:moveTo>
                  <a:cubicBezTo>
                    <a:pt x="88" y="106"/>
                    <a:pt x="90" y="106"/>
                    <a:pt x="90" y="104"/>
                  </a:cubicBezTo>
                  <a:cubicBezTo>
                    <a:pt x="91" y="102"/>
                    <a:pt x="90" y="100"/>
                    <a:pt x="88" y="99"/>
                  </a:cubicBezTo>
                  <a:cubicBezTo>
                    <a:pt x="86" y="98"/>
                    <a:pt x="84" y="99"/>
                    <a:pt x="84" y="101"/>
                  </a:cubicBezTo>
                  <a:cubicBezTo>
                    <a:pt x="83" y="103"/>
                    <a:pt x="84" y="105"/>
                    <a:pt x="86" y="106"/>
                  </a:cubicBezTo>
                  <a:close/>
                  <a:moveTo>
                    <a:pt x="15" y="40"/>
                  </a:moveTo>
                  <a:cubicBezTo>
                    <a:pt x="41" y="50"/>
                    <a:pt x="41" y="50"/>
                    <a:pt x="41" y="50"/>
                  </a:cubicBezTo>
                  <a:cubicBezTo>
                    <a:pt x="42" y="50"/>
                    <a:pt x="42" y="50"/>
                    <a:pt x="42" y="50"/>
                  </a:cubicBezTo>
                  <a:cubicBezTo>
                    <a:pt x="39" y="57"/>
                    <a:pt x="39" y="57"/>
                    <a:pt x="39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6" y="56"/>
                    <a:pt x="32" y="57"/>
                    <a:pt x="31" y="60"/>
                  </a:cubicBezTo>
                  <a:cubicBezTo>
                    <a:pt x="31" y="62"/>
                    <a:pt x="31" y="64"/>
                    <a:pt x="32" y="66"/>
                  </a:cubicBezTo>
                  <a:cubicBezTo>
                    <a:pt x="34" y="68"/>
                    <a:pt x="34" y="68"/>
                    <a:pt x="34" y="68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0" y="72"/>
                    <a:pt x="30" y="73"/>
                  </a:cubicBezTo>
                  <a:cubicBezTo>
                    <a:pt x="29" y="75"/>
                    <a:pt x="29" y="77"/>
                    <a:pt x="30" y="78"/>
                  </a:cubicBezTo>
                  <a:cubicBezTo>
                    <a:pt x="32" y="81"/>
                    <a:pt x="32" y="81"/>
                    <a:pt x="32" y="81"/>
                  </a:cubicBezTo>
                  <a:cubicBezTo>
                    <a:pt x="30" y="83"/>
                    <a:pt x="30" y="83"/>
                    <a:pt x="30" y="83"/>
                  </a:cubicBezTo>
                  <a:cubicBezTo>
                    <a:pt x="29" y="84"/>
                    <a:pt x="28" y="85"/>
                    <a:pt x="28" y="85"/>
                  </a:cubicBezTo>
                  <a:cubicBezTo>
                    <a:pt x="27" y="88"/>
                    <a:pt x="28" y="92"/>
                    <a:pt x="31" y="93"/>
                  </a:cubicBezTo>
                  <a:cubicBezTo>
                    <a:pt x="33" y="93"/>
                    <a:pt x="33" y="93"/>
                    <a:pt x="33" y="93"/>
                  </a:cubicBezTo>
                  <a:cubicBezTo>
                    <a:pt x="38" y="95"/>
                    <a:pt x="38" y="95"/>
                    <a:pt x="38" y="95"/>
                  </a:cubicBezTo>
                  <a:cubicBezTo>
                    <a:pt x="51" y="100"/>
                    <a:pt x="56" y="97"/>
                    <a:pt x="60" y="96"/>
                  </a:cubicBezTo>
                  <a:cubicBezTo>
                    <a:pt x="64" y="94"/>
                    <a:pt x="68" y="92"/>
                    <a:pt x="78" y="95"/>
                  </a:cubicBezTo>
                  <a:cubicBezTo>
                    <a:pt x="92" y="59"/>
                    <a:pt x="92" y="59"/>
                    <a:pt x="92" y="59"/>
                  </a:cubicBezTo>
                  <a:cubicBezTo>
                    <a:pt x="90" y="58"/>
                    <a:pt x="89" y="56"/>
                    <a:pt x="88" y="55"/>
                  </a:cubicBezTo>
                  <a:cubicBezTo>
                    <a:pt x="81" y="43"/>
                    <a:pt x="78" y="34"/>
                    <a:pt x="83" y="20"/>
                  </a:cubicBezTo>
                  <a:cubicBezTo>
                    <a:pt x="85" y="17"/>
                    <a:pt x="83" y="13"/>
                    <a:pt x="79" y="12"/>
                  </a:cubicBezTo>
                  <a:cubicBezTo>
                    <a:pt x="76" y="10"/>
                    <a:pt x="72" y="12"/>
                    <a:pt x="70" y="15"/>
                  </a:cubicBezTo>
                  <a:cubicBezTo>
                    <a:pt x="67" y="24"/>
                    <a:pt x="67" y="27"/>
                    <a:pt x="67" y="37"/>
                  </a:cubicBezTo>
                  <a:cubicBezTo>
                    <a:pt x="67" y="39"/>
                    <a:pt x="66" y="42"/>
                    <a:pt x="66" y="44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6" y="25"/>
                    <a:pt x="12" y="27"/>
                    <a:pt x="10" y="31"/>
                  </a:cubicBezTo>
                  <a:cubicBezTo>
                    <a:pt x="9" y="34"/>
                    <a:pt x="11" y="38"/>
                    <a:pt x="15" y="40"/>
                  </a:cubicBezTo>
                  <a:close/>
                </a:path>
              </a:pathLst>
            </a:custGeom>
            <a:solidFill>
              <a:srgbClr val="4A66AC">
                <a:lumMod val="5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35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4" name="Freeform 96"/>
            <p:cNvSpPr>
              <a:spLocks noEditPoints="1"/>
            </p:cNvSpPr>
            <p:nvPr/>
          </p:nvSpPr>
          <p:spPr bwMode="auto">
            <a:xfrm>
              <a:off x="10071469" y="3888976"/>
              <a:ext cx="344993" cy="302419"/>
            </a:xfrm>
            <a:custGeom>
              <a:avLst/>
              <a:gdLst>
                <a:gd name="T0" fmla="*/ 144 w 144"/>
                <a:gd name="T1" fmla="*/ 41 h 126"/>
                <a:gd name="T2" fmla="*/ 102 w 144"/>
                <a:gd name="T3" fmla="*/ 0 h 126"/>
                <a:gd name="T4" fmla="*/ 72 w 144"/>
                <a:gd name="T5" fmla="*/ 14 h 126"/>
                <a:gd name="T6" fmla="*/ 41 w 144"/>
                <a:gd name="T7" fmla="*/ 0 h 126"/>
                <a:gd name="T8" fmla="*/ 0 w 144"/>
                <a:gd name="T9" fmla="*/ 41 h 126"/>
                <a:gd name="T10" fmla="*/ 13 w 144"/>
                <a:gd name="T11" fmla="*/ 72 h 126"/>
                <a:gd name="T12" fmla="*/ 13 w 144"/>
                <a:gd name="T13" fmla="*/ 72 h 126"/>
                <a:gd name="T14" fmla="*/ 58 w 144"/>
                <a:gd name="T15" fmla="*/ 117 h 126"/>
                <a:gd name="T16" fmla="*/ 72 w 144"/>
                <a:gd name="T17" fmla="*/ 126 h 126"/>
                <a:gd name="T18" fmla="*/ 85 w 144"/>
                <a:gd name="T19" fmla="*/ 117 h 126"/>
                <a:gd name="T20" fmla="*/ 130 w 144"/>
                <a:gd name="T21" fmla="*/ 72 h 126"/>
                <a:gd name="T22" fmla="*/ 130 w 144"/>
                <a:gd name="T23" fmla="*/ 72 h 126"/>
                <a:gd name="T24" fmla="*/ 144 w 144"/>
                <a:gd name="T25" fmla="*/ 41 h 126"/>
                <a:gd name="T26" fmla="*/ 118 w 144"/>
                <a:gd name="T27" fmla="*/ 59 h 126"/>
                <a:gd name="T28" fmla="*/ 73 w 144"/>
                <a:gd name="T29" fmla="*/ 104 h 126"/>
                <a:gd name="T30" fmla="*/ 72 w 144"/>
                <a:gd name="T31" fmla="*/ 105 h 126"/>
                <a:gd name="T32" fmla="*/ 71 w 144"/>
                <a:gd name="T33" fmla="*/ 104 h 126"/>
                <a:gd name="T34" fmla="*/ 25 w 144"/>
                <a:gd name="T35" fmla="*/ 59 h 126"/>
                <a:gd name="T36" fmla="*/ 18 w 144"/>
                <a:gd name="T37" fmla="*/ 41 h 126"/>
                <a:gd name="T38" fmla="*/ 41 w 144"/>
                <a:gd name="T39" fmla="*/ 18 h 126"/>
                <a:gd name="T40" fmla="*/ 58 w 144"/>
                <a:gd name="T41" fmla="*/ 26 h 126"/>
                <a:gd name="T42" fmla="*/ 72 w 144"/>
                <a:gd name="T43" fmla="*/ 40 h 126"/>
                <a:gd name="T44" fmla="*/ 85 w 144"/>
                <a:gd name="T45" fmla="*/ 26 h 126"/>
                <a:gd name="T46" fmla="*/ 102 w 144"/>
                <a:gd name="T47" fmla="*/ 18 h 126"/>
                <a:gd name="T48" fmla="*/ 126 w 144"/>
                <a:gd name="T49" fmla="*/ 41 h 126"/>
                <a:gd name="T50" fmla="*/ 118 w 144"/>
                <a:gd name="T51" fmla="*/ 59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4" h="126">
                  <a:moveTo>
                    <a:pt x="144" y="41"/>
                  </a:moveTo>
                  <a:cubicBezTo>
                    <a:pt x="144" y="19"/>
                    <a:pt x="125" y="0"/>
                    <a:pt x="102" y="0"/>
                  </a:cubicBezTo>
                  <a:cubicBezTo>
                    <a:pt x="90" y="0"/>
                    <a:pt x="79" y="5"/>
                    <a:pt x="72" y="14"/>
                  </a:cubicBezTo>
                  <a:cubicBezTo>
                    <a:pt x="64" y="5"/>
                    <a:pt x="53" y="0"/>
                    <a:pt x="41" y="0"/>
                  </a:cubicBezTo>
                  <a:cubicBezTo>
                    <a:pt x="18" y="0"/>
                    <a:pt x="0" y="19"/>
                    <a:pt x="0" y="41"/>
                  </a:cubicBezTo>
                  <a:cubicBezTo>
                    <a:pt x="0" y="54"/>
                    <a:pt x="5" y="65"/>
                    <a:pt x="13" y="72"/>
                  </a:cubicBezTo>
                  <a:cubicBezTo>
                    <a:pt x="13" y="72"/>
                    <a:pt x="13" y="72"/>
                    <a:pt x="13" y="72"/>
                  </a:cubicBezTo>
                  <a:cubicBezTo>
                    <a:pt x="58" y="117"/>
                    <a:pt x="58" y="117"/>
                    <a:pt x="58" y="117"/>
                  </a:cubicBezTo>
                  <a:cubicBezTo>
                    <a:pt x="63" y="122"/>
                    <a:pt x="67" y="126"/>
                    <a:pt x="72" y="126"/>
                  </a:cubicBezTo>
                  <a:cubicBezTo>
                    <a:pt x="76" y="126"/>
                    <a:pt x="81" y="122"/>
                    <a:pt x="85" y="117"/>
                  </a:cubicBezTo>
                  <a:cubicBezTo>
                    <a:pt x="130" y="72"/>
                    <a:pt x="130" y="72"/>
                    <a:pt x="130" y="72"/>
                  </a:cubicBezTo>
                  <a:cubicBezTo>
                    <a:pt x="130" y="72"/>
                    <a:pt x="130" y="72"/>
                    <a:pt x="130" y="72"/>
                  </a:cubicBezTo>
                  <a:cubicBezTo>
                    <a:pt x="139" y="65"/>
                    <a:pt x="144" y="54"/>
                    <a:pt x="144" y="41"/>
                  </a:cubicBezTo>
                  <a:close/>
                  <a:moveTo>
                    <a:pt x="118" y="59"/>
                  </a:moveTo>
                  <a:cubicBezTo>
                    <a:pt x="73" y="104"/>
                    <a:pt x="73" y="104"/>
                    <a:pt x="73" y="104"/>
                  </a:cubicBezTo>
                  <a:cubicBezTo>
                    <a:pt x="72" y="105"/>
                    <a:pt x="72" y="105"/>
                    <a:pt x="72" y="105"/>
                  </a:cubicBezTo>
                  <a:cubicBezTo>
                    <a:pt x="72" y="105"/>
                    <a:pt x="71" y="105"/>
                    <a:pt x="71" y="104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0" y="54"/>
                    <a:pt x="18" y="48"/>
                    <a:pt x="18" y="41"/>
                  </a:cubicBezTo>
                  <a:cubicBezTo>
                    <a:pt x="18" y="29"/>
                    <a:pt x="28" y="18"/>
                    <a:pt x="41" y="18"/>
                  </a:cubicBezTo>
                  <a:cubicBezTo>
                    <a:pt x="48" y="18"/>
                    <a:pt x="54" y="21"/>
                    <a:pt x="58" y="26"/>
                  </a:cubicBezTo>
                  <a:cubicBezTo>
                    <a:pt x="72" y="40"/>
                    <a:pt x="72" y="40"/>
                    <a:pt x="72" y="40"/>
                  </a:cubicBezTo>
                  <a:cubicBezTo>
                    <a:pt x="85" y="26"/>
                    <a:pt x="85" y="26"/>
                    <a:pt x="85" y="26"/>
                  </a:cubicBezTo>
                  <a:cubicBezTo>
                    <a:pt x="90" y="21"/>
                    <a:pt x="96" y="18"/>
                    <a:pt x="102" y="18"/>
                  </a:cubicBezTo>
                  <a:cubicBezTo>
                    <a:pt x="115" y="18"/>
                    <a:pt x="126" y="29"/>
                    <a:pt x="126" y="41"/>
                  </a:cubicBezTo>
                  <a:cubicBezTo>
                    <a:pt x="126" y="48"/>
                    <a:pt x="123" y="54"/>
                    <a:pt x="118" y="59"/>
                  </a:cubicBezTo>
                  <a:close/>
                </a:path>
              </a:pathLst>
            </a:custGeom>
            <a:solidFill>
              <a:srgbClr val="4A66AC">
                <a:lumMod val="5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35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5" name="Freeform 97"/>
            <p:cNvSpPr>
              <a:spLocks noEditPoints="1"/>
            </p:cNvSpPr>
            <p:nvPr/>
          </p:nvSpPr>
          <p:spPr bwMode="auto">
            <a:xfrm>
              <a:off x="10118446" y="4214884"/>
              <a:ext cx="146805" cy="146805"/>
            </a:xfrm>
            <a:custGeom>
              <a:avLst/>
              <a:gdLst>
                <a:gd name="T0" fmla="*/ 31 w 61"/>
                <a:gd name="T1" fmla="*/ 0 h 61"/>
                <a:gd name="T2" fmla="*/ 0 w 61"/>
                <a:gd name="T3" fmla="*/ 30 h 61"/>
                <a:gd name="T4" fmla="*/ 31 w 61"/>
                <a:gd name="T5" fmla="*/ 61 h 61"/>
                <a:gd name="T6" fmla="*/ 61 w 61"/>
                <a:gd name="T7" fmla="*/ 30 h 61"/>
                <a:gd name="T8" fmla="*/ 31 w 61"/>
                <a:gd name="T9" fmla="*/ 0 h 61"/>
                <a:gd name="T10" fmla="*/ 31 w 61"/>
                <a:gd name="T11" fmla="*/ 55 h 61"/>
                <a:gd name="T12" fmla="*/ 6 w 61"/>
                <a:gd name="T13" fmla="*/ 30 h 61"/>
                <a:gd name="T14" fmla="*/ 31 w 61"/>
                <a:gd name="T15" fmla="*/ 6 h 61"/>
                <a:gd name="T16" fmla="*/ 55 w 61"/>
                <a:gd name="T17" fmla="*/ 30 h 61"/>
                <a:gd name="T18" fmla="*/ 31 w 61"/>
                <a:gd name="T19" fmla="*/ 55 h 61"/>
                <a:gd name="T20" fmla="*/ 27 w 61"/>
                <a:gd name="T21" fmla="*/ 15 h 61"/>
                <a:gd name="T22" fmla="*/ 34 w 61"/>
                <a:gd name="T23" fmla="*/ 15 h 61"/>
                <a:gd name="T24" fmla="*/ 34 w 61"/>
                <a:gd name="T25" fmla="*/ 23 h 61"/>
                <a:gd name="T26" fmla="*/ 27 w 61"/>
                <a:gd name="T27" fmla="*/ 23 h 61"/>
                <a:gd name="T28" fmla="*/ 27 w 61"/>
                <a:gd name="T29" fmla="*/ 15 h 61"/>
                <a:gd name="T30" fmla="*/ 38 w 61"/>
                <a:gd name="T31" fmla="*/ 46 h 61"/>
                <a:gd name="T32" fmla="*/ 23 w 61"/>
                <a:gd name="T33" fmla="*/ 46 h 61"/>
                <a:gd name="T34" fmla="*/ 23 w 61"/>
                <a:gd name="T35" fmla="*/ 42 h 61"/>
                <a:gd name="T36" fmla="*/ 27 w 61"/>
                <a:gd name="T37" fmla="*/ 42 h 61"/>
                <a:gd name="T38" fmla="*/ 27 w 61"/>
                <a:gd name="T39" fmla="*/ 30 h 61"/>
                <a:gd name="T40" fmla="*/ 23 w 61"/>
                <a:gd name="T41" fmla="*/ 30 h 61"/>
                <a:gd name="T42" fmla="*/ 23 w 61"/>
                <a:gd name="T43" fmla="*/ 27 h 61"/>
                <a:gd name="T44" fmla="*/ 34 w 61"/>
                <a:gd name="T45" fmla="*/ 27 h 61"/>
                <a:gd name="T46" fmla="*/ 34 w 61"/>
                <a:gd name="T47" fmla="*/ 42 h 61"/>
                <a:gd name="T48" fmla="*/ 38 w 61"/>
                <a:gd name="T49" fmla="*/ 42 h 61"/>
                <a:gd name="T50" fmla="*/ 38 w 61"/>
                <a:gd name="T51" fmla="*/ 4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1" h="61">
                  <a:moveTo>
                    <a:pt x="31" y="0"/>
                  </a:moveTo>
                  <a:cubicBezTo>
                    <a:pt x="14" y="0"/>
                    <a:pt x="0" y="14"/>
                    <a:pt x="0" y="30"/>
                  </a:cubicBezTo>
                  <a:cubicBezTo>
                    <a:pt x="0" y="47"/>
                    <a:pt x="14" y="61"/>
                    <a:pt x="31" y="61"/>
                  </a:cubicBezTo>
                  <a:cubicBezTo>
                    <a:pt x="47" y="61"/>
                    <a:pt x="61" y="47"/>
                    <a:pt x="61" y="30"/>
                  </a:cubicBezTo>
                  <a:cubicBezTo>
                    <a:pt x="61" y="14"/>
                    <a:pt x="47" y="0"/>
                    <a:pt x="31" y="0"/>
                  </a:cubicBezTo>
                  <a:close/>
                  <a:moveTo>
                    <a:pt x="31" y="55"/>
                  </a:moveTo>
                  <a:cubicBezTo>
                    <a:pt x="17" y="55"/>
                    <a:pt x="6" y="44"/>
                    <a:pt x="6" y="30"/>
                  </a:cubicBezTo>
                  <a:cubicBezTo>
                    <a:pt x="6" y="17"/>
                    <a:pt x="17" y="6"/>
                    <a:pt x="31" y="6"/>
                  </a:cubicBezTo>
                  <a:cubicBezTo>
                    <a:pt x="44" y="6"/>
                    <a:pt x="55" y="17"/>
                    <a:pt x="55" y="30"/>
                  </a:cubicBezTo>
                  <a:cubicBezTo>
                    <a:pt x="55" y="44"/>
                    <a:pt x="44" y="55"/>
                    <a:pt x="31" y="55"/>
                  </a:cubicBezTo>
                  <a:close/>
                  <a:moveTo>
                    <a:pt x="27" y="15"/>
                  </a:moveTo>
                  <a:cubicBezTo>
                    <a:pt x="34" y="15"/>
                    <a:pt x="34" y="15"/>
                    <a:pt x="34" y="15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27" y="23"/>
                    <a:pt x="27" y="23"/>
                    <a:pt x="27" y="23"/>
                  </a:cubicBezTo>
                  <a:lnTo>
                    <a:pt x="27" y="15"/>
                  </a:lnTo>
                  <a:close/>
                  <a:moveTo>
                    <a:pt x="38" y="46"/>
                  </a:moveTo>
                  <a:cubicBezTo>
                    <a:pt x="23" y="46"/>
                    <a:pt x="23" y="46"/>
                    <a:pt x="23" y="46"/>
                  </a:cubicBezTo>
                  <a:cubicBezTo>
                    <a:pt x="23" y="42"/>
                    <a:pt x="23" y="42"/>
                    <a:pt x="23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34" y="27"/>
                    <a:pt x="34" y="27"/>
                    <a:pt x="34" y="27"/>
                  </a:cubicBezTo>
                  <a:cubicBezTo>
                    <a:pt x="34" y="42"/>
                    <a:pt x="34" y="42"/>
                    <a:pt x="34" y="42"/>
                  </a:cubicBezTo>
                  <a:cubicBezTo>
                    <a:pt x="38" y="42"/>
                    <a:pt x="38" y="42"/>
                    <a:pt x="38" y="42"/>
                  </a:cubicBezTo>
                  <a:lnTo>
                    <a:pt x="38" y="46"/>
                  </a:lnTo>
                  <a:close/>
                </a:path>
              </a:pathLst>
            </a:custGeom>
            <a:solidFill>
              <a:srgbClr val="4A66AC">
                <a:lumMod val="5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35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6" name="Freeform 98"/>
            <p:cNvSpPr>
              <a:spLocks noEditPoints="1"/>
            </p:cNvSpPr>
            <p:nvPr/>
          </p:nvSpPr>
          <p:spPr bwMode="auto">
            <a:xfrm>
              <a:off x="10155147" y="4460049"/>
              <a:ext cx="224612" cy="226080"/>
            </a:xfrm>
            <a:custGeom>
              <a:avLst/>
              <a:gdLst>
                <a:gd name="T0" fmla="*/ 85 w 94"/>
                <a:gd name="T1" fmla="*/ 20 h 94"/>
                <a:gd name="T2" fmla="*/ 37 w 94"/>
                <a:gd name="T3" fmla="*/ 2 h 94"/>
                <a:gd name="T4" fmla="*/ 20 w 94"/>
                <a:gd name="T5" fmla="*/ 10 h 94"/>
                <a:gd name="T6" fmla="*/ 2 w 94"/>
                <a:gd name="T7" fmla="*/ 57 h 94"/>
                <a:gd name="T8" fmla="*/ 10 w 94"/>
                <a:gd name="T9" fmla="*/ 74 h 94"/>
                <a:gd name="T10" fmla="*/ 57 w 94"/>
                <a:gd name="T11" fmla="*/ 92 h 94"/>
                <a:gd name="T12" fmla="*/ 74 w 94"/>
                <a:gd name="T13" fmla="*/ 84 h 94"/>
                <a:gd name="T14" fmla="*/ 92 w 94"/>
                <a:gd name="T15" fmla="*/ 37 h 94"/>
                <a:gd name="T16" fmla="*/ 85 w 94"/>
                <a:gd name="T17" fmla="*/ 20 h 94"/>
                <a:gd name="T18" fmla="*/ 36 w 94"/>
                <a:gd name="T19" fmla="*/ 38 h 94"/>
                <a:gd name="T20" fmla="*/ 62 w 94"/>
                <a:gd name="T21" fmla="*/ 47 h 94"/>
                <a:gd name="T22" fmla="*/ 61 w 94"/>
                <a:gd name="T23" fmla="*/ 52 h 94"/>
                <a:gd name="T24" fmla="*/ 42 w 94"/>
                <a:gd name="T25" fmla="*/ 61 h 94"/>
                <a:gd name="T26" fmla="*/ 33 w 94"/>
                <a:gd name="T27" fmla="*/ 42 h 94"/>
                <a:gd name="T28" fmla="*/ 36 w 94"/>
                <a:gd name="T29" fmla="*/ 38 h 94"/>
                <a:gd name="T30" fmla="*/ 76 w 94"/>
                <a:gd name="T31" fmla="*/ 53 h 94"/>
                <a:gd name="T32" fmla="*/ 69 w 94"/>
                <a:gd name="T33" fmla="*/ 71 h 94"/>
                <a:gd name="T34" fmla="*/ 66 w 94"/>
                <a:gd name="T35" fmla="*/ 80 h 94"/>
                <a:gd name="T36" fmla="*/ 59 w 94"/>
                <a:gd name="T37" fmla="*/ 82 h 94"/>
                <a:gd name="T38" fmla="*/ 15 w 94"/>
                <a:gd name="T39" fmla="*/ 65 h 94"/>
                <a:gd name="T40" fmla="*/ 12 w 94"/>
                <a:gd name="T41" fmla="*/ 59 h 94"/>
                <a:gd name="T42" fmla="*/ 15 w 94"/>
                <a:gd name="T43" fmla="*/ 50 h 94"/>
                <a:gd name="T44" fmla="*/ 22 w 94"/>
                <a:gd name="T45" fmla="*/ 32 h 94"/>
                <a:gd name="T46" fmla="*/ 22 w 94"/>
                <a:gd name="T47" fmla="*/ 32 h 94"/>
                <a:gd name="T48" fmla="*/ 29 w 94"/>
                <a:gd name="T49" fmla="*/ 35 h 94"/>
                <a:gd name="T50" fmla="*/ 27 w 94"/>
                <a:gd name="T51" fmla="*/ 39 h 94"/>
                <a:gd name="T52" fmla="*/ 39 w 94"/>
                <a:gd name="T53" fmla="*/ 67 h 94"/>
                <a:gd name="T54" fmla="*/ 67 w 94"/>
                <a:gd name="T55" fmla="*/ 55 h 94"/>
                <a:gd name="T56" fmla="*/ 69 w 94"/>
                <a:gd name="T57" fmla="*/ 50 h 94"/>
                <a:gd name="T58" fmla="*/ 76 w 94"/>
                <a:gd name="T59" fmla="*/ 53 h 94"/>
                <a:gd name="T60" fmla="*/ 82 w 94"/>
                <a:gd name="T61" fmla="*/ 37 h 94"/>
                <a:gd name="T62" fmla="*/ 79 w 94"/>
                <a:gd name="T63" fmla="*/ 38 h 94"/>
                <a:gd name="T64" fmla="*/ 74 w 94"/>
                <a:gd name="T65" fmla="*/ 37 h 94"/>
                <a:gd name="T66" fmla="*/ 73 w 94"/>
                <a:gd name="T67" fmla="*/ 34 h 94"/>
                <a:gd name="T68" fmla="*/ 74 w 94"/>
                <a:gd name="T69" fmla="*/ 29 h 94"/>
                <a:gd name="T70" fmla="*/ 77 w 94"/>
                <a:gd name="T71" fmla="*/ 28 h 94"/>
                <a:gd name="T72" fmla="*/ 82 w 94"/>
                <a:gd name="T73" fmla="*/ 29 h 94"/>
                <a:gd name="T74" fmla="*/ 83 w 94"/>
                <a:gd name="T75" fmla="*/ 33 h 94"/>
                <a:gd name="T76" fmla="*/ 82 w 94"/>
                <a:gd name="T77" fmla="*/ 37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94" h="94">
                  <a:moveTo>
                    <a:pt x="85" y="20"/>
                  </a:moveTo>
                  <a:cubicBezTo>
                    <a:pt x="37" y="2"/>
                    <a:pt x="37" y="2"/>
                    <a:pt x="37" y="2"/>
                  </a:cubicBezTo>
                  <a:cubicBezTo>
                    <a:pt x="30" y="0"/>
                    <a:pt x="23" y="3"/>
                    <a:pt x="20" y="10"/>
                  </a:cubicBezTo>
                  <a:cubicBezTo>
                    <a:pt x="2" y="57"/>
                    <a:pt x="2" y="57"/>
                    <a:pt x="2" y="57"/>
                  </a:cubicBezTo>
                  <a:cubicBezTo>
                    <a:pt x="0" y="64"/>
                    <a:pt x="3" y="71"/>
                    <a:pt x="10" y="7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64" y="94"/>
                    <a:pt x="71" y="91"/>
                    <a:pt x="74" y="84"/>
                  </a:cubicBezTo>
                  <a:cubicBezTo>
                    <a:pt x="92" y="37"/>
                    <a:pt x="92" y="37"/>
                    <a:pt x="92" y="37"/>
                  </a:cubicBezTo>
                  <a:cubicBezTo>
                    <a:pt x="94" y="30"/>
                    <a:pt x="91" y="23"/>
                    <a:pt x="85" y="20"/>
                  </a:cubicBezTo>
                  <a:close/>
                  <a:moveTo>
                    <a:pt x="36" y="38"/>
                  </a:moveTo>
                  <a:cubicBezTo>
                    <a:pt x="62" y="47"/>
                    <a:pt x="62" y="47"/>
                    <a:pt x="62" y="47"/>
                  </a:cubicBezTo>
                  <a:cubicBezTo>
                    <a:pt x="62" y="49"/>
                    <a:pt x="61" y="51"/>
                    <a:pt x="61" y="52"/>
                  </a:cubicBezTo>
                  <a:cubicBezTo>
                    <a:pt x="58" y="60"/>
                    <a:pt x="49" y="64"/>
                    <a:pt x="42" y="61"/>
                  </a:cubicBezTo>
                  <a:cubicBezTo>
                    <a:pt x="34" y="58"/>
                    <a:pt x="31" y="49"/>
                    <a:pt x="33" y="42"/>
                  </a:cubicBezTo>
                  <a:cubicBezTo>
                    <a:pt x="34" y="40"/>
                    <a:pt x="35" y="39"/>
                    <a:pt x="36" y="38"/>
                  </a:cubicBezTo>
                  <a:close/>
                  <a:moveTo>
                    <a:pt x="76" y="53"/>
                  </a:moveTo>
                  <a:cubicBezTo>
                    <a:pt x="69" y="71"/>
                    <a:pt x="69" y="71"/>
                    <a:pt x="69" y="7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5" y="82"/>
                    <a:pt x="62" y="83"/>
                    <a:pt x="59" y="82"/>
                  </a:cubicBezTo>
                  <a:cubicBezTo>
                    <a:pt x="15" y="65"/>
                    <a:pt x="15" y="65"/>
                    <a:pt x="15" y="65"/>
                  </a:cubicBezTo>
                  <a:cubicBezTo>
                    <a:pt x="12" y="64"/>
                    <a:pt x="11" y="62"/>
                    <a:pt x="12" y="59"/>
                  </a:cubicBezTo>
                  <a:cubicBezTo>
                    <a:pt x="15" y="50"/>
                    <a:pt x="15" y="50"/>
                    <a:pt x="15" y="50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8" y="36"/>
                    <a:pt x="27" y="38"/>
                    <a:pt x="27" y="39"/>
                  </a:cubicBezTo>
                  <a:cubicBezTo>
                    <a:pt x="23" y="51"/>
                    <a:pt x="28" y="63"/>
                    <a:pt x="39" y="67"/>
                  </a:cubicBezTo>
                  <a:cubicBezTo>
                    <a:pt x="51" y="72"/>
                    <a:pt x="63" y="66"/>
                    <a:pt x="67" y="55"/>
                  </a:cubicBezTo>
                  <a:cubicBezTo>
                    <a:pt x="68" y="53"/>
                    <a:pt x="68" y="52"/>
                    <a:pt x="69" y="50"/>
                  </a:cubicBezTo>
                  <a:cubicBezTo>
                    <a:pt x="76" y="53"/>
                    <a:pt x="76" y="53"/>
                    <a:pt x="76" y="53"/>
                  </a:cubicBezTo>
                  <a:close/>
                  <a:moveTo>
                    <a:pt x="82" y="37"/>
                  </a:moveTo>
                  <a:cubicBezTo>
                    <a:pt x="81" y="38"/>
                    <a:pt x="80" y="39"/>
                    <a:pt x="79" y="38"/>
                  </a:cubicBezTo>
                  <a:cubicBezTo>
                    <a:pt x="74" y="37"/>
                    <a:pt x="74" y="37"/>
                    <a:pt x="74" y="37"/>
                  </a:cubicBezTo>
                  <a:cubicBezTo>
                    <a:pt x="73" y="36"/>
                    <a:pt x="72" y="35"/>
                    <a:pt x="73" y="34"/>
                  </a:cubicBezTo>
                  <a:cubicBezTo>
                    <a:pt x="74" y="29"/>
                    <a:pt x="74" y="29"/>
                    <a:pt x="74" y="29"/>
                  </a:cubicBezTo>
                  <a:cubicBezTo>
                    <a:pt x="75" y="28"/>
                    <a:pt x="76" y="27"/>
                    <a:pt x="77" y="28"/>
                  </a:cubicBezTo>
                  <a:cubicBezTo>
                    <a:pt x="82" y="29"/>
                    <a:pt x="82" y="29"/>
                    <a:pt x="82" y="29"/>
                  </a:cubicBezTo>
                  <a:cubicBezTo>
                    <a:pt x="83" y="30"/>
                    <a:pt x="84" y="31"/>
                    <a:pt x="83" y="33"/>
                  </a:cubicBezTo>
                  <a:lnTo>
                    <a:pt x="82" y="37"/>
                  </a:lnTo>
                  <a:close/>
                </a:path>
              </a:pathLst>
            </a:custGeom>
            <a:solidFill>
              <a:srgbClr val="4A66AC">
                <a:lumMod val="5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35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7" name="Freeform 99"/>
            <p:cNvSpPr>
              <a:spLocks noEditPoints="1"/>
            </p:cNvSpPr>
            <p:nvPr/>
          </p:nvSpPr>
          <p:spPr bwMode="auto">
            <a:xfrm>
              <a:off x="10294613" y="3438285"/>
              <a:ext cx="126252" cy="126252"/>
            </a:xfrm>
            <a:custGeom>
              <a:avLst/>
              <a:gdLst>
                <a:gd name="T0" fmla="*/ 44 w 53"/>
                <a:gd name="T1" fmla="*/ 0 h 53"/>
                <a:gd name="T2" fmla="*/ 9 w 53"/>
                <a:gd name="T3" fmla="*/ 0 h 53"/>
                <a:gd name="T4" fmla="*/ 0 w 53"/>
                <a:gd name="T5" fmla="*/ 9 h 53"/>
                <a:gd name="T6" fmla="*/ 0 w 53"/>
                <a:gd name="T7" fmla="*/ 44 h 53"/>
                <a:gd name="T8" fmla="*/ 9 w 53"/>
                <a:gd name="T9" fmla="*/ 53 h 53"/>
                <a:gd name="T10" fmla="*/ 44 w 53"/>
                <a:gd name="T11" fmla="*/ 53 h 53"/>
                <a:gd name="T12" fmla="*/ 53 w 53"/>
                <a:gd name="T13" fmla="*/ 44 h 53"/>
                <a:gd name="T14" fmla="*/ 53 w 53"/>
                <a:gd name="T15" fmla="*/ 9 h 53"/>
                <a:gd name="T16" fmla="*/ 44 w 53"/>
                <a:gd name="T17" fmla="*/ 0 h 53"/>
                <a:gd name="T18" fmla="*/ 20 w 53"/>
                <a:gd name="T19" fmla="*/ 43 h 53"/>
                <a:gd name="T20" fmla="*/ 13 w 53"/>
                <a:gd name="T21" fmla="*/ 43 h 53"/>
                <a:gd name="T22" fmla="*/ 13 w 53"/>
                <a:gd name="T23" fmla="*/ 20 h 53"/>
                <a:gd name="T24" fmla="*/ 20 w 53"/>
                <a:gd name="T25" fmla="*/ 20 h 53"/>
                <a:gd name="T26" fmla="*/ 20 w 53"/>
                <a:gd name="T27" fmla="*/ 43 h 53"/>
                <a:gd name="T28" fmla="*/ 17 w 53"/>
                <a:gd name="T29" fmla="*/ 16 h 53"/>
                <a:gd name="T30" fmla="*/ 13 w 53"/>
                <a:gd name="T31" fmla="*/ 13 h 53"/>
                <a:gd name="T32" fmla="*/ 17 w 53"/>
                <a:gd name="T33" fmla="*/ 10 h 53"/>
                <a:gd name="T34" fmla="*/ 20 w 53"/>
                <a:gd name="T35" fmla="*/ 13 h 53"/>
                <a:gd name="T36" fmla="*/ 17 w 53"/>
                <a:gd name="T37" fmla="*/ 16 h 53"/>
                <a:gd name="T38" fmla="*/ 43 w 53"/>
                <a:gd name="T39" fmla="*/ 43 h 53"/>
                <a:gd name="T40" fmla="*/ 37 w 53"/>
                <a:gd name="T41" fmla="*/ 43 h 53"/>
                <a:gd name="T42" fmla="*/ 37 w 53"/>
                <a:gd name="T43" fmla="*/ 30 h 53"/>
                <a:gd name="T44" fmla="*/ 33 w 53"/>
                <a:gd name="T45" fmla="*/ 26 h 53"/>
                <a:gd name="T46" fmla="*/ 30 w 53"/>
                <a:gd name="T47" fmla="*/ 30 h 53"/>
                <a:gd name="T48" fmla="*/ 30 w 53"/>
                <a:gd name="T49" fmla="*/ 43 h 53"/>
                <a:gd name="T50" fmla="*/ 23 w 53"/>
                <a:gd name="T51" fmla="*/ 43 h 53"/>
                <a:gd name="T52" fmla="*/ 23 w 53"/>
                <a:gd name="T53" fmla="*/ 20 h 53"/>
                <a:gd name="T54" fmla="*/ 30 w 53"/>
                <a:gd name="T55" fmla="*/ 20 h 53"/>
                <a:gd name="T56" fmla="*/ 30 w 53"/>
                <a:gd name="T57" fmla="*/ 24 h 53"/>
                <a:gd name="T58" fmla="*/ 36 w 53"/>
                <a:gd name="T59" fmla="*/ 20 h 53"/>
                <a:gd name="T60" fmla="*/ 43 w 53"/>
                <a:gd name="T61" fmla="*/ 28 h 53"/>
                <a:gd name="T62" fmla="*/ 43 w 53"/>
                <a:gd name="T63" fmla="*/ 4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3" h="53">
                  <a:moveTo>
                    <a:pt x="44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9"/>
                    <a:pt x="4" y="53"/>
                    <a:pt x="9" y="53"/>
                  </a:cubicBezTo>
                  <a:cubicBezTo>
                    <a:pt x="44" y="53"/>
                    <a:pt x="44" y="53"/>
                    <a:pt x="44" y="53"/>
                  </a:cubicBezTo>
                  <a:cubicBezTo>
                    <a:pt x="49" y="53"/>
                    <a:pt x="53" y="49"/>
                    <a:pt x="53" y="44"/>
                  </a:cubicBezTo>
                  <a:cubicBezTo>
                    <a:pt x="53" y="9"/>
                    <a:pt x="53" y="9"/>
                    <a:pt x="53" y="9"/>
                  </a:cubicBezTo>
                  <a:cubicBezTo>
                    <a:pt x="53" y="4"/>
                    <a:pt x="49" y="0"/>
                    <a:pt x="44" y="0"/>
                  </a:cubicBezTo>
                  <a:close/>
                  <a:moveTo>
                    <a:pt x="20" y="43"/>
                  </a:moveTo>
                  <a:cubicBezTo>
                    <a:pt x="13" y="43"/>
                    <a:pt x="13" y="43"/>
                    <a:pt x="13" y="43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20" y="20"/>
                    <a:pt x="20" y="20"/>
                    <a:pt x="20" y="20"/>
                  </a:cubicBezTo>
                  <a:lnTo>
                    <a:pt x="20" y="43"/>
                  </a:lnTo>
                  <a:close/>
                  <a:moveTo>
                    <a:pt x="17" y="16"/>
                  </a:moveTo>
                  <a:cubicBezTo>
                    <a:pt x="15" y="16"/>
                    <a:pt x="13" y="15"/>
                    <a:pt x="13" y="13"/>
                  </a:cubicBezTo>
                  <a:cubicBezTo>
                    <a:pt x="13" y="11"/>
                    <a:pt x="15" y="10"/>
                    <a:pt x="17" y="10"/>
                  </a:cubicBezTo>
                  <a:cubicBezTo>
                    <a:pt x="18" y="10"/>
                    <a:pt x="20" y="11"/>
                    <a:pt x="20" y="13"/>
                  </a:cubicBezTo>
                  <a:cubicBezTo>
                    <a:pt x="20" y="15"/>
                    <a:pt x="18" y="16"/>
                    <a:pt x="17" y="16"/>
                  </a:cubicBezTo>
                  <a:close/>
                  <a:moveTo>
                    <a:pt x="43" y="43"/>
                  </a:moveTo>
                  <a:cubicBezTo>
                    <a:pt x="37" y="43"/>
                    <a:pt x="37" y="43"/>
                    <a:pt x="37" y="43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7" y="28"/>
                    <a:pt x="35" y="26"/>
                    <a:pt x="33" y="26"/>
                  </a:cubicBezTo>
                  <a:cubicBezTo>
                    <a:pt x="31" y="26"/>
                    <a:pt x="30" y="28"/>
                    <a:pt x="30" y="30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3" y="20"/>
                    <a:pt x="23" y="20"/>
                    <a:pt x="23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4"/>
                    <a:pt x="30" y="24"/>
                    <a:pt x="30" y="24"/>
                  </a:cubicBezTo>
                  <a:cubicBezTo>
                    <a:pt x="31" y="22"/>
                    <a:pt x="33" y="20"/>
                    <a:pt x="36" y="20"/>
                  </a:cubicBezTo>
                  <a:cubicBezTo>
                    <a:pt x="40" y="20"/>
                    <a:pt x="43" y="23"/>
                    <a:pt x="43" y="28"/>
                  </a:cubicBezTo>
                  <a:lnTo>
                    <a:pt x="43" y="43"/>
                  </a:lnTo>
                  <a:close/>
                </a:path>
              </a:pathLst>
            </a:custGeom>
            <a:solidFill>
              <a:srgbClr val="4A66AC">
                <a:lumMod val="5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35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8" name="Freeform 100"/>
            <p:cNvSpPr>
              <a:spLocks noEditPoints="1"/>
            </p:cNvSpPr>
            <p:nvPr/>
          </p:nvSpPr>
          <p:spPr bwMode="auto">
            <a:xfrm>
              <a:off x="10184509" y="3263586"/>
              <a:ext cx="231952" cy="145337"/>
            </a:xfrm>
            <a:custGeom>
              <a:avLst/>
              <a:gdLst>
                <a:gd name="T0" fmla="*/ 49 w 158"/>
                <a:gd name="T1" fmla="*/ 70 h 99"/>
                <a:gd name="T2" fmla="*/ 49 w 158"/>
                <a:gd name="T3" fmla="*/ 39 h 99"/>
                <a:gd name="T4" fmla="*/ 78 w 158"/>
                <a:gd name="T5" fmla="*/ 39 h 99"/>
                <a:gd name="T6" fmla="*/ 39 w 158"/>
                <a:gd name="T7" fmla="*/ 0 h 99"/>
                <a:gd name="T8" fmla="*/ 0 w 158"/>
                <a:gd name="T9" fmla="*/ 39 h 99"/>
                <a:gd name="T10" fmla="*/ 29 w 158"/>
                <a:gd name="T11" fmla="*/ 39 h 99"/>
                <a:gd name="T12" fmla="*/ 29 w 158"/>
                <a:gd name="T13" fmla="*/ 89 h 99"/>
                <a:gd name="T14" fmla="*/ 88 w 158"/>
                <a:gd name="T15" fmla="*/ 89 h 99"/>
                <a:gd name="T16" fmla="*/ 68 w 158"/>
                <a:gd name="T17" fmla="*/ 70 h 99"/>
                <a:gd name="T18" fmla="*/ 49 w 158"/>
                <a:gd name="T19" fmla="*/ 70 h 99"/>
                <a:gd name="T20" fmla="*/ 129 w 158"/>
                <a:gd name="T21" fmla="*/ 58 h 99"/>
                <a:gd name="T22" fmla="*/ 129 w 158"/>
                <a:gd name="T23" fmla="*/ 9 h 99"/>
                <a:gd name="T24" fmla="*/ 68 w 158"/>
                <a:gd name="T25" fmla="*/ 9 h 99"/>
                <a:gd name="T26" fmla="*/ 88 w 158"/>
                <a:gd name="T27" fmla="*/ 29 h 99"/>
                <a:gd name="T28" fmla="*/ 107 w 158"/>
                <a:gd name="T29" fmla="*/ 29 h 99"/>
                <a:gd name="T30" fmla="*/ 107 w 158"/>
                <a:gd name="T31" fmla="*/ 58 h 99"/>
                <a:gd name="T32" fmla="*/ 78 w 158"/>
                <a:gd name="T33" fmla="*/ 58 h 99"/>
                <a:gd name="T34" fmla="*/ 119 w 158"/>
                <a:gd name="T35" fmla="*/ 99 h 99"/>
                <a:gd name="T36" fmla="*/ 158 w 158"/>
                <a:gd name="T37" fmla="*/ 58 h 99"/>
                <a:gd name="T38" fmla="*/ 129 w 158"/>
                <a:gd name="T39" fmla="*/ 58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8" h="99">
                  <a:moveTo>
                    <a:pt x="49" y="70"/>
                  </a:moveTo>
                  <a:lnTo>
                    <a:pt x="49" y="39"/>
                  </a:lnTo>
                  <a:lnTo>
                    <a:pt x="78" y="39"/>
                  </a:lnTo>
                  <a:lnTo>
                    <a:pt x="39" y="0"/>
                  </a:lnTo>
                  <a:lnTo>
                    <a:pt x="0" y="39"/>
                  </a:lnTo>
                  <a:lnTo>
                    <a:pt x="29" y="39"/>
                  </a:lnTo>
                  <a:lnTo>
                    <a:pt x="29" y="89"/>
                  </a:lnTo>
                  <a:lnTo>
                    <a:pt x="88" y="89"/>
                  </a:lnTo>
                  <a:lnTo>
                    <a:pt x="68" y="70"/>
                  </a:lnTo>
                  <a:lnTo>
                    <a:pt x="49" y="70"/>
                  </a:lnTo>
                  <a:close/>
                  <a:moveTo>
                    <a:pt x="129" y="58"/>
                  </a:moveTo>
                  <a:lnTo>
                    <a:pt x="129" y="9"/>
                  </a:lnTo>
                  <a:lnTo>
                    <a:pt x="68" y="9"/>
                  </a:lnTo>
                  <a:lnTo>
                    <a:pt x="88" y="29"/>
                  </a:lnTo>
                  <a:lnTo>
                    <a:pt x="107" y="29"/>
                  </a:lnTo>
                  <a:lnTo>
                    <a:pt x="107" y="58"/>
                  </a:lnTo>
                  <a:lnTo>
                    <a:pt x="78" y="58"/>
                  </a:lnTo>
                  <a:lnTo>
                    <a:pt x="119" y="99"/>
                  </a:lnTo>
                  <a:lnTo>
                    <a:pt x="158" y="58"/>
                  </a:lnTo>
                  <a:lnTo>
                    <a:pt x="129" y="58"/>
                  </a:lnTo>
                  <a:close/>
                </a:path>
              </a:pathLst>
            </a:custGeom>
            <a:solidFill>
              <a:srgbClr val="4A66AC">
                <a:lumMod val="5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35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9" name="Freeform 101"/>
            <p:cNvSpPr>
              <a:spLocks noEditPoints="1"/>
            </p:cNvSpPr>
            <p:nvPr/>
          </p:nvSpPr>
          <p:spPr bwMode="auto">
            <a:xfrm>
              <a:off x="10382695" y="2492860"/>
              <a:ext cx="240760" cy="242228"/>
            </a:xfrm>
            <a:custGeom>
              <a:avLst/>
              <a:gdLst>
                <a:gd name="T0" fmla="*/ 96 w 100"/>
                <a:gd name="T1" fmla="*/ 85 h 101"/>
                <a:gd name="T2" fmla="*/ 73 w 100"/>
                <a:gd name="T3" fmla="*/ 65 h 101"/>
                <a:gd name="T4" fmla="*/ 66 w 100"/>
                <a:gd name="T5" fmla="*/ 62 h 101"/>
                <a:gd name="T6" fmla="*/ 74 w 100"/>
                <a:gd name="T7" fmla="*/ 37 h 101"/>
                <a:gd name="T8" fmla="*/ 37 w 100"/>
                <a:gd name="T9" fmla="*/ 0 h 101"/>
                <a:gd name="T10" fmla="*/ 0 w 100"/>
                <a:gd name="T11" fmla="*/ 37 h 101"/>
                <a:gd name="T12" fmla="*/ 37 w 100"/>
                <a:gd name="T13" fmla="*/ 75 h 101"/>
                <a:gd name="T14" fmla="*/ 61 w 100"/>
                <a:gd name="T15" fmla="*/ 66 h 101"/>
                <a:gd name="T16" fmla="*/ 64 w 100"/>
                <a:gd name="T17" fmla="*/ 73 h 101"/>
                <a:gd name="T18" fmla="*/ 84 w 100"/>
                <a:gd name="T19" fmla="*/ 96 h 101"/>
                <a:gd name="T20" fmla="*/ 97 w 100"/>
                <a:gd name="T21" fmla="*/ 97 h 101"/>
                <a:gd name="T22" fmla="*/ 96 w 100"/>
                <a:gd name="T23" fmla="*/ 85 h 101"/>
                <a:gd name="T24" fmla="*/ 37 w 100"/>
                <a:gd name="T25" fmla="*/ 62 h 101"/>
                <a:gd name="T26" fmla="*/ 12 w 100"/>
                <a:gd name="T27" fmla="*/ 37 h 101"/>
                <a:gd name="T28" fmla="*/ 37 w 100"/>
                <a:gd name="T29" fmla="*/ 12 h 101"/>
                <a:gd name="T30" fmla="*/ 62 w 100"/>
                <a:gd name="T31" fmla="*/ 37 h 101"/>
                <a:gd name="T32" fmla="*/ 37 w 100"/>
                <a:gd name="T33" fmla="*/ 62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0" h="101">
                  <a:moveTo>
                    <a:pt x="96" y="85"/>
                  </a:moveTo>
                  <a:cubicBezTo>
                    <a:pt x="73" y="65"/>
                    <a:pt x="73" y="65"/>
                    <a:pt x="73" y="65"/>
                  </a:cubicBezTo>
                  <a:cubicBezTo>
                    <a:pt x="70" y="62"/>
                    <a:pt x="68" y="61"/>
                    <a:pt x="66" y="62"/>
                  </a:cubicBezTo>
                  <a:cubicBezTo>
                    <a:pt x="71" y="55"/>
                    <a:pt x="74" y="47"/>
                    <a:pt x="74" y="37"/>
                  </a:cubicBezTo>
                  <a:cubicBezTo>
                    <a:pt x="74" y="17"/>
                    <a:pt x="58" y="0"/>
                    <a:pt x="37" y="0"/>
                  </a:cubicBezTo>
                  <a:cubicBezTo>
                    <a:pt x="17" y="0"/>
                    <a:pt x="0" y="17"/>
                    <a:pt x="0" y="37"/>
                  </a:cubicBezTo>
                  <a:cubicBezTo>
                    <a:pt x="0" y="58"/>
                    <a:pt x="17" y="75"/>
                    <a:pt x="37" y="75"/>
                  </a:cubicBezTo>
                  <a:cubicBezTo>
                    <a:pt x="46" y="75"/>
                    <a:pt x="55" y="71"/>
                    <a:pt x="61" y="66"/>
                  </a:cubicBezTo>
                  <a:cubicBezTo>
                    <a:pt x="61" y="68"/>
                    <a:pt x="62" y="70"/>
                    <a:pt x="64" y="73"/>
                  </a:cubicBezTo>
                  <a:cubicBezTo>
                    <a:pt x="84" y="96"/>
                    <a:pt x="84" y="96"/>
                    <a:pt x="84" y="96"/>
                  </a:cubicBezTo>
                  <a:cubicBezTo>
                    <a:pt x="88" y="100"/>
                    <a:pt x="94" y="101"/>
                    <a:pt x="97" y="97"/>
                  </a:cubicBezTo>
                  <a:cubicBezTo>
                    <a:pt x="100" y="94"/>
                    <a:pt x="100" y="88"/>
                    <a:pt x="96" y="85"/>
                  </a:cubicBezTo>
                  <a:close/>
                  <a:moveTo>
                    <a:pt x="37" y="62"/>
                  </a:moveTo>
                  <a:cubicBezTo>
                    <a:pt x="23" y="62"/>
                    <a:pt x="12" y="51"/>
                    <a:pt x="12" y="37"/>
                  </a:cubicBezTo>
                  <a:cubicBezTo>
                    <a:pt x="12" y="24"/>
                    <a:pt x="23" y="12"/>
                    <a:pt x="37" y="12"/>
                  </a:cubicBezTo>
                  <a:cubicBezTo>
                    <a:pt x="51" y="12"/>
                    <a:pt x="62" y="24"/>
                    <a:pt x="62" y="37"/>
                  </a:cubicBezTo>
                  <a:cubicBezTo>
                    <a:pt x="62" y="51"/>
                    <a:pt x="51" y="62"/>
                    <a:pt x="37" y="62"/>
                  </a:cubicBezTo>
                  <a:close/>
                </a:path>
              </a:pathLst>
            </a:custGeom>
            <a:solidFill>
              <a:srgbClr val="4A66AC">
                <a:lumMod val="5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35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0" name="Freeform 102"/>
            <p:cNvSpPr/>
            <p:nvPr/>
          </p:nvSpPr>
          <p:spPr bwMode="auto">
            <a:xfrm>
              <a:off x="10136063" y="2463499"/>
              <a:ext cx="296546" cy="287738"/>
            </a:xfrm>
            <a:custGeom>
              <a:avLst/>
              <a:gdLst>
                <a:gd name="T0" fmla="*/ 78 w 124"/>
                <a:gd name="T1" fmla="*/ 84 h 120"/>
                <a:gd name="T2" fmla="*/ 75 w 124"/>
                <a:gd name="T3" fmla="*/ 75 h 120"/>
                <a:gd name="T4" fmla="*/ 86 w 124"/>
                <a:gd name="T5" fmla="*/ 54 h 120"/>
                <a:gd name="T6" fmla="*/ 89 w 124"/>
                <a:gd name="T7" fmla="*/ 37 h 120"/>
                <a:gd name="T8" fmla="*/ 62 w 124"/>
                <a:gd name="T9" fmla="*/ 0 h 120"/>
                <a:gd name="T10" fmla="*/ 36 w 124"/>
                <a:gd name="T11" fmla="*/ 37 h 120"/>
                <a:gd name="T12" fmla="*/ 39 w 124"/>
                <a:gd name="T13" fmla="*/ 54 h 120"/>
                <a:gd name="T14" fmla="*/ 50 w 124"/>
                <a:gd name="T15" fmla="*/ 75 h 120"/>
                <a:gd name="T16" fmla="*/ 47 w 124"/>
                <a:gd name="T17" fmla="*/ 84 h 120"/>
                <a:gd name="T18" fmla="*/ 0 w 124"/>
                <a:gd name="T19" fmla="*/ 120 h 120"/>
                <a:gd name="T20" fmla="*/ 62 w 124"/>
                <a:gd name="T21" fmla="*/ 120 h 120"/>
                <a:gd name="T22" fmla="*/ 124 w 124"/>
                <a:gd name="T23" fmla="*/ 120 h 120"/>
                <a:gd name="T24" fmla="*/ 78 w 124"/>
                <a:gd name="T25" fmla="*/ 84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" h="120">
                  <a:moveTo>
                    <a:pt x="78" y="84"/>
                  </a:moveTo>
                  <a:cubicBezTo>
                    <a:pt x="75" y="84"/>
                    <a:pt x="75" y="75"/>
                    <a:pt x="75" y="75"/>
                  </a:cubicBezTo>
                  <a:cubicBezTo>
                    <a:pt x="75" y="75"/>
                    <a:pt x="84" y="66"/>
                    <a:pt x="86" y="54"/>
                  </a:cubicBezTo>
                  <a:cubicBezTo>
                    <a:pt x="91" y="54"/>
                    <a:pt x="94" y="42"/>
                    <a:pt x="89" y="37"/>
                  </a:cubicBezTo>
                  <a:cubicBezTo>
                    <a:pt x="89" y="32"/>
                    <a:pt x="96" y="0"/>
                    <a:pt x="62" y="0"/>
                  </a:cubicBezTo>
                  <a:cubicBezTo>
                    <a:pt x="29" y="0"/>
                    <a:pt x="36" y="32"/>
                    <a:pt x="36" y="37"/>
                  </a:cubicBezTo>
                  <a:cubicBezTo>
                    <a:pt x="31" y="42"/>
                    <a:pt x="34" y="54"/>
                    <a:pt x="39" y="54"/>
                  </a:cubicBezTo>
                  <a:cubicBezTo>
                    <a:pt x="41" y="66"/>
                    <a:pt x="50" y="75"/>
                    <a:pt x="50" y="75"/>
                  </a:cubicBezTo>
                  <a:cubicBezTo>
                    <a:pt x="50" y="75"/>
                    <a:pt x="50" y="84"/>
                    <a:pt x="47" y="84"/>
                  </a:cubicBezTo>
                  <a:cubicBezTo>
                    <a:pt x="37" y="86"/>
                    <a:pt x="0" y="102"/>
                    <a:pt x="0" y="120"/>
                  </a:cubicBezTo>
                  <a:cubicBezTo>
                    <a:pt x="62" y="120"/>
                    <a:pt x="62" y="120"/>
                    <a:pt x="62" y="120"/>
                  </a:cubicBezTo>
                  <a:cubicBezTo>
                    <a:pt x="124" y="120"/>
                    <a:pt x="124" y="120"/>
                    <a:pt x="124" y="120"/>
                  </a:cubicBezTo>
                  <a:cubicBezTo>
                    <a:pt x="124" y="102"/>
                    <a:pt x="88" y="86"/>
                    <a:pt x="78" y="84"/>
                  </a:cubicBezTo>
                  <a:close/>
                </a:path>
              </a:pathLst>
            </a:custGeom>
            <a:solidFill>
              <a:srgbClr val="4A66AC">
                <a:lumMod val="5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35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1" name="Freeform 103"/>
            <p:cNvSpPr>
              <a:spLocks noEditPoints="1"/>
            </p:cNvSpPr>
            <p:nvPr/>
          </p:nvSpPr>
          <p:spPr bwMode="auto">
            <a:xfrm>
              <a:off x="10193316" y="4694937"/>
              <a:ext cx="98360" cy="155614"/>
            </a:xfrm>
            <a:custGeom>
              <a:avLst/>
              <a:gdLst>
                <a:gd name="T0" fmla="*/ 21 w 41"/>
                <a:gd name="T1" fmla="*/ 0 h 65"/>
                <a:gd name="T2" fmla="*/ 0 w 41"/>
                <a:gd name="T3" fmla="*/ 20 h 65"/>
                <a:gd name="T4" fmla="*/ 21 w 41"/>
                <a:gd name="T5" fmla="*/ 65 h 65"/>
                <a:gd name="T6" fmla="*/ 41 w 41"/>
                <a:gd name="T7" fmla="*/ 20 h 65"/>
                <a:gd name="T8" fmla="*/ 21 w 41"/>
                <a:gd name="T9" fmla="*/ 0 h 65"/>
                <a:gd name="T10" fmla="*/ 21 w 41"/>
                <a:gd name="T11" fmla="*/ 33 h 65"/>
                <a:gd name="T12" fmla="*/ 8 w 41"/>
                <a:gd name="T13" fmla="*/ 20 h 65"/>
                <a:gd name="T14" fmla="*/ 21 w 41"/>
                <a:gd name="T15" fmla="*/ 8 h 65"/>
                <a:gd name="T16" fmla="*/ 33 w 41"/>
                <a:gd name="T17" fmla="*/ 20 h 65"/>
                <a:gd name="T18" fmla="*/ 21 w 41"/>
                <a:gd name="T19" fmla="*/ 33 h 65"/>
                <a:gd name="T20" fmla="*/ 13 w 41"/>
                <a:gd name="T21" fmla="*/ 20 h 65"/>
                <a:gd name="T22" fmla="*/ 21 w 41"/>
                <a:gd name="T23" fmla="*/ 28 h 65"/>
                <a:gd name="T24" fmla="*/ 29 w 41"/>
                <a:gd name="T25" fmla="*/ 20 h 65"/>
                <a:gd name="T26" fmla="*/ 21 w 41"/>
                <a:gd name="T27" fmla="*/ 12 h 65"/>
                <a:gd name="T28" fmla="*/ 13 w 41"/>
                <a:gd name="T29" fmla="*/ 2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1" h="65">
                  <a:moveTo>
                    <a:pt x="21" y="0"/>
                  </a:moveTo>
                  <a:cubicBezTo>
                    <a:pt x="9" y="0"/>
                    <a:pt x="0" y="9"/>
                    <a:pt x="0" y="20"/>
                  </a:cubicBezTo>
                  <a:cubicBezTo>
                    <a:pt x="0" y="41"/>
                    <a:pt x="21" y="65"/>
                    <a:pt x="21" y="65"/>
                  </a:cubicBezTo>
                  <a:cubicBezTo>
                    <a:pt x="21" y="65"/>
                    <a:pt x="41" y="41"/>
                    <a:pt x="41" y="20"/>
                  </a:cubicBezTo>
                  <a:cubicBezTo>
                    <a:pt x="41" y="9"/>
                    <a:pt x="32" y="0"/>
                    <a:pt x="21" y="0"/>
                  </a:cubicBezTo>
                  <a:close/>
                  <a:moveTo>
                    <a:pt x="21" y="33"/>
                  </a:moveTo>
                  <a:cubicBezTo>
                    <a:pt x="14" y="33"/>
                    <a:pt x="8" y="27"/>
                    <a:pt x="8" y="20"/>
                  </a:cubicBezTo>
                  <a:cubicBezTo>
                    <a:pt x="8" y="13"/>
                    <a:pt x="14" y="8"/>
                    <a:pt x="21" y="8"/>
                  </a:cubicBezTo>
                  <a:cubicBezTo>
                    <a:pt x="28" y="8"/>
                    <a:pt x="33" y="13"/>
                    <a:pt x="33" y="20"/>
                  </a:cubicBezTo>
                  <a:cubicBezTo>
                    <a:pt x="33" y="27"/>
                    <a:pt x="28" y="33"/>
                    <a:pt x="21" y="33"/>
                  </a:cubicBezTo>
                  <a:close/>
                  <a:moveTo>
                    <a:pt x="13" y="20"/>
                  </a:moveTo>
                  <a:cubicBezTo>
                    <a:pt x="13" y="25"/>
                    <a:pt x="16" y="28"/>
                    <a:pt x="21" y="28"/>
                  </a:cubicBezTo>
                  <a:cubicBezTo>
                    <a:pt x="25" y="28"/>
                    <a:pt x="29" y="25"/>
                    <a:pt x="29" y="20"/>
                  </a:cubicBezTo>
                  <a:cubicBezTo>
                    <a:pt x="29" y="16"/>
                    <a:pt x="25" y="12"/>
                    <a:pt x="21" y="12"/>
                  </a:cubicBezTo>
                  <a:cubicBezTo>
                    <a:pt x="16" y="12"/>
                    <a:pt x="13" y="16"/>
                    <a:pt x="13" y="20"/>
                  </a:cubicBezTo>
                  <a:close/>
                </a:path>
              </a:pathLst>
            </a:custGeom>
            <a:solidFill>
              <a:srgbClr val="4A66AC">
                <a:lumMod val="5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35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2" name="Freeform 104"/>
            <p:cNvSpPr>
              <a:spLocks noEditPoints="1"/>
            </p:cNvSpPr>
            <p:nvPr/>
          </p:nvSpPr>
          <p:spPr bwMode="auto">
            <a:xfrm>
              <a:off x="10086149" y="4862295"/>
              <a:ext cx="152677" cy="206995"/>
            </a:xfrm>
            <a:custGeom>
              <a:avLst/>
              <a:gdLst>
                <a:gd name="T0" fmla="*/ 58 w 64"/>
                <a:gd name="T1" fmla="*/ 9 h 86"/>
                <a:gd name="T2" fmla="*/ 24 w 64"/>
                <a:gd name="T3" fmla="*/ 1 h 86"/>
                <a:gd name="T4" fmla="*/ 16 w 64"/>
                <a:gd name="T5" fmla="*/ 7 h 86"/>
                <a:gd name="T6" fmla="*/ 1 w 64"/>
                <a:gd name="T7" fmla="*/ 68 h 86"/>
                <a:gd name="T8" fmla="*/ 6 w 64"/>
                <a:gd name="T9" fmla="*/ 77 h 86"/>
                <a:gd name="T10" fmla="*/ 39 w 64"/>
                <a:gd name="T11" fmla="*/ 85 h 86"/>
                <a:gd name="T12" fmla="*/ 48 w 64"/>
                <a:gd name="T13" fmla="*/ 80 h 86"/>
                <a:gd name="T14" fmla="*/ 63 w 64"/>
                <a:gd name="T15" fmla="*/ 18 h 86"/>
                <a:gd name="T16" fmla="*/ 58 w 64"/>
                <a:gd name="T17" fmla="*/ 9 h 86"/>
                <a:gd name="T18" fmla="*/ 31 w 64"/>
                <a:gd name="T19" fmla="*/ 7 h 86"/>
                <a:gd name="T20" fmla="*/ 50 w 64"/>
                <a:gd name="T21" fmla="*/ 11 h 86"/>
                <a:gd name="T22" fmla="*/ 49 w 64"/>
                <a:gd name="T23" fmla="*/ 14 h 86"/>
                <a:gd name="T24" fmla="*/ 30 w 64"/>
                <a:gd name="T25" fmla="*/ 9 h 86"/>
                <a:gd name="T26" fmla="*/ 31 w 64"/>
                <a:gd name="T27" fmla="*/ 7 h 86"/>
                <a:gd name="T28" fmla="*/ 24 w 64"/>
                <a:gd name="T29" fmla="*/ 76 h 86"/>
                <a:gd name="T30" fmla="*/ 20 w 64"/>
                <a:gd name="T31" fmla="*/ 71 h 86"/>
                <a:gd name="T32" fmla="*/ 26 w 64"/>
                <a:gd name="T33" fmla="*/ 67 h 86"/>
                <a:gd name="T34" fmla="*/ 30 w 64"/>
                <a:gd name="T35" fmla="*/ 73 h 86"/>
                <a:gd name="T36" fmla="*/ 24 w 64"/>
                <a:gd name="T37" fmla="*/ 76 h 86"/>
                <a:gd name="T38" fmla="*/ 46 w 64"/>
                <a:gd name="T39" fmla="*/ 67 h 86"/>
                <a:gd name="T40" fmla="*/ 8 w 64"/>
                <a:gd name="T41" fmla="*/ 58 h 86"/>
                <a:gd name="T42" fmla="*/ 20 w 64"/>
                <a:gd name="T43" fmla="*/ 10 h 86"/>
                <a:gd name="T44" fmla="*/ 58 w 64"/>
                <a:gd name="T45" fmla="*/ 19 h 86"/>
                <a:gd name="T46" fmla="*/ 46 w 64"/>
                <a:gd name="T47" fmla="*/ 6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4" h="86">
                  <a:moveTo>
                    <a:pt x="58" y="9"/>
                  </a:moveTo>
                  <a:cubicBezTo>
                    <a:pt x="24" y="1"/>
                    <a:pt x="24" y="1"/>
                    <a:pt x="24" y="1"/>
                  </a:cubicBezTo>
                  <a:cubicBezTo>
                    <a:pt x="21" y="0"/>
                    <a:pt x="17" y="3"/>
                    <a:pt x="16" y="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0" y="72"/>
                    <a:pt x="2" y="76"/>
                    <a:pt x="6" y="77"/>
                  </a:cubicBezTo>
                  <a:cubicBezTo>
                    <a:pt x="39" y="85"/>
                    <a:pt x="39" y="85"/>
                    <a:pt x="39" y="85"/>
                  </a:cubicBezTo>
                  <a:cubicBezTo>
                    <a:pt x="43" y="86"/>
                    <a:pt x="47" y="84"/>
                    <a:pt x="48" y="80"/>
                  </a:cubicBezTo>
                  <a:cubicBezTo>
                    <a:pt x="63" y="18"/>
                    <a:pt x="63" y="18"/>
                    <a:pt x="63" y="18"/>
                  </a:cubicBezTo>
                  <a:cubicBezTo>
                    <a:pt x="64" y="14"/>
                    <a:pt x="61" y="10"/>
                    <a:pt x="58" y="9"/>
                  </a:cubicBezTo>
                  <a:close/>
                  <a:moveTo>
                    <a:pt x="31" y="7"/>
                  </a:moveTo>
                  <a:cubicBezTo>
                    <a:pt x="50" y="11"/>
                    <a:pt x="50" y="11"/>
                    <a:pt x="50" y="11"/>
                  </a:cubicBezTo>
                  <a:cubicBezTo>
                    <a:pt x="49" y="14"/>
                    <a:pt x="49" y="14"/>
                    <a:pt x="49" y="14"/>
                  </a:cubicBezTo>
                  <a:cubicBezTo>
                    <a:pt x="30" y="9"/>
                    <a:pt x="30" y="9"/>
                    <a:pt x="30" y="9"/>
                  </a:cubicBezTo>
                  <a:lnTo>
                    <a:pt x="31" y="7"/>
                  </a:lnTo>
                  <a:close/>
                  <a:moveTo>
                    <a:pt x="24" y="76"/>
                  </a:moveTo>
                  <a:cubicBezTo>
                    <a:pt x="21" y="76"/>
                    <a:pt x="19" y="73"/>
                    <a:pt x="20" y="71"/>
                  </a:cubicBezTo>
                  <a:cubicBezTo>
                    <a:pt x="21" y="68"/>
                    <a:pt x="23" y="66"/>
                    <a:pt x="26" y="67"/>
                  </a:cubicBezTo>
                  <a:cubicBezTo>
                    <a:pt x="29" y="68"/>
                    <a:pt x="30" y="70"/>
                    <a:pt x="30" y="73"/>
                  </a:cubicBezTo>
                  <a:cubicBezTo>
                    <a:pt x="29" y="75"/>
                    <a:pt x="26" y="77"/>
                    <a:pt x="24" y="76"/>
                  </a:cubicBezTo>
                  <a:close/>
                  <a:moveTo>
                    <a:pt x="46" y="67"/>
                  </a:moveTo>
                  <a:cubicBezTo>
                    <a:pt x="8" y="58"/>
                    <a:pt x="8" y="58"/>
                    <a:pt x="8" y="58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58" y="19"/>
                    <a:pt x="58" y="19"/>
                    <a:pt x="58" y="19"/>
                  </a:cubicBezTo>
                  <a:lnTo>
                    <a:pt x="46" y="67"/>
                  </a:lnTo>
                  <a:close/>
                </a:path>
              </a:pathLst>
            </a:custGeom>
            <a:solidFill>
              <a:srgbClr val="4A66AC">
                <a:lumMod val="5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35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3" name="Freeform 105"/>
            <p:cNvSpPr>
              <a:spLocks noEditPoints="1"/>
            </p:cNvSpPr>
            <p:nvPr/>
          </p:nvSpPr>
          <p:spPr bwMode="auto">
            <a:xfrm>
              <a:off x="10052384" y="3445625"/>
              <a:ext cx="205527" cy="155614"/>
            </a:xfrm>
            <a:custGeom>
              <a:avLst/>
              <a:gdLst>
                <a:gd name="T0" fmla="*/ 75 w 86"/>
                <a:gd name="T1" fmla="*/ 11 h 65"/>
                <a:gd name="T2" fmla="*/ 75 w 86"/>
                <a:gd name="T3" fmla="*/ 0 h 65"/>
                <a:gd name="T4" fmla="*/ 0 w 86"/>
                <a:gd name="T5" fmla="*/ 0 h 65"/>
                <a:gd name="T6" fmla="*/ 0 w 86"/>
                <a:gd name="T7" fmla="*/ 60 h 65"/>
                <a:gd name="T8" fmla="*/ 5 w 86"/>
                <a:gd name="T9" fmla="*/ 65 h 65"/>
                <a:gd name="T10" fmla="*/ 78 w 86"/>
                <a:gd name="T11" fmla="*/ 65 h 65"/>
                <a:gd name="T12" fmla="*/ 86 w 86"/>
                <a:gd name="T13" fmla="*/ 57 h 65"/>
                <a:gd name="T14" fmla="*/ 86 w 86"/>
                <a:gd name="T15" fmla="*/ 11 h 65"/>
                <a:gd name="T16" fmla="*/ 75 w 86"/>
                <a:gd name="T17" fmla="*/ 11 h 65"/>
                <a:gd name="T18" fmla="*/ 70 w 86"/>
                <a:gd name="T19" fmla="*/ 60 h 65"/>
                <a:gd name="T20" fmla="*/ 5 w 86"/>
                <a:gd name="T21" fmla="*/ 60 h 65"/>
                <a:gd name="T22" fmla="*/ 5 w 86"/>
                <a:gd name="T23" fmla="*/ 5 h 65"/>
                <a:gd name="T24" fmla="*/ 70 w 86"/>
                <a:gd name="T25" fmla="*/ 5 h 65"/>
                <a:gd name="T26" fmla="*/ 70 w 86"/>
                <a:gd name="T27" fmla="*/ 60 h 65"/>
                <a:gd name="T28" fmla="*/ 10 w 86"/>
                <a:gd name="T29" fmla="*/ 16 h 65"/>
                <a:gd name="T30" fmla="*/ 64 w 86"/>
                <a:gd name="T31" fmla="*/ 16 h 65"/>
                <a:gd name="T32" fmla="*/ 64 w 86"/>
                <a:gd name="T33" fmla="*/ 22 h 65"/>
                <a:gd name="T34" fmla="*/ 10 w 86"/>
                <a:gd name="T35" fmla="*/ 22 h 65"/>
                <a:gd name="T36" fmla="*/ 10 w 86"/>
                <a:gd name="T37" fmla="*/ 16 h 65"/>
                <a:gd name="T38" fmla="*/ 43 w 86"/>
                <a:gd name="T39" fmla="*/ 27 h 65"/>
                <a:gd name="T40" fmla="*/ 64 w 86"/>
                <a:gd name="T41" fmla="*/ 27 h 65"/>
                <a:gd name="T42" fmla="*/ 64 w 86"/>
                <a:gd name="T43" fmla="*/ 32 h 65"/>
                <a:gd name="T44" fmla="*/ 43 w 86"/>
                <a:gd name="T45" fmla="*/ 32 h 65"/>
                <a:gd name="T46" fmla="*/ 43 w 86"/>
                <a:gd name="T47" fmla="*/ 27 h 65"/>
                <a:gd name="T48" fmla="*/ 43 w 86"/>
                <a:gd name="T49" fmla="*/ 38 h 65"/>
                <a:gd name="T50" fmla="*/ 64 w 86"/>
                <a:gd name="T51" fmla="*/ 38 h 65"/>
                <a:gd name="T52" fmla="*/ 64 w 86"/>
                <a:gd name="T53" fmla="*/ 43 h 65"/>
                <a:gd name="T54" fmla="*/ 43 w 86"/>
                <a:gd name="T55" fmla="*/ 43 h 65"/>
                <a:gd name="T56" fmla="*/ 43 w 86"/>
                <a:gd name="T57" fmla="*/ 38 h 65"/>
                <a:gd name="T58" fmla="*/ 43 w 86"/>
                <a:gd name="T59" fmla="*/ 49 h 65"/>
                <a:gd name="T60" fmla="*/ 59 w 86"/>
                <a:gd name="T61" fmla="*/ 49 h 65"/>
                <a:gd name="T62" fmla="*/ 59 w 86"/>
                <a:gd name="T63" fmla="*/ 54 h 65"/>
                <a:gd name="T64" fmla="*/ 43 w 86"/>
                <a:gd name="T65" fmla="*/ 54 h 65"/>
                <a:gd name="T66" fmla="*/ 43 w 86"/>
                <a:gd name="T67" fmla="*/ 49 h 65"/>
                <a:gd name="T68" fmla="*/ 10 w 86"/>
                <a:gd name="T69" fmla="*/ 27 h 65"/>
                <a:gd name="T70" fmla="*/ 37 w 86"/>
                <a:gd name="T71" fmla="*/ 27 h 65"/>
                <a:gd name="T72" fmla="*/ 37 w 86"/>
                <a:gd name="T73" fmla="*/ 54 h 65"/>
                <a:gd name="T74" fmla="*/ 10 w 86"/>
                <a:gd name="T75" fmla="*/ 54 h 65"/>
                <a:gd name="T76" fmla="*/ 10 w 86"/>
                <a:gd name="T77" fmla="*/ 27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6" h="65">
                  <a:moveTo>
                    <a:pt x="75" y="11"/>
                  </a:moveTo>
                  <a:cubicBezTo>
                    <a:pt x="75" y="0"/>
                    <a:pt x="75" y="0"/>
                    <a:pt x="7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2"/>
                    <a:pt x="2" y="65"/>
                    <a:pt x="5" y="65"/>
                  </a:cubicBezTo>
                  <a:cubicBezTo>
                    <a:pt x="78" y="65"/>
                    <a:pt x="78" y="65"/>
                    <a:pt x="78" y="65"/>
                  </a:cubicBezTo>
                  <a:cubicBezTo>
                    <a:pt x="82" y="65"/>
                    <a:pt x="86" y="61"/>
                    <a:pt x="86" y="57"/>
                  </a:cubicBezTo>
                  <a:cubicBezTo>
                    <a:pt x="86" y="11"/>
                    <a:pt x="86" y="11"/>
                    <a:pt x="86" y="11"/>
                  </a:cubicBezTo>
                  <a:lnTo>
                    <a:pt x="75" y="11"/>
                  </a:lnTo>
                  <a:close/>
                  <a:moveTo>
                    <a:pt x="70" y="60"/>
                  </a:moveTo>
                  <a:cubicBezTo>
                    <a:pt x="5" y="60"/>
                    <a:pt x="5" y="60"/>
                    <a:pt x="5" y="60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70" y="5"/>
                    <a:pt x="70" y="5"/>
                    <a:pt x="70" y="5"/>
                  </a:cubicBezTo>
                  <a:lnTo>
                    <a:pt x="70" y="60"/>
                  </a:lnTo>
                  <a:close/>
                  <a:moveTo>
                    <a:pt x="10" y="16"/>
                  </a:moveTo>
                  <a:cubicBezTo>
                    <a:pt x="64" y="16"/>
                    <a:pt x="64" y="16"/>
                    <a:pt x="64" y="16"/>
                  </a:cubicBezTo>
                  <a:cubicBezTo>
                    <a:pt x="64" y="22"/>
                    <a:pt x="64" y="22"/>
                    <a:pt x="64" y="22"/>
                  </a:cubicBezTo>
                  <a:cubicBezTo>
                    <a:pt x="10" y="22"/>
                    <a:pt x="10" y="22"/>
                    <a:pt x="10" y="22"/>
                  </a:cubicBezTo>
                  <a:lnTo>
                    <a:pt x="10" y="16"/>
                  </a:lnTo>
                  <a:close/>
                  <a:moveTo>
                    <a:pt x="43" y="27"/>
                  </a:moveTo>
                  <a:cubicBezTo>
                    <a:pt x="64" y="27"/>
                    <a:pt x="64" y="27"/>
                    <a:pt x="64" y="27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43" y="32"/>
                    <a:pt x="43" y="32"/>
                    <a:pt x="43" y="32"/>
                  </a:cubicBezTo>
                  <a:lnTo>
                    <a:pt x="43" y="27"/>
                  </a:lnTo>
                  <a:close/>
                  <a:moveTo>
                    <a:pt x="43" y="38"/>
                  </a:moveTo>
                  <a:cubicBezTo>
                    <a:pt x="64" y="38"/>
                    <a:pt x="64" y="38"/>
                    <a:pt x="64" y="38"/>
                  </a:cubicBezTo>
                  <a:cubicBezTo>
                    <a:pt x="64" y="43"/>
                    <a:pt x="64" y="43"/>
                    <a:pt x="64" y="43"/>
                  </a:cubicBezTo>
                  <a:cubicBezTo>
                    <a:pt x="43" y="43"/>
                    <a:pt x="43" y="43"/>
                    <a:pt x="43" y="43"/>
                  </a:cubicBezTo>
                  <a:lnTo>
                    <a:pt x="43" y="38"/>
                  </a:lnTo>
                  <a:close/>
                  <a:moveTo>
                    <a:pt x="43" y="49"/>
                  </a:moveTo>
                  <a:cubicBezTo>
                    <a:pt x="59" y="49"/>
                    <a:pt x="59" y="49"/>
                    <a:pt x="59" y="49"/>
                  </a:cubicBezTo>
                  <a:cubicBezTo>
                    <a:pt x="59" y="54"/>
                    <a:pt x="59" y="54"/>
                    <a:pt x="59" y="54"/>
                  </a:cubicBezTo>
                  <a:cubicBezTo>
                    <a:pt x="43" y="54"/>
                    <a:pt x="43" y="54"/>
                    <a:pt x="43" y="54"/>
                  </a:cubicBezTo>
                  <a:lnTo>
                    <a:pt x="43" y="49"/>
                  </a:lnTo>
                  <a:close/>
                  <a:moveTo>
                    <a:pt x="10" y="27"/>
                  </a:moveTo>
                  <a:cubicBezTo>
                    <a:pt x="37" y="27"/>
                    <a:pt x="37" y="27"/>
                    <a:pt x="37" y="27"/>
                  </a:cubicBezTo>
                  <a:cubicBezTo>
                    <a:pt x="37" y="54"/>
                    <a:pt x="37" y="54"/>
                    <a:pt x="37" y="54"/>
                  </a:cubicBezTo>
                  <a:cubicBezTo>
                    <a:pt x="10" y="54"/>
                    <a:pt x="10" y="54"/>
                    <a:pt x="10" y="54"/>
                  </a:cubicBezTo>
                  <a:lnTo>
                    <a:pt x="10" y="27"/>
                  </a:lnTo>
                  <a:close/>
                </a:path>
              </a:pathLst>
            </a:custGeom>
            <a:solidFill>
              <a:srgbClr val="4A66AC">
                <a:lumMod val="5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35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4" name="Freeform 106"/>
            <p:cNvSpPr>
              <a:spLocks noEditPoints="1"/>
            </p:cNvSpPr>
            <p:nvPr/>
          </p:nvSpPr>
          <p:spPr bwMode="auto">
            <a:xfrm>
              <a:off x="10272591" y="2792342"/>
              <a:ext cx="192315" cy="192314"/>
            </a:xfrm>
            <a:custGeom>
              <a:avLst/>
              <a:gdLst>
                <a:gd name="T0" fmla="*/ 0 w 131"/>
                <a:gd name="T1" fmla="*/ 131 h 131"/>
                <a:gd name="T2" fmla="*/ 65 w 131"/>
                <a:gd name="T3" fmla="*/ 131 h 131"/>
                <a:gd name="T4" fmla="*/ 65 w 131"/>
                <a:gd name="T5" fmla="*/ 0 h 131"/>
                <a:gd name="T6" fmla="*/ 0 w 131"/>
                <a:gd name="T7" fmla="*/ 0 h 131"/>
                <a:gd name="T8" fmla="*/ 0 w 131"/>
                <a:gd name="T9" fmla="*/ 131 h 131"/>
                <a:gd name="T10" fmla="*/ 41 w 131"/>
                <a:gd name="T11" fmla="*/ 17 h 131"/>
                <a:gd name="T12" fmla="*/ 57 w 131"/>
                <a:gd name="T13" fmla="*/ 17 h 131"/>
                <a:gd name="T14" fmla="*/ 57 w 131"/>
                <a:gd name="T15" fmla="*/ 33 h 131"/>
                <a:gd name="T16" fmla="*/ 41 w 131"/>
                <a:gd name="T17" fmla="*/ 33 h 131"/>
                <a:gd name="T18" fmla="*/ 41 w 131"/>
                <a:gd name="T19" fmla="*/ 17 h 131"/>
                <a:gd name="T20" fmla="*/ 41 w 131"/>
                <a:gd name="T21" fmla="*/ 49 h 131"/>
                <a:gd name="T22" fmla="*/ 57 w 131"/>
                <a:gd name="T23" fmla="*/ 49 h 131"/>
                <a:gd name="T24" fmla="*/ 57 w 131"/>
                <a:gd name="T25" fmla="*/ 66 h 131"/>
                <a:gd name="T26" fmla="*/ 41 w 131"/>
                <a:gd name="T27" fmla="*/ 66 h 131"/>
                <a:gd name="T28" fmla="*/ 41 w 131"/>
                <a:gd name="T29" fmla="*/ 49 h 131"/>
                <a:gd name="T30" fmla="*/ 41 w 131"/>
                <a:gd name="T31" fmla="*/ 82 h 131"/>
                <a:gd name="T32" fmla="*/ 57 w 131"/>
                <a:gd name="T33" fmla="*/ 82 h 131"/>
                <a:gd name="T34" fmla="*/ 57 w 131"/>
                <a:gd name="T35" fmla="*/ 98 h 131"/>
                <a:gd name="T36" fmla="*/ 41 w 131"/>
                <a:gd name="T37" fmla="*/ 98 h 131"/>
                <a:gd name="T38" fmla="*/ 41 w 131"/>
                <a:gd name="T39" fmla="*/ 82 h 131"/>
                <a:gd name="T40" fmla="*/ 8 w 131"/>
                <a:gd name="T41" fmla="*/ 17 h 131"/>
                <a:gd name="T42" fmla="*/ 24 w 131"/>
                <a:gd name="T43" fmla="*/ 17 h 131"/>
                <a:gd name="T44" fmla="*/ 24 w 131"/>
                <a:gd name="T45" fmla="*/ 33 h 131"/>
                <a:gd name="T46" fmla="*/ 8 w 131"/>
                <a:gd name="T47" fmla="*/ 33 h 131"/>
                <a:gd name="T48" fmla="*/ 8 w 131"/>
                <a:gd name="T49" fmla="*/ 17 h 131"/>
                <a:gd name="T50" fmla="*/ 8 w 131"/>
                <a:gd name="T51" fmla="*/ 49 h 131"/>
                <a:gd name="T52" fmla="*/ 24 w 131"/>
                <a:gd name="T53" fmla="*/ 49 h 131"/>
                <a:gd name="T54" fmla="*/ 24 w 131"/>
                <a:gd name="T55" fmla="*/ 66 h 131"/>
                <a:gd name="T56" fmla="*/ 8 w 131"/>
                <a:gd name="T57" fmla="*/ 66 h 131"/>
                <a:gd name="T58" fmla="*/ 8 w 131"/>
                <a:gd name="T59" fmla="*/ 49 h 131"/>
                <a:gd name="T60" fmla="*/ 8 w 131"/>
                <a:gd name="T61" fmla="*/ 82 h 131"/>
                <a:gd name="T62" fmla="*/ 24 w 131"/>
                <a:gd name="T63" fmla="*/ 82 h 131"/>
                <a:gd name="T64" fmla="*/ 24 w 131"/>
                <a:gd name="T65" fmla="*/ 98 h 131"/>
                <a:gd name="T66" fmla="*/ 8 w 131"/>
                <a:gd name="T67" fmla="*/ 98 h 131"/>
                <a:gd name="T68" fmla="*/ 8 w 131"/>
                <a:gd name="T69" fmla="*/ 82 h 131"/>
                <a:gd name="T70" fmla="*/ 73 w 131"/>
                <a:gd name="T71" fmla="*/ 41 h 131"/>
                <a:gd name="T72" fmla="*/ 131 w 131"/>
                <a:gd name="T73" fmla="*/ 41 h 131"/>
                <a:gd name="T74" fmla="*/ 131 w 131"/>
                <a:gd name="T75" fmla="*/ 49 h 131"/>
                <a:gd name="T76" fmla="*/ 73 w 131"/>
                <a:gd name="T77" fmla="*/ 49 h 131"/>
                <a:gd name="T78" fmla="*/ 73 w 131"/>
                <a:gd name="T79" fmla="*/ 41 h 131"/>
                <a:gd name="T80" fmla="*/ 73 w 131"/>
                <a:gd name="T81" fmla="*/ 131 h 131"/>
                <a:gd name="T82" fmla="*/ 90 w 131"/>
                <a:gd name="T83" fmla="*/ 131 h 131"/>
                <a:gd name="T84" fmla="*/ 90 w 131"/>
                <a:gd name="T85" fmla="*/ 98 h 131"/>
                <a:gd name="T86" fmla="*/ 114 w 131"/>
                <a:gd name="T87" fmla="*/ 98 h 131"/>
                <a:gd name="T88" fmla="*/ 114 w 131"/>
                <a:gd name="T89" fmla="*/ 131 h 131"/>
                <a:gd name="T90" fmla="*/ 131 w 131"/>
                <a:gd name="T91" fmla="*/ 131 h 131"/>
                <a:gd name="T92" fmla="*/ 131 w 131"/>
                <a:gd name="T93" fmla="*/ 57 h 131"/>
                <a:gd name="T94" fmla="*/ 73 w 131"/>
                <a:gd name="T95" fmla="*/ 57 h 131"/>
                <a:gd name="T96" fmla="*/ 73 w 131"/>
                <a:gd name="T97" fmla="*/ 13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1" h="131">
                  <a:moveTo>
                    <a:pt x="0" y="131"/>
                  </a:moveTo>
                  <a:lnTo>
                    <a:pt x="65" y="131"/>
                  </a:lnTo>
                  <a:lnTo>
                    <a:pt x="65" y="0"/>
                  </a:lnTo>
                  <a:lnTo>
                    <a:pt x="0" y="0"/>
                  </a:lnTo>
                  <a:lnTo>
                    <a:pt x="0" y="131"/>
                  </a:lnTo>
                  <a:close/>
                  <a:moveTo>
                    <a:pt x="41" y="17"/>
                  </a:moveTo>
                  <a:lnTo>
                    <a:pt x="57" y="17"/>
                  </a:lnTo>
                  <a:lnTo>
                    <a:pt x="57" y="33"/>
                  </a:lnTo>
                  <a:lnTo>
                    <a:pt x="41" y="33"/>
                  </a:lnTo>
                  <a:lnTo>
                    <a:pt x="41" y="17"/>
                  </a:lnTo>
                  <a:close/>
                  <a:moveTo>
                    <a:pt x="41" y="49"/>
                  </a:moveTo>
                  <a:lnTo>
                    <a:pt x="57" y="49"/>
                  </a:lnTo>
                  <a:lnTo>
                    <a:pt x="57" y="66"/>
                  </a:lnTo>
                  <a:lnTo>
                    <a:pt x="41" y="66"/>
                  </a:lnTo>
                  <a:lnTo>
                    <a:pt x="41" y="49"/>
                  </a:lnTo>
                  <a:close/>
                  <a:moveTo>
                    <a:pt x="41" y="82"/>
                  </a:moveTo>
                  <a:lnTo>
                    <a:pt x="57" y="82"/>
                  </a:lnTo>
                  <a:lnTo>
                    <a:pt x="57" y="98"/>
                  </a:lnTo>
                  <a:lnTo>
                    <a:pt x="41" y="98"/>
                  </a:lnTo>
                  <a:lnTo>
                    <a:pt x="41" y="82"/>
                  </a:lnTo>
                  <a:close/>
                  <a:moveTo>
                    <a:pt x="8" y="17"/>
                  </a:moveTo>
                  <a:lnTo>
                    <a:pt x="24" y="17"/>
                  </a:lnTo>
                  <a:lnTo>
                    <a:pt x="24" y="33"/>
                  </a:lnTo>
                  <a:lnTo>
                    <a:pt x="8" y="33"/>
                  </a:lnTo>
                  <a:lnTo>
                    <a:pt x="8" y="17"/>
                  </a:lnTo>
                  <a:close/>
                  <a:moveTo>
                    <a:pt x="8" y="49"/>
                  </a:moveTo>
                  <a:lnTo>
                    <a:pt x="24" y="49"/>
                  </a:lnTo>
                  <a:lnTo>
                    <a:pt x="24" y="66"/>
                  </a:lnTo>
                  <a:lnTo>
                    <a:pt x="8" y="66"/>
                  </a:lnTo>
                  <a:lnTo>
                    <a:pt x="8" y="49"/>
                  </a:lnTo>
                  <a:close/>
                  <a:moveTo>
                    <a:pt x="8" y="82"/>
                  </a:moveTo>
                  <a:lnTo>
                    <a:pt x="24" y="82"/>
                  </a:lnTo>
                  <a:lnTo>
                    <a:pt x="24" y="98"/>
                  </a:lnTo>
                  <a:lnTo>
                    <a:pt x="8" y="98"/>
                  </a:lnTo>
                  <a:lnTo>
                    <a:pt x="8" y="82"/>
                  </a:lnTo>
                  <a:close/>
                  <a:moveTo>
                    <a:pt x="73" y="41"/>
                  </a:moveTo>
                  <a:lnTo>
                    <a:pt x="131" y="41"/>
                  </a:lnTo>
                  <a:lnTo>
                    <a:pt x="131" y="49"/>
                  </a:lnTo>
                  <a:lnTo>
                    <a:pt x="73" y="49"/>
                  </a:lnTo>
                  <a:lnTo>
                    <a:pt x="73" y="41"/>
                  </a:lnTo>
                  <a:close/>
                  <a:moveTo>
                    <a:pt x="73" y="131"/>
                  </a:moveTo>
                  <a:lnTo>
                    <a:pt x="90" y="131"/>
                  </a:lnTo>
                  <a:lnTo>
                    <a:pt x="90" y="98"/>
                  </a:lnTo>
                  <a:lnTo>
                    <a:pt x="114" y="98"/>
                  </a:lnTo>
                  <a:lnTo>
                    <a:pt x="114" y="131"/>
                  </a:lnTo>
                  <a:lnTo>
                    <a:pt x="131" y="131"/>
                  </a:lnTo>
                  <a:lnTo>
                    <a:pt x="131" y="57"/>
                  </a:lnTo>
                  <a:lnTo>
                    <a:pt x="73" y="57"/>
                  </a:lnTo>
                  <a:lnTo>
                    <a:pt x="73" y="131"/>
                  </a:lnTo>
                  <a:close/>
                </a:path>
              </a:pathLst>
            </a:custGeom>
            <a:solidFill>
              <a:srgbClr val="4A66AC">
                <a:lumMod val="5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35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5" name="Freeform 107"/>
            <p:cNvSpPr>
              <a:spLocks noEditPoints="1"/>
            </p:cNvSpPr>
            <p:nvPr/>
          </p:nvSpPr>
          <p:spPr bwMode="auto">
            <a:xfrm>
              <a:off x="10234422" y="3027231"/>
              <a:ext cx="204059" cy="204059"/>
            </a:xfrm>
            <a:custGeom>
              <a:avLst/>
              <a:gdLst>
                <a:gd name="T0" fmla="*/ 79 w 85"/>
                <a:gd name="T1" fmla="*/ 24 h 85"/>
                <a:gd name="T2" fmla="*/ 61 w 85"/>
                <a:gd name="T3" fmla="*/ 6 h 85"/>
                <a:gd name="T4" fmla="*/ 66 w 85"/>
                <a:gd name="T5" fmla="*/ 0 h 85"/>
                <a:gd name="T6" fmla="*/ 85 w 85"/>
                <a:gd name="T7" fmla="*/ 19 h 85"/>
                <a:gd name="T8" fmla="*/ 79 w 85"/>
                <a:gd name="T9" fmla="*/ 24 h 85"/>
                <a:gd name="T10" fmla="*/ 74 w 85"/>
                <a:gd name="T11" fmla="*/ 30 h 85"/>
                <a:gd name="T12" fmla="*/ 71 w 85"/>
                <a:gd name="T13" fmla="*/ 59 h 85"/>
                <a:gd name="T14" fmla="*/ 13 w 85"/>
                <a:gd name="T15" fmla="*/ 85 h 85"/>
                <a:gd name="T16" fmla="*/ 8 w 85"/>
                <a:gd name="T17" fmla="*/ 81 h 85"/>
                <a:gd name="T18" fmla="*/ 31 w 85"/>
                <a:gd name="T19" fmla="*/ 58 h 85"/>
                <a:gd name="T20" fmla="*/ 34 w 85"/>
                <a:gd name="T21" fmla="*/ 59 h 85"/>
                <a:gd name="T22" fmla="*/ 42 w 85"/>
                <a:gd name="T23" fmla="*/ 51 h 85"/>
                <a:gd name="T24" fmla="*/ 34 w 85"/>
                <a:gd name="T25" fmla="*/ 43 h 85"/>
                <a:gd name="T26" fmla="*/ 26 w 85"/>
                <a:gd name="T27" fmla="*/ 51 h 85"/>
                <a:gd name="T28" fmla="*/ 27 w 85"/>
                <a:gd name="T29" fmla="*/ 54 h 85"/>
                <a:gd name="T30" fmla="*/ 4 w 85"/>
                <a:gd name="T31" fmla="*/ 76 h 85"/>
                <a:gd name="T32" fmla="*/ 0 w 85"/>
                <a:gd name="T33" fmla="*/ 72 h 85"/>
                <a:gd name="T34" fmla="*/ 26 w 85"/>
                <a:gd name="T35" fmla="*/ 14 h 85"/>
                <a:gd name="T36" fmla="*/ 55 w 85"/>
                <a:gd name="T37" fmla="*/ 11 h 85"/>
                <a:gd name="T38" fmla="*/ 74 w 85"/>
                <a:gd name="T39" fmla="*/ 3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" h="85">
                  <a:moveTo>
                    <a:pt x="79" y="24"/>
                  </a:moveTo>
                  <a:cubicBezTo>
                    <a:pt x="61" y="6"/>
                    <a:pt x="61" y="6"/>
                    <a:pt x="61" y="6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85" y="19"/>
                    <a:pt x="85" y="19"/>
                    <a:pt x="85" y="19"/>
                  </a:cubicBezTo>
                  <a:lnTo>
                    <a:pt x="79" y="24"/>
                  </a:lnTo>
                  <a:close/>
                  <a:moveTo>
                    <a:pt x="74" y="30"/>
                  </a:moveTo>
                  <a:cubicBezTo>
                    <a:pt x="71" y="59"/>
                    <a:pt x="71" y="59"/>
                    <a:pt x="71" y="59"/>
                  </a:cubicBezTo>
                  <a:cubicBezTo>
                    <a:pt x="47" y="59"/>
                    <a:pt x="13" y="85"/>
                    <a:pt x="13" y="85"/>
                  </a:cubicBezTo>
                  <a:cubicBezTo>
                    <a:pt x="8" y="81"/>
                    <a:pt x="8" y="81"/>
                    <a:pt x="8" y="81"/>
                  </a:cubicBezTo>
                  <a:cubicBezTo>
                    <a:pt x="31" y="58"/>
                    <a:pt x="31" y="58"/>
                    <a:pt x="31" y="58"/>
                  </a:cubicBezTo>
                  <a:cubicBezTo>
                    <a:pt x="32" y="59"/>
                    <a:pt x="33" y="59"/>
                    <a:pt x="34" y="59"/>
                  </a:cubicBezTo>
                  <a:cubicBezTo>
                    <a:pt x="38" y="59"/>
                    <a:pt x="42" y="55"/>
                    <a:pt x="42" y="51"/>
                  </a:cubicBezTo>
                  <a:cubicBezTo>
                    <a:pt x="42" y="46"/>
                    <a:pt x="38" y="43"/>
                    <a:pt x="34" y="43"/>
                  </a:cubicBezTo>
                  <a:cubicBezTo>
                    <a:pt x="30" y="43"/>
                    <a:pt x="26" y="46"/>
                    <a:pt x="26" y="51"/>
                  </a:cubicBezTo>
                  <a:cubicBezTo>
                    <a:pt x="26" y="52"/>
                    <a:pt x="26" y="53"/>
                    <a:pt x="27" y="54"/>
                  </a:cubicBezTo>
                  <a:cubicBezTo>
                    <a:pt x="4" y="76"/>
                    <a:pt x="4" y="76"/>
                    <a:pt x="4" y="76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26" y="37"/>
                    <a:pt x="26" y="14"/>
                  </a:cubicBezTo>
                  <a:cubicBezTo>
                    <a:pt x="55" y="11"/>
                    <a:pt x="55" y="11"/>
                    <a:pt x="55" y="11"/>
                  </a:cubicBezTo>
                  <a:lnTo>
                    <a:pt x="74" y="30"/>
                  </a:lnTo>
                  <a:close/>
                </a:path>
              </a:pathLst>
            </a:custGeom>
            <a:solidFill>
              <a:srgbClr val="4A66AC">
                <a:lumMod val="5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35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6" name="Freeform 108"/>
            <p:cNvSpPr>
              <a:spLocks noEditPoints="1"/>
            </p:cNvSpPr>
            <p:nvPr/>
          </p:nvSpPr>
          <p:spPr bwMode="auto">
            <a:xfrm>
              <a:off x="10049448" y="2785002"/>
              <a:ext cx="184974" cy="184974"/>
            </a:xfrm>
            <a:custGeom>
              <a:avLst/>
              <a:gdLst>
                <a:gd name="T0" fmla="*/ 53 w 77"/>
                <a:gd name="T1" fmla="*/ 30 h 77"/>
                <a:gd name="T2" fmla="*/ 26 w 77"/>
                <a:gd name="T3" fmla="*/ 2 h 77"/>
                <a:gd name="T4" fmla="*/ 39 w 77"/>
                <a:gd name="T5" fmla="*/ 0 h 77"/>
                <a:gd name="T6" fmla="*/ 53 w 77"/>
                <a:gd name="T7" fmla="*/ 3 h 77"/>
                <a:gd name="T8" fmla="*/ 53 w 77"/>
                <a:gd name="T9" fmla="*/ 30 h 77"/>
                <a:gd name="T10" fmla="*/ 58 w 77"/>
                <a:gd name="T11" fmla="*/ 53 h 77"/>
                <a:gd name="T12" fmla="*/ 58 w 77"/>
                <a:gd name="T13" fmla="*/ 5 h 77"/>
                <a:gd name="T14" fmla="*/ 77 w 77"/>
                <a:gd name="T15" fmla="*/ 38 h 77"/>
                <a:gd name="T16" fmla="*/ 74 w 77"/>
                <a:gd name="T17" fmla="*/ 53 h 77"/>
                <a:gd name="T18" fmla="*/ 58 w 77"/>
                <a:gd name="T19" fmla="*/ 53 h 77"/>
                <a:gd name="T20" fmla="*/ 24 w 77"/>
                <a:gd name="T21" fmla="*/ 58 h 77"/>
                <a:gd name="T22" fmla="*/ 72 w 77"/>
                <a:gd name="T23" fmla="*/ 58 h 77"/>
                <a:gd name="T24" fmla="*/ 39 w 77"/>
                <a:gd name="T25" fmla="*/ 77 h 77"/>
                <a:gd name="T26" fmla="*/ 24 w 77"/>
                <a:gd name="T27" fmla="*/ 74 h 77"/>
                <a:gd name="T28" fmla="*/ 24 w 77"/>
                <a:gd name="T29" fmla="*/ 58 h 77"/>
                <a:gd name="T30" fmla="*/ 32 w 77"/>
                <a:gd name="T31" fmla="*/ 17 h 77"/>
                <a:gd name="T32" fmla="*/ 1 w 77"/>
                <a:gd name="T33" fmla="*/ 48 h 77"/>
                <a:gd name="T34" fmla="*/ 0 w 77"/>
                <a:gd name="T35" fmla="*/ 38 h 77"/>
                <a:gd name="T36" fmla="*/ 20 w 77"/>
                <a:gd name="T37" fmla="*/ 5 h 77"/>
                <a:gd name="T38" fmla="*/ 32 w 77"/>
                <a:gd name="T39" fmla="*/ 17 h 77"/>
                <a:gd name="T40" fmla="*/ 20 w 77"/>
                <a:gd name="T41" fmla="*/ 38 h 77"/>
                <a:gd name="T42" fmla="*/ 20 w 77"/>
                <a:gd name="T43" fmla="*/ 72 h 77"/>
                <a:gd name="T44" fmla="*/ 4 w 77"/>
                <a:gd name="T45" fmla="*/ 54 h 77"/>
                <a:gd name="T46" fmla="*/ 20 w 77"/>
                <a:gd name="T47" fmla="*/ 3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" h="77">
                  <a:moveTo>
                    <a:pt x="53" y="30"/>
                  </a:moveTo>
                  <a:cubicBezTo>
                    <a:pt x="26" y="2"/>
                    <a:pt x="26" y="2"/>
                    <a:pt x="26" y="2"/>
                  </a:cubicBezTo>
                  <a:cubicBezTo>
                    <a:pt x="30" y="1"/>
                    <a:pt x="34" y="0"/>
                    <a:pt x="39" y="0"/>
                  </a:cubicBezTo>
                  <a:cubicBezTo>
                    <a:pt x="44" y="0"/>
                    <a:pt x="49" y="1"/>
                    <a:pt x="53" y="3"/>
                  </a:cubicBezTo>
                  <a:lnTo>
                    <a:pt x="53" y="30"/>
                  </a:lnTo>
                  <a:close/>
                  <a:moveTo>
                    <a:pt x="58" y="53"/>
                  </a:moveTo>
                  <a:cubicBezTo>
                    <a:pt x="58" y="5"/>
                    <a:pt x="58" y="5"/>
                    <a:pt x="58" y="5"/>
                  </a:cubicBezTo>
                  <a:cubicBezTo>
                    <a:pt x="69" y="12"/>
                    <a:pt x="77" y="24"/>
                    <a:pt x="77" y="38"/>
                  </a:cubicBezTo>
                  <a:cubicBezTo>
                    <a:pt x="77" y="43"/>
                    <a:pt x="76" y="48"/>
                    <a:pt x="74" y="53"/>
                  </a:cubicBezTo>
                  <a:lnTo>
                    <a:pt x="58" y="53"/>
                  </a:lnTo>
                  <a:close/>
                  <a:moveTo>
                    <a:pt x="24" y="58"/>
                  </a:moveTo>
                  <a:cubicBezTo>
                    <a:pt x="72" y="58"/>
                    <a:pt x="72" y="58"/>
                    <a:pt x="72" y="58"/>
                  </a:cubicBezTo>
                  <a:cubicBezTo>
                    <a:pt x="65" y="69"/>
                    <a:pt x="53" y="77"/>
                    <a:pt x="39" y="77"/>
                  </a:cubicBezTo>
                  <a:cubicBezTo>
                    <a:pt x="34" y="77"/>
                    <a:pt x="29" y="76"/>
                    <a:pt x="24" y="74"/>
                  </a:cubicBezTo>
                  <a:lnTo>
                    <a:pt x="24" y="58"/>
                  </a:lnTo>
                  <a:close/>
                  <a:moveTo>
                    <a:pt x="32" y="17"/>
                  </a:moveTo>
                  <a:cubicBezTo>
                    <a:pt x="1" y="48"/>
                    <a:pt x="1" y="48"/>
                    <a:pt x="1" y="48"/>
                  </a:cubicBezTo>
                  <a:cubicBezTo>
                    <a:pt x="1" y="45"/>
                    <a:pt x="0" y="42"/>
                    <a:pt x="0" y="38"/>
                  </a:cubicBezTo>
                  <a:cubicBezTo>
                    <a:pt x="0" y="24"/>
                    <a:pt x="8" y="11"/>
                    <a:pt x="20" y="5"/>
                  </a:cubicBezTo>
                  <a:lnTo>
                    <a:pt x="32" y="17"/>
                  </a:lnTo>
                  <a:close/>
                  <a:moveTo>
                    <a:pt x="20" y="38"/>
                  </a:moveTo>
                  <a:cubicBezTo>
                    <a:pt x="20" y="72"/>
                    <a:pt x="20" y="72"/>
                    <a:pt x="20" y="72"/>
                  </a:cubicBezTo>
                  <a:cubicBezTo>
                    <a:pt x="12" y="68"/>
                    <a:pt x="7" y="61"/>
                    <a:pt x="4" y="54"/>
                  </a:cubicBezTo>
                  <a:lnTo>
                    <a:pt x="20" y="38"/>
                  </a:lnTo>
                  <a:close/>
                </a:path>
              </a:pathLst>
            </a:custGeom>
            <a:solidFill>
              <a:srgbClr val="4A66AC">
                <a:lumMod val="5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35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7" name="Freeform 109"/>
            <p:cNvSpPr>
              <a:spLocks noEditPoints="1"/>
            </p:cNvSpPr>
            <p:nvPr/>
          </p:nvSpPr>
          <p:spPr bwMode="auto">
            <a:xfrm>
              <a:off x="10046512" y="3003742"/>
              <a:ext cx="173230" cy="139465"/>
            </a:xfrm>
            <a:custGeom>
              <a:avLst/>
              <a:gdLst>
                <a:gd name="T0" fmla="*/ 0 w 72"/>
                <a:gd name="T1" fmla="*/ 0 h 58"/>
                <a:gd name="T2" fmla="*/ 0 w 72"/>
                <a:gd name="T3" fmla="*/ 58 h 58"/>
                <a:gd name="T4" fmla="*/ 72 w 72"/>
                <a:gd name="T5" fmla="*/ 58 h 58"/>
                <a:gd name="T6" fmla="*/ 72 w 72"/>
                <a:gd name="T7" fmla="*/ 0 h 58"/>
                <a:gd name="T8" fmla="*/ 0 w 72"/>
                <a:gd name="T9" fmla="*/ 0 h 58"/>
                <a:gd name="T10" fmla="*/ 67 w 72"/>
                <a:gd name="T11" fmla="*/ 53 h 58"/>
                <a:gd name="T12" fmla="*/ 4 w 72"/>
                <a:gd name="T13" fmla="*/ 53 h 58"/>
                <a:gd name="T14" fmla="*/ 4 w 72"/>
                <a:gd name="T15" fmla="*/ 4 h 58"/>
                <a:gd name="T16" fmla="*/ 67 w 72"/>
                <a:gd name="T17" fmla="*/ 4 h 58"/>
                <a:gd name="T18" fmla="*/ 67 w 72"/>
                <a:gd name="T19" fmla="*/ 53 h 58"/>
                <a:gd name="T20" fmla="*/ 49 w 72"/>
                <a:gd name="T21" fmla="*/ 15 h 58"/>
                <a:gd name="T22" fmla="*/ 56 w 72"/>
                <a:gd name="T23" fmla="*/ 22 h 58"/>
                <a:gd name="T24" fmla="*/ 63 w 72"/>
                <a:gd name="T25" fmla="*/ 15 h 58"/>
                <a:gd name="T26" fmla="*/ 56 w 72"/>
                <a:gd name="T27" fmla="*/ 9 h 58"/>
                <a:gd name="T28" fmla="*/ 49 w 72"/>
                <a:gd name="T29" fmla="*/ 15 h 58"/>
                <a:gd name="T30" fmla="*/ 63 w 72"/>
                <a:gd name="T31" fmla="*/ 49 h 58"/>
                <a:gd name="T32" fmla="*/ 9 w 72"/>
                <a:gd name="T33" fmla="*/ 49 h 58"/>
                <a:gd name="T34" fmla="*/ 22 w 72"/>
                <a:gd name="T35" fmla="*/ 13 h 58"/>
                <a:gd name="T36" fmla="*/ 40 w 72"/>
                <a:gd name="T37" fmla="*/ 35 h 58"/>
                <a:gd name="T38" fmla="*/ 49 w 72"/>
                <a:gd name="T39" fmla="*/ 29 h 58"/>
                <a:gd name="T40" fmla="*/ 63 w 72"/>
                <a:gd name="T41" fmla="*/ 49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2" h="58">
                  <a:moveTo>
                    <a:pt x="0" y="0"/>
                  </a:moveTo>
                  <a:cubicBezTo>
                    <a:pt x="0" y="58"/>
                    <a:pt x="0" y="58"/>
                    <a:pt x="0" y="58"/>
                  </a:cubicBezTo>
                  <a:cubicBezTo>
                    <a:pt x="72" y="58"/>
                    <a:pt x="72" y="58"/>
                    <a:pt x="72" y="58"/>
                  </a:cubicBezTo>
                  <a:cubicBezTo>
                    <a:pt x="72" y="0"/>
                    <a:pt x="72" y="0"/>
                    <a:pt x="72" y="0"/>
                  </a:cubicBezTo>
                  <a:lnTo>
                    <a:pt x="0" y="0"/>
                  </a:lnTo>
                  <a:close/>
                  <a:moveTo>
                    <a:pt x="67" y="53"/>
                  </a:moveTo>
                  <a:cubicBezTo>
                    <a:pt x="4" y="53"/>
                    <a:pt x="4" y="53"/>
                    <a:pt x="4" y="53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67" y="4"/>
                    <a:pt x="67" y="4"/>
                    <a:pt x="67" y="4"/>
                  </a:cubicBezTo>
                  <a:lnTo>
                    <a:pt x="67" y="53"/>
                  </a:lnTo>
                  <a:close/>
                  <a:moveTo>
                    <a:pt x="49" y="15"/>
                  </a:moveTo>
                  <a:cubicBezTo>
                    <a:pt x="49" y="19"/>
                    <a:pt x="52" y="22"/>
                    <a:pt x="56" y="22"/>
                  </a:cubicBezTo>
                  <a:cubicBezTo>
                    <a:pt x="60" y="22"/>
                    <a:pt x="63" y="19"/>
                    <a:pt x="63" y="15"/>
                  </a:cubicBezTo>
                  <a:cubicBezTo>
                    <a:pt x="63" y="12"/>
                    <a:pt x="60" y="9"/>
                    <a:pt x="56" y="9"/>
                  </a:cubicBezTo>
                  <a:cubicBezTo>
                    <a:pt x="52" y="9"/>
                    <a:pt x="49" y="12"/>
                    <a:pt x="49" y="15"/>
                  </a:cubicBezTo>
                  <a:close/>
                  <a:moveTo>
                    <a:pt x="63" y="49"/>
                  </a:moveTo>
                  <a:cubicBezTo>
                    <a:pt x="9" y="49"/>
                    <a:pt x="9" y="49"/>
                    <a:pt x="9" y="49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40" y="35"/>
                    <a:pt x="40" y="35"/>
                    <a:pt x="40" y="35"/>
                  </a:cubicBezTo>
                  <a:cubicBezTo>
                    <a:pt x="49" y="29"/>
                    <a:pt x="49" y="29"/>
                    <a:pt x="49" y="29"/>
                  </a:cubicBezTo>
                  <a:lnTo>
                    <a:pt x="63" y="49"/>
                  </a:lnTo>
                  <a:close/>
                </a:path>
              </a:pathLst>
            </a:custGeom>
            <a:solidFill>
              <a:srgbClr val="4A66AC">
                <a:lumMod val="5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35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8" name="Freeform 110"/>
            <p:cNvSpPr>
              <a:spLocks noEditPoints="1"/>
            </p:cNvSpPr>
            <p:nvPr/>
          </p:nvSpPr>
          <p:spPr bwMode="auto">
            <a:xfrm>
              <a:off x="9977514" y="3196056"/>
              <a:ext cx="182039" cy="211399"/>
            </a:xfrm>
            <a:custGeom>
              <a:avLst/>
              <a:gdLst>
                <a:gd name="T0" fmla="*/ 54 w 76"/>
                <a:gd name="T1" fmla="*/ 0 h 88"/>
                <a:gd name="T2" fmla="*/ 14 w 76"/>
                <a:gd name="T3" fmla="*/ 28 h 88"/>
                <a:gd name="T4" fmla="*/ 16 w 76"/>
                <a:gd name="T5" fmla="*/ 65 h 88"/>
                <a:gd name="T6" fmla="*/ 49 w 76"/>
                <a:gd name="T7" fmla="*/ 27 h 88"/>
                <a:gd name="T8" fmla="*/ 32 w 76"/>
                <a:gd name="T9" fmla="*/ 75 h 88"/>
                <a:gd name="T10" fmla="*/ 70 w 76"/>
                <a:gd name="T11" fmla="*/ 57 h 88"/>
                <a:gd name="T12" fmla="*/ 54 w 76"/>
                <a:gd name="T13" fmla="*/ 0 h 88"/>
                <a:gd name="T14" fmla="*/ 4 w 76"/>
                <a:gd name="T15" fmla="*/ 78 h 88"/>
                <a:gd name="T16" fmla="*/ 10 w 76"/>
                <a:gd name="T17" fmla="*/ 83 h 88"/>
                <a:gd name="T18" fmla="*/ 47 w 76"/>
                <a:gd name="T19" fmla="*/ 41 h 88"/>
                <a:gd name="T20" fmla="*/ 4 w 76"/>
                <a:gd name="T21" fmla="*/ 7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6" h="88">
                  <a:moveTo>
                    <a:pt x="54" y="0"/>
                  </a:moveTo>
                  <a:cubicBezTo>
                    <a:pt x="40" y="23"/>
                    <a:pt x="30" y="12"/>
                    <a:pt x="14" y="28"/>
                  </a:cubicBezTo>
                  <a:cubicBezTo>
                    <a:pt x="0" y="42"/>
                    <a:pt x="5" y="60"/>
                    <a:pt x="16" y="65"/>
                  </a:cubicBezTo>
                  <a:cubicBezTo>
                    <a:pt x="28" y="60"/>
                    <a:pt x="40" y="46"/>
                    <a:pt x="49" y="27"/>
                  </a:cubicBezTo>
                  <a:cubicBezTo>
                    <a:pt x="49" y="27"/>
                    <a:pt x="57" y="51"/>
                    <a:pt x="32" y="75"/>
                  </a:cubicBezTo>
                  <a:cubicBezTo>
                    <a:pt x="44" y="88"/>
                    <a:pt x="64" y="79"/>
                    <a:pt x="70" y="57"/>
                  </a:cubicBezTo>
                  <a:cubicBezTo>
                    <a:pt x="76" y="33"/>
                    <a:pt x="60" y="9"/>
                    <a:pt x="54" y="0"/>
                  </a:cubicBezTo>
                  <a:close/>
                  <a:moveTo>
                    <a:pt x="4" y="78"/>
                  </a:moveTo>
                  <a:cubicBezTo>
                    <a:pt x="4" y="79"/>
                    <a:pt x="4" y="83"/>
                    <a:pt x="10" y="83"/>
                  </a:cubicBezTo>
                  <a:cubicBezTo>
                    <a:pt x="14" y="83"/>
                    <a:pt x="36" y="71"/>
                    <a:pt x="47" y="41"/>
                  </a:cubicBezTo>
                  <a:cubicBezTo>
                    <a:pt x="30" y="71"/>
                    <a:pt x="6" y="78"/>
                    <a:pt x="4" y="78"/>
                  </a:cubicBezTo>
                  <a:close/>
                </a:path>
              </a:pathLst>
            </a:custGeom>
            <a:solidFill>
              <a:srgbClr val="4A66AC">
                <a:lumMod val="5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35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9" name="Freeform 111"/>
            <p:cNvSpPr>
              <a:spLocks noEditPoints="1"/>
            </p:cNvSpPr>
            <p:nvPr/>
          </p:nvSpPr>
          <p:spPr bwMode="auto">
            <a:xfrm>
              <a:off x="9927600" y="2476711"/>
              <a:ext cx="246632" cy="183506"/>
            </a:xfrm>
            <a:custGeom>
              <a:avLst/>
              <a:gdLst>
                <a:gd name="T0" fmla="*/ 99 w 103"/>
                <a:gd name="T1" fmla="*/ 3 h 77"/>
                <a:gd name="T2" fmla="*/ 52 w 103"/>
                <a:gd name="T3" fmla="*/ 0 h 77"/>
                <a:gd name="T4" fmla="*/ 4 w 103"/>
                <a:gd name="T5" fmla="*/ 3 h 77"/>
                <a:gd name="T6" fmla="*/ 0 w 103"/>
                <a:gd name="T7" fmla="*/ 38 h 77"/>
                <a:gd name="T8" fmla="*/ 4 w 103"/>
                <a:gd name="T9" fmla="*/ 73 h 77"/>
                <a:gd name="T10" fmla="*/ 52 w 103"/>
                <a:gd name="T11" fmla="*/ 77 h 77"/>
                <a:gd name="T12" fmla="*/ 99 w 103"/>
                <a:gd name="T13" fmla="*/ 73 h 77"/>
                <a:gd name="T14" fmla="*/ 103 w 103"/>
                <a:gd name="T15" fmla="*/ 38 h 77"/>
                <a:gd name="T16" fmla="*/ 99 w 103"/>
                <a:gd name="T17" fmla="*/ 3 h 77"/>
                <a:gd name="T18" fmla="*/ 39 w 103"/>
                <a:gd name="T19" fmla="*/ 57 h 77"/>
                <a:gd name="T20" fmla="*/ 39 w 103"/>
                <a:gd name="T21" fmla="*/ 19 h 77"/>
                <a:gd name="T22" fmla="*/ 71 w 103"/>
                <a:gd name="T23" fmla="*/ 38 h 77"/>
                <a:gd name="T24" fmla="*/ 39 w 103"/>
                <a:gd name="T25" fmla="*/ 5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77">
                  <a:moveTo>
                    <a:pt x="99" y="3"/>
                  </a:moveTo>
                  <a:cubicBezTo>
                    <a:pt x="84" y="1"/>
                    <a:pt x="68" y="0"/>
                    <a:pt x="52" y="0"/>
                  </a:cubicBezTo>
                  <a:cubicBezTo>
                    <a:pt x="35" y="0"/>
                    <a:pt x="19" y="1"/>
                    <a:pt x="4" y="3"/>
                  </a:cubicBezTo>
                  <a:cubicBezTo>
                    <a:pt x="2" y="14"/>
                    <a:pt x="0" y="26"/>
                    <a:pt x="0" y="38"/>
                  </a:cubicBezTo>
                  <a:cubicBezTo>
                    <a:pt x="0" y="51"/>
                    <a:pt x="2" y="63"/>
                    <a:pt x="4" y="73"/>
                  </a:cubicBezTo>
                  <a:cubicBezTo>
                    <a:pt x="19" y="75"/>
                    <a:pt x="35" y="77"/>
                    <a:pt x="52" y="77"/>
                  </a:cubicBezTo>
                  <a:cubicBezTo>
                    <a:pt x="68" y="77"/>
                    <a:pt x="84" y="75"/>
                    <a:pt x="99" y="73"/>
                  </a:cubicBezTo>
                  <a:cubicBezTo>
                    <a:pt x="101" y="63"/>
                    <a:pt x="103" y="51"/>
                    <a:pt x="103" y="38"/>
                  </a:cubicBezTo>
                  <a:cubicBezTo>
                    <a:pt x="103" y="26"/>
                    <a:pt x="101" y="14"/>
                    <a:pt x="99" y="3"/>
                  </a:cubicBezTo>
                  <a:close/>
                  <a:moveTo>
                    <a:pt x="39" y="57"/>
                  </a:moveTo>
                  <a:cubicBezTo>
                    <a:pt x="39" y="19"/>
                    <a:pt x="39" y="19"/>
                    <a:pt x="39" y="19"/>
                  </a:cubicBezTo>
                  <a:cubicBezTo>
                    <a:pt x="71" y="38"/>
                    <a:pt x="71" y="38"/>
                    <a:pt x="71" y="38"/>
                  </a:cubicBezTo>
                  <a:lnTo>
                    <a:pt x="39" y="57"/>
                  </a:lnTo>
                  <a:close/>
                </a:path>
              </a:pathLst>
            </a:custGeom>
            <a:solidFill>
              <a:srgbClr val="4A66AC">
                <a:lumMod val="5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35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0" name="Freeform 112"/>
            <p:cNvSpPr>
              <a:spLocks noEditPoints="1"/>
            </p:cNvSpPr>
            <p:nvPr/>
          </p:nvSpPr>
          <p:spPr bwMode="auto">
            <a:xfrm>
              <a:off x="9908515" y="3662897"/>
              <a:ext cx="275994" cy="275994"/>
            </a:xfrm>
            <a:custGeom>
              <a:avLst/>
              <a:gdLst>
                <a:gd name="T0" fmla="*/ 115 w 115"/>
                <a:gd name="T1" fmla="*/ 32 h 115"/>
                <a:gd name="T2" fmla="*/ 104 w 115"/>
                <a:gd name="T3" fmla="*/ 22 h 115"/>
                <a:gd name="T4" fmla="*/ 84 w 115"/>
                <a:gd name="T5" fmla="*/ 42 h 115"/>
                <a:gd name="T6" fmla="*/ 73 w 115"/>
                <a:gd name="T7" fmla="*/ 30 h 115"/>
                <a:gd name="T8" fmla="*/ 93 w 115"/>
                <a:gd name="T9" fmla="*/ 10 h 115"/>
                <a:gd name="T10" fmla="*/ 83 w 115"/>
                <a:gd name="T11" fmla="*/ 0 h 115"/>
                <a:gd name="T12" fmla="*/ 63 w 115"/>
                <a:gd name="T13" fmla="*/ 20 h 115"/>
                <a:gd name="T14" fmla="*/ 50 w 115"/>
                <a:gd name="T15" fmla="*/ 7 h 115"/>
                <a:gd name="T16" fmla="*/ 40 w 115"/>
                <a:gd name="T17" fmla="*/ 17 h 115"/>
                <a:gd name="T18" fmla="*/ 98 w 115"/>
                <a:gd name="T19" fmla="*/ 74 h 115"/>
                <a:gd name="T20" fmla="*/ 107 w 115"/>
                <a:gd name="T21" fmla="*/ 65 h 115"/>
                <a:gd name="T22" fmla="*/ 95 w 115"/>
                <a:gd name="T23" fmla="*/ 52 h 115"/>
                <a:gd name="T24" fmla="*/ 115 w 115"/>
                <a:gd name="T25" fmla="*/ 32 h 115"/>
                <a:gd name="T26" fmla="*/ 31 w 115"/>
                <a:gd name="T27" fmla="*/ 84 h 115"/>
                <a:gd name="T28" fmla="*/ 89 w 115"/>
                <a:gd name="T29" fmla="*/ 76 h 115"/>
                <a:gd name="T30" fmla="*/ 39 w 115"/>
                <a:gd name="T31" fmla="*/ 26 h 115"/>
                <a:gd name="T32" fmla="*/ 31 w 115"/>
                <a:gd name="T33" fmla="*/ 84 h 115"/>
                <a:gd name="T34" fmla="*/ 21 w 115"/>
                <a:gd name="T35" fmla="*/ 79 h 115"/>
                <a:gd name="T36" fmla="*/ 36 w 115"/>
                <a:gd name="T37" fmla="*/ 93 h 115"/>
                <a:gd name="T38" fmla="*/ 14 w 115"/>
                <a:gd name="T39" fmla="*/ 115 h 115"/>
                <a:gd name="T40" fmla="*/ 0 w 115"/>
                <a:gd name="T41" fmla="*/ 100 h 115"/>
                <a:gd name="T42" fmla="*/ 21 w 115"/>
                <a:gd name="T43" fmla="*/ 79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5" h="115">
                  <a:moveTo>
                    <a:pt x="115" y="32"/>
                  </a:moveTo>
                  <a:cubicBezTo>
                    <a:pt x="104" y="22"/>
                    <a:pt x="104" y="22"/>
                    <a:pt x="104" y="22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73" y="30"/>
                    <a:pt x="73" y="30"/>
                    <a:pt x="73" y="30"/>
                  </a:cubicBezTo>
                  <a:cubicBezTo>
                    <a:pt x="93" y="10"/>
                    <a:pt x="93" y="10"/>
                    <a:pt x="93" y="1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63" y="20"/>
                    <a:pt x="63" y="20"/>
                    <a:pt x="63" y="20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98" y="74"/>
                    <a:pt x="98" y="74"/>
                    <a:pt x="98" y="74"/>
                  </a:cubicBezTo>
                  <a:cubicBezTo>
                    <a:pt x="107" y="65"/>
                    <a:pt x="107" y="65"/>
                    <a:pt x="107" y="65"/>
                  </a:cubicBezTo>
                  <a:cubicBezTo>
                    <a:pt x="95" y="52"/>
                    <a:pt x="95" y="52"/>
                    <a:pt x="95" y="52"/>
                  </a:cubicBezTo>
                  <a:lnTo>
                    <a:pt x="115" y="32"/>
                  </a:lnTo>
                  <a:close/>
                  <a:moveTo>
                    <a:pt x="31" y="84"/>
                  </a:moveTo>
                  <a:cubicBezTo>
                    <a:pt x="49" y="103"/>
                    <a:pt x="74" y="88"/>
                    <a:pt x="89" y="76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27" y="41"/>
                    <a:pt x="12" y="66"/>
                    <a:pt x="31" y="84"/>
                  </a:cubicBezTo>
                  <a:close/>
                  <a:moveTo>
                    <a:pt x="21" y="79"/>
                  </a:moveTo>
                  <a:cubicBezTo>
                    <a:pt x="36" y="93"/>
                    <a:pt x="36" y="93"/>
                    <a:pt x="36" y="93"/>
                  </a:cubicBezTo>
                  <a:cubicBezTo>
                    <a:pt x="14" y="115"/>
                    <a:pt x="14" y="115"/>
                    <a:pt x="14" y="115"/>
                  </a:cubicBezTo>
                  <a:cubicBezTo>
                    <a:pt x="0" y="100"/>
                    <a:pt x="0" y="100"/>
                    <a:pt x="0" y="100"/>
                  </a:cubicBezTo>
                  <a:lnTo>
                    <a:pt x="21" y="79"/>
                  </a:lnTo>
                  <a:close/>
                </a:path>
              </a:pathLst>
            </a:custGeom>
            <a:solidFill>
              <a:srgbClr val="4A66AC">
                <a:lumMod val="5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35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1" name="Freeform 113"/>
            <p:cNvSpPr>
              <a:spLocks noEditPoints="1"/>
            </p:cNvSpPr>
            <p:nvPr/>
          </p:nvSpPr>
          <p:spPr bwMode="auto">
            <a:xfrm>
              <a:off x="9863006" y="3999081"/>
              <a:ext cx="202591" cy="234889"/>
            </a:xfrm>
            <a:custGeom>
              <a:avLst/>
              <a:gdLst>
                <a:gd name="T0" fmla="*/ 55 w 85"/>
                <a:gd name="T1" fmla="*/ 14 h 98"/>
                <a:gd name="T2" fmla="*/ 55 w 85"/>
                <a:gd name="T3" fmla="*/ 27 h 98"/>
                <a:gd name="T4" fmla="*/ 64 w 85"/>
                <a:gd name="T5" fmla="*/ 33 h 98"/>
                <a:gd name="T6" fmla="*/ 73 w 85"/>
                <a:gd name="T7" fmla="*/ 55 h 98"/>
                <a:gd name="T8" fmla="*/ 64 w 85"/>
                <a:gd name="T9" fmla="*/ 77 h 98"/>
                <a:gd name="T10" fmla="*/ 43 w 85"/>
                <a:gd name="T11" fmla="*/ 86 h 98"/>
                <a:gd name="T12" fmla="*/ 21 w 85"/>
                <a:gd name="T13" fmla="*/ 77 h 98"/>
                <a:gd name="T14" fmla="*/ 12 w 85"/>
                <a:gd name="T15" fmla="*/ 55 h 98"/>
                <a:gd name="T16" fmla="*/ 21 w 85"/>
                <a:gd name="T17" fmla="*/ 33 h 98"/>
                <a:gd name="T18" fmla="*/ 30 w 85"/>
                <a:gd name="T19" fmla="*/ 27 h 98"/>
                <a:gd name="T20" fmla="*/ 30 w 85"/>
                <a:gd name="T21" fmla="*/ 14 h 98"/>
                <a:gd name="T22" fmla="*/ 0 w 85"/>
                <a:gd name="T23" fmla="*/ 55 h 98"/>
                <a:gd name="T24" fmla="*/ 43 w 85"/>
                <a:gd name="T25" fmla="*/ 98 h 98"/>
                <a:gd name="T26" fmla="*/ 85 w 85"/>
                <a:gd name="T27" fmla="*/ 55 h 98"/>
                <a:gd name="T28" fmla="*/ 55 w 85"/>
                <a:gd name="T29" fmla="*/ 14 h 98"/>
                <a:gd name="T30" fmla="*/ 37 w 85"/>
                <a:gd name="T31" fmla="*/ 0 h 98"/>
                <a:gd name="T32" fmla="*/ 49 w 85"/>
                <a:gd name="T33" fmla="*/ 0 h 98"/>
                <a:gd name="T34" fmla="*/ 49 w 85"/>
                <a:gd name="T35" fmla="*/ 49 h 98"/>
                <a:gd name="T36" fmla="*/ 37 w 85"/>
                <a:gd name="T37" fmla="*/ 49 h 98"/>
                <a:gd name="T38" fmla="*/ 37 w 85"/>
                <a:gd name="T39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" h="98">
                  <a:moveTo>
                    <a:pt x="55" y="14"/>
                  </a:moveTo>
                  <a:cubicBezTo>
                    <a:pt x="55" y="27"/>
                    <a:pt x="55" y="27"/>
                    <a:pt x="55" y="27"/>
                  </a:cubicBezTo>
                  <a:cubicBezTo>
                    <a:pt x="58" y="29"/>
                    <a:pt x="62" y="31"/>
                    <a:pt x="64" y="33"/>
                  </a:cubicBezTo>
                  <a:cubicBezTo>
                    <a:pt x="70" y="39"/>
                    <a:pt x="73" y="47"/>
                    <a:pt x="73" y="55"/>
                  </a:cubicBezTo>
                  <a:cubicBezTo>
                    <a:pt x="73" y="63"/>
                    <a:pt x="70" y="71"/>
                    <a:pt x="64" y="77"/>
                  </a:cubicBezTo>
                  <a:cubicBezTo>
                    <a:pt x="58" y="82"/>
                    <a:pt x="51" y="86"/>
                    <a:pt x="43" y="86"/>
                  </a:cubicBezTo>
                  <a:cubicBezTo>
                    <a:pt x="34" y="86"/>
                    <a:pt x="27" y="82"/>
                    <a:pt x="21" y="77"/>
                  </a:cubicBezTo>
                  <a:cubicBezTo>
                    <a:pt x="15" y="71"/>
                    <a:pt x="12" y="63"/>
                    <a:pt x="12" y="55"/>
                  </a:cubicBezTo>
                  <a:cubicBezTo>
                    <a:pt x="12" y="47"/>
                    <a:pt x="15" y="39"/>
                    <a:pt x="21" y="33"/>
                  </a:cubicBezTo>
                  <a:cubicBezTo>
                    <a:pt x="24" y="31"/>
                    <a:pt x="27" y="29"/>
                    <a:pt x="30" y="27"/>
                  </a:cubicBezTo>
                  <a:cubicBezTo>
                    <a:pt x="30" y="14"/>
                    <a:pt x="30" y="14"/>
                    <a:pt x="30" y="14"/>
                  </a:cubicBezTo>
                  <a:cubicBezTo>
                    <a:pt x="13" y="19"/>
                    <a:pt x="0" y="36"/>
                    <a:pt x="0" y="55"/>
                  </a:cubicBezTo>
                  <a:cubicBezTo>
                    <a:pt x="0" y="79"/>
                    <a:pt x="19" y="98"/>
                    <a:pt x="43" y="98"/>
                  </a:cubicBezTo>
                  <a:cubicBezTo>
                    <a:pt x="66" y="98"/>
                    <a:pt x="85" y="79"/>
                    <a:pt x="85" y="55"/>
                  </a:cubicBezTo>
                  <a:cubicBezTo>
                    <a:pt x="85" y="36"/>
                    <a:pt x="73" y="19"/>
                    <a:pt x="55" y="14"/>
                  </a:cubicBezTo>
                  <a:close/>
                  <a:moveTo>
                    <a:pt x="37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49"/>
                    <a:pt x="49" y="49"/>
                    <a:pt x="49" y="49"/>
                  </a:cubicBezTo>
                  <a:cubicBezTo>
                    <a:pt x="37" y="49"/>
                    <a:pt x="37" y="49"/>
                    <a:pt x="37" y="49"/>
                  </a:cubicBezTo>
                  <a:lnTo>
                    <a:pt x="37" y="0"/>
                  </a:lnTo>
                  <a:close/>
                </a:path>
              </a:pathLst>
            </a:custGeom>
            <a:solidFill>
              <a:srgbClr val="4A66AC">
                <a:lumMod val="5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35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2" name="Freeform 114"/>
            <p:cNvSpPr/>
            <p:nvPr/>
          </p:nvSpPr>
          <p:spPr bwMode="auto">
            <a:xfrm>
              <a:off x="9886494" y="3447093"/>
              <a:ext cx="110104" cy="192314"/>
            </a:xfrm>
            <a:custGeom>
              <a:avLst/>
              <a:gdLst>
                <a:gd name="T0" fmla="*/ 0 w 75"/>
                <a:gd name="T1" fmla="*/ 131 h 131"/>
                <a:gd name="T2" fmla="*/ 0 w 75"/>
                <a:gd name="T3" fmla="*/ 0 h 131"/>
                <a:gd name="T4" fmla="*/ 21 w 75"/>
                <a:gd name="T5" fmla="*/ 0 h 131"/>
                <a:gd name="T6" fmla="*/ 21 w 75"/>
                <a:gd name="T7" fmla="*/ 59 h 131"/>
                <a:gd name="T8" fmla="*/ 75 w 75"/>
                <a:gd name="T9" fmla="*/ 5 h 131"/>
                <a:gd name="T10" fmla="*/ 75 w 75"/>
                <a:gd name="T11" fmla="*/ 125 h 131"/>
                <a:gd name="T12" fmla="*/ 21 w 75"/>
                <a:gd name="T13" fmla="*/ 71 h 131"/>
                <a:gd name="T14" fmla="*/ 21 w 75"/>
                <a:gd name="T15" fmla="*/ 131 h 131"/>
                <a:gd name="T16" fmla="*/ 0 w 75"/>
                <a:gd name="T17" fmla="*/ 13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131">
                  <a:moveTo>
                    <a:pt x="0" y="131"/>
                  </a:moveTo>
                  <a:lnTo>
                    <a:pt x="0" y="0"/>
                  </a:lnTo>
                  <a:lnTo>
                    <a:pt x="21" y="0"/>
                  </a:lnTo>
                  <a:lnTo>
                    <a:pt x="21" y="59"/>
                  </a:lnTo>
                  <a:lnTo>
                    <a:pt x="75" y="5"/>
                  </a:lnTo>
                  <a:lnTo>
                    <a:pt x="75" y="125"/>
                  </a:lnTo>
                  <a:lnTo>
                    <a:pt x="21" y="71"/>
                  </a:lnTo>
                  <a:lnTo>
                    <a:pt x="21" y="131"/>
                  </a:lnTo>
                  <a:lnTo>
                    <a:pt x="0" y="131"/>
                  </a:lnTo>
                  <a:close/>
                </a:path>
              </a:pathLst>
            </a:custGeom>
            <a:solidFill>
              <a:srgbClr val="4A66AC">
                <a:lumMod val="5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35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3" name="Freeform 115"/>
            <p:cNvSpPr>
              <a:spLocks noEditPoints="1"/>
            </p:cNvSpPr>
            <p:nvPr/>
          </p:nvSpPr>
          <p:spPr bwMode="auto">
            <a:xfrm>
              <a:off x="9817495" y="2705727"/>
              <a:ext cx="209932" cy="187911"/>
            </a:xfrm>
            <a:custGeom>
              <a:avLst/>
              <a:gdLst>
                <a:gd name="T0" fmla="*/ 22 w 88"/>
                <a:gd name="T1" fmla="*/ 0 h 78"/>
                <a:gd name="T2" fmla="*/ 66 w 88"/>
                <a:gd name="T3" fmla="*/ 0 h 78"/>
                <a:gd name="T4" fmla="*/ 66 w 88"/>
                <a:gd name="T5" fmla="*/ 11 h 78"/>
                <a:gd name="T6" fmla="*/ 22 w 88"/>
                <a:gd name="T7" fmla="*/ 11 h 78"/>
                <a:gd name="T8" fmla="*/ 22 w 88"/>
                <a:gd name="T9" fmla="*/ 0 h 78"/>
                <a:gd name="T10" fmla="*/ 83 w 88"/>
                <a:gd name="T11" fmla="*/ 17 h 78"/>
                <a:gd name="T12" fmla="*/ 5 w 88"/>
                <a:gd name="T13" fmla="*/ 17 h 78"/>
                <a:gd name="T14" fmla="*/ 0 w 88"/>
                <a:gd name="T15" fmla="*/ 22 h 78"/>
                <a:gd name="T16" fmla="*/ 0 w 88"/>
                <a:gd name="T17" fmla="*/ 50 h 78"/>
                <a:gd name="T18" fmla="*/ 5 w 88"/>
                <a:gd name="T19" fmla="*/ 56 h 78"/>
                <a:gd name="T20" fmla="*/ 22 w 88"/>
                <a:gd name="T21" fmla="*/ 56 h 78"/>
                <a:gd name="T22" fmla="*/ 22 w 88"/>
                <a:gd name="T23" fmla="*/ 78 h 78"/>
                <a:gd name="T24" fmla="*/ 66 w 88"/>
                <a:gd name="T25" fmla="*/ 78 h 78"/>
                <a:gd name="T26" fmla="*/ 66 w 88"/>
                <a:gd name="T27" fmla="*/ 56 h 78"/>
                <a:gd name="T28" fmla="*/ 83 w 88"/>
                <a:gd name="T29" fmla="*/ 56 h 78"/>
                <a:gd name="T30" fmla="*/ 88 w 88"/>
                <a:gd name="T31" fmla="*/ 50 h 78"/>
                <a:gd name="T32" fmla="*/ 88 w 88"/>
                <a:gd name="T33" fmla="*/ 22 h 78"/>
                <a:gd name="T34" fmla="*/ 83 w 88"/>
                <a:gd name="T35" fmla="*/ 17 h 78"/>
                <a:gd name="T36" fmla="*/ 60 w 88"/>
                <a:gd name="T37" fmla="*/ 72 h 78"/>
                <a:gd name="T38" fmla="*/ 27 w 88"/>
                <a:gd name="T39" fmla="*/ 72 h 78"/>
                <a:gd name="T40" fmla="*/ 27 w 88"/>
                <a:gd name="T41" fmla="*/ 45 h 78"/>
                <a:gd name="T42" fmla="*/ 60 w 88"/>
                <a:gd name="T43" fmla="*/ 45 h 78"/>
                <a:gd name="T44" fmla="*/ 60 w 88"/>
                <a:gd name="T45" fmla="*/ 72 h 78"/>
                <a:gd name="T46" fmla="*/ 84 w 88"/>
                <a:gd name="T47" fmla="*/ 25 h 78"/>
                <a:gd name="T48" fmla="*/ 80 w 88"/>
                <a:gd name="T49" fmla="*/ 29 h 78"/>
                <a:gd name="T50" fmla="*/ 76 w 88"/>
                <a:gd name="T51" fmla="*/ 25 h 78"/>
                <a:gd name="T52" fmla="*/ 80 w 88"/>
                <a:gd name="T53" fmla="*/ 21 h 78"/>
                <a:gd name="T54" fmla="*/ 84 w 88"/>
                <a:gd name="T55" fmla="*/ 25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8" h="78">
                  <a:moveTo>
                    <a:pt x="22" y="0"/>
                  </a:moveTo>
                  <a:cubicBezTo>
                    <a:pt x="66" y="0"/>
                    <a:pt x="66" y="0"/>
                    <a:pt x="66" y="0"/>
                  </a:cubicBezTo>
                  <a:cubicBezTo>
                    <a:pt x="66" y="11"/>
                    <a:pt x="66" y="11"/>
                    <a:pt x="66" y="11"/>
                  </a:cubicBezTo>
                  <a:cubicBezTo>
                    <a:pt x="22" y="11"/>
                    <a:pt x="22" y="11"/>
                    <a:pt x="22" y="11"/>
                  </a:cubicBezTo>
                  <a:lnTo>
                    <a:pt x="22" y="0"/>
                  </a:lnTo>
                  <a:close/>
                  <a:moveTo>
                    <a:pt x="83" y="17"/>
                  </a:moveTo>
                  <a:cubicBezTo>
                    <a:pt x="5" y="17"/>
                    <a:pt x="5" y="17"/>
                    <a:pt x="5" y="17"/>
                  </a:cubicBezTo>
                  <a:cubicBezTo>
                    <a:pt x="2" y="17"/>
                    <a:pt x="0" y="19"/>
                    <a:pt x="0" y="22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3"/>
                    <a:pt x="2" y="56"/>
                    <a:pt x="5" y="56"/>
                  </a:cubicBezTo>
                  <a:cubicBezTo>
                    <a:pt x="22" y="56"/>
                    <a:pt x="22" y="56"/>
                    <a:pt x="22" y="56"/>
                  </a:cubicBezTo>
                  <a:cubicBezTo>
                    <a:pt x="22" y="78"/>
                    <a:pt x="22" y="78"/>
                    <a:pt x="22" y="78"/>
                  </a:cubicBezTo>
                  <a:cubicBezTo>
                    <a:pt x="66" y="78"/>
                    <a:pt x="66" y="78"/>
                    <a:pt x="66" y="78"/>
                  </a:cubicBezTo>
                  <a:cubicBezTo>
                    <a:pt x="66" y="56"/>
                    <a:pt x="66" y="56"/>
                    <a:pt x="66" y="56"/>
                  </a:cubicBezTo>
                  <a:cubicBezTo>
                    <a:pt x="83" y="56"/>
                    <a:pt x="83" y="56"/>
                    <a:pt x="83" y="56"/>
                  </a:cubicBezTo>
                  <a:cubicBezTo>
                    <a:pt x="86" y="56"/>
                    <a:pt x="88" y="53"/>
                    <a:pt x="88" y="50"/>
                  </a:cubicBezTo>
                  <a:cubicBezTo>
                    <a:pt x="88" y="22"/>
                    <a:pt x="88" y="22"/>
                    <a:pt x="88" y="22"/>
                  </a:cubicBezTo>
                  <a:cubicBezTo>
                    <a:pt x="88" y="19"/>
                    <a:pt x="86" y="17"/>
                    <a:pt x="83" y="17"/>
                  </a:cubicBezTo>
                  <a:close/>
                  <a:moveTo>
                    <a:pt x="60" y="72"/>
                  </a:moveTo>
                  <a:cubicBezTo>
                    <a:pt x="27" y="72"/>
                    <a:pt x="27" y="72"/>
                    <a:pt x="27" y="72"/>
                  </a:cubicBezTo>
                  <a:cubicBezTo>
                    <a:pt x="27" y="45"/>
                    <a:pt x="27" y="45"/>
                    <a:pt x="27" y="45"/>
                  </a:cubicBezTo>
                  <a:cubicBezTo>
                    <a:pt x="60" y="45"/>
                    <a:pt x="60" y="45"/>
                    <a:pt x="60" y="45"/>
                  </a:cubicBezTo>
                  <a:lnTo>
                    <a:pt x="60" y="72"/>
                  </a:lnTo>
                  <a:close/>
                  <a:moveTo>
                    <a:pt x="84" y="25"/>
                  </a:moveTo>
                  <a:cubicBezTo>
                    <a:pt x="84" y="27"/>
                    <a:pt x="82" y="29"/>
                    <a:pt x="80" y="29"/>
                  </a:cubicBezTo>
                  <a:cubicBezTo>
                    <a:pt x="78" y="29"/>
                    <a:pt x="76" y="27"/>
                    <a:pt x="76" y="25"/>
                  </a:cubicBezTo>
                  <a:cubicBezTo>
                    <a:pt x="76" y="23"/>
                    <a:pt x="78" y="21"/>
                    <a:pt x="80" y="21"/>
                  </a:cubicBezTo>
                  <a:cubicBezTo>
                    <a:pt x="82" y="21"/>
                    <a:pt x="84" y="23"/>
                    <a:pt x="84" y="25"/>
                  </a:cubicBezTo>
                  <a:close/>
                </a:path>
              </a:pathLst>
            </a:custGeom>
            <a:solidFill>
              <a:srgbClr val="4A66AC">
                <a:lumMod val="5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35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4" name="Freeform 116"/>
            <p:cNvSpPr>
              <a:spLocks noEditPoints="1"/>
            </p:cNvSpPr>
            <p:nvPr/>
          </p:nvSpPr>
          <p:spPr bwMode="auto">
            <a:xfrm>
              <a:off x="9823368" y="2931807"/>
              <a:ext cx="183507" cy="193782"/>
            </a:xfrm>
            <a:custGeom>
              <a:avLst/>
              <a:gdLst>
                <a:gd name="T0" fmla="*/ 69 w 76"/>
                <a:gd name="T1" fmla="*/ 0 h 81"/>
                <a:gd name="T2" fmla="*/ 8 w 76"/>
                <a:gd name="T3" fmla="*/ 0 h 81"/>
                <a:gd name="T4" fmla="*/ 0 w 76"/>
                <a:gd name="T5" fmla="*/ 7 h 81"/>
                <a:gd name="T6" fmla="*/ 0 w 76"/>
                <a:gd name="T7" fmla="*/ 73 h 81"/>
                <a:gd name="T8" fmla="*/ 8 w 76"/>
                <a:gd name="T9" fmla="*/ 81 h 81"/>
                <a:gd name="T10" fmla="*/ 69 w 76"/>
                <a:gd name="T11" fmla="*/ 81 h 81"/>
                <a:gd name="T12" fmla="*/ 76 w 76"/>
                <a:gd name="T13" fmla="*/ 73 h 81"/>
                <a:gd name="T14" fmla="*/ 76 w 76"/>
                <a:gd name="T15" fmla="*/ 7 h 81"/>
                <a:gd name="T16" fmla="*/ 69 w 76"/>
                <a:gd name="T17" fmla="*/ 0 h 81"/>
                <a:gd name="T18" fmla="*/ 66 w 76"/>
                <a:gd name="T19" fmla="*/ 71 h 81"/>
                <a:gd name="T20" fmla="*/ 11 w 76"/>
                <a:gd name="T21" fmla="*/ 71 h 81"/>
                <a:gd name="T22" fmla="*/ 11 w 76"/>
                <a:gd name="T23" fmla="*/ 10 h 81"/>
                <a:gd name="T24" fmla="*/ 66 w 76"/>
                <a:gd name="T25" fmla="*/ 10 h 81"/>
                <a:gd name="T26" fmla="*/ 66 w 76"/>
                <a:gd name="T27" fmla="*/ 71 h 81"/>
                <a:gd name="T28" fmla="*/ 21 w 76"/>
                <a:gd name="T29" fmla="*/ 45 h 81"/>
                <a:gd name="T30" fmla="*/ 56 w 76"/>
                <a:gd name="T31" fmla="*/ 45 h 81"/>
                <a:gd name="T32" fmla="*/ 56 w 76"/>
                <a:gd name="T33" fmla="*/ 50 h 81"/>
                <a:gd name="T34" fmla="*/ 21 w 76"/>
                <a:gd name="T35" fmla="*/ 50 h 81"/>
                <a:gd name="T36" fmla="*/ 21 w 76"/>
                <a:gd name="T37" fmla="*/ 45 h 81"/>
                <a:gd name="T38" fmla="*/ 21 w 76"/>
                <a:gd name="T39" fmla="*/ 55 h 81"/>
                <a:gd name="T40" fmla="*/ 56 w 76"/>
                <a:gd name="T41" fmla="*/ 55 h 81"/>
                <a:gd name="T42" fmla="*/ 56 w 76"/>
                <a:gd name="T43" fmla="*/ 60 h 81"/>
                <a:gd name="T44" fmla="*/ 21 w 76"/>
                <a:gd name="T45" fmla="*/ 60 h 81"/>
                <a:gd name="T46" fmla="*/ 21 w 76"/>
                <a:gd name="T47" fmla="*/ 55 h 81"/>
                <a:gd name="T48" fmla="*/ 26 w 76"/>
                <a:gd name="T49" fmla="*/ 23 h 81"/>
                <a:gd name="T50" fmla="*/ 33 w 76"/>
                <a:gd name="T51" fmla="*/ 30 h 81"/>
                <a:gd name="T52" fmla="*/ 41 w 76"/>
                <a:gd name="T53" fmla="*/ 23 h 81"/>
                <a:gd name="T54" fmla="*/ 33 w 76"/>
                <a:gd name="T55" fmla="*/ 15 h 81"/>
                <a:gd name="T56" fmla="*/ 26 w 76"/>
                <a:gd name="T57" fmla="*/ 23 h 81"/>
                <a:gd name="T58" fmla="*/ 38 w 76"/>
                <a:gd name="T59" fmla="*/ 30 h 81"/>
                <a:gd name="T60" fmla="*/ 28 w 76"/>
                <a:gd name="T61" fmla="*/ 30 h 81"/>
                <a:gd name="T62" fmla="*/ 21 w 76"/>
                <a:gd name="T63" fmla="*/ 35 h 81"/>
                <a:gd name="T64" fmla="*/ 21 w 76"/>
                <a:gd name="T65" fmla="*/ 40 h 81"/>
                <a:gd name="T66" fmla="*/ 46 w 76"/>
                <a:gd name="T67" fmla="*/ 40 h 81"/>
                <a:gd name="T68" fmla="*/ 46 w 76"/>
                <a:gd name="T69" fmla="*/ 35 h 81"/>
                <a:gd name="T70" fmla="*/ 38 w 76"/>
                <a:gd name="T71" fmla="*/ 3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6" h="81">
                  <a:moveTo>
                    <a:pt x="69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3"/>
                    <a:pt x="0" y="7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7"/>
                    <a:pt x="4" y="81"/>
                    <a:pt x="8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73" y="81"/>
                    <a:pt x="76" y="77"/>
                    <a:pt x="76" y="73"/>
                  </a:cubicBezTo>
                  <a:cubicBezTo>
                    <a:pt x="76" y="7"/>
                    <a:pt x="76" y="7"/>
                    <a:pt x="76" y="7"/>
                  </a:cubicBezTo>
                  <a:cubicBezTo>
                    <a:pt x="76" y="3"/>
                    <a:pt x="73" y="0"/>
                    <a:pt x="69" y="0"/>
                  </a:cubicBezTo>
                  <a:close/>
                  <a:moveTo>
                    <a:pt x="66" y="71"/>
                  </a:moveTo>
                  <a:cubicBezTo>
                    <a:pt x="11" y="71"/>
                    <a:pt x="11" y="71"/>
                    <a:pt x="11" y="71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66" y="10"/>
                    <a:pt x="66" y="10"/>
                    <a:pt x="66" y="10"/>
                  </a:cubicBezTo>
                  <a:lnTo>
                    <a:pt x="66" y="71"/>
                  </a:lnTo>
                  <a:close/>
                  <a:moveTo>
                    <a:pt x="21" y="45"/>
                  </a:moveTo>
                  <a:cubicBezTo>
                    <a:pt x="56" y="45"/>
                    <a:pt x="56" y="45"/>
                    <a:pt x="56" y="45"/>
                  </a:cubicBezTo>
                  <a:cubicBezTo>
                    <a:pt x="56" y="50"/>
                    <a:pt x="56" y="50"/>
                    <a:pt x="56" y="50"/>
                  </a:cubicBezTo>
                  <a:cubicBezTo>
                    <a:pt x="21" y="50"/>
                    <a:pt x="21" y="50"/>
                    <a:pt x="21" y="50"/>
                  </a:cubicBezTo>
                  <a:lnTo>
                    <a:pt x="21" y="45"/>
                  </a:lnTo>
                  <a:close/>
                  <a:moveTo>
                    <a:pt x="21" y="55"/>
                  </a:moveTo>
                  <a:cubicBezTo>
                    <a:pt x="56" y="55"/>
                    <a:pt x="56" y="55"/>
                    <a:pt x="56" y="55"/>
                  </a:cubicBezTo>
                  <a:cubicBezTo>
                    <a:pt x="56" y="60"/>
                    <a:pt x="56" y="60"/>
                    <a:pt x="56" y="60"/>
                  </a:cubicBezTo>
                  <a:cubicBezTo>
                    <a:pt x="21" y="60"/>
                    <a:pt x="21" y="60"/>
                    <a:pt x="21" y="60"/>
                  </a:cubicBezTo>
                  <a:lnTo>
                    <a:pt x="21" y="55"/>
                  </a:lnTo>
                  <a:close/>
                  <a:moveTo>
                    <a:pt x="26" y="23"/>
                  </a:moveTo>
                  <a:cubicBezTo>
                    <a:pt x="26" y="27"/>
                    <a:pt x="29" y="30"/>
                    <a:pt x="33" y="30"/>
                  </a:cubicBezTo>
                  <a:cubicBezTo>
                    <a:pt x="37" y="30"/>
                    <a:pt x="41" y="27"/>
                    <a:pt x="41" y="23"/>
                  </a:cubicBezTo>
                  <a:cubicBezTo>
                    <a:pt x="41" y="18"/>
                    <a:pt x="37" y="15"/>
                    <a:pt x="33" y="15"/>
                  </a:cubicBezTo>
                  <a:cubicBezTo>
                    <a:pt x="29" y="15"/>
                    <a:pt x="26" y="18"/>
                    <a:pt x="26" y="23"/>
                  </a:cubicBezTo>
                  <a:close/>
                  <a:moveTo>
                    <a:pt x="38" y="30"/>
                  </a:moveTo>
                  <a:cubicBezTo>
                    <a:pt x="28" y="30"/>
                    <a:pt x="28" y="30"/>
                    <a:pt x="28" y="30"/>
                  </a:cubicBezTo>
                  <a:cubicBezTo>
                    <a:pt x="24" y="30"/>
                    <a:pt x="21" y="32"/>
                    <a:pt x="21" y="35"/>
                  </a:cubicBezTo>
                  <a:cubicBezTo>
                    <a:pt x="21" y="40"/>
                    <a:pt x="21" y="40"/>
                    <a:pt x="21" y="40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6" y="32"/>
                    <a:pt x="42" y="30"/>
                    <a:pt x="38" y="30"/>
                  </a:cubicBezTo>
                  <a:close/>
                </a:path>
              </a:pathLst>
            </a:custGeom>
            <a:solidFill>
              <a:srgbClr val="4A66AC">
                <a:lumMod val="5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35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5" name="Freeform 117"/>
            <p:cNvSpPr>
              <a:spLocks noEditPoints="1"/>
            </p:cNvSpPr>
            <p:nvPr/>
          </p:nvSpPr>
          <p:spPr bwMode="auto">
            <a:xfrm>
              <a:off x="9987790" y="2257972"/>
              <a:ext cx="186443" cy="186442"/>
            </a:xfrm>
            <a:custGeom>
              <a:avLst/>
              <a:gdLst>
                <a:gd name="T0" fmla="*/ 67 w 127"/>
                <a:gd name="T1" fmla="*/ 0 h 127"/>
                <a:gd name="T2" fmla="*/ 55 w 127"/>
                <a:gd name="T3" fmla="*/ 11 h 127"/>
                <a:gd name="T4" fmla="*/ 67 w 127"/>
                <a:gd name="T5" fmla="*/ 24 h 127"/>
                <a:gd name="T6" fmla="*/ 39 w 127"/>
                <a:gd name="T7" fmla="*/ 55 h 127"/>
                <a:gd name="T8" fmla="*/ 11 w 127"/>
                <a:gd name="T9" fmla="*/ 55 h 127"/>
                <a:gd name="T10" fmla="*/ 34 w 127"/>
                <a:gd name="T11" fmla="*/ 77 h 127"/>
                <a:gd name="T12" fmla="*/ 0 w 127"/>
                <a:gd name="T13" fmla="*/ 122 h 127"/>
                <a:gd name="T14" fmla="*/ 0 w 127"/>
                <a:gd name="T15" fmla="*/ 127 h 127"/>
                <a:gd name="T16" fmla="*/ 4 w 127"/>
                <a:gd name="T17" fmla="*/ 127 h 127"/>
                <a:gd name="T18" fmla="*/ 49 w 127"/>
                <a:gd name="T19" fmla="*/ 93 h 127"/>
                <a:gd name="T20" fmla="*/ 71 w 127"/>
                <a:gd name="T21" fmla="*/ 114 h 127"/>
                <a:gd name="T22" fmla="*/ 71 w 127"/>
                <a:gd name="T23" fmla="*/ 86 h 127"/>
                <a:gd name="T24" fmla="*/ 102 w 127"/>
                <a:gd name="T25" fmla="*/ 59 h 127"/>
                <a:gd name="T26" fmla="*/ 114 w 127"/>
                <a:gd name="T27" fmla="*/ 72 h 127"/>
                <a:gd name="T28" fmla="*/ 127 w 127"/>
                <a:gd name="T29" fmla="*/ 59 h 127"/>
                <a:gd name="T30" fmla="*/ 67 w 127"/>
                <a:gd name="T31" fmla="*/ 0 h 127"/>
                <a:gd name="T32" fmla="*/ 55 w 127"/>
                <a:gd name="T33" fmla="*/ 67 h 127"/>
                <a:gd name="T34" fmla="*/ 47 w 127"/>
                <a:gd name="T35" fmla="*/ 59 h 127"/>
                <a:gd name="T36" fmla="*/ 75 w 127"/>
                <a:gd name="T37" fmla="*/ 31 h 127"/>
                <a:gd name="T38" fmla="*/ 83 w 127"/>
                <a:gd name="T39" fmla="*/ 39 h 127"/>
                <a:gd name="T40" fmla="*/ 55 w 127"/>
                <a:gd name="T41" fmla="*/ 67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7" h="127">
                  <a:moveTo>
                    <a:pt x="67" y="0"/>
                  </a:moveTo>
                  <a:lnTo>
                    <a:pt x="55" y="11"/>
                  </a:lnTo>
                  <a:lnTo>
                    <a:pt x="67" y="24"/>
                  </a:lnTo>
                  <a:lnTo>
                    <a:pt x="39" y="55"/>
                  </a:lnTo>
                  <a:lnTo>
                    <a:pt x="11" y="55"/>
                  </a:lnTo>
                  <a:lnTo>
                    <a:pt x="34" y="77"/>
                  </a:lnTo>
                  <a:lnTo>
                    <a:pt x="0" y="122"/>
                  </a:lnTo>
                  <a:lnTo>
                    <a:pt x="0" y="127"/>
                  </a:lnTo>
                  <a:lnTo>
                    <a:pt x="4" y="127"/>
                  </a:lnTo>
                  <a:lnTo>
                    <a:pt x="49" y="93"/>
                  </a:lnTo>
                  <a:lnTo>
                    <a:pt x="71" y="114"/>
                  </a:lnTo>
                  <a:lnTo>
                    <a:pt x="71" y="86"/>
                  </a:lnTo>
                  <a:lnTo>
                    <a:pt x="102" y="59"/>
                  </a:lnTo>
                  <a:lnTo>
                    <a:pt x="114" y="72"/>
                  </a:lnTo>
                  <a:lnTo>
                    <a:pt x="127" y="59"/>
                  </a:lnTo>
                  <a:lnTo>
                    <a:pt x="67" y="0"/>
                  </a:lnTo>
                  <a:close/>
                  <a:moveTo>
                    <a:pt x="55" y="67"/>
                  </a:moveTo>
                  <a:lnTo>
                    <a:pt x="47" y="59"/>
                  </a:lnTo>
                  <a:lnTo>
                    <a:pt x="75" y="31"/>
                  </a:lnTo>
                  <a:lnTo>
                    <a:pt x="83" y="39"/>
                  </a:lnTo>
                  <a:lnTo>
                    <a:pt x="55" y="67"/>
                  </a:lnTo>
                  <a:close/>
                </a:path>
              </a:pathLst>
            </a:custGeom>
            <a:solidFill>
              <a:srgbClr val="4A66AC">
                <a:lumMod val="5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35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6" name="Freeform 118"/>
            <p:cNvSpPr>
              <a:spLocks noEditPoints="1"/>
            </p:cNvSpPr>
            <p:nvPr/>
          </p:nvSpPr>
          <p:spPr bwMode="auto">
            <a:xfrm>
              <a:off x="9905579" y="1742685"/>
              <a:ext cx="184974" cy="124784"/>
            </a:xfrm>
            <a:custGeom>
              <a:avLst/>
              <a:gdLst>
                <a:gd name="T0" fmla="*/ 17 w 77"/>
                <a:gd name="T1" fmla="*/ 19 h 52"/>
                <a:gd name="T2" fmla="*/ 34 w 77"/>
                <a:gd name="T3" fmla="*/ 36 h 52"/>
                <a:gd name="T4" fmla="*/ 17 w 77"/>
                <a:gd name="T5" fmla="*/ 52 h 52"/>
                <a:gd name="T6" fmla="*/ 0 w 77"/>
                <a:gd name="T7" fmla="*/ 36 h 52"/>
                <a:gd name="T8" fmla="*/ 0 w 77"/>
                <a:gd name="T9" fmla="*/ 33 h 52"/>
                <a:gd name="T10" fmla="*/ 34 w 77"/>
                <a:gd name="T11" fmla="*/ 0 h 52"/>
                <a:gd name="T12" fmla="*/ 34 w 77"/>
                <a:gd name="T13" fmla="*/ 9 h 52"/>
                <a:gd name="T14" fmla="*/ 17 w 77"/>
                <a:gd name="T15" fmla="*/ 16 h 52"/>
                <a:gd name="T16" fmla="*/ 14 w 77"/>
                <a:gd name="T17" fmla="*/ 19 h 52"/>
                <a:gd name="T18" fmla="*/ 17 w 77"/>
                <a:gd name="T19" fmla="*/ 19 h 52"/>
                <a:gd name="T20" fmla="*/ 60 w 77"/>
                <a:gd name="T21" fmla="*/ 19 h 52"/>
                <a:gd name="T22" fmla="*/ 77 w 77"/>
                <a:gd name="T23" fmla="*/ 36 h 52"/>
                <a:gd name="T24" fmla="*/ 60 w 77"/>
                <a:gd name="T25" fmla="*/ 52 h 52"/>
                <a:gd name="T26" fmla="*/ 43 w 77"/>
                <a:gd name="T27" fmla="*/ 36 h 52"/>
                <a:gd name="T28" fmla="*/ 43 w 77"/>
                <a:gd name="T29" fmla="*/ 33 h 52"/>
                <a:gd name="T30" fmla="*/ 77 w 77"/>
                <a:gd name="T31" fmla="*/ 0 h 52"/>
                <a:gd name="T32" fmla="*/ 77 w 77"/>
                <a:gd name="T33" fmla="*/ 9 h 52"/>
                <a:gd name="T34" fmla="*/ 60 w 77"/>
                <a:gd name="T35" fmla="*/ 16 h 52"/>
                <a:gd name="T36" fmla="*/ 58 w 77"/>
                <a:gd name="T37" fmla="*/ 19 h 52"/>
                <a:gd name="T38" fmla="*/ 60 w 77"/>
                <a:gd name="T39" fmla="*/ 1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7" h="52">
                  <a:moveTo>
                    <a:pt x="17" y="19"/>
                  </a:moveTo>
                  <a:cubicBezTo>
                    <a:pt x="26" y="19"/>
                    <a:pt x="34" y="26"/>
                    <a:pt x="34" y="36"/>
                  </a:cubicBezTo>
                  <a:cubicBezTo>
                    <a:pt x="34" y="45"/>
                    <a:pt x="26" y="52"/>
                    <a:pt x="17" y="52"/>
                  </a:cubicBezTo>
                  <a:cubicBezTo>
                    <a:pt x="8" y="52"/>
                    <a:pt x="0" y="45"/>
                    <a:pt x="0" y="36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15" y="0"/>
                    <a:pt x="34" y="0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27" y="9"/>
                    <a:pt x="21" y="12"/>
                    <a:pt x="17" y="16"/>
                  </a:cubicBezTo>
                  <a:cubicBezTo>
                    <a:pt x="16" y="17"/>
                    <a:pt x="15" y="18"/>
                    <a:pt x="14" y="19"/>
                  </a:cubicBezTo>
                  <a:cubicBezTo>
                    <a:pt x="15" y="19"/>
                    <a:pt x="16" y="19"/>
                    <a:pt x="17" y="19"/>
                  </a:cubicBezTo>
                  <a:close/>
                  <a:moveTo>
                    <a:pt x="60" y="19"/>
                  </a:moveTo>
                  <a:cubicBezTo>
                    <a:pt x="70" y="19"/>
                    <a:pt x="77" y="26"/>
                    <a:pt x="77" y="36"/>
                  </a:cubicBezTo>
                  <a:cubicBezTo>
                    <a:pt x="77" y="45"/>
                    <a:pt x="70" y="52"/>
                    <a:pt x="60" y="52"/>
                  </a:cubicBezTo>
                  <a:cubicBezTo>
                    <a:pt x="51" y="52"/>
                    <a:pt x="43" y="45"/>
                    <a:pt x="43" y="36"/>
                  </a:cubicBezTo>
                  <a:cubicBezTo>
                    <a:pt x="43" y="33"/>
                    <a:pt x="43" y="33"/>
                    <a:pt x="43" y="33"/>
                  </a:cubicBezTo>
                  <a:cubicBezTo>
                    <a:pt x="43" y="15"/>
                    <a:pt x="58" y="0"/>
                    <a:pt x="77" y="0"/>
                  </a:cubicBezTo>
                  <a:cubicBezTo>
                    <a:pt x="77" y="9"/>
                    <a:pt x="77" y="9"/>
                    <a:pt x="77" y="9"/>
                  </a:cubicBezTo>
                  <a:cubicBezTo>
                    <a:pt x="71" y="9"/>
                    <a:pt x="65" y="12"/>
                    <a:pt x="60" y="16"/>
                  </a:cubicBezTo>
                  <a:cubicBezTo>
                    <a:pt x="59" y="17"/>
                    <a:pt x="58" y="18"/>
                    <a:pt x="58" y="19"/>
                  </a:cubicBezTo>
                  <a:cubicBezTo>
                    <a:pt x="58" y="19"/>
                    <a:pt x="59" y="19"/>
                    <a:pt x="60" y="19"/>
                  </a:cubicBezTo>
                  <a:close/>
                </a:path>
              </a:pathLst>
            </a:custGeom>
            <a:solidFill>
              <a:srgbClr val="4A66AC">
                <a:lumMod val="5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35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7" name="Freeform 119"/>
            <p:cNvSpPr/>
            <p:nvPr/>
          </p:nvSpPr>
          <p:spPr bwMode="auto">
            <a:xfrm>
              <a:off x="9860070" y="2053913"/>
              <a:ext cx="287738" cy="273057"/>
            </a:xfrm>
            <a:custGeom>
              <a:avLst/>
              <a:gdLst>
                <a:gd name="T0" fmla="*/ 78 w 120"/>
                <a:gd name="T1" fmla="*/ 29 h 114"/>
                <a:gd name="T2" fmla="*/ 83 w 120"/>
                <a:gd name="T3" fmla="*/ 0 h 114"/>
                <a:gd name="T4" fmla="*/ 120 w 120"/>
                <a:gd name="T5" fmla="*/ 52 h 114"/>
                <a:gd name="T6" fmla="*/ 68 w 120"/>
                <a:gd name="T7" fmla="*/ 90 h 114"/>
                <a:gd name="T8" fmla="*/ 73 w 120"/>
                <a:gd name="T9" fmla="*/ 60 h 114"/>
                <a:gd name="T10" fmla="*/ 27 w 120"/>
                <a:gd name="T11" fmla="*/ 114 h 114"/>
                <a:gd name="T12" fmla="*/ 78 w 120"/>
                <a:gd name="T13" fmla="*/ 29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0" h="114">
                  <a:moveTo>
                    <a:pt x="78" y="29"/>
                  </a:moveTo>
                  <a:cubicBezTo>
                    <a:pt x="83" y="0"/>
                    <a:pt x="83" y="0"/>
                    <a:pt x="83" y="0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68" y="90"/>
                    <a:pt x="68" y="90"/>
                    <a:pt x="68" y="9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21" y="51"/>
                    <a:pt x="18" y="88"/>
                    <a:pt x="27" y="114"/>
                  </a:cubicBezTo>
                  <a:cubicBezTo>
                    <a:pt x="0" y="73"/>
                    <a:pt x="16" y="18"/>
                    <a:pt x="78" y="29"/>
                  </a:cubicBezTo>
                  <a:close/>
                </a:path>
              </a:pathLst>
            </a:custGeom>
            <a:solidFill>
              <a:srgbClr val="4A66AC">
                <a:lumMod val="5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35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8" name="Freeform 120"/>
            <p:cNvSpPr/>
            <p:nvPr/>
          </p:nvSpPr>
          <p:spPr bwMode="auto">
            <a:xfrm>
              <a:off x="9921728" y="1883618"/>
              <a:ext cx="180571" cy="189378"/>
            </a:xfrm>
            <a:custGeom>
              <a:avLst/>
              <a:gdLst>
                <a:gd name="T0" fmla="*/ 59 w 123"/>
                <a:gd name="T1" fmla="*/ 129 h 129"/>
                <a:gd name="T2" fmla="*/ 59 w 123"/>
                <a:gd name="T3" fmla="*/ 72 h 129"/>
                <a:gd name="T4" fmla="*/ 0 w 123"/>
                <a:gd name="T5" fmla="*/ 129 h 129"/>
                <a:gd name="T6" fmla="*/ 0 w 123"/>
                <a:gd name="T7" fmla="*/ 0 h 129"/>
                <a:gd name="T8" fmla="*/ 59 w 123"/>
                <a:gd name="T9" fmla="*/ 59 h 129"/>
                <a:gd name="T10" fmla="*/ 59 w 123"/>
                <a:gd name="T11" fmla="*/ 0 h 129"/>
                <a:gd name="T12" fmla="*/ 123 w 123"/>
                <a:gd name="T13" fmla="*/ 65 h 129"/>
                <a:gd name="T14" fmla="*/ 59 w 123"/>
                <a:gd name="T15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3" h="129">
                  <a:moveTo>
                    <a:pt x="59" y="129"/>
                  </a:moveTo>
                  <a:lnTo>
                    <a:pt x="59" y="72"/>
                  </a:lnTo>
                  <a:lnTo>
                    <a:pt x="0" y="129"/>
                  </a:lnTo>
                  <a:lnTo>
                    <a:pt x="0" y="0"/>
                  </a:lnTo>
                  <a:lnTo>
                    <a:pt x="59" y="59"/>
                  </a:lnTo>
                  <a:lnTo>
                    <a:pt x="59" y="0"/>
                  </a:lnTo>
                  <a:lnTo>
                    <a:pt x="123" y="65"/>
                  </a:lnTo>
                  <a:lnTo>
                    <a:pt x="59" y="129"/>
                  </a:lnTo>
                  <a:close/>
                </a:path>
              </a:pathLst>
            </a:custGeom>
            <a:solidFill>
              <a:srgbClr val="4A66AC">
                <a:lumMod val="5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35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9" name="Freeform 121"/>
            <p:cNvSpPr/>
            <p:nvPr/>
          </p:nvSpPr>
          <p:spPr bwMode="auto">
            <a:xfrm>
              <a:off x="9738221" y="3176972"/>
              <a:ext cx="227549" cy="227547"/>
            </a:xfrm>
            <a:custGeom>
              <a:avLst/>
              <a:gdLst>
                <a:gd name="T0" fmla="*/ 95 w 95"/>
                <a:gd name="T1" fmla="*/ 35 h 95"/>
                <a:gd name="T2" fmla="*/ 60 w 95"/>
                <a:gd name="T3" fmla="*/ 35 h 95"/>
                <a:gd name="T4" fmla="*/ 73 w 95"/>
                <a:gd name="T5" fmla="*/ 22 h 95"/>
                <a:gd name="T6" fmla="*/ 48 w 95"/>
                <a:gd name="T7" fmla="*/ 12 h 95"/>
                <a:gd name="T8" fmla="*/ 23 w 95"/>
                <a:gd name="T9" fmla="*/ 22 h 95"/>
                <a:gd name="T10" fmla="*/ 12 w 95"/>
                <a:gd name="T11" fmla="*/ 47 h 95"/>
                <a:gd name="T12" fmla="*/ 23 w 95"/>
                <a:gd name="T13" fmla="*/ 72 h 95"/>
                <a:gd name="T14" fmla="*/ 48 w 95"/>
                <a:gd name="T15" fmla="*/ 83 h 95"/>
                <a:gd name="T16" fmla="*/ 73 w 95"/>
                <a:gd name="T17" fmla="*/ 72 h 95"/>
                <a:gd name="T18" fmla="*/ 74 w 95"/>
                <a:gd name="T19" fmla="*/ 71 h 95"/>
                <a:gd name="T20" fmla="*/ 83 w 95"/>
                <a:gd name="T21" fmla="*/ 78 h 95"/>
                <a:gd name="T22" fmla="*/ 48 w 95"/>
                <a:gd name="T23" fmla="*/ 95 h 95"/>
                <a:gd name="T24" fmla="*/ 0 w 95"/>
                <a:gd name="T25" fmla="*/ 47 h 95"/>
                <a:gd name="T26" fmla="*/ 48 w 95"/>
                <a:gd name="T27" fmla="*/ 0 h 95"/>
                <a:gd name="T28" fmla="*/ 81 w 95"/>
                <a:gd name="T29" fmla="*/ 14 h 95"/>
                <a:gd name="T30" fmla="*/ 95 w 95"/>
                <a:gd name="T31" fmla="*/ 0 h 95"/>
                <a:gd name="T32" fmla="*/ 95 w 95"/>
                <a:gd name="T33" fmla="*/ 3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5" h="95">
                  <a:moveTo>
                    <a:pt x="95" y="35"/>
                  </a:moveTo>
                  <a:cubicBezTo>
                    <a:pt x="60" y="35"/>
                    <a:pt x="60" y="35"/>
                    <a:pt x="60" y="35"/>
                  </a:cubicBezTo>
                  <a:cubicBezTo>
                    <a:pt x="73" y="22"/>
                    <a:pt x="73" y="22"/>
                    <a:pt x="73" y="22"/>
                  </a:cubicBezTo>
                  <a:cubicBezTo>
                    <a:pt x="66" y="15"/>
                    <a:pt x="57" y="12"/>
                    <a:pt x="48" y="12"/>
                  </a:cubicBezTo>
                  <a:cubicBezTo>
                    <a:pt x="38" y="12"/>
                    <a:pt x="29" y="15"/>
                    <a:pt x="23" y="22"/>
                  </a:cubicBezTo>
                  <a:cubicBezTo>
                    <a:pt x="16" y="29"/>
                    <a:pt x="12" y="38"/>
                    <a:pt x="12" y="47"/>
                  </a:cubicBezTo>
                  <a:cubicBezTo>
                    <a:pt x="12" y="57"/>
                    <a:pt x="16" y="66"/>
                    <a:pt x="23" y="72"/>
                  </a:cubicBezTo>
                  <a:cubicBezTo>
                    <a:pt x="29" y="79"/>
                    <a:pt x="38" y="83"/>
                    <a:pt x="48" y="83"/>
                  </a:cubicBezTo>
                  <a:cubicBezTo>
                    <a:pt x="57" y="83"/>
                    <a:pt x="66" y="79"/>
                    <a:pt x="73" y="72"/>
                  </a:cubicBezTo>
                  <a:cubicBezTo>
                    <a:pt x="73" y="72"/>
                    <a:pt x="74" y="71"/>
                    <a:pt x="74" y="71"/>
                  </a:cubicBezTo>
                  <a:cubicBezTo>
                    <a:pt x="83" y="78"/>
                    <a:pt x="83" y="78"/>
                    <a:pt x="83" y="78"/>
                  </a:cubicBezTo>
                  <a:cubicBezTo>
                    <a:pt x="75" y="88"/>
                    <a:pt x="62" y="95"/>
                    <a:pt x="48" y="95"/>
                  </a:cubicBezTo>
                  <a:cubicBezTo>
                    <a:pt x="22" y="95"/>
                    <a:pt x="0" y="73"/>
                    <a:pt x="0" y="47"/>
                  </a:cubicBezTo>
                  <a:cubicBezTo>
                    <a:pt x="0" y="21"/>
                    <a:pt x="22" y="0"/>
                    <a:pt x="48" y="0"/>
                  </a:cubicBezTo>
                  <a:cubicBezTo>
                    <a:pt x="61" y="0"/>
                    <a:pt x="73" y="5"/>
                    <a:pt x="81" y="14"/>
                  </a:cubicBezTo>
                  <a:cubicBezTo>
                    <a:pt x="95" y="0"/>
                    <a:pt x="95" y="0"/>
                    <a:pt x="95" y="0"/>
                  </a:cubicBezTo>
                  <a:lnTo>
                    <a:pt x="95" y="35"/>
                  </a:lnTo>
                  <a:close/>
                </a:path>
              </a:pathLst>
            </a:custGeom>
            <a:solidFill>
              <a:srgbClr val="4A66AC">
                <a:lumMod val="5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35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0" name="Freeform 122"/>
            <p:cNvSpPr>
              <a:spLocks noEditPoints="1"/>
            </p:cNvSpPr>
            <p:nvPr/>
          </p:nvSpPr>
          <p:spPr bwMode="auto">
            <a:xfrm>
              <a:off x="9633990" y="2425329"/>
              <a:ext cx="249569" cy="252505"/>
            </a:xfrm>
            <a:custGeom>
              <a:avLst/>
              <a:gdLst>
                <a:gd name="T0" fmla="*/ 86 w 104"/>
                <a:gd name="T1" fmla="*/ 0 h 105"/>
                <a:gd name="T2" fmla="*/ 17 w 104"/>
                <a:gd name="T3" fmla="*/ 0 h 105"/>
                <a:gd name="T4" fmla="*/ 0 w 104"/>
                <a:gd name="T5" fmla="*/ 18 h 105"/>
                <a:gd name="T6" fmla="*/ 0 w 104"/>
                <a:gd name="T7" fmla="*/ 87 h 105"/>
                <a:gd name="T8" fmla="*/ 17 w 104"/>
                <a:gd name="T9" fmla="*/ 105 h 105"/>
                <a:gd name="T10" fmla="*/ 86 w 104"/>
                <a:gd name="T11" fmla="*/ 105 h 105"/>
                <a:gd name="T12" fmla="*/ 104 w 104"/>
                <a:gd name="T13" fmla="*/ 87 h 105"/>
                <a:gd name="T14" fmla="*/ 104 w 104"/>
                <a:gd name="T15" fmla="*/ 18 h 105"/>
                <a:gd name="T16" fmla="*/ 86 w 104"/>
                <a:gd name="T17" fmla="*/ 0 h 105"/>
                <a:gd name="T18" fmla="*/ 28 w 104"/>
                <a:gd name="T19" fmla="*/ 85 h 105"/>
                <a:gd name="T20" fmla="*/ 19 w 104"/>
                <a:gd name="T21" fmla="*/ 76 h 105"/>
                <a:gd name="T22" fmla="*/ 28 w 104"/>
                <a:gd name="T23" fmla="*/ 67 h 105"/>
                <a:gd name="T24" fmla="*/ 37 w 104"/>
                <a:gd name="T25" fmla="*/ 76 h 105"/>
                <a:gd name="T26" fmla="*/ 28 w 104"/>
                <a:gd name="T27" fmla="*/ 85 h 105"/>
                <a:gd name="T28" fmla="*/ 50 w 104"/>
                <a:gd name="T29" fmla="*/ 85 h 105"/>
                <a:gd name="T30" fmla="*/ 41 w 104"/>
                <a:gd name="T31" fmla="*/ 63 h 105"/>
                <a:gd name="T32" fmla="*/ 19 w 104"/>
                <a:gd name="T33" fmla="*/ 54 h 105"/>
                <a:gd name="T34" fmla="*/ 19 w 104"/>
                <a:gd name="T35" fmla="*/ 41 h 105"/>
                <a:gd name="T36" fmla="*/ 63 w 104"/>
                <a:gd name="T37" fmla="*/ 85 h 105"/>
                <a:gd name="T38" fmla="*/ 50 w 104"/>
                <a:gd name="T39" fmla="*/ 85 h 105"/>
                <a:gd name="T40" fmla="*/ 73 w 104"/>
                <a:gd name="T41" fmla="*/ 85 h 105"/>
                <a:gd name="T42" fmla="*/ 19 w 104"/>
                <a:gd name="T43" fmla="*/ 31 h 105"/>
                <a:gd name="T44" fmla="*/ 19 w 104"/>
                <a:gd name="T45" fmla="*/ 18 h 105"/>
                <a:gd name="T46" fmla="*/ 86 w 104"/>
                <a:gd name="T47" fmla="*/ 85 h 105"/>
                <a:gd name="T48" fmla="*/ 73 w 104"/>
                <a:gd name="T49" fmla="*/ 8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4" h="105">
                  <a:moveTo>
                    <a:pt x="86" y="0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0" y="8"/>
                    <a:pt x="0" y="18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97"/>
                    <a:pt x="7" y="105"/>
                    <a:pt x="17" y="105"/>
                  </a:cubicBezTo>
                  <a:cubicBezTo>
                    <a:pt x="86" y="105"/>
                    <a:pt x="86" y="105"/>
                    <a:pt x="86" y="105"/>
                  </a:cubicBezTo>
                  <a:cubicBezTo>
                    <a:pt x="96" y="105"/>
                    <a:pt x="104" y="97"/>
                    <a:pt x="104" y="87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8"/>
                    <a:pt x="96" y="0"/>
                    <a:pt x="86" y="0"/>
                  </a:cubicBezTo>
                  <a:close/>
                  <a:moveTo>
                    <a:pt x="28" y="85"/>
                  </a:moveTo>
                  <a:cubicBezTo>
                    <a:pt x="23" y="85"/>
                    <a:pt x="19" y="81"/>
                    <a:pt x="19" y="76"/>
                  </a:cubicBezTo>
                  <a:cubicBezTo>
                    <a:pt x="19" y="71"/>
                    <a:pt x="23" y="67"/>
                    <a:pt x="28" y="67"/>
                  </a:cubicBezTo>
                  <a:cubicBezTo>
                    <a:pt x="33" y="67"/>
                    <a:pt x="37" y="71"/>
                    <a:pt x="37" y="76"/>
                  </a:cubicBezTo>
                  <a:cubicBezTo>
                    <a:pt x="37" y="81"/>
                    <a:pt x="33" y="85"/>
                    <a:pt x="28" y="85"/>
                  </a:cubicBezTo>
                  <a:close/>
                  <a:moveTo>
                    <a:pt x="50" y="85"/>
                  </a:moveTo>
                  <a:cubicBezTo>
                    <a:pt x="50" y="77"/>
                    <a:pt x="47" y="69"/>
                    <a:pt x="41" y="63"/>
                  </a:cubicBezTo>
                  <a:cubicBezTo>
                    <a:pt x="35" y="57"/>
                    <a:pt x="27" y="54"/>
                    <a:pt x="19" y="54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43" y="41"/>
                    <a:pt x="63" y="61"/>
                    <a:pt x="63" y="85"/>
                  </a:cubicBezTo>
                  <a:cubicBezTo>
                    <a:pt x="50" y="85"/>
                    <a:pt x="50" y="85"/>
                    <a:pt x="50" y="85"/>
                  </a:cubicBezTo>
                  <a:close/>
                  <a:moveTo>
                    <a:pt x="73" y="85"/>
                  </a:moveTo>
                  <a:cubicBezTo>
                    <a:pt x="73" y="55"/>
                    <a:pt x="49" y="31"/>
                    <a:pt x="19" y="31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56" y="18"/>
                    <a:pt x="86" y="48"/>
                    <a:pt x="86" y="85"/>
                  </a:cubicBezTo>
                  <a:cubicBezTo>
                    <a:pt x="73" y="85"/>
                    <a:pt x="73" y="85"/>
                    <a:pt x="73" y="85"/>
                  </a:cubicBezTo>
                  <a:close/>
                </a:path>
              </a:pathLst>
            </a:custGeom>
            <a:solidFill>
              <a:srgbClr val="4A66AC">
                <a:lumMod val="5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35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1" name="Freeform 123"/>
            <p:cNvSpPr>
              <a:spLocks noEditPoints="1"/>
            </p:cNvSpPr>
            <p:nvPr/>
          </p:nvSpPr>
          <p:spPr bwMode="auto">
            <a:xfrm>
              <a:off x="9613437" y="3401583"/>
              <a:ext cx="230484" cy="242228"/>
            </a:xfrm>
            <a:custGeom>
              <a:avLst/>
              <a:gdLst>
                <a:gd name="T0" fmla="*/ 41 w 96"/>
                <a:gd name="T1" fmla="*/ 6 h 101"/>
                <a:gd name="T2" fmla="*/ 42 w 96"/>
                <a:gd name="T3" fmla="*/ 2 h 101"/>
                <a:gd name="T4" fmla="*/ 36 w 96"/>
                <a:gd name="T5" fmla="*/ 0 h 101"/>
                <a:gd name="T6" fmla="*/ 35 w 96"/>
                <a:gd name="T7" fmla="*/ 7 h 101"/>
                <a:gd name="T8" fmla="*/ 0 w 96"/>
                <a:gd name="T9" fmla="*/ 54 h 101"/>
                <a:gd name="T10" fmla="*/ 96 w 96"/>
                <a:gd name="T11" fmla="*/ 54 h 101"/>
                <a:gd name="T12" fmla="*/ 33 w 96"/>
                <a:gd name="T13" fmla="*/ 4 h 101"/>
                <a:gd name="T14" fmla="*/ 38 w 96"/>
                <a:gd name="T15" fmla="*/ 1 h 101"/>
                <a:gd name="T16" fmla="*/ 40 w 96"/>
                <a:gd name="T17" fmla="*/ 5 h 101"/>
                <a:gd name="T18" fmla="*/ 35 w 96"/>
                <a:gd name="T19" fmla="*/ 6 h 101"/>
                <a:gd name="T20" fmla="*/ 73 w 96"/>
                <a:gd name="T21" fmla="*/ 79 h 101"/>
                <a:gd name="T22" fmla="*/ 54 w 96"/>
                <a:gd name="T23" fmla="*/ 81 h 101"/>
                <a:gd name="T24" fmla="*/ 48 w 96"/>
                <a:gd name="T25" fmla="*/ 90 h 101"/>
                <a:gd name="T26" fmla="*/ 13 w 96"/>
                <a:gd name="T27" fmla="*/ 64 h 101"/>
                <a:gd name="T28" fmla="*/ 12 w 96"/>
                <a:gd name="T29" fmla="*/ 58 h 101"/>
                <a:gd name="T30" fmla="*/ 22 w 96"/>
                <a:gd name="T31" fmla="*/ 28 h 101"/>
                <a:gd name="T32" fmla="*/ 42 w 96"/>
                <a:gd name="T33" fmla="*/ 26 h 101"/>
                <a:gd name="T34" fmla="*/ 48 w 96"/>
                <a:gd name="T35" fmla="*/ 17 h 101"/>
                <a:gd name="T36" fmla="*/ 83 w 96"/>
                <a:gd name="T37" fmla="*/ 43 h 101"/>
                <a:gd name="T38" fmla="*/ 84 w 96"/>
                <a:gd name="T39" fmla="*/ 49 h 101"/>
                <a:gd name="T40" fmla="*/ 73 w 96"/>
                <a:gd name="T41" fmla="*/ 79 h 101"/>
                <a:gd name="T42" fmla="*/ 53 w 96"/>
                <a:gd name="T43" fmla="*/ 44 h 101"/>
                <a:gd name="T44" fmla="*/ 43 w 96"/>
                <a:gd name="T45" fmla="*/ 32 h 101"/>
                <a:gd name="T46" fmla="*/ 40 w 96"/>
                <a:gd name="T47" fmla="*/ 46 h 101"/>
                <a:gd name="T48" fmla="*/ 38 w 96"/>
                <a:gd name="T49" fmla="*/ 49 h 101"/>
                <a:gd name="T50" fmla="*/ 26 w 96"/>
                <a:gd name="T51" fmla="*/ 58 h 101"/>
                <a:gd name="T52" fmla="*/ 38 w 96"/>
                <a:gd name="T53" fmla="*/ 59 h 101"/>
                <a:gd name="T54" fmla="*/ 43 w 96"/>
                <a:gd name="T55" fmla="*/ 63 h 101"/>
                <a:gd name="T56" fmla="*/ 53 w 96"/>
                <a:gd name="T57" fmla="*/ 75 h 101"/>
                <a:gd name="T58" fmla="*/ 56 w 96"/>
                <a:gd name="T59" fmla="*/ 61 h 101"/>
                <a:gd name="T60" fmla="*/ 58 w 96"/>
                <a:gd name="T61" fmla="*/ 58 h 101"/>
                <a:gd name="T62" fmla="*/ 70 w 96"/>
                <a:gd name="T63" fmla="*/ 49 h 101"/>
                <a:gd name="T64" fmla="*/ 58 w 96"/>
                <a:gd name="T65" fmla="*/ 48 h 101"/>
                <a:gd name="T66" fmla="*/ 48 w 96"/>
                <a:gd name="T67" fmla="*/ 44 h 101"/>
                <a:gd name="T68" fmla="*/ 48 w 96"/>
                <a:gd name="T69" fmla="*/ 44 h 101"/>
                <a:gd name="T70" fmla="*/ 48 w 96"/>
                <a:gd name="T71" fmla="*/ 44 h 101"/>
                <a:gd name="T72" fmla="*/ 49 w 96"/>
                <a:gd name="T73" fmla="*/ 44 h 101"/>
                <a:gd name="T74" fmla="*/ 52 w 96"/>
                <a:gd name="T75" fmla="*/ 45 h 101"/>
                <a:gd name="T76" fmla="*/ 39 w 96"/>
                <a:gd name="T77" fmla="*/ 57 h 101"/>
                <a:gd name="T78" fmla="*/ 46 w 96"/>
                <a:gd name="T79" fmla="*/ 44 h 101"/>
                <a:gd name="T80" fmla="*/ 53 w 96"/>
                <a:gd name="T81" fmla="*/ 62 h 101"/>
                <a:gd name="T82" fmla="*/ 50 w 96"/>
                <a:gd name="T83" fmla="*/ 63 h 101"/>
                <a:gd name="T84" fmla="*/ 47 w 96"/>
                <a:gd name="T85" fmla="*/ 63 h 101"/>
                <a:gd name="T86" fmla="*/ 47 w 96"/>
                <a:gd name="T87" fmla="*/ 63 h 101"/>
                <a:gd name="T88" fmla="*/ 51 w 96"/>
                <a:gd name="T89" fmla="*/ 57 h 101"/>
                <a:gd name="T90" fmla="*/ 57 w 96"/>
                <a:gd name="T91" fmla="*/ 52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6" h="101">
                  <a:moveTo>
                    <a:pt x="48" y="6"/>
                  </a:moveTo>
                  <a:cubicBezTo>
                    <a:pt x="46" y="6"/>
                    <a:pt x="43" y="6"/>
                    <a:pt x="41" y="6"/>
                  </a:cubicBezTo>
                  <a:cubicBezTo>
                    <a:pt x="41" y="6"/>
                    <a:pt x="41" y="6"/>
                    <a:pt x="41" y="6"/>
                  </a:cubicBezTo>
                  <a:cubicBezTo>
                    <a:pt x="42" y="5"/>
                    <a:pt x="43" y="4"/>
                    <a:pt x="42" y="2"/>
                  </a:cubicBezTo>
                  <a:cubicBezTo>
                    <a:pt x="42" y="1"/>
                    <a:pt x="40" y="0"/>
                    <a:pt x="38" y="0"/>
                  </a:cubicBezTo>
                  <a:cubicBezTo>
                    <a:pt x="37" y="0"/>
                    <a:pt x="37" y="0"/>
                    <a:pt x="36" y="0"/>
                  </a:cubicBezTo>
                  <a:cubicBezTo>
                    <a:pt x="33" y="0"/>
                    <a:pt x="31" y="3"/>
                    <a:pt x="32" y="5"/>
                  </a:cubicBezTo>
                  <a:cubicBezTo>
                    <a:pt x="32" y="6"/>
                    <a:pt x="33" y="7"/>
                    <a:pt x="35" y="7"/>
                  </a:cubicBezTo>
                  <a:cubicBezTo>
                    <a:pt x="35" y="8"/>
                    <a:pt x="35" y="8"/>
                    <a:pt x="35" y="8"/>
                  </a:cubicBezTo>
                  <a:cubicBezTo>
                    <a:pt x="15" y="13"/>
                    <a:pt x="0" y="32"/>
                    <a:pt x="0" y="54"/>
                  </a:cubicBezTo>
                  <a:cubicBezTo>
                    <a:pt x="0" y="80"/>
                    <a:pt x="22" y="101"/>
                    <a:pt x="48" y="101"/>
                  </a:cubicBezTo>
                  <a:cubicBezTo>
                    <a:pt x="74" y="101"/>
                    <a:pt x="96" y="80"/>
                    <a:pt x="96" y="54"/>
                  </a:cubicBezTo>
                  <a:cubicBezTo>
                    <a:pt x="96" y="27"/>
                    <a:pt x="74" y="6"/>
                    <a:pt x="48" y="6"/>
                  </a:cubicBezTo>
                  <a:close/>
                  <a:moveTo>
                    <a:pt x="33" y="4"/>
                  </a:moveTo>
                  <a:cubicBezTo>
                    <a:pt x="33" y="3"/>
                    <a:pt x="35" y="2"/>
                    <a:pt x="37" y="1"/>
                  </a:cubicBezTo>
                  <a:cubicBezTo>
                    <a:pt x="37" y="1"/>
                    <a:pt x="37" y="1"/>
                    <a:pt x="38" y="1"/>
                  </a:cubicBezTo>
                  <a:cubicBezTo>
                    <a:pt x="39" y="1"/>
                    <a:pt x="41" y="2"/>
                    <a:pt x="41" y="3"/>
                  </a:cubicBezTo>
                  <a:cubicBezTo>
                    <a:pt x="41" y="4"/>
                    <a:pt x="41" y="4"/>
                    <a:pt x="40" y="5"/>
                  </a:cubicBezTo>
                  <a:cubicBezTo>
                    <a:pt x="39" y="4"/>
                    <a:pt x="38" y="4"/>
                    <a:pt x="37" y="4"/>
                  </a:cubicBezTo>
                  <a:cubicBezTo>
                    <a:pt x="36" y="5"/>
                    <a:pt x="36" y="5"/>
                    <a:pt x="35" y="6"/>
                  </a:cubicBezTo>
                  <a:cubicBezTo>
                    <a:pt x="34" y="6"/>
                    <a:pt x="33" y="5"/>
                    <a:pt x="33" y="4"/>
                  </a:cubicBezTo>
                  <a:close/>
                  <a:moveTo>
                    <a:pt x="73" y="79"/>
                  </a:moveTo>
                  <a:cubicBezTo>
                    <a:pt x="69" y="84"/>
                    <a:pt x="64" y="87"/>
                    <a:pt x="58" y="88"/>
                  </a:cubicBezTo>
                  <a:cubicBezTo>
                    <a:pt x="54" y="81"/>
                    <a:pt x="54" y="81"/>
                    <a:pt x="54" y="8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1" y="90"/>
                    <a:pt x="50" y="90"/>
                    <a:pt x="48" y="90"/>
                  </a:cubicBezTo>
                  <a:cubicBezTo>
                    <a:pt x="38" y="90"/>
                    <a:pt x="29" y="86"/>
                    <a:pt x="22" y="79"/>
                  </a:cubicBezTo>
                  <a:cubicBezTo>
                    <a:pt x="18" y="75"/>
                    <a:pt x="15" y="70"/>
                    <a:pt x="13" y="64"/>
                  </a:cubicBezTo>
                  <a:cubicBezTo>
                    <a:pt x="20" y="60"/>
                    <a:pt x="20" y="60"/>
                    <a:pt x="20" y="60"/>
                  </a:cubicBezTo>
                  <a:cubicBezTo>
                    <a:pt x="12" y="58"/>
                    <a:pt x="12" y="58"/>
                    <a:pt x="12" y="58"/>
                  </a:cubicBezTo>
                  <a:cubicBezTo>
                    <a:pt x="12" y="57"/>
                    <a:pt x="12" y="55"/>
                    <a:pt x="12" y="54"/>
                  </a:cubicBezTo>
                  <a:cubicBezTo>
                    <a:pt x="12" y="44"/>
                    <a:pt x="15" y="35"/>
                    <a:pt x="22" y="28"/>
                  </a:cubicBezTo>
                  <a:cubicBezTo>
                    <a:pt x="27" y="24"/>
                    <a:pt x="32" y="21"/>
                    <a:pt x="38" y="19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43" y="18"/>
                    <a:pt x="43" y="18"/>
                    <a:pt x="43" y="18"/>
                  </a:cubicBezTo>
                  <a:cubicBezTo>
                    <a:pt x="45" y="18"/>
                    <a:pt x="46" y="17"/>
                    <a:pt x="48" y="17"/>
                  </a:cubicBezTo>
                  <a:cubicBezTo>
                    <a:pt x="58" y="17"/>
                    <a:pt x="67" y="21"/>
                    <a:pt x="73" y="28"/>
                  </a:cubicBezTo>
                  <a:cubicBezTo>
                    <a:pt x="78" y="32"/>
                    <a:pt x="81" y="38"/>
                    <a:pt x="83" y="43"/>
                  </a:cubicBezTo>
                  <a:cubicBezTo>
                    <a:pt x="76" y="48"/>
                    <a:pt x="76" y="48"/>
                    <a:pt x="76" y="48"/>
                  </a:cubicBezTo>
                  <a:cubicBezTo>
                    <a:pt x="84" y="49"/>
                    <a:pt x="84" y="49"/>
                    <a:pt x="84" y="49"/>
                  </a:cubicBezTo>
                  <a:cubicBezTo>
                    <a:pt x="84" y="50"/>
                    <a:pt x="84" y="52"/>
                    <a:pt x="84" y="54"/>
                  </a:cubicBezTo>
                  <a:cubicBezTo>
                    <a:pt x="84" y="63"/>
                    <a:pt x="80" y="72"/>
                    <a:pt x="73" y="79"/>
                  </a:cubicBezTo>
                  <a:close/>
                  <a:moveTo>
                    <a:pt x="73" y="29"/>
                  </a:moveTo>
                  <a:cubicBezTo>
                    <a:pt x="53" y="44"/>
                    <a:pt x="53" y="44"/>
                    <a:pt x="53" y="44"/>
                  </a:cubicBezTo>
                  <a:cubicBezTo>
                    <a:pt x="52" y="43"/>
                    <a:pt x="50" y="43"/>
                    <a:pt x="48" y="42"/>
                  </a:cubicBezTo>
                  <a:cubicBezTo>
                    <a:pt x="43" y="32"/>
                    <a:pt x="43" y="32"/>
                    <a:pt x="43" y="32"/>
                  </a:cubicBezTo>
                  <a:cubicBezTo>
                    <a:pt x="43" y="44"/>
                    <a:pt x="43" y="44"/>
                    <a:pt x="43" y="44"/>
                  </a:cubicBezTo>
                  <a:cubicBezTo>
                    <a:pt x="42" y="44"/>
                    <a:pt x="40" y="45"/>
                    <a:pt x="40" y="46"/>
                  </a:cubicBezTo>
                  <a:cubicBezTo>
                    <a:pt x="33" y="44"/>
                    <a:pt x="33" y="44"/>
                    <a:pt x="33" y="44"/>
                  </a:cubicBezTo>
                  <a:cubicBezTo>
                    <a:pt x="38" y="49"/>
                    <a:pt x="38" y="49"/>
                    <a:pt x="38" y="49"/>
                  </a:cubicBezTo>
                  <a:cubicBezTo>
                    <a:pt x="37" y="50"/>
                    <a:pt x="37" y="52"/>
                    <a:pt x="37" y="53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23" y="78"/>
                    <a:pt x="23" y="78"/>
                    <a:pt x="23" y="78"/>
                  </a:cubicBezTo>
                  <a:cubicBezTo>
                    <a:pt x="43" y="63"/>
                    <a:pt x="43" y="63"/>
                    <a:pt x="43" y="63"/>
                  </a:cubicBezTo>
                  <a:cubicBezTo>
                    <a:pt x="44" y="64"/>
                    <a:pt x="46" y="65"/>
                    <a:pt x="47" y="65"/>
                  </a:cubicBezTo>
                  <a:cubicBezTo>
                    <a:pt x="53" y="75"/>
                    <a:pt x="53" y="75"/>
                    <a:pt x="53" y="75"/>
                  </a:cubicBezTo>
                  <a:cubicBezTo>
                    <a:pt x="53" y="64"/>
                    <a:pt x="53" y="64"/>
                    <a:pt x="53" y="64"/>
                  </a:cubicBezTo>
                  <a:cubicBezTo>
                    <a:pt x="54" y="63"/>
                    <a:pt x="55" y="62"/>
                    <a:pt x="56" y="61"/>
                  </a:cubicBezTo>
                  <a:cubicBezTo>
                    <a:pt x="63" y="63"/>
                    <a:pt x="63" y="63"/>
                    <a:pt x="63" y="63"/>
                  </a:cubicBezTo>
                  <a:cubicBezTo>
                    <a:pt x="58" y="58"/>
                    <a:pt x="58" y="58"/>
                    <a:pt x="58" y="58"/>
                  </a:cubicBezTo>
                  <a:cubicBezTo>
                    <a:pt x="59" y="57"/>
                    <a:pt x="59" y="56"/>
                    <a:pt x="59" y="54"/>
                  </a:cubicBezTo>
                  <a:cubicBezTo>
                    <a:pt x="70" y="49"/>
                    <a:pt x="70" y="49"/>
                    <a:pt x="70" y="49"/>
                  </a:cubicBezTo>
                  <a:cubicBezTo>
                    <a:pt x="58" y="49"/>
                    <a:pt x="58" y="49"/>
                    <a:pt x="58" y="49"/>
                  </a:cubicBezTo>
                  <a:cubicBezTo>
                    <a:pt x="58" y="49"/>
                    <a:pt x="58" y="49"/>
                    <a:pt x="58" y="48"/>
                  </a:cubicBezTo>
                  <a:lnTo>
                    <a:pt x="73" y="29"/>
                  </a:lnTo>
                  <a:close/>
                  <a:moveTo>
                    <a:pt x="48" y="44"/>
                  </a:moveTo>
                  <a:cubicBezTo>
                    <a:pt x="48" y="44"/>
                    <a:pt x="48" y="44"/>
                    <a:pt x="48" y="44"/>
                  </a:cubicBezTo>
                  <a:cubicBezTo>
                    <a:pt x="48" y="44"/>
                    <a:pt x="48" y="44"/>
                    <a:pt x="48" y="44"/>
                  </a:cubicBezTo>
                  <a:close/>
                  <a:moveTo>
                    <a:pt x="46" y="44"/>
                  </a:moveTo>
                  <a:cubicBezTo>
                    <a:pt x="47" y="44"/>
                    <a:pt x="47" y="44"/>
                    <a:pt x="48" y="44"/>
                  </a:cubicBezTo>
                  <a:cubicBezTo>
                    <a:pt x="48" y="44"/>
                    <a:pt x="49" y="44"/>
                    <a:pt x="49" y="44"/>
                  </a:cubicBezTo>
                  <a:cubicBezTo>
                    <a:pt x="49" y="44"/>
                    <a:pt x="49" y="44"/>
                    <a:pt x="49" y="44"/>
                  </a:cubicBezTo>
                  <a:cubicBezTo>
                    <a:pt x="49" y="44"/>
                    <a:pt x="49" y="44"/>
                    <a:pt x="49" y="44"/>
                  </a:cubicBezTo>
                  <a:cubicBezTo>
                    <a:pt x="50" y="44"/>
                    <a:pt x="51" y="44"/>
                    <a:pt x="52" y="45"/>
                  </a:cubicBezTo>
                  <a:cubicBezTo>
                    <a:pt x="45" y="50"/>
                    <a:pt x="45" y="50"/>
                    <a:pt x="45" y="50"/>
                  </a:cubicBezTo>
                  <a:cubicBezTo>
                    <a:pt x="39" y="57"/>
                    <a:pt x="39" y="57"/>
                    <a:pt x="39" y="57"/>
                  </a:cubicBezTo>
                  <a:cubicBezTo>
                    <a:pt x="39" y="57"/>
                    <a:pt x="39" y="56"/>
                    <a:pt x="39" y="56"/>
                  </a:cubicBezTo>
                  <a:cubicBezTo>
                    <a:pt x="37" y="50"/>
                    <a:pt x="41" y="45"/>
                    <a:pt x="46" y="44"/>
                  </a:cubicBezTo>
                  <a:close/>
                  <a:moveTo>
                    <a:pt x="53" y="62"/>
                  </a:moveTo>
                  <a:cubicBezTo>
                    <a:pt x="53" y="62"/>
                    <a:pt x="53" y="62"/>
                    <a:pt x="53" y="62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52" y="62"/>
                    <a:pt x="51" y="63"/>
                    <a:pt x="50" y="63"/>
                  </a:cubicBezTo>
                  <a:cubicBezTo>
                    <a:pt x="49" y="63"/>
                    <a:pt x="49" y="63"/>
                    <a:pt x="48" y="63"/>
                  </a:cubicBezTo>
                  <a:cubicBezTo>
                    <a:pt x="47" y="63"/>
                    <a:pt x="47" y="63"/>
                    <a:pt x="47" y="63"/>
                  </a:cubicBezTo>
                  <a:cubicBezTo>
                    <a:pt x="47" y="63"/>
                    <a:pt x="47" y="63"/>
                    <a:pt x="47" y="63"/>
                  </a:cubicBezTo>
                  <a:cubicBezTo>
                    <a:pt x="47" y="63"/>
                    <a:pt x="47" y="63"/>
                    <a:pt x="47" y="63"/>
                  </a:cubicBezTo>
                  <a:cubicBezTo>
                    <a:pt x="46" y="63"/>
                    <a:pt x="45" y="63"/>
                    <a:pt x="44" y="62"/>
                  </a:cubicBezTo>
                  <a:cubicBezTo>
                    <a:pt x="51" y="57"/>
                    <a:pt x="51" y="57"/>
                    <a:pt x="51" y="57"/>
                  </a:cubicBezTo>
                  <a:cubicBezTo>
                    <a:pt x="57" y="50"/>
                    <a:pt x="57" y="50"/>
                    <a:pt x="57" y="50"/>
                  </a:cubicBezTo>
                  <a:cubicBezTo>
                    <a:pt x="57" y="50"/>
                    <a:pt x="57" y="51"/>
                    <a:pt x="57" y="52"/>
                  </a:cubicBezTo>
                  <a:cubicBezTo>
                    <a:pt x="58" y="56"/>
                    <a:pt x="56" y="60"/>
                    <a:pt x="53" y="62"/>
                  </a:cubicBezTo>
                  <a:close/>
                </a:path>
              </a:pathLst>
            </a:custGeom>
            <a:solidFill>
              <a:srgbClr val="4A66AC">
                <a:lumMod val="5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35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2" name="Freeform 124"/>
            <p:cNvSpPr/>
            <p:nvPr/>
          </p:nvSpPr>
          <p:spPr bwMode="auto">
            <a:xfrm>
              <a:off x="9522418" y="2726280"/>
              <a:ext cx="255441" cy="255441"/>
            </a:xfrm>
            <a:custGeom>
              <a:avLst/>
              <a:gdLst>
                <a:gd name="T0" fmla="*/ 90 w 107"/>
                <a:gd name="T1" fmla="*/ 74 h 107"/>
                <a:gd name="T2" fmla="*/ 78 w 107"/>
                <a:gd name="T3" fmla="*/ 79 h 107"/>
                <a:gd name="T4" fmla="*/ 33 w 107"/>
                <a:gd name="T5" fmla="*/ 56 h 107"/>
                <a:gd name="T6" fmla="*/ 34 w 107"/>
                <a:gd name="T7" fmla="*/ 54 h 107"/>
                <a:gd name="T8" fmla="*/ 33 w 107"/>
                <a:gd name="T9" fmla="*/ 51 h 107"/>
                <a:gd name="T10" fmla="*/ 78 w 107"/>
                <a:gd name="T11" fmla="*/ 29 h 107"/>
                <a:gd name="T12" fmla="*/ 90 w 107"/>
                <a:gd name="T13" fmla="*/ 34 h 107"/>
                <a:gd name="T14" fmla="*/ 107 w 107"/>
                <a:gd name="T15" fmla="*/ 17 h 107"/>
                <a:gd name="T16" fmla="*/ 90 w 107"/>
                <a:gd name="T17" fmla="*/ 0 h 107"/>
                <a:gd name="T18" fmla="*/ 74 w 107"/>
                <a:gd name="T19" fmla="*/ 17 h 107"/>
                <a:gd name="T20" fmla="*/ 74 w 107"/>
                <a:gd name="T21" fmla="*/ 20 h 107"/>
                <a:gd name="T22" fmla="*/ 29 w 107"/>
                <a:gd name="T23" fmla="*/ 42 h 107"/>
                <a:gd name="T24" fmla="*/ 17 w 107"/>
                <a:gd name="T25" fmla="*/ 37 h 107"/>
                <a:gd name="T26" fmla="*/ 0 w 107"/>
                <a:gd name="T27" fmla="*/ 54 h 107"/>
                <a:gd name="T28" fmla="*/ 17 w 107"/>
                <a:gd name="T29" fmla="*/ 70 h 107"/>
                <a:gd name="T30" fmla="*/ 29 w 107"/>
                <a:gd name="T31" fmla="*/ 65 h 107"/>
                <a:gd name="T32" fmla="*/ 74 w 107"/>
                <a:gd name="T33" fmla="*/ 88 h 107"/>
                <a:gd name="T34" fmla="*/ 74 w 107"/>
                <a:gd name="T35" fmla="*/ 90 h 107"/>
                <a:gd name="T36" fmla="*/ 90 w 107"/>
                <a:gd name="T37" fmla="*/ 107 h 107"/>
                <a:gd name="T38" fmla="*/ 107 w 107"/>
                <a:gd name="T39" fmla="*/ 90 h 107"/>
                <a:gd name="T40" fmla="*/ 90 w 107"/>
                <a:gd name="T41" fmla="*/ 74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7" h="107">
                  <a:moveTo>
                    <a:pt x="90" y="74"/>
                  </a:moveTo>
                  <a:cubicBezTo>
                    <a:pt x="86" y="74"/>
                    <a:pt x="81" y="76"/>
                    <a:pt x="78" y="79"/>
                  </a:cubicBezTo>
                  <a:cubicBezTo>
                    <a:pt x="33" y="56"/>
                    <a:pt x="33" y="56"/>
                    <a:pt x="33" y="56"/>
                  </a:cubicBezTo>
                  <a:cubicBezTo>
                    <a:pt x="34" y="56"/>
                    <a:pt x="34" y="55"/>
                    <a:pt x="34" y="54"/>
                  </a:cubicBezTo>
                  <a:cubicBezTo>
                    <a:pt x="34" y="53"/>
                    <a:pt x="34" y="52"/>
                    <a:pt x="33" y="51"/>
                  </a:cubicBezTo>
                  <a:cubicBezTo>
                    <a:pt x="78" y="29"/>
                    <a:pt x="78" y="29"/>
                    <a:pt x="78" y="29"/>
                  </a:cubicBezTo>
                  <a:cubicBezTo>
                    <a:pt x="81" y="32"/>
                    <a:pt x="86" y="34"/>
                    <a:pt x="90" y="34"/>
                  </a:cubicBezTo>
                  <a:cubicBezTo>
                    <a:pt x="100" y="34"/>
                    <a:pt x="107" y="26"/>
                    <a:pt x="107" y="17"/>
                  </a:cubicBezTo>
                  <a:cubicBezTo>
                    <a:pt x="107" y="8"/>
                    <a:pt x="100" y="0"/>
                    <a:pt x="90" y="0"/>
                  </a:cubicBezTo>
                  <a:cubicBezTo>
                    <a:pt x="81" y="0"/>
                    <a:pt x="74" y="8"/>
                    <a:pt x="74" y="17"/>
                  </a:cubicBezTo>
                  <a:cubicBezTo>
                    <a:pt x="74" y="18"/>
                    <a:pt x="74" y="19"/>
                    <a:pt x="74" y="20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6" y="39"/>
                    <a:pt x="22" y="37"/>
                    <a:pt x="17" y="37"/>
                  </a:cubicBezTo>
                  <a:cubicBezTo>
                    <a:pt x="8" y="37"/>
                    <a:pt x="0" y="45"/>
                    <a:pt x="0" y="54"/>
                  </a:cubicBezTo>
                  <a:cubicBezTo>
                    <a:pt x="0" y="63"/>
                    <a:pt x="8" y="70"/>
                    <a:pt x="17" y="70"/>
                  </a:cubicBezTo>
                  <a:cubicBezTo>
                    <a:pt x="22" y="70"/>
                    <a:pt x="26" y="68"/>
                    <a:pt x="29" y="65"/>
                  </a:cubicBezTo>
                  <a:cubicBezTo>
                    <a:pt x="74" y="88"/>
                    <a:pt x="74" y="88"/>
                    <a:pt x="74" y="88"/>
                  </a:cubicBezTo>
                  <a:cubicBezTo>
                    <a:pt x="74" y="89"/>
                    <a:pt x="74" y="90"/>
                    <a:pt x="74" y="90"/>
                  </a:cubicBezTo>
                  <a:cubicBezTo>
                    <a:pt x="74" y="100"/>
                    <a:pt x="81" y="107"/>
                    <a:pt x="90" y="107"/>
                  </a:cubicBezTo>
                  <a:cubicBezTo>
                    <a:pt x="100" y="107"/>
                    <a:pt x="107" y="100"/>
                    <a:pt x="107" y="90"/>
                  </a:cubicBezTo>
                  <a:cubicBezTo>
                    <a:pt x="107" y="81"/>
                    <a:pt x="100" y="74"/>
                    <a:pt x="90" y="74"/>
                  </a:cubicBezTo>
                  <a:close/>
                </a:path>
              </a:pathLst>
            </a:custGeom>
            <a:solidFill>
              <a:srgbClr val="4A66AC">
                <a:lumMod val="5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35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3" name="Freeform 125"/>
            <p:cNvSpPr>
              <a:spLocks noEditPoints="1"/>
            </p:cNvSpPr>
            <p:nvPr/>
          </p:nvSpPr>
          <p:spPr bwMode="auto">
            <a:xfrm>
              <a:off x="9606096" y="2122911"/>
              <a:ext cx="243697" cy="264249"/>
            </a:xfrm>
            <a:custGeom>
              <a:avLst/>
              <a:gdLst>
                <a:gd name="T0" fmla="*/ 13 w 102"/>
                <a:gd name="T1" fmla="*/ 100 h 110"/>
                <a:gd name="T2" fmla="*/ 24 w 102"/>
                <a:gd name="T3" fmla="*/ 110 h 110"/>
                <a:gd name="T4" fmla="*/ 34 w 102"/>
                <a:gd name="T5" fmla="*/ 100 h 110"/>
                <a:gd name="T6" fmla="*/ 34 w 102"/>
                <a:gd name="T7" fmla="*/ 100 h 110"/>
                <a:gd name="T8" fmla="*/ 24 w 102"/>
                <a:gd name="T9" fmla="*/ 89 h 110"/>
                <a:gd name="T10" fmla="*/ 13 w 102"/>
                <a:gd name="T11" fmla="*/ 100 h 110"/>
                <a:gd name="T12" fmla="*/ 82 w 102"/>
                <a:gd name="T13" fmla="*/ 100 h 110"/>
                <a:gd name="T14" fmla="*/ 92 w 102"/>
                <a:gd name="T15" fmla="*/ 110 h 110"/>
                <a:gd name="T16" fmla="*/ 102 w 102"/>
                <a:gd name="T17" fmla="*/ 100 h 110"/>
                <a:gd name="T18" fmla="*/ 102 w 102"/>
                <a:gd name="T19" fmla="*/ 100 h 110"/>
                <a:gd name="T20" fmla="*/ 92 w 102"/>
                <a:gd name="T21" fmla="*/ 89 h 110"/>
                <a:gd name="T22" fmla="*/ 82 w 102"/>
                <a:gd name="T23" fmla="*/ 100 h 110"/>
                <a:gd name="T24" fmla="*/ 102 w 102"/>
                <a:gd name="T25" fmla="*/ 55 h 110"/>
                <a:gd name="T26" fmla="*/ 102 w 102"/>
                <a:gd name="T27" fmla="*/ 14 h 110"/>
                <a:gd name="T28" fmla="*/ 13 w 102"/>
                <a:gd name="T29" fmla="*/ 14 h 110"/>
                <a:gd name="T30" fmla="*/ 0 w 102"/>
                <a:gd name="T31" fmla="*/ 0 h 110"/>
                <a:gd name="T32" fmla="*/ 0 w 102"/>
                <a:gd name="T33" fmla="*/ 7 h 110"/>
                <a:gd name="T34" fmla="*/ 7 w 102"/>
                <a:gd name="T35" fmla="*/ 14 h 110"/>
                <a:gd name="T36" fmla="*/ 12 w 102"/>
                <a:gd name="T37" fmla="*/ 58 h 110"/>
                <a:gd name="T38" fmla="*/ 7 w 102"/>
                <a:gd name="T39" fmla="*/ 69 h 110"/>
                <a:gd name="T40" fmla="*/ 20 w 102"/>
                <a:gd name="T41" fmla="*/ 82 h 110"/>
                <a:gd name="T42" fmla="*/ 102 w 102"/>
                <a:gd name="T43" fmla="*/ 82 h 110"/>
                <a:gd name="T44" fmla="*/ 102 w 102"/>
                <a:gd name="T45" fmla="*/ 76 h 110"/>
                <a:gd name="T46" fmla="*/ 20 w 102"/>
                <a:gd name="T47" fmla="*/ 76 h 110"/>
                <a:gd name="T48" fmla="*/ 13 w 102"/>
                <a:gd name="T49" fmla="*/ 69 h 110"/>
                <a:gd name="T50" fmla="*/ 13 w 102"/>
                <a:gd name="T51" fmla="*/ 69 h 110"/>
                <a:gd name="T52" fmla="*/ 102 w 102"/>
                <a:gd name="T53" fmla="*/ 5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02" h="110">
                  <a:moveTo>
                    <a:pt x="13" y="100"/>
                  </a:moveTo>
                  <a:cubicBezTo>
                    <a:pt x="13" y="105"/>
                    <a:pt x="18" y="110"/>
                    <a:pt x="24" y="110"/>
                  </a:cubicBezTo>
                  <a:cubicBezTo>
                    <a:pt x="29" y="110"/>
                    <a:pt x="34" y="105"/>
                    <a:pt x="34" y="100"/>
                  </a:cubicBezTo>
                  <a:cubicBezTo>
                    <a:pt x="34" y="100"/>
                    <a:pt x="34" y="100"/>
                    <a:pt x="34" y="100"/>
                  </a:cubicBezTo>
                  <a:cubicBezTo>
                    <a:pt x="34" y="94"/>
                    <a:pt x="29" y="89"/>
                    <a:pt x="24" y="89"/>
                  </a:cubicBezTo>
                  <a:cubicBezTo>
                    <a:pt x="18" y="89"/>
                    <a:pt x="13" y="94"/>
                    <a:pt x="13" y="100"/>
                  </a:cubicBezTo>
                  <a:close/>
                  <a:moveTo>
                    <a:pt x="82" y="100"/>
                  </a:moveTo>
                  <a:cubicBezTo>
                    <a:pt x="82" y="105"/>
                    <a:pt x="86" y="110"/>
                    <a:pt x="92" y="110"/>
                  </a:cubicBezTo>
                  <a:cubicBezTo>
                    <a:pt x="98" y="110"/>
                    <a:pt x="102" y="105"/>
                    <a:pt x="102" y="100"/>
                  </a:cubicBezTo>
                  <a:cubicBezTo>
                    <a:pt x="102" y="100"/>
                    <a:pt x="102" y="100"/>
                    <a:pt x="102" y="100"/>
                  </a:cubicBezTo>
                  <a:cubicBezTo>
                    <a:pt x="102" y="94"/>
                    <a:pt x="98" y="89"/>
                    <a:pt x="92" y="89"/>
                  </a:cubicBezTo>
                  <a:cubicBezTo>
                    <a:pt x="86" y="89"/>
                    <a:pt x="82" y="94"/>
                    <a:pt x="82" y="100"/>
                  </a:cubicBezTo>
                  <a:close/>
                  <a:moveTo>
                    <a:pt x="102" y="55"/>
                  </a:moveTo>
                  <a:cubicBezTo>
                    <a:pt x="102" y="14"/>
                    <a:pt x="102" y="14"/>
                    <a:pt x="102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6"/>
                    <a:pt x="7" y="0"/>
                    <a:pt x="0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7"/>
                    <a:pt x="7" y="10"/>
                    <a:pt x="7" y="14"/>
                  </a:cubicBezTo>
                  <a:cubicBezTo>
                    <a:pt x="12" y="58"/>
                    <a:pt x="12" y="58"/>
                    <a:pt x="12" y="58"/>
                  </a:cubicBezTo>
                  <a:cubicBezTo>
                    <a:pt x="9" y="61"/>
                    <a:pt x="7" y="64"/>
                    <a:pt x="7" y="69"/>
                  </a:cubicBezTo>
                  <a:cubicBezTo>
                    <a:pt x="7" y="76"/>
                    <a:pt x="13" y="82"/>
                    <a:pt x="20" y="82"/>
                  </a:cubicBezTo>
                  <a:cubicBezTo>
                    <a:pt x="102" y="82"/>
                    <a:pt x="102" y="82"/>
                    <a:pt x="102" y="82"/>
                  </a:cubicBezTo>
                  <a:cubicBezTo>
                    <a:pt x="102" y="76"/>
                    <a:pt x="102" y="76"/>
                    <a:pt x="102" y="76"/>
                  </a:cubicBezTo>
                  <a:cubicBezTo>
                    <a:pt x="20" y="76"/>
                    <a:pt x="20" y="76"/>
                    <a:pt x="20" y="76"/>
                  </a:cubicBezTo>
                  <a:cubicBezTo>
                    <a:pt x="16" y="76"/>
                    <a:pt x="13" y="73"/>
                    <a:pt x="13" y="69"/>
                  </a:cubicBezTo>
                  <a:cubicBezTo>
                    <a:pt x="13" y="69"/>
                    <a:pt x="13" y="69"/>
                    <a:pt x="13" y="69"/>
                  </a:cubicBezTo>
                  <a:lnTo>
                    <a:pt x="102" y="55"/>
                  </a:lnTo>
                  <a:close/>
                </a:path>
              </a:pathLst>
            </a:custGeom>
            <a:solidFill>
              <a:srgbClr val="4A66AC">
                <a:lumMod val="5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35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4" name="Freeform 126"/>
            <p:cNvSpPr>
              <a:spLocks noEditPoints="1"/>
            </p:cNvSpPr>
            <p:nvPr/>
          </p:nvSpPr>
          <p:spPr bwMode="auto">
            <a:xfrm>
              <a:off x="9673627" y="1917384"/>
              <a:ext cx="205527" cy="201122"/>
            </a:xfrm>
            <a:custGeom>
              <a:avLst/>
              <a:gdLst>
                <a:gd name="T0" fmla="*/ 82 w 86"/>
                <a:gd name="T1" fmla="*/ 47 h 84"/>
                <a:gd name="T2" fmla="*/ 82 w 86"/>
                <a:gd name="T3" fmla="*/ 42 h 84"/>
                <a:gd name="T4" fmla="*/ 43 w 86"/>
                <a:gd name="T5" fmla="*/ 3 h 84"/>
                <a:gd name="T6" fmla="*/ 36 w 86"/>
                <a:gd name="T7" fmla="*/ 4 h 84"/>
                <a:gd name="T8" fmla="*/ 24 w 86"/>
                <a:gd name="T9" fmla="*/ 0 h 84"/>
                <a:gd name="T10" fmla="*/ 0 w 86"/>
                <a:gd name="T11" fmla="*/ 23 h 84"/>
                <a:gd name="T12" fmla="*/ 4 w 86"/>
                <a:gd name="T13" fmla="*/ 36 h 84"/>
                <a:gd name="T14" fmla="*/ 4 w 86"/>
                <a:gd name="T15" fmla="*/ 42 h 84"/>
                <a:gd name="T16" fmla="*/ 43 w 86"/>
                <a:gd name="T17" fmla="*/ 81 h 84"/>
                <a:gd name="T18" fmla="*/ 50 w 86"/>
                <a:gd name="T19" fmla="*/ 80 h 84"/>
                <a:gd name="T20" fmla="*/ 62 w 86"/>
                <a:gd name="T21" fmla="*/ 84 h 84"/>
                <a:gd name="T22" fmla="*/ 86 w 86"/>
                <a:gd name="T23" fmla="*/ 61 h 84"/>
                <a:gd name="T24" fmla="*/ 82 w 86"/>
                <a:gd name="T25" fmla="*/ 47 h 84"/>
                <a:gd name="T26" fmla="*/ 46 w 86"/>
                <a:gd name="T27" fmla="*/ 71 h 84"/>
                <a:gd name="T28" fmla="*/ 23 w 86"/>
                <a:gd name="T29" fmla="*/ 64 h 84"/>
                <a:gd name="T30" fmla="*/ 24 w 86"/>
                <a:gd name="T31" fmla="*/ 51 h 84"/>
                <a:gd name="T32" fmla="*/ 34 w 86"/>
                <a:gd name="T33" fmla="*/ 59 h 84"/>
                <a:gd name="T34" fmla="*/ 52 w 86"/>
                <a:gd name="T35" fmla="*/ 58 h 84"/>
                <a:gd name="T36" fmla="*/ 41 w 86"/>
                <a:gd name="T37" fmla="*/ 47 h 84"/>
                <a:gd name="T38" fmla="*/ 20 w 86"/>
                <a:gd name="T39" fmla="*/ 30 h 84"/>
                <a:gd name="T40" fmla="*/ 37 w 86"/>
                <a:gd name="T41" fmla="*/ 13 h 84"/>
                <a:gd name="T42" fmla="*/ 61 w 86"/>
                <a:gd name="T43" fmla="*/ 19 h 84"/>
                <a:gd name="T44" fmla="*/ 59 w 86"/>
                <a:gd name="T45" fmla="*/ 31 h 84"/>
                <a:gd name="T46" fmla="*/ 42 w 86"/>
                <a:gd name="T47" fmla="*/ 22 h 84"/>
                <a:gd name="T48" fmla="*/ 38 w 86"/>
                <a:gd name="T49" fmla="*/ 35 h 84"/>
                <a:gd name="T50" fmla="*/ 66 w 86"/>
                <a:gd name="T51" fmla="*/ 49 h 84"/>
                <a:gd name="T52" fmla="*/ 46 w 86"/>
                <a:gd name="T53" fmla="*/ 7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6" h="84">
                  <a:moveTo>
                    <a:pt x="82" y="47"/>
                  </a:moveTo>
                  <a:cubicBezTo>
                    <a:pt x="82" y="46"/>
                    <a:pt x="82" y="44"/>
                    <a:pt x="82" y="42"/>
                  </a:cubicBezTo>
                  <a:cubicBezTo>
                    <a:pt x="82" y="21"/>
                    <a:pt x="64" y="3"/>
                    <a:pt x="43" y="3"/>
                  </a:cubicBezTo>
                  <a:cubicBezTo>
                    <a:pt x="41" y="3"/>
                    <a:pt x="39" y="3"/>
                    <a:pt x="36" y="4"/>
                  </a:cubicBezTo>
                  <a:cubicBezTo>
                    <a:pt x="33" y="1"/>
                    <a:pt x="28" y="0"/>
                    <a:pt x="24" y="0"/>
                  </a:cubicBezTo>
                  <a:cubicBezTo>
                    <a:pt x="11" y="0"/>
                    <a:pt x="0" y="10"/>
                    <a:pt x="0" y="23"/>
                  </a:cubicBezTo>
                  <a:cubicBezTo>
                    <a:pt x="0" y="28"/>
                    <a:pt x="2" y="32"/>
                    <a:pt x="4" y="36"/>
                  </a:cubicBezTo>
                  <a:cubicBezTo>
                    <a:pt x="4" y="38"/>
                    <a:pt x="4" y="40"/>
                    <a:pt x="4" y="42"/>
                  </a:cubicBezTo>
                  <a:cubicBezTo>
                    <a:pt x="4" y="64"/>
                    <a:pt x="21" y="81"/>
                    <a:pt x="43" y="81"/>
                  </a:cubicBezTo>
                  <a:cubicBezTo>
                    <a:pt x="45" y="81"/>
                    <a:pt x="48" y="81"/>
                    <a:pt x="50" y="80"/>
                  </a:cubicBezTo>
                  <a:cubicBezTo>
                    <a:pt x="54" y="83"/>
                    <a:pt x="58" y="84"/>
                    <a:pt x="62" y="84"/>
                  </a:cubicBezTo>
                  <a:cubicBezTo>
                    <a:pt x="75" y="84"/>
                    <a:pt x="86" y="73"/>
                    <a:pt x="86" y="61"/>
                  </a:cubicBezTo>
                  <a:cubicBezTo>
                    <a:pt x="86" y="56"/>
                    <a:pt x="84" y="51"/>
                    <a:pt x="82" y="47"/>
                  </a:cubicBezTo>
                  <a:close/>
                  <a:moveTo>
                    <a:pt x="46" y="71"/>
                  </a:moveTo>
                  <a:cubicBezTo>
                    <a:pt x="34" y="71"/>
                    <a:pt x="28" y="69"/>
                    <a:pt x="23" y="64"/>
                  </a:cubicBezTo>
                  <a:cubicBezTo>
                    <a:pt x="17" y="58"/>
                    <a:pt x="19" y="52"/>
                    <a:pt x="24" y="51"/>
                  </a:cubicBezTo>
                  <a:cubicBezTo>
                    <a:pt x="29" y="51"/>
                    <a:pt x="32" y="57"/>
                    <a:pt x="34" y="59"/>
                  </a:cubicBezTo>
                  <a:cubicBezTo>
                    <a:pt x="37" y="60"/>
                    <a:pt x="47" y="64"/>
                    <a:pt x="52" y="58"/>
                  </a:cubicBezTo>
                  <a:cubicBezTo>
                    <a:pt x="58" y="51"/>
                    <a:pt x="48" y="48"/>
                    <a:pt x="41" y="47"/>
                  </a:cubicBezTo>
                  <a:cubicBezTo>
                    <a:pt x="32" y="46"/>
                    <a:pt x="19" y="40"/>
                    <a:pt x="20" y="30"/>
                  </a:cubicBezTo>
                  <a:cubicBezTo>
                    <a:pt x="21" y="19"/>
                    <a:pt x="29" y="14"/>
                    <a:pt x="37" y="13"/>
                  </a:cubicBezTo>
                  <a:cubicBezTo>
                    <a:pt x="48" y="12"/>
                    <a:pt x="55" y="15"/>
                    <a:pt x="61" y="19"/>
                  </a:cubicBezTo>
                  <a:cubicBezTo>
                    <a:pt x="67" y="25"/>
                    <a:pt x="63" y="31"/>
                    <a:pt x="59" y="31"/>
                  </a:cubicBezTo>
                  <a:cubicBezTo>
                    <a:pt x="55" y="32"/>
                    <a:pt x="51" y="22"/>
                    <a:pt x="42" y="22"/>
                  </a:cubicBezTo>
                  <a:cubicBezTo>
                    <a:pt x="33" y="22"/>
                    <a:pt x="27" y="32"/>
                    <a:pt x="38" y="35"/>
                  </a:cubicBezTo>
                  <a:cubicBezTo>
                    <a:pt x="49" y="37"/>
                    <a:pt x="61" y="38"/>
                    <a:pt x="66" y="49"/>
                  </a:cubicBezTo>
                  <a:cubicBezTo>
                    <a:pt x="70" y="59"/>
                    <a:pt x="59" y="70"/>
                    <a:pt x="46" y="71"/>
                  </a:cubicBezTo>
                  <a:close/>
                </a:path>
              </a:pathLst>
            </a:custGeom>
            <a:solidFill>
              <a:srgbClr val="4A66AC">
                <a:lumMod val="5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35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5" name="Freeform 127"/>
            <p:cNvSpPr>
              <a:spLocks noEditPoints="1"/>
            </p:cNvSpPr>
            <p:nvPr/>
          </p:nvSpPr>
          <p:spPr bwMode="auto">
            <a:xfrm>
              <a:off x="9761710" y="1742685"/>
              <a:ext cx="114508" cy="149742"/>
            </a:xfrm>
            <a:custGeom>
              <a:avLst/>
              <a:gdLst>
                <a:gd name="T0" fmla="*/ 42 w 48"/>
                <a:gd name="T1" fmla="*/ 8 h 63"/>
                <a:gd name="T2" fmla="*/ 6 w 48"/>
                <a:gd name="T3" fmla="*/ 8 h 63"/>
                <a:gd name="T4" fmla="*/ 0 w 48"/>
                <a:gd name="T5" fmla="*/ 14 h 63"/>
                <a:gd name="T6" fmla="*/ 0 w 48"/>
                <a:gd name="T7" fmla="*/ 16 h 63"/>
                <a:gd name="T8" fmla="*/ 48 w 48"/>
                <a:gd name="T9" fmla="*/ 16 h 63"/>
                <a:gd name="T10" fmla="*/ 48 w 48"/>
                <a:gd name="T11" fmla="*/ 14 h 63"/>
                <a:gd name="T12" fmla="*/ 42 w 48"/>
                <a:gd name="T13" fmla="*/ 8 h 63"/>
                <a:gd name="T14" fmla="*/ 31 w 48"/>
                <a:gd name="T15" fmla="*/ 4 h 63"/>
                <a:gd name="T16" fmla="*/ 32 w 48"/>
                <a:gd name="T17" fmla="*/ 10 h 63"/>
                <a:gd name="T18" fmla="*/ 16 w 48"/>
                <a:gd name="T19" fmla="*/ 10 h 63"/>
                <a:gd name="T20" fmla="*/ 17 w 48"/>
                <a:gd name="T21" fmla="*/ 4 h 63"/>
                <a:gd name="T22" fmla="*/ 31 w 48"/>
                <a:gd name="T23" fmla="*/ 4 h 63"/>
                <a:gd name="T24" fmla="*/ 32 w 48"/>
                <a:gd name="T25" fmla="*/ 0 h 63"/>
                <a:gd name="T26" fmla="*/ 16 w 48"/>
                <a:gd name="T27" fmla="*/ 0 h 63"/>
                <a:gd name="T28" fmla="*/ 13 w 48"/>
                <a:gd name="T29" fmla="*/ 3 h 63"/>
                <a:gd name="T30" fmla="*/ 12 w 48"/>
                <a:gd name="T31" fmla="*/ 11 h 63"/>
                <a:gd name="T32" fmla="*/ 14 w 48"/>
                <a:gd name="T33" fmla="*/ 14 h 63"/>
                <a:gd name="T34" fmla="*/ 34 w 48"/>
                <a:gd name="T35" fmla="*/ 14 h 63"/>
                <a:gd name="T36" fmla="*/ 36 w 48"/>
                <a:gd name="T37" fmla="*/ 11 h 63"/>
                <a:gd name="T38" fmla="*/ 35 w 48"/>
                <a:gd name="T39" fmla="*/ 3 h 63"/>
                <a:gd name="T40" fmla="*/ 32 w 48"/>
                <a:gd name="T41" fmla="*/ 0 h 63"/>
                <a:gd name="T42" fmla="*/ 43 w 48"/>
                <a:gd name="T43" fmla="*/ 20 h 63"/>
                <a:gd name="T44" fmla="*/ 5 w 48"/>
                <a:gd name="T45" fmla="*/ 20 h 63"/>
                <a:gd name="T46" fmla="*/ 2 w 48"/>
                <a:gd name="T47" fmla="*/ 24 h 63"/>
                <a:gd name="T48" fmla="*/ 5 w 48"/>
                <a:gd name="T49" fmla="*/ 59 h 63"/>
                <a:gd name="T50" fmla="*/ 9 w 48"/>
                <a:gd name="T51" fmla="*/ 63 h 63"/>
                <a:gd name="T52" fmla="*/ 39 w 48"/>
                <a:gd name="T53" fmla="*/ 63 h 63"/>
                <a:gd name="T54" fmla="*/ 43 w 48"/>
                <a:gd name="T55" fmla="*/ 59 h 63"/>
                <a:gd name="T56" fmla="*/ 46 w 48"/>
                <a:gd name="T57" fmla="*/ 24 h 63"/>
                <a:gd name="T58" fmla="*/ 43 w 48"/>
                <a:gd name="T59" fmla="*/ 20 h 63"/>
                <a:gd name="T60" fmla="*/ 16 w 48"/>
                <a:gd name="T61" fmla="*/ 55 h 63"/>
                <a:gd name="T62" fmla="*/ 10 w 48"/>
                <a:gd name="T63" fmla="*/ 55 h 63"/>
                <a:gd name="T64" fmla="*/ 8 w 48"/>
                <a:gd name="T65" fmla="*/ 28 h 63"/>
                <a:gd name="T66" fmla="*/ 16 w 48"/>
                <a:gd name="T67" fmla="*/ 28 h 63"/>
                <a:gd name="T68" fmla="*/ 16 w 48"/>
                <a:gd name="T69" fmla="*/ 55 h 63"/>
                <a:gd name="T70" fmla="*/ 28 w 48"/>
                <a:gd name="T71" fmla="*/ 55 h 63"/>
                <a:gd name="T72" fmla="*/ 20 w 48"/>
                <a:gd name="T73" fmla="*/ 55 h 63"/>
                <a:gd name="T74" fmla="*/ 20 w 48"/>
                <a:gd name="T75" fmla="*/ 28 h 63"/>
                <a:gd name="T76" fmla="*/ 28 w 48"/>
                <a:gd name="T77" fmla="*/ 28 h 63"/>
                <a:gd name="T78" fmla="*/ 28 w 48"/>
                <a:gd name="T79" fmla="*/ 55 h 63"/>
                <a:gd name="T80" fmla="*/ 38 w 48"/>
                <a:gd name="T81" fmla="*/ 55 h 63"/>
                <a:gd name="T82" fmla="*/ 32 w 48"/>
                <a:gd name="T83" fmla="*/ 55 h 63"/>
                <a:gd name="T84" fmla="*/ 32 w 48"/>
                <a:gd name="T85" fmla="*/ 28 h 63"/>
                <a:gd name="T86" fmla="*/ 40 w 48"/>
                <a:gd name="T87" fmla="*/ 28 h 63"/>
                <a:gd name="T88" fmla="*/ 38 w 48"/>
                <a:gd name="T89" fmla="*/ 5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8" h="63">
                  <a:moveTo>
                    <a:pt x="42" y="8"/>
                  </a:moveTo>
                  <a:cubicBezTo>
                    <a:pt x="6" y="8"/>
                    <a:pt x="6" y="8"/>
                    <a:pt x="6" y="8"/>
                  </a:cubicBezTo>
                  <a:cubicBezTo>
                    <a:pt x="3" y="8"/>
                    <a:pt x="0" y="11"/>
                    <a:pt x="0" y="1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48" y="16"/>
                    <a:pt x="48" y="16"/>
                    <a:pt x="48" y="16"/>
                  </a:cubicBezTo>
                  <a:cubicBezTo>
                    <a:pt x="48" y="14"/>
                    <a:pt x="48" y="14"/>
                    <a:pt x="48" y="14"/>
                  </a:cubicBezTo>
                  <a:cubicBezTo>
                    <a:pt x="48" y="11"/>
                    <a:pt x="45" y="8"/>
                    <a:pt x="42" y="8"/>
                  </a:cubicBezTo>
                  <a:close/>
                  <a:moveTo>
                    <a:pt x="31" y="4"/>
                  </a:moveTo>
                  <a:cubicBezTo>
                    <a:pt x="32" y="10"/>
                    <a:pt x="32" y="10"/>
                    <a:pt x="32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31" y="4"/>
                    <a:pt x="31" y="4"/>
                    <a:pt x="31" y="4"/>
                  </a:cubicBezTo>
                  <a:moveTo>
                    <a:pt x="32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15" y="0"/>
                    <a:pt x="13" y="1"/>
                    <a:pt x="13" y="3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1" y="13"/>
                    <a:pt x="13" y="14"/>
                    <a:pt x="14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6" y="14"/>
                    <a:pt x="37" y="13"/>
                    <a:pt x="36" y="11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5" y="1"/>
                    <a:pt x="34" y="0"/>
                    <a:pt x="32" y="0"/>
                  </a:cubicBezTo>
                  <a:close/>
                  <a:moveTo>
                    <a:pt x="43" y="20"/>
                  </a:moveTo>
                  <a:cubicBezTo>
                    <a:pt x="5" y="20"/>
                    <a:pt x="5" y="20"/>
                    <a:pt x="5" y="20"/>
                  </a:cubicBezTo>
                  <a:cubicBezTo>
                    <a:pt x="3" y="20"/>
                    <a:pt x="2" y="22"/>
                    <a:pt x="2" y="24"/>
                  </a:cubicBezTo>
                  <a:cubicBezTo>
                    <a:pt x="5" y="59"/>
                    <a:pt x="5" y="59"/>
                    <a:pt x="5" y="59"/>
                  </a:cubicBezTo>
                  <a:cubicBezTo>
                    <a:pt x="5" y="61"/>
                    <a:pt x="7" y="63"/>
                    <a:pt x="9" y="63"/>
                  </a:cubicBezTo>
                  <a:cubicBezTo>
                    <a:pt x="39" y="63"/>
                    <a:pt x="39" y="63"/>
                    <a:pt x="39" y="63"/>
                  </a:cubicBezTo>
                  <a:cubicBezTo>
                    <a:pt x="41" y="63"/>
                    <a:pt x="43" y="61"/>
                    <a:pt x="43" y="59"/>
                  </a:cubicBezTo>
                  <a:cubicBezTo>
                    <a:pt x="46" y="24"/>
                    <a:pt x="46" y="24"/>
                    <a:pt x="46" y="24"/>
                  </a:cubicBezTo>
                  <a:cubicBezTo>
                    <a:pt x="47" y="22"/>
                    <a:pt x="45" y="20"/>
                    <a:pt x="43" y="20"/>
                  </a:cubicBezTo>
                  <a:close/>
                  <a:moveTo>
                    <a:pt x="16" y="55"/>
                  </a:moveTo>
                  <a:cubicBezTo>
                    <a:pt x="10" y="55"/>
                    <a:pt x="10" y="55"/>
                    <a:pt x="10" y="55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16" y="28"/>
                    <a:pt x="16" y="28"/>
                    <a:pt x="16" y="28"/>
                  </a:cubicBezTo>
                  <a:lnTo>
                    <a:pt x="16" y="55"/>
                  </a:lnTo>
                  <a:close/>
                  <a:moveTo>
                    <a:pt x="28" y="55"/>
                  </a:moveTo>
                  <a:cubicBezTo>
                    <a:pt x="20" y="55"/>
                    <a:pt x="20" y="55"/>
                    <a:pt x="20" y="55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8" y="28"/>
                    <a:pt x="28" y="28"/>
                    <a:pt x="28" y="28"/>
                  </a:cubicBezTo>
                  <a:lnTo>
                    <a:pt x="28" y="55"/>
                  </a:lnTo>
                  <a:close/>
                  <a:moveTo>
                    <a:pt x="38" y="55"/>
                  </a:moveTo>
                  <a:cubicBezTo>
                    <a:pt x="32" y="55"/>
                    <a:pt x="32" y="55"/>
                    <a:pt x="32" y="55"/>
                  </a:cubicBezTo>
                  <a:cubicBezTo>
                    <a:pt x="32" y="28"/>
                    <a:pt x="32" y="28"/>
                    <a:pt x="32" y="28"/>
                  </a:cubicBezTo>
                  <a:cubicBezTo>
                    <a:pt x="40" y="28"/>
                    <a:pt x="40" y="28"/>
                    <a:pt x="40" y="28"/>
                  </a:cubicBezTo>
                  <a:lnTo>
                    <a:pt x="38" y="55"/>
                  </a:lnTo>
                  <a:close/>
                </a:path>
              </a:pathLst>
            </a:custGeom>
            <a:solidFill>
              <a:srgbClr val="4A66AC">
                <a:lumMod val="5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35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6" name="Freeform 128"/>
            <p:cNvSpPr>
              <a:spLocks noEditPoints="1"/>
            </p:cNvSpPr>
            <p:nvPr/>
          </p:nvSpPr>
          <p:spPr bwMode="auto">
            <a:xfrm>
              <a:off x="9425526" y="2968509"/>
              <a:ext cx="312696" cy="314163"/>
            </a:xfrm>
            <a:custGeom>
              <a:avLst/>
              <a:gdLst>
                <a:gd name="T0" fmla="*/ 65 w 130"/>
                <a:gd name="T1" fmla="*/ 0 h 131"/>
                <a:gd name="T2" fmla="*/ 0 w 130"/>
                <a:gd name="T3" fmla="*/ 65 h 131"/>
                <a:gd name="T4" fmla="*/ 65 w 130"/>
                <a:gd name="T5" fmla="*/ 131 h 131"/>
                <a:gd name="T6" fmla="*/ 130 w 130"/>
                <a:gd name="T7" fmla="*/ 65 h 131"/>
                <a:gd name="T8" fmla="*/ 65 w 130"/>
                <a:gd name="T9" fmla="*/ 0 h 131"/>
                <a:gd name="T10" fmla="*/ 65 w 130"/>
                <a:gd name="T11" fmla="*/ 114 h 131"/>
                <a:gd name="T12" fmla="*/ 16 w 130"/>
                <a:gd name="T13" fmla="*/ 65 h 131"/>
                <a:gd name="T14" fmla="*/ 65 w 130"/>
                <a:gd name="T15" fmla="*/ 17 h 131"/>
                <a:gd name="T16" fmla="*/ 114 w 130"/>
                <a:gd name="T17" fmla="*/ 65 h 131"/>
                <a:gd name="T18" fmla="*/ 65 w 130"/>
                <a:gd name="T19" fmla="*/ 114 h 131"/>
                <a:gd name="T20" fmla="*/ 40 w 130"/>
                <a:gd name="T21" fmla="*/ 65 h 131"/>
                <a:gd name="T22" fmla="*/ 65 w 130"/>
                <a:gd name="T23" fmla="*/ 90 h 131"/>
                <a:gd name="T24" fmla="*/ 89 w 130"/>
                <a:gd name="T25" fmla="*/ 65 h 131"/>
                <a:gd name="T26" fmla="*/ 65 w 130"/>
                <a:gd name="T27" fmla="*/ 41 h 131"/>
                <a:gd name="T28" fmla="*/ 40 w 130"/>
                <a:gd name="T29" fmla="*/ 65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0" h="131">
                  <a:moveTo>
                    <a:pt x="65" y="0"/>
                  </a:moveTo>
                  <a:cubicBezTo>
                    <a:pt x="29" y="0"/>
                    <a:pt x="0" y="29"/>
                    <a:pt x="0" y="65"/>
                  </a:cubicBezTo>
                  <a:cubicBezTo>
                    <a:pt x="0" y="101"/>
                    <a:pt x="29" y="131"/>
                    <a:pt x="65" y="131"/>
                  </a:cubicBezTo>
                  <a:cubicBezTo>
                    <a:pt x="101" y="131"/>
                    <a:pt x="130" y="101"/>
                    <a:pt x="130" y="65"/>
                  </a:cubicBezTo>
                  <a:cubicBezTo>
                    <a:pt x="130" y="29"/>
                    <a:pt x="101" y="0"/>
                    <a:pt x="65" y="0"/>
                  </a:cubicBezTo>
                  <a:close/>
                  <a:moveTo>
                    <a:pt x="65" y="114"/>
                  </a:moveTo>
                  <a:cubicBezTo>
                    <a:pt x="38" y="114"/>
                    <a:pt x="16" y="92"/>
                    <a:pt x="16" y="65"/>
                  </a:cubicBezTo>
                  <a:cubicBezTo>
                    <a:pt x="16" y="38"/>
                    <a:pt x="38" y="17"/>
                    <a:pt x="65" y="17"/>
                  </a:cubicBezTo>
                  <a:cubicBezTo>
                    <a:pt x="92" y="17"/>
                    <a:pt x="114" y="38"/>
                    <a:pt x="114" y="65"/>
                  </a:cubicBezTo>
                  <a:cubicBezTo>
                    <a:pt x="114" y="92"/>
                    <a:pt x="92" y="114"/>
                    <a:pt x="65" y="114"/>
                  </a:cubicBezTo>
                  <a:close/>
                  <a:moveTo>
                    <a:pt x="40" y="65"/>
                  </a:moveTo>
                  <a:cubicBezTo>
                    <a:pt x="40" y="79"/>
                    <a:pt x="51" y="90"/>
                    <a:pt x="65" y="90"/>
                  </a:cubicBezTo>
                  <a:cubicBezTo>
                    <a:pt x="78" y="90"/>
                    <a:pt x="89" y="79"/>
                    <a:pt x="89" y="65"/>
                  </a:cubicBezTo>
                  <a:cubicBezTo>
                    <a:pt x="89" y="52"/>
                    <a:pt x="78" y="41"/>
                    <a:pt x="65" y="41"/>
                  </a:cubicBezTo>
                  <a:cubicBezTo>
                    <a:pt x="51" y="41"/>
                    <a:pt x="40" y="52"/>
                    <a:pt x="40" y="65"/>
                  </a:cubicBezTo>
                  <a:close/>
                </a:path>
              </a:pathLst>
            </a:custGeom>
            <a:solidFill>
              <a:srgbClr val="4A66AC">
                <a:lumMod val="5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35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7" name="Freeform 129"/>
            <p:cNvSpPr>
              <a:spLocks noEditPoints="1"/>
            </p:cNvSpPr>
            <p:nvPr/>
          </p:nvSpPr>
          <p:spPr bwMode="auto">
            <a:xfrm>
              <a:off x="9197978" y="1656071"/>
              <a:ext cx="518223" cy="224612"/>
            </a:xfrm>
            <a:custGeom>
              <a:avLst/>
              <a:gdLst>
                <a:gd name="T0" fmla="*/ 188 w 216"/>
                <a:gd name="T1" fmla="*/ 41 h 94"/>
                <a:gd name="T2" fmla="*/ 178 w 216"/>
                <a:gd name="T3" fmla="*/ 43 h 94"/>
                <a:gd name="T4" fmla="*/ 129 w 216"/>
                <a:gd name="T5" fmla="*/ 0 h 94"/>
                <a:gd name="T6" fmla="*/ 111 w 216"/>
                <a:gd name="T7" fmla="*/ 3 h 94"/>
                <a:gd name="T8" fmla="*/ 108 w 216"/>
                <a:gd name="T9" fmla="*/ 6 h 94"/>
                <a:gd name="T10" fmla="*/ 108 w 216"/>
                <a:gd name="T11" fmla="*/ 91 h 94"/>
                <a:gd name="T12" fmla="*/ 111 w 216"/>
                <a:gd name="T13" fmla="*/ 94 h 94"/>
                <a:gd name="T14" fmla="*/ 188 w 216"/>
                <a:gd name="T15" fmla="*/ 94 h 94"/>
                <a:gd name="T16" fmla="*/ 216 w 216"/>
                <a:gd name="T17" fmla="*/ 68 h 94"/>
                <a:gd name="T18" fmla="*/ 188 w 216"/>
                <a:gd name="T19" fmla="*/ 41 h 94"/>
                <a:gd name="T20" fmla="*/ 85 w 216"/>
                <a:gd name="T21" fmla="*/ 94 h 94"/>
                <a:gd name="T22" fmla="*/ 91 w 216"/>
                <a:gd name="T23" fmla="*/ 94 h 94"/>
                <a:gd name="T24" fmla="*/ 95 w 216"/>
                <a:gd name="T25" fmla="*/ 47 h 94"/>
                <a:gd name="T26" fmla="*/ 91 w 216"/>
                <a:gd name="T27" fmla="*/ 0 h 94"/>
                <a:gd name="T28" fmla="*/ 85 w 216"/>
                <a:gd name="T29" fmla="*/ 0 h 94"/>
                <a:gd name="T30" fmla="*/ 81 w 216"/>
                <a:gd name="T31" fmla="*/ 47 h 94"/>
                <a:gd name="T32" fmla="*/ 85 w 216"/>
                <a:gd name="T33" fmla="*/ 94 h 94"/>
                <a:gd name="T34" fmla="*/ 64 w 216"/>
                <a:gd name="T35" fmla="*/ 94 h 94"/>
                <a:gd name="T36" fmla="*/ 58 w 216"/>
                <a:gd name="T37" fmla="*/ 94 h 94"/>
                <a:gd name="T38" fmla="*/ 54 w 216"/>
                <a:gd name="T39" fmla="*/ 60 h 94"/>
                <a:gd name="T40" fmla="*/ 58 w 216"/>
                <a:gd name="T41" fmla="*/ 27 h 94"/>
                <a:gd name="T42" fmla="*/ 64 w 216"/>
                <a:gd name="T43" fmla="*/ 27 h 94"/>
                <a:gd name="T44" fmla="*/ 68 w 216"/>
                <a:gd name="T45" fmla="*/ 61 h 94"/>
                <a:gd name="T46" fmla="*/ 64 w 216"/>
                <a:gd name="T47" fmla="*/ 94 h 94"/>
                <a:gd name="T48" fmla="*/ 31 w 216"/>
                <a:gd name="T49" fmla="*/ 94 h 94"/>
                <a:gd name="T50" fmla="*/ 37 w 216"/>
                <a:gd name="T51" fmla="*/ 94 h 94"/>
                <a:gd name="T52" fmla="*/ 41 w 216"/>
                <a:gd name="T53" fmla="*/ 67 h 94"/>
                <a:gd name="T54" fmla="*/ 37 w 216"/>
                <a:gd name="T55" fmla="*/ 40 h 94"/>
                <a:gd name="T56" fmla="*/ 31 w 216"/>
                <a:gd name="T57" fmla="*/ 40 h 94"/>
                <a:gd name="T58" fmla="*/ 27 w 216"/>
                <a:gd name="T59" fmla="*/ 67 h 94"/>
                <a:gd name="T60" fmla="*/ 31 w 216"/>
                <a:gd name="T61" fmla="*/ 94 h 94"/>
                <a:gd name="T62" fmla="*/ 4 w 216"/>
                <a:gd name="T63" fmla="*/ 81 h 94"/>
                <a:gd name="T64" fmla="*/ 10 w 216"/>
                <a:gd name="T65" fmla="*/ 81 h 94"/>
                <a:gd name="T66" fmla="*/ 14 w 216"/>
                <a:gd name="T67" fmla="*/ 67 h 94"/>
                <a:gd name="T68" fmla="*/ 10 w 216"/>
                <a:gd name="T69" fmla="*/ 54 h 94"/>
                <a:gd name="T70" fmla="*/ 4 w 216"/>
                <a:gd name="T71" fmla="*/ 54 h 94"/>
                <a:gd name="T72" fmla="*/ 0 w 216"/>
                <a:gd name="T73" fmla="*/ 67 h 94"/>
                <a:gd name="T74" fmla="*/ 4 w 216"/>
                <a:gd name="T75" fmla="*/ 8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16" h="94">
                  <a:moveTo>
                    <a:pt x="188" y="41"/>
                  </a:moveTo>
                  <a:cubicBezTo>
                    <a:pt x="184" y="41"/>
                    <a:pt x="181" y="42"/>
                    <a:pt x="178" y="43"/>
                  </a:cubicBezTo>
                  <a:cubicBezTo>
                    <a:pt x="175" y="19"/>
                    <a:pt x="154" y="0"/>
                    <a:pt x="129" y="0"/>
                  </a:cubicBezTo>
                  <a:cubicBezTo>
                    <a:pt x="122" y="0"/>
                    <a:pt x="116" y="1"/>
                    <a:pt x="111" y="3"/>
                  </a:cubicBezTo>
                  <a:cubicBezTo>
                    <a:pt x="109" y="4"/>
                    <a:pt x="108" y="5"/>
                    <a:pt x="108" y="6"/>
                  </a:cubicBezTo>
                  <a:cubicBezTo>
                    <a:pt x="108" y="91"/>
                    <a:pt x="108" y="91"/>
                    <a:pt x="108" y="91"/>
                  </a:cubicBezTo>
                  <a:cubicBezTo>
                    <a:pt x="108" y="93"/>
                    <a:pt x="110" y="94"/>
                    <a:pt x="111" y="94"/>
                  </a:cubicBezTo>
                  <a:cubicBezTo>
                    <a:pt x="111" y="94"/>
                    <a:pt x="188" y="94"/>
                    <a:pt x="188" y="94"/>
                  </a:cubicBezTo>
                  <a:cubicBezTo>
                    <a:pt x="204" y="94"/>
                    <a:pt x="216" y="82"/>
                    <a:pt x="216" y="68"/>
                  </a:cubicBezTo>
                  <a:cubicBezTo>
                    <a:pt x="216" y="53"/>
                    <a:pt x="204" y="41"/>
                    <a:pt x="188" y="41"/>
                  </a:cubicBezTo>
                  <a:close/>
                  <a:moveTo>
                    <a:pt x="85" y="94"/>
                  </a:moveTo>
                  <a:cubicBezTo>
                    <a:pt x="91" y="94"/>
                    <a:pt x="91" y="94"/>
                    <a:pt x="91" y="94"/>
                  </a:cubicBezTo>
                  <a:cubicBezTo>
                    <a:pt x="95" y="47"/>
                    <a:pt x="95" y="47"/>
                    <a:pt x="95" y="47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81" y="47"/>
                    <a:pt x="81" y="47"/>
                    <a:pt x="81" y="47"/>
                  </a:cubicBezTo>
                  <a:lnTo>
                    <a:pt x="85" y="94"/>
                  </a:lnTo>
                  <a:close/>
                  <a:moveTo>
                    <a:pt x="64" y="94"/>
                  </a:moveTo>
                  <a:cubicBezTo>
                    <a:pt x="58" y="94"/>
                    <a:pt x="58" y="94"/>
                    <a:pt x="58" y="94"/>
                  </a:cubicBezTo>
                  <a:cubicBezTo>
                    <a:pt x="54" y="60"/>
                    <a:pt x="54" y="60"/>
                    <a:pt x="54" y="60"/>
                  </a:cubicBezTo>
                  <a:cubicBezTo>
                    <a:pt x="58" y="27"/>
                    <a:pt x="58" y="27"/>
                    <a:pt x="58" y="27"/>
                  </a:cubicBezTo>
                  <a:cubicBezTo>
                    <a:pt x="64" y="27"/>
                    <a:pt x="64" y="27"/>
                    <a:pt x="64" y="27"/>
                  </a:cubicBezTo>
                  <a:cubicBezTo>
                    <a:pt x="68" y="61"/>
                    <a:pt x="68" y="61"/>
                    <a:pt x="68" y="61"/>
                  </a:cubicBezTo>
                  <a:lnTo>
                    <a:pt x="64" y="94"/>
                  </a:lnTo>
                  <a:close/>
                  <a:moveTo>
                    <a:pt x="31" y="94"/>
                  </a:moveTo>
                  <a:cubicBezTo>
                    <a:pt x="37" y="94"/>
                    <a:pt x="37" y="94"/>
                    <a:pt x="37" y="94"/>
                  </a:cubicBezTo>
                  <a:cubicBezTo>
                    <a:pt x="41" y="67"/>
                    <a:pt x="41" y="67"/>
                    <a:pt x="41" y="67"/>
                  </a:cubicBezTo>
                  <a:cubicBezTo>
                    <a:pt x="37" y="40"/>
                    <a:pt x="37" y="40"/>
                    <a:pt x="37" y="40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27" y="67"/>
                    <a:pt x="27" y="67"/>
                    <a:pt x="27" y="67"/>
                  </a:cubicBezTo>
                  <a:lnTo>
                    <a:pt x="31" y="94"/>
                  </a:lnTo>
                  <a:close/>
                  <a:moveTo>
                    <a:pt x="4" y="81"/>
                  </a:moveTo>
                  <a:cubicBezTo>
                    <a:pt x="10" y="81"/>
                    <a:pt x="10" y="81"/>
                    <a:pt x="10" y="81"/>
                  </a:cubicBezTo>
                  <a:cubicBezTo>
                    <a:pt x="14" y="67"/>
                    <a:pt x="14" y="67"/>
                    <a:pt x="14" y="67"/>
                  </a:cubicBezTo>
                  <a:cubicBezTo>
                    <a:pt x="10" y="54"/>
                    <a:pt x="10" y="54"/>
                    <a:pt x="10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0" y="67"/>
                    <a:pt x="0" y="67"/>
                    <a:pt x="0" y="67"/>
                  </a:cubicBezTo>
                  <a:lnTo>
                    <a:pt x="4" y="81"/>
                  </a:lnTo>
                  <a:close/>
                </a:path>
              </a:pathLst>
            </a:custGeom>
            <a:solidFill>
              <a:srgbClr val="4A66AC">
                <a:lumMod val="5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35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8" name="Freeform 130"/>
            <p:cNvSpPr>
              <a:spLocks noEditPoints="1"/>
            </p:cNvSpPr>
            <p:nvPr/>
          </p:nvSpPr>
          <p:spPr bwMode="auto">
            <a:xfrm>
              <a:off x="9296338" y="1924724"/>
              <a:ext cx="287738" cy="256909"/>
            </a:xfrm>
            <a:custGeom>
              <a:avLst/>
              <a:gdLst>
                <a:gd name="T0" fmla="*/ 50 w 120"/>
                <a:gd name="T1" fmla="*/ 0 h 107"/>
                <a:gd name="T2" fmla="*/ 50 w 120"/>
                <a:gd name="T3" fmla="*/ 0 h 107"/>
                <a:gd name="T4" fmla="*/ 100 w 120"/>
                <a:gd name="T5" fmla="*/ 41 h 107"/>
                <a:gd name="T6" fmla="*/ 50 w 120"/>
                <a:gd name="T7" fmla="*/ 81 h 107"/>
                <a:gd name="T8" fmla="*/ 42 w 120"/>
                <a:gd name="T9" fmla="*/ 81 h 107"/>
                <a:gd name="T10" fmla="*/ 7 w 120"/>
                <a:gd name="T11" fmla="*/ 93 h 107"/>
                <a:gd name="T12" fmla="*/ 7 w 120"/>
                <a:gd name="T13" fmla="*/ 91 h 107"/>
                <a:gd name="T14" fmla="*/ 19 w 120"/>
                <a:gd name="T15" fmla="*/ 75 h 107"/>
                <a:gd name="T16" fmla="*/ 19 w 120"/>
                <a:gd name="T17" fmla="*/ 72 h 107"/>
                <a:gd name="T18" fmla="*/ 0 w 120"/>
                <a:gd name="T19" fmla="*/ 41 h 107"/>
                <a:gd name="T20" fmla="*/ 50 w 120"/>
                <a:gd name="T21" fmla="*/ 0 h 107"/>
                <a:gd name="T22" fmla="*/ 104 w 120"/>
                <a:gd name="T23" fmla="*/ 91 h 107"/>
                <a:gd name="T24" fmla="*/ 113 w 120"/>
                <a:gd name="T25" fmla="*/ 104 h 107"/>
                <a:gd name="T26" fmla="*/ 113 w 120"/>
                <a:gd name="T27" fmla="*/ 107 h 107"/>
                <a:gd name="T28" fmla="*/ 83 w 120"/>
                <a:gd name="T29" fmla="*/ 96 h 107"/>
                <a:gd name="T30" fmla="*/ 77 w 120"/>
                <a:gd name="T31" fmla="*/ 96 h 107"/>
                <a:gd name="T32" fmla="*/ 50 w 120"/>
                <a:gd name="T33" fmla="*/ 89 h 107"/>
                <a:gd name="T34" fmla="*/ 90 w 120"/>
                <a:gd name="T35" fmla="*/ 75 h 107"/>
                <a:gd name="T36" fmla="*/ 103 w 120"/>
                <a:gd name="T37" fmla="*/ 60 h 107"/>
                <a:gd name="T38" fmla="*/ 108 w 120"/>
                <a:gd name="T39" fmla="*/ 41 h 107"/>
                <a:gd name="T40" fmla="*/ 108 w 120"/>
                <a:gd name="T41" fmla="*/ 37 h 107"/>
                <a:gd name="T42" fmla="*/ 120 w 120"/>
                <a:gd name="T43" fmla="*/ 62 h 107"/>
                <a:gd name="T44" fmla="*/ 104 w 120"/>
                <a:gd name="T45" fmla="*/ 88 h 107"/>
                <a:gd name="T46" fmla="*/ 104 w 120"/>
                <a:gd name="T47" fmla="*/ 91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20" h="107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78" y="0"/>
                    <a:pt x="100" y="18"/>
                    <a:pt x="100" y="41"/>
                  </a:cubicBezTo>
                  <a:cubicBezTo>
                    <a:pt x="100" y="63"/>
                    <a:pt x="78" y="81"/>
                    <a:pt x="50" y="81"/>
                  </a:cubicBezTo>
                  <a:cubicBezTo>
                    <a:pt x="47" y="81"/>
                    <a:pt x="45" y="81"/>
                    <a:pt x="42" y="81"/>
                  </a:cubicBezTo>
                  <a:cubicBezTo>
                    <a:pt x="32" y="91"/>
                    <a:pt x="19" y="93"/>
                    <a:pt x="7" y="93"/>
                  </a:cubicBezTo>
                  <a:cubicBezTo>
                    <a:pt x="7" y="91"/>
                    <a:pt x="7" y="91"/>
                    <a:pt x="7" y="91"/>
                  </a:cubicBezTo>
                  <a:cubicBezTo>
                    <a:pt x="14" y="87"/>
                    <a:pt x="19" y="82"/>
                    <a:pt x="19" y="75"/>
                  </a:cubicBezTo>
                  <a:cubicBezTo>
                    <a:pt x="19" y="74"/>
                    <a:pt x="19" y="73"/>
                    <a:pt x="19" y="72"/>
                  </a:cubicBezTo>
                  <a:cubicBezTo>
                    <a:pt x="8" y="65"/>
                    <a:pt x="0" y="53"/>
                    <a:pt x="0" y="41"/>
                  </a:cubicBezTo>
                  <a:cubicBezTo>
                    <a:pt x="0" y="18"/>
                    <a:pt x="23" y="0"/>
                    <a:pt x="50" y="0"/>
                  </a:cubicBezTo>
                  <a:close/>
                  <a:moveTo>
                    <a:pt x="104" y="91"/>
                  </a:moveTo>
                  <a:cubicBezTo>
                    <a:pt x="104" y="97"/>
                    <a:pt x="107" y="102"/>
                    <a:pt x="113" y="104"/>
                  </a:cubicBezTo>
                  <a:cubicBezTo>
                    <a:pt x="113" y="107"/>
                    <a:pt x="113" y="107"/>
                    <a:pt x="113" y="107"/>
                  </a:cubicBezTo>
                  <a:cubicBezTo>
                    <a:pt x="102" y="106"/>
                    <a:pt x="93" y="105"/>
                    <a:pt x="83" y="96"/>
                  </a:cubicBezTo>
                  <a:cubicBezTo>
                    <a:pt x="81" y="96"/>
                    <a:pt x="79" y="96"/>
                    <a:pt x="77" y="96"/>
                  </a:cubicBezTo>
                  <a:cubicBezTo>
                    <a:pt x="67" y="96"/>
                    <a:pt x="58" y="93"/>
                    <a:pt x="50" y="89"/>
                  </a:cubicBezTo>
                  <a:cubicBezTo>
                    <a:pt x="65" y="89"/>
                    <a:pt x="79" y="84"/>
                    <a:pt x="90" y="75"/>
                  </a:cubicBezTo>
                  <a:cubicBezTo>
                    <a:pt x="96" y="71"/>
                    <a:pt x="100" y="66"/>
                    <a:pt x="103" y="60"/>
                  </a:cubicBezTo>
                  <a:cubicBezTo>
                    <a:pt x="106" y="54"/>
                    <a:pt x="108" y="47"/>
                    <a:pt x="108" y="41"/>
                  </a:cubicBezTo>
                  <a:cubicBezTo>
                    <a:pt x="108" y="40"/>
                    <a:pt x="108" y="39"/>
                    <a:pt x="108" y="37"/>
                  </a:cubicBezTo>
                  <a:cubicBezTo>
                    <a:pt x="115" y="44"/>
                    <a:pt x="120" y="52"/>
                    <a:pt x="120" y="62"/>
                  </a:cubicBezTo>
                  <a:cubicBezTo>
                    <a:pt x="120" y="72"/>
                    <a:pt x="114" y="82"/>
                    <a:pt x="104" y="88"/>
                  </a:cubicBezTo>
                  <a:cubicBezTo>
                    <a:pt x="104" y="89"/>
                    <a:pt x="104" y="90"/>
                    <a:pt x="104" y="91"/>
                  </a:cubicBezTo>
                  <a:close/>
                </a:path>
              </a:pathLst>
            </a:custGeom>
            <a:solidFill>
              <a:srgbClr val="4A66AC">
                <a:lumMod val="5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35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9" name="Freeform 131"/>
            <p:cNvSpPr>
              <a:spLocks noEditPoints="1"/>
            </p:cNvSpPr>
            <p:nvPr/>
          </p:nvSpPr>
          <p:spPr bwMode="auto">
            <a:xfrm>
              <a:off x="9325699" y="2209525"/>
              <a:ext cx="253973" cy="252505"/>
            </a:xfrm>
            <a:custGeom>
              <a:avLst/>
              <a:gdLst>
                <a:gd name="T0" fmla="*/ 20 w 106"/>
                <a:gd name="T1" fmla="*/ 53 h 105"/>
                <a:gd name="T2" fmla="*/ 20 w 106"/>
                <a:gd name="T3" fmla="*/ 49 h 105"/>
                <a:gd name="T4" fmla="*/ 1 w 106"/>
                <a:gd name="T5" fmla="*/ 43 h 105"/>
                <a:gd name="T6" fmla="*/ 0 w 106"/>
                <a:gd name="T7" fmla="*/ 53 h 105"/>
                <a:gd name="T8" fmla="*/ 17 w 106"/>
                <a:gd name="T9" fmla="*/ 91 h 105"/>
                <a:gd name="T10" fmla="*/ 29 w 106"/>
                <a:gd name="T11" fmla="*/ 75 h 105"/>
                <a:gd name="T12" fmla="*/ 20 w 106"/>
                <a:gd name="T13" fmla="*/ 53 h 105"/>
                <a:gd name="T14" fmla="*/ 86 w 106"/>
                <a:gd name="T15" fmla="*/ 53 h 105"/>
                <a:gd name="T16" fmla="*/ 77 w 106"/>
                <a:gd name="T17" fmla="*/ 75 h 105"/>
                <a:gd name="T18" fmla="*/ 89 w 106"/>
                <a:gd name="T19" fmla="*/ 91 h 105"/>
                <a:gd name="T20" fmla="*/ 106 w 106"/>
                <a:gd name="T21" fmla="*/ 53 h 105"/>
                <a:gd name="T22" fmla="*/ 105 w 106"/>
                <a:gd name="T23" fmla="*/ 43 h 105"/>
                <a:gd name="T24" fmla="*/ 86 w 106"/>
                <a:gd name="T25" fmla="*/ 49 h 105"/>
                <a:gd name="T26" fmla="*/ 86 w 106"/>
                <a:gd name="T27" fmla="*/ 53 h 105"/>
                <a:gd name="T28" fmla="*/ 59 w 106"/>
                <a:gd name="T29" fmla="*/ 20 h 105"/>
                <a:gd name="T30" fmla="*/ 82 w 106"/>
                <a:gd name="T31" fmla="*/ 36 h 105"/>
                <a:gd name="T32" fmla="*/ 101 w 106"/>
                <a:gd name="T33" fmla="*/ 30 h 105"/>
                <a:gd name="T34" fmla="*/ 59 w 106"/>
                <a:gd name="T35" fmla="*/ 0 h 105"/>
                <a:gd name="T36" fmla="*/ 59 w 106"/>
                <a:gd name="T37" fmla="*/ 20 h 105"/>
                <a:gd name="T38" fmla="*/ 24 w 106"/>
                <a:gd name="T39" fmla="*/ 36 h 105"/>
                <a:gd name="T40" fmla="*/ 46 w 106"/>
                <a:gd name="T41" fmla="*/ 20 h 105"/>
                <a:gd name="T42" fmla="*/ 46 w 106"/>
                <a:gd name="T43" fmla="*/ 0 h 105"/>
                <a:gd name="T44" fmla="*/ 5 w 106"/>
                <a:gd name="T45" fmla="*/ 30 h 105"/>
                <a:gd name="T46" fmla="*/ 24 w 106"/>
                <a:gd name="T47" fmla="*/ 36 h 105"/>
                <a:gd name="T48" fmla="*/ 67 w 106"/>
                <a:gd name="T49" fmla="*/ 83 h 105"/>
                <a:gd name="T50" fmla="*/ 53 w 106"/>
                <a:gd name="T51" fmla="*/ 85 h 105"/>
                <a:gd name="T52" fmla="*/ 39 w 106"/>
                <a:gd name="T53" fmla="*/ 83 h 105"/>
                <a:gd name="T54" fmla="*/ 28 w 106"/>
                <a:gd name="T55" fmla="*/ 99 h 105"/>
                <a:gd name="T56" fmla="*/ 53 w 106"/>
                <a:gd name="T57" fmla="*/ 105 h 105"/>
                <a:gd name="T58" fmla="*/ 78 w 106"/>
                <a:gd name="T59" fmla="*/ 99 h 105"/>
                <a:gd name="T60" fmla="*/ 67 w 106"/>
                <a:gd name="T61" fmla="*/ 8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6" h="105">
                  <a:moveTo>
                    <a:pt x="20" y="53"/>
                  </a:moveTo>
                  <a:cubicBezTo>
                    <a:pt x="20" y="51"/>
                    <a:pt x="20" y="50"/>
                    <a:pt x="20" y="49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1" y="46"/>
                    <a:pt x="0" y="49"/>
                    <a:pt x="0" y="53"/>
                  </a:cubicBezTo>
                  <a:cubicBezTo>
                    <a:pt x="0" y="68"/>
                    <a:pt x="7" y="81"/>
                    <a:pt x="17" y="91"/>
                  </a:cubicBezTo>
                  <a:cubicBezTo>
                    <a:pt x="29" y="75"/>
                    <a:pt x="29" y="75"/>
                    <a:pt x="29" y="75"/>
                  </a:cubicBezTo>
                  <a:cubicBezTo>
                    <a:pt x="23" y="69"/>
                    <a:pt x="20" y="61"/>
                    <a:pt x="20" y="53"/>
                  </a:cubicBezTo>
                  <a:close/>
                  <a:moveTo>
                    <a:pt x="86" y="53"/>
                  </a:moveTo>
                  <a:cubicBezTo>
                    <a:pt x="86" y="61"/>
                    <a:pt x="83" y="69"/>
                    <a:pt x="77" y="75"/>
                  </a:cubicBezTo>
                  <a:cubicBezTo>
                    <a:pt x="89" y="91"/>
                    <a:pt x="89" y="91"/>
                    <a:pt x="89" y="91"/>
                  </a:cubicBezTo>
                  <a:cubicBezTo>
                    <a:pt x="99" y="81"/>
                    <a:pt x="106" y="68"/>
                    <a:pt x="106" y="53"/>
                  </a:cubicBezTo>
                  <a:cubicBezTo>
                    <a:pt x="106" y="49"/>
                    <a:pt x="105" y="46"/>
                    <a:pt x="105" y="43"/>
                  </a:cubicBezTo>
                  <a:cubicBezTo>
                    <a:pt x="86" y="49"/>
                    <a:pt x="86" y="49"/>
                    <a:pt x="86" y="49"/>
                  </a:cubicBezTo>
                  <a:cubicBezTo>
                    <a:pt x="86" y="50"/>
                    <a:pt x="86" y="51"/>
                    <a:pt x="86" y="53"/>
                  </a:cubicBezTo>
                  <a:close/>
                  <a:moveTo>
                    <a:pt x="59" y="20"/>
                  </a:moveTo>
                  <a:cubicBezTo>
                    <a:pt x="69" y="22"/>
                    <a:pt x="77" y="28"/>
                    <a:pt x="82" y="36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93" y="14"/>
                    <a:pt x="78" y="3"/>
                    <a:pt x="59" y="0"/>
                  </a:cubicBezTo>
                  <a:lnTo>
                    <a:pt x="59" y="20"/>
                  </a:lnTo>
                  <a:close/>
                  <a:moveTo>
                    <a:pt x="24" y="36"/>
                  </a:moveTo>
                  <a:cubicBezTo>
                    <a:pt x="29" y="28"/>
                    <a:pt x="37" y="22"/>
                    <a:pt x="46" y="2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28" y="3"/>
                    <a:pt x="13" y="14"/>
                    <a:pt x="5" y="30"/>
                  </a:cubicBezTo>
                  <a:lnTo>
                    <a:pt x="24" y="36"/>
                  </a:lnTo>
                  <a:close/>
                  <a:moveTo>
                    <a:pt x="67" y="83"/>
                  </a:moveTo>
                  <a:cubicBezTo>
                    <a:pt x="62" y="84"/>
                    <a:pt x="58" y="85"/>
                    <a:pt x="53" y="85"/>
                  </a:cubicBezTo>
                  <a:cubicBezTo>
                    <a:pt x="48" y="85"/>
                    <a:pt x="43" y="84"/>
                    <a:pt x="39" y="83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35" y="103"/>
                    <a:pt x="44" y="105"/>
                    <a:pt x="53" y="105"/>
                  </a:cubicBezTo>
                  <a:cubicBezTo>
                    <a:pt x="62" y="105"/>
                    <a:pt x="71" y="103"/>
                    <a:pt x="78" y="99"/>
                  </a:cubicBezTo>
                  <a:lnTo>
                    <a:pt x="67" y="83"/>
                  </a:lnTo>
                  <a:close/>
                </a:path>
              </a:pathLst>
            </a:custGeom>
            <a:solidFill>
              <a:srgbClr val="4A66AC">
                <a:lumMod val="5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35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0" name="Freeform 132"/>
            <p:cNvSpPr>
              <a:spLocks noEditPoints="1"/>
            </p:cNvSpPr>
            <p:nvPr/>
          </p:nvSpPr>
          <p:spPr bwMode="auto">
            <a:xfrm>
              <a:off x="9341847" y="2514881"/>
              <a:ext cx="237824" cy="251037"/>
            </a:xfrm>
            <a:custGeom>
              <a:avLst/>
              <a:gdLst>
                <a:gd name="T0" fmla="*/ 75 w 162"/>
                <a:gd name="T1" fmla="*/ 65 h 171"/>
                <a:gd name="T2" fmla="*/ 54 w 162"/>
                <a:gd name="T3" fmla="*/ 86 h 171"/>
                <a:gd name="T4" fmla="*/ 87 w 162"/>
                <a:gd name="T5" fmla="*/ 65 h 171"/>
                <a:gd name="T6" fmla="*/ 108 w 162"/>
                <a:gd name="T7" fmla="*/ 86 h 171"/>
                <a:gd name="T8" fmla="*/ 87 w 162"/>
                <a:gd name="T9" fmla="*/ 65 h 171"/>
                <a:gd name="T10" fmla="*/ 139 w 162"/>
                <a:gd name="T11" fmla="*/ 65 h 171"/>
                <a:gd name="T12" fmla="*/ 118 w 162"/>
                <a:gd name="T13" fmla="*/ 86 h 171"/>
                <a:gd name="T14" fmla="*/ 21 w 162"/>
                <a:gd name="T15" fmla="*/ 129 h 171"/>
                <a:gd name="T16" fmla="*/ 43 w 162"/>
                <a:gd name="T17" fmla="*/ 150 h 171"/>
                <a:gd name="T18" fmla="*/ 21 w 162"/>
                <a:gd name="T19" fmla="*/ 129 h 171"/>
                <a:gd name="T20" fmla="*/ 75 w 162"/>
                <a:gd name="T21" fmla="*/ 129 h 171"/>
                <a:gd name="T22" fmla="*/ 54 w 162"/>
                <a:gd name="T23" fmla="*/ 150 h 171"/>
                <a:gd name="T24" fmla="*/ 87 w 162"/>
                <a:gd name="T25" fmla="*/ 129 h 171"/>
                <a:gd name="T26" fmla="*/ 108 w 162"/>
                <a:gd name="T27" fmla="*/ 150 h 171"/>
                <a:gd name="T28" fmla="*/ 87 w 162"/>
                <a:gd name="T29" fmla="*/ 129 h 171"/>
                <a:gd name="T30" fmla="*/ 75 w 162"/>
                <a:gd name="T31" fmla="*/ 96 h 171"/>
                <a:gd name="T32" fmla="*/ 54 w 162"/>
                <a:gd name="T33" fmla="*/ 117 h 171"/>
                <a:gd name="T34" fmla="*/ 87 w 162"/>
                <a:gd name="T35" fmla="*/ 96 h 171"/>
                <a:gd name="T36" fmla="*/ 108 w 162"/>
                <a:gd name="T37" fmla="*/ 117 h 171"/>
                <a:gd name="T38" fmla="*/ 87 w 162"/>
                <a:gd name="T39" fmla="*/ 96 h 171"/>
                <a:gd name="T40" fmla="*/ 139 w 162"/>
                <a:gd name="T41" fmla="*/ 96 h 171"/>
                <a:gd name="T42" fmla="*/ 118 w 162"/>
                <a:gd name="T43" fmla="*/ 117 h 171"/>
                <a:gd name="T44" fmla="*/ 21 w 162"/>
                <a:gd name="T45" fmla="*/ 96 h 171"/>
                <a:gd name="T46" fmla="*/ 43 w 162"/>
                <a:gd name="T47" fmla="*/ 117 h 171"/>
                <a:gd name="T48" fmla="*/ 21 w 162"/>
                <a:gd name="T49" fmla="*/ 96 h 171"/>
                <a:gd name="T50" fmla="*/ 139 w 162"/>
                <a:gd name="T51" fmla="*/ 11 h 171"/>
                <a:gd name="T52" fmla="*/ 118 w 162"/>
                <a:gd name="T53" fmla="*/ 0 h 171"/>
                <a:gd name="T54" fmla="*/ 43 w 162"/>
                <a:gd name="T55" fmla="*/ 11 h 171"/>
                <a:gd name="T56" fmla="*/ 21 w 162"/>
                <a:gd name="T57" fmla="*/ 0 h 171"/>
                <a:gd name="T58" fmla="*/ 0 w 162"/>
                <a:gd name="T59" fmla="*/ 171 h 171"/>
                <a:gd name="T60" fmla="*/ 162 w 162"/>
                <a:gd name="T61" fmla="*/ 0 h 171"/>
                <a:gd name="T62" fmla="*/ 150 w 162"/>
                <a:gd name="T63" fmla="*/ 161 h 171"/>
                <a:gd name="T64" fmla="*/ 11 w 162"/>
                <a:gd name="T65" fmla="*/ 44 h 171"/>
                <a:gd name="T66" fmla="*/ 150 w 162"/>
                <a:gd name="T67" fmla="*/ 161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62" h="171">
                  <a:moveTo>
                    <a:pt x="54" y="65"/>
                  </a:moveTo>
                  <a:lnTo>
                    <a:pt x="75" y="65"/>
                  </a:lnTo>
                  <a:lnTo>
                    <a:pt x="75" y="86"/>
                  </a:lnTo>
                  <a:lnTo>
                    <a:pt x="54" y="86"/>
                  </a:lnTo>
                  <a:lnTo>
                    <a:pt x="54" y="65"/>
                  </a:lnTo>
                  <a:close/>
                  <a:moveTo>
                    <a:pt x="87" y="65"/>
                  </a:moveTo>
                  <a:lnTo>
                    <a:pt x="108" y="65"/>
                  </a:lnTo>
                  <a:lnTo>
                    <a:pt x="108" y="86"/>
                  </a:lnTo>
                  <a:lnTo>
                    <a:pt x="87" y="86"/>
                  </a:lnTo>
                  <a:lnTo>
                    <a:pt x="87" y="65"/>
                  </a:lnTo>
                  <a:close/>
                  <a:moveTo>
                    <a:pt x="118" y="65"/>
                  </a:moveTo>
                  <a:lnTo>
                    <a:pt x="139" y="65"/>
                  </a:lnTo>
                  <a:lnTo>
                    <a:pt x="139" y="86"/>
                  </a:lnTo>
                  <a:lnTo>
                    <a:pt x="118" y="86"/>
                  </a:lnTo>
                  <a:lnTo>
                    <a:pt x="118" y="65"/>
                  </a:lnTo>
                  <a:close/>
                  <a:moveTo>
                    <a:pt x="21" y="129"/>
                  </a:moveTo>
                  <a:lnTo>
                    <a:pt x="43" y="129"/>
                  </a:lnTo>
                  <a:lnTo>
                    <a:pt x="43" y="150"/>
                  </a:lnTo>
                  <a:lnTo>
                    <a:pt x="21" y="150"/>
                  </a:lnTo>
                  <a:lnTo>
                    <a:pt x="21" y="129"/>
                  </a:lnTo>
                  <a:close/>
                  <a:moveTo>
                    <a:pt x="54" y="129"/>
                  </a:moveTo>
                  <a:lnTo>
                    <a:pt x="75" y="129"/>
                  </a:lnTo>
                  <a:lnTo>
                    <a:pt x="75" y="150"/>
                  </a:lnTo>
                  <a:lnTo>
                    <a:pt x="54" y="150"/>
                  </a:lnTo>
                  <a:lnTo>
                    <a:pt x="54" y="129"/>
                  </a:lnTo>
                  <a:close/>
                  <a:moveTo>
                    <a:pt x="87" y="129"/>
                  </a:moveTo>
                  <a:lnTo>
                    <a:pt x="108" y="129"/>
                  </a:lnTo>
                  <a:lnTo>
                    <a:pt x="108" y="150"/>
                  </a:lnTo>
                  <a:lnTo>
                    <a:pt x="87" y="150"/>
                  </a:lnTo>
                  <a:lnTo>
                    <a:pt x="87" y="129"/>
                  </a:lnTo>
                  <a:close/>
                  <a:moveTo>
                    <a:pt x="54" y="96"/>
                  </a:moveTo>
                  <a:lnTo>
                    <a:pt x="75" y="96"/>
                  </a:lnTo>
                  <a:lnTo>
                    <a:pt x="75" y="117"/>
                  </a:lnTo>
                  <a:lnTo>
                    <a:pt x="54" y="117"/>
                  </a:lnTo>
                  <a:lnTo>
                    <a:pt x="54" y="96"/>
                  </a:lnTo>
                  <a:close/>
                  <a:moveTo>
                    <a:pt x="87" y="96"/>
                  </a:moveTo>
                  <a:lnTo>
                    <a:pt x="108" y="96"/>
                  </a:lnTo>
                  <a:lnTo>
                    <a:pt x="108" y="117"/>
                  </a:lnTo>
                  <a:lnTo>
                    <a:pt x="87" y="117"/>
                  </a:lnTo>
                  <a:lnTo>
                    <a:pt x="87" y="96"/>
                  </a:lnTo>
                  <a:close/>
                  <a:moveTo>
                    <a:pt x="118" y="96"/>
                  </a:moveTo>
                  <a:lnTo>
                    <a:pt x="139" y="96"/>
                  </a:lnTo>
                  <a:lnTo>
                    <a:pt x="139" y="117"/>
                  </a:lnTo>
                  <a:lnTo>
                    <a:pt x="118" y="117"/>
                  </a:lnTo>
                  <a:lnTo>
                    <a:pt x="118" y="96"/>
                  </a:lnTo>
                  <a:close/>
                  <a:moveTo>
                    <a:pt x="21" y="96"/>
                  </a:moveTo>
                  <a:lnTo>
                    <a:pt x="43" y="96"/>
                  </a:lnTo>
                  <a:lnTo>
                    <a:pt x="43" y="117"/>
                  </a:lnTo>
                  <a:lnTo>
                    <a:pt x="21" y="117"/>
                  </a:lnTo>
                  <a:lnTo>
                    <a:pt x="21" y="96"/>
                  </a:lnTo>
                  <a:close/>
                  <a:moveTo>
                    <a:pt x="139" y="0"/>
                  </a:moveTo>
                  <a:lnTo>
                    <a:pt x="139" y="11"/>
                  </a:lnTo>
                  <a:lnTo>
                    <a:pt x="118" y="11"/>
                  </a:lnTo>
                  <a:lnTo>
                    <a:pt x="118" y="0"/>
                  </a:lnTo>
                  <a:lnTo>
                    <a:pt x="43" y="0"/>
                  </a:lnTo>
                  <a:lnTo>
                    <a:pt x="43" y="11"/>
                  </a:lnTo>
                  <a:lnTo>
                    <a:pt x="21" y="11"/>
                  </a:lnTo>
                  <a:lnTo>
                    <a:pt x="21" y="0"/>
                  </a:lnTo>
                  <a:lnTo>
                    <a:pt x="0" y="0"/>
                  </a:lnTo>
                  <a:lnTo>
                    <a:pt x="0" y="171"/>
                  </a:lnTo>
                  <a:lnTo>
                    <a:pt x="162" y="171"/>
                  </a:lnTo>
                  <a:lnTo>
                    <a:pt x="162" y="0"/>
                  </a:lnTo>
                  <a:lnTo>
                    <a:pt x="139" y="0"/>
                  </a:lnTo>
                  <a:close/>
                  <a:moveTo>
                    <a:pt x="150" y="161"/>
                  </a:moveTo>
                  <a:lnTo>
                    <a:pt x="11" y="161"/>
                  </a:lnTo>
                  <a:lnTo>
                    <a:pt x="11" y="44"/>
                  </a:lnTo>
                  <a:lnTo>
                    <a:pt x="150" y="44"/>
                  </a:lnTo>
                  <a:lnTo>
                    <a:pt x="150" y="161"/>
                  </a:lnTo>
                  <a:close/>
                </a:path>
              </a:pathLst>
            </a:custGeom>
            <a:solidFill>
              <a:srgbClr val="4A66AC">
                <a:lumMod val="5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35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1" name="Freeform 133"/>
            <p:cNvSpPr>
              <a:spLocks noEditPoints="1"/>
            </p:cNvSpPr>
            <p:nvPr/>
          </p:nvSpPr>
          <p:spPr bwMode="auto">
            <a:xfrm>
              <a:off x="9719137" y="3676109"/>
              <a:ext cx="201124" cy="201122"/>
            </a:xfrm>
            <a:custGeom>
              <a:avLst/>
              <a:gdLst>
                <a:gd name="T0" fmla="*/ 42 w 84"/>
                <a:gd name="T1" fmla="*/ 0 h 84"/>
                <a:gd name="T2" fmla="*/ 0 w 84"/>
                <a:gd name="T3" fmla="*/ 42 h 84"/>
                <a:gd name="T4" fmla="*/ 42 w 84"/>
                <a:gd name="T5" fmla="*/ 84 h 84"/>
                <a:gd name="T6" fmla="*/ 84 w 84"/>
                <a:gd name="T7" fmla="*/ 42 h 84"/>
                <a:gd name="T8" fmla="*/ 42 w 84"/>
                <a:gd name="T9" fmla="*/ 0 h 84"/>
                <a:gd name="T10" fmla="*/ 42 w 84"/>
                <a:gd name="T11" fmla="*/ 76 h 84"/>
                <a:gd name="T12" fmla="*/ 8 w 84"/>
                <a:gd name="T13" fmla="*/ 42 h 84"/>
                <a:gd name="T14" fmla="*/ 42 w 84"/>
                <a:gd name="T15" fmla="*/ 8 h 84"/>
                <a:gd name="T16" fmla="*/ 76 w 84"/>
                <a:gd name="T17" fmla="*/ 42 h 84"/>
                <a:gd name="T18" fmla="*/ 42 w 84"/>
                <a:gd name="T19" fmla="*/ 76 h 84"/>
                <a:gd name="T20" fmla="*/ 26 w 84"/>
                <a:gd name="T21" fmla="*/ 26 h 84"/>
                <a:gd name="T22" fmla="*/ 58 w 84"/>
                <a:gd name="T23" fmla="*/ 26 h 84"/>
                <a:gd name="T24" fmla="*/ 58 w 84"/>
                <a:gd name="T25" fmla="*/ 58 h 84"/>
                <a:gd name="T26" fmla="*/ 26 w 84"/>
                <a:gd name="T27" fmla="*/ 58 h 84"/>
                <a:gd name="T28" fmla="*/ 26 w 84"/>
                <a:gd name="T29" fmla="*/ 2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4" h="84">
                  <a:moveTo>
                    <a:pt x="42" y="0"/>
                  </a:moveTo>
                  <a:cubicBezTo>
                    <a:pt x="19" y="0"/>
                    <a:pt x="0" y="19"/>
                    <a:pt x="0" y="42"/>
                  </a:cubicBezTo>
                  <a:cubicBezTo>
                    <a:pt x="0" y="65"/>
                    <a:pt x="19" y="84"/>
                    <a:pt x="42" y="84"/>
                  </a:cubicBezTo>
                  <a:cubicBezTo>
                    <a:pt x="65" y="84"/>
                    <a:pt x="84" y="65"/>
                    <a:pt x="84" y="42"/>
                  </a:cubicBezTo>
                  <a:cubicBezTo>
                    <a:pt x="84" y="19"/>
                    <a:pt x="65" y="0"/>
                    <a:pt x="42" y="0"/>
                  </a:cubicBezTo>
                  <a:close/>
                  <a:moveTo>
                    <a:pt x="42" y="76"/>
                  </a:moveTo>
                  <a:cubicBezTo>
                    <a:pt x="23" y="76"/>
                    <a:pt x="8" y="61"/>
                    <a:pt x="8" y="42"/>
                  </a:cubicBezTo>
                  <a:cubicBezTo>
                    <a:pt x="8" y="23"/>
                    <a:pt x="23" y="8"/>
                    <a:pt x="42" y="8"/>
                  </a:cubicBezTo>
                  <a:cubicBezTo>
                    <a:pt x="61" y="8"/>
                    <a:pt x="76" y="23"/>
                    <a:pt x="76" y="42"/>
                  </a:cubicBezTo>
                  <a:cubicBezTo>
                    <a:pt x="76" y="61"/>
                    <a:pt x="61" y="76"/>
                    <a:pt x="42" y="76"/>
                  </a:cubicBezTo>
                  <a:close/>
                  <a:moveTo>
                    <a:pt x="26" y="26"/>
                  </a:moveTo>
                  <a:cubicBezTo>
                    <a:pt x="58" y="26"/>
                    <a:pt x="58" y="26"/>
                    <a:pt x="58" y="26"/>
                  </a:cubicBezTo>
                  <a:cubicBezTo>
                    <a:pt x="58" y="58"/>
                    <a:pt x="58" y="58"/>
                    <a:pt x="58" y="58"/>
                  </a:cubicBezTo>
                  <a:cubicBezTo>
                    <a:pt x="26" y="58"/>
                    <a:pt x="26" y="58"/>
                    <a:pt x="26" y="58"/>
                  </a:cubicBezTo>
                  <a:lnTo>
                    <a:pt x="26" y="26"/>
                  </a:lnTo>
                  <a:close/>
                </a:path>
              </a:pathLst>
            </a:custGeom>
            <a:solidFill>
              <a:srgbClr val="4A66AC">
                <a:lumMod val="5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35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2" name="Freeform 134"/>
            <p:cNvSpPr>
              <a:spLocks noEditPoints="1"/>
            </p:cNvSpPr>
            <p:nvPr/>
          </p:nvSpPr>
          <p:spPr bwMode="auto">
            <a:xfrm>
              <a:off x="9425526" y="3646749"/>
              <a:ext cx="350865" cy="350864"/>
            </a:xfrm>
            <a:custGeom>
              <a:avLst/>
              <a:gdLst>
                <a:gd name="T0" fmla="*/ 140 w 146"/>
                <a:gd name="T1" fmla="*/ 123 h 146"/>
                <a:gd name="T2" fmla="*/ 106 w 146"/>
                <a:gd name="T3" fmla="*/ 94 h 146"/>
                <a:gd name="T4" fmla="*/ 96 w 146"/>
                <a:gd name="T5" fmla="*/ 89 h 146"/>
                <a:gd name="T6" fmla="*/ 109 w 146"/>
                <a:gd name="T7" fmla="*/ 54 h 146"/>
                <a:gd name="T8" fmla="*/ 54 w 146"/>
                <a:gd name="T9" fmla="*/ 0 h 146"/>
                <a:gd name="T10" fmla="*/ 0 w 146"/>
                <a:gd name="T11" fmla="*/ 54 h 146"/>
                <a:gd name="T12" fmla="*/ 54 w 146"/>
                <a:gd name="T13" fmla="*/ 108 h 146"/>
                <a:gd name="T14" fmla="*/ 90 w 146"/>
                <a:gd name="T15" fmla="*/ 95 h 146"/>
                <a:gd name="T16" fmla="*/ 94 w 146"/>
                <a:gd name="T17" fmla="*/ 106 h 146"/>
                <a:gd name="T18" fmla="*/ 123 w 146"/>
                <a:gd name="T19" fmla="*/ 140 h 146"/>
                <a:gd name="T20" fmla="*/ 141 w 146"/>
                <a:gd name="T21" fmla="*/ 141 h 146"/>
                <a:gd name="T22" fmla="*/ 140 w 146"/>
                <a:gd name="T23" fmla="*/ 123 h 146"/>
                <a:gd name="T24" fmla="*/ 54 w 146"/>
                <a:gd name="T25" fmla="*/ 90 h 146"/>
                <a:gd name="T26" fmla="*/ 18 w 146"/>
                <a:gd name="T27" fmla="*/ 54 h 146"/>
                <a:gd name="T28" fmla="*/ 54 w 146"/>
                <a:gd name="T29" fmla="*/ 18 h 146"/>
                <a:gd name="T30" fmla="*/ 91 w 146"/>
                <a:gd name="T31" fmla="*/ 54 h 146"/>
                <a:gd name="T32" fmla="*/ 54 w 146"/>
                <a:gd name="T33" fmla="*/ 90 h 146"/>
                <a:gd name="T34" fmla="*/ 63 w 146"/>
                <a:gd name="T35" fmla="*/ 27 h 146"/>
                <a:gd name="T36" fmla="*/ 45 w 146"/>
                <a:gd name="T37" fmla="*/ 27 h 146"/>
                <a:gd name="T38" fmla="*/ 45 w 146"/>
                <a:gd name="T39" fmla="*/ 45 h 146"/>
                <a:gd name="T40" fmla="*/ 27 w 146"/>
                <a:gd name="T41" fmla="*/ 45 h 146"/>
                <a:gd name="T42" fmla="*/ 27 w 146"/>
                <a:gd name="T43" fmla="*/ 63 h 146"/>
                <a:gd name="T44" fmla="*/ 45 w 146"/>
                <a:gd name="T45" fmla="*/ 63 h 146"/>
                <a:gd name="T46" fmla="*/ 45 w 146"/>
                <a:gd name="T47" fmla="*/ 81 h 146"/>
                <a:gd name="T48" fmla="*/ 63 w 146"/>
                <a:gd name="T49" fmla="*/ 81 h 146"/>
                <a:gd name="T50" fmla="*/ 63 w 146"/>
                <a:gd name="T51" fmla="*/ 63 h 146"/>
                <a:gd name="T52" fmla="*/ 81 w 146"/>
                <a:gd name="T53" fmla="*/ 63 h 146"/>
                <a:gd name="T54" fmla="*/ 81 w 146"/>
                <a:gd name="T55" fmla="*/ 45 h 146"/>
                <a:gd name="T56" fmla="*/ 63 w 146"/>
                <a:gd name="T57" fmla="*/ 45 h 146"/>
                <a:gd name="T58" fmla="*/ 63 w 146"/>
                <a:gd name="T59" fmla="*/ 27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6" h="146">
                  <a:moveTo>
                    <a:pt x="140" y="123"/>
                  </a:moveTo>
                  <a:cubicBezTo>
                    <a:pt x="106" y="94"/>
                    <a:pt x="106" y="94"/>
                    <a:pt x="106" y="94"/>
                  </a:cubicBezTo>
                  <a:cubicBezTo>
                    <a:pt x="103" y="91"/>
                    <a:pt x="99" y="89"/>
                    <a:pt x="96" y="89"/>
                  </a:cubicBezTo>
                  <a:cubicBezTo>
                    <a:pt x="104" y="80"/>
                    <a:pt x="109" y="67"/>
                    <a:pt x="109" y="54"/>
                  </a:cubicBezTo>
                  <a:cubicBezTo>
                    <a:pt x="109" y="24"/>
                    <a:pt x="84" y="0"/>
                    <a:pt x="54" y="0"/>
                  </a:cubicBezTo>
                  <a:cubicBezTo>
                    <a:pt x="24" y="0"/>
                    <a:pt x="0" y="24"/>
                    <a:pt x="0" y="54"/>
                  </a:cubicBezTo>
                  <a:cubicBezTo>
                    <a:pt x="0" y="84"/>
                    <a:pt x="24" y="108"/>
                    <a:pt x="54" y="108"/>
                  </a:cubicBezTo>
                  <a:cubicBezTo>
                    <a:pt x="68" y="108"/>
                    <a:pt x="80" y="103"/>
                    <a:pt x="90" y="95"/>
                  </a:cubicBezTo>
                  <a:cubicBezTo>
                    <a:pt x="89" y="98"/>
                    <a:pt x="91" y="102"/>
                    <a:pt x="94" y="106"/>
                  </a:cubicBezTo>
                  <a:cubicBezTo>
                    <a:pt x="123" y="140"/>
                    <a:pt x="123" y="140"/>
                    <a:pt x="123" y="140"/>
                  </a:cubicBezTo>
                  <a:cubicBezTo>
                    <a:pt x="128" y="146"/>
                    <a:pt x="136" y="146"/>
                    <a:pt x="141" y="141"/>
                  </a:cubicBezTo>
                  <a:cubicBezTo>
                    <a:pt x="146" y="136"/>
                    <a:pt x="146" y="128"/>
                    <a:pt x="140" y="123"/>
                  </a:cubicBezTo>
                  <a:close/>
                  <a:moveTo>
                    <a:pt x="54" y="90"/>
                  </a:moveTo>
                  <a:cubicBezTo>
                    <a:pt x="34" y="90"/>
                    <a:pt x="18" y="74"/>
                    <a:pt x="18" y="54"/>
                  </a:cubicBezTo>
                  <a:cubicBezTo>
                    <a:pt x="18" y="34"/>
                    <a:pt x="34" y="18"/>
                    <a:pt x="54" y="18"/>
                  </a:cubicBezTo>
                  <a:cubicBezTo>
                    <a:pt x="74" y="18"/>
                    <a:pt x="91" y="34"/>
                    <a:pt x="91" y="54"/>
                  </a:cubicBezTo>
                  <a:cubicBezTo>
                    <a:pt x="91" y="74"/>
                    <a:pt x="74" y="90"/>
                    <a:pt x="54" y="90"/>
                  </a:cubicBezTo>
                  <a:close/>
                  <a:moveTo>
                    <a:pt x="63" y="27"/>
                  </a:moveTo>
                  <a:cubicBezTo>
                    <a:pt x="45" y="27"/>
                    <a:pt x="45" y="27"/>
                    <a:pt x="45" y="27"/>
                  </a:cubicBezTo>
                  <a:cubicBezTo>
                    <a:pt x="45" y="45"/>
                    <a:pt x="45" y="45"/>
                    <a:pt x="45" y="45"/>
                  </a:cubicBezTo>
                  <a:cubicBezTo>
                    <a:pt x="27" y="45"/>
                    <a:pt x="27" y="45"/>
                    <a:pt x="27" y="45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45" y="63"/>
                    <a:pt x="45" y="63"/>
                    <a:pt x="45" y="63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3" y="63"/>
                    <a:pt x="63" y="63"/>
                    <a:pt x="63" y="63"/>
                  </a:cubicBezTo>
                  <a:cubicBezTo>
                    <a:pt x="81" y="63"/>
                    <a:pt x="81" y="63"/>
                    <a:pt x="81" y="63"/>
                  </a:cubicBezTo>
                  <a:cubicBezTo>
                    <a:pt x="81" y="45"/>
                    <a:pt x="81" y="45"/>
                    <a:pt x="81" y="45"/>
                  </a:cubicBezTo>
                  <a:cubicBezTo>
                    <a:pt x="63" y="45"/>
                    <a:pt x="63" y="45"/>
                    <a:pt x="63" y="45"/>
                  </a:cubicBezTo>
                  <a:lnTo>
                    <a:pt x="63" y="27"/>
                  </a:lnTo>
                  <a:close/>
                </a:path>
              </a:pathLst>
            </a:custGeom>
            <a:solidFill>
              <a:srgbClr val="4A66AC">
                <a:lumMod val="5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35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3" name="Freeform 135"/>
            <p:cNvSpPr>
              <a:spLocks noEditPoints="1"/>
            </p:cNvSpPr>
            <p:nvPr/>
          </p:nvSpPr>
          <p:spPr bwMode="auto">
            <a:xfrm>
              <a:off x="9886494" y="4275074"/>
              <a:ext cx="204059" cy="206995"/>
            </a:xfrm>
            <a:custGeom>
              <a:avLst/>
              <a:gdLst>
                <a:gd name="T0" fmla="*/ 16 w 85"/>
                <a:gd name="T1" fmla="*/ 49 h 86"/>
                <a:gd name="T2" fmla="*/ 16 w 85"/>
                <a:gd name="T3" fmla="*/ 86 h 86"/>
                <a:gd name="T4" fmla="*/ 18 w 85"/>
                <a:gd name="T5" fmla="*/ 86 h 86"/>
                <a:gd name="T6" fmla="*/ 21 w 85"/>
                <a:gd name="T7" fmla="*/ 86 h 86"/>
                <a:gd name="T8" fmla="*/ 21 w 85"/>
                <a:gd name="T9" fmla="*/ 49 h 86"/>
                <a:gd name="T10" fmla="*/ 18 w 85"/>
                <a:gd name="T11" fmla="*/ 49 h 86"/>
                <a:gd name="T12" fmla="*/ 16 w 85"/>
                <a:gd name="T13" fmla="*/ 49 h 86"/>
                <a:gd name="T14" fmla="*/ 64 w 85"/>
                <a:gd name="T15" fmla="*/ 49 h 86"/>
                <a:gd name="T16" fmla="*/ 64 w 85"/>
                <a:gd name="T17" fmla="*/ 86 h 86"/>
                <a:gd name="T18" fmla="*/ 67 w 85"/>
                <a:gd name="T19" fmla="*/ 86 h 86"/>
                <a:gd name="T20" fmla="*/ 69 w 85"/>
                <a:gd name="T21" fmla="*/ 86 h 86"/>
                <a:gd name="T22" fmla="*/ 69 w 85"/>
                <a:gd name="T23" fmla="*/ 49 h 86"/>
                <a:gd name="T24" fmla="*/ 67 w 85"/>
                <a:gd name="T25" fmla="*/ 49 h 86"/>
                <a:gd name="T26" fmla="*/ 64 w 85"/>
                <a:gd name="T27" fmla="*/ 49 h 86"/>
                <a:gd name="T28" fmla="*/ 85 w 85"/>
                <a:gd name="T29" fmla="*/ 43 h 86"/>
                <a:gd name="T30" fmla="*/ 42 w 85"/>
                <a:gd name="T31" fmla="*/ 0 h 86"/>
                <a:gd name="T32" fmla="*/ 0 w 85"/>
                <a:gd name="T33" fmla="*/ 43 h 86"/>
                <a:gd name="T34" fmla="*/ 2 w 85"/>
                <a:gd name="T35" fmla="*/ 58 h 86"/>
                <a:gd name="T36" fmla="*/ 0 w 85"/>
                <a:gd name="T37" fmla="*/ 67 h 86"/>
                <a:gd name="T38" fmla="*/ 10 w 85"/>
                <a:gd name="T39" fmla="*/ 84 h 86"/>
                <a:gd name="T40" fmla="*/ 10 w 85"/>
                <a:gd name="T41" fmla="*/ 51 h 86"/>
                <a:gd name="T42" fmla="*/ 6 w 85"/>
                <a:gd name="T43" fmla="*/ 54 h 86"/>
                <a:gd name="T44" fmla="*/ 5 w 85"/>
                <a:gd name="T45" fmla="*/ 46 h 86"/>
                <a:gd name="T46" fmla="*/ 42 w 85"/>
                <a:gd name="T47" fmla="*/ 8 h 86"/>
                <a:gd name="T48" fmla="*/ 80 w 85"/>
                <a:gd name="T49" fmla="*/ 46 h 86"/>
                <a:gd name="T50" fmla="*/ 79 w 85"/>
                <a:gd name="T51" fmla="*/ 54 h 86"/>
                <a:gd name="T52" fmla="*/ 75 w 85"/>
                <a:gd name="T53" fmla="*/ 51 h 86"/>
                <a:gd name="T54" fmla="*/ 75 w 85"/>
                <a:gd name="T55" fmla="*/ 84 h 86"/>
                <a:gd name="T56" fmla="*/ 85 w 85"/>
                <a:gd name="T57" fmla="*/ 67 h 86"/>
                <a:gd name="T58" fmla="*/ 83 w 85"/>
                <a:gd name="T59" fmla="*/ 58 h 86"/>
                <a:gd name="T60" fmla="*/ 85 w 85"/>
                <a:gd name="T61" fmla="*/ 4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5" h="86">
                  <a:moveTo>
                    <a:pt x="16" y="49"/>
                  </a:moveTo>
                  <a:cubicBezTo>
                    <a:pt x="16" y="86"/>
                    <a:pt x="16" y="86"/>
                    <a:pt x="16" y="86"/>
                  </a:cubicBezTo>
                  <a:cubicBezTo>
                    <a:pt x="17" y="86"/>
                    <a:pt x="17" y="86"/>
                    <a:pt x="18" y="86"/>
                  </a:cubicBezTo>
                  <a:cubicBezTo>
                    <a:pt x="21" y="86"/>
                    <a:pt x="21" y="86"/>
                    <a:pt x="21" y="86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18" y="49"/>
                    <a:pt x="18" y="49"/>
                    <a:pt x="18" y="49"/>
                  </a:cubicBezTo>
                  <a:cubicBezTo>
                    <a:pt x="17" y="49"/>
                    <a:pt x="17" y="49"/>
                    <a:pt x="16" y="49"/>
                  </a:cubicBezTo>
                  <a:close/>
                  <a:moveTo>
                    <a:pt x="64" y="49"/>
                  </a:moveTo>
                  <a:cubicBezTo>
                    <a:pt x="64" y="86"/>
                    <a:pt x="64" y="86"/>
                    <a:pt x="64" y="86"/>
                  </a:cubicBezTo>
                  <a:cubicBezTo>
                    <a:pt x="67" y="86"/>
                    <a:pt x="67" y="86"/>
                    <a:pt x="67" y="86"/>
                  </a:cubicBezTo>
                  <a:cubicBezTo>
                    <a:pt x="68" y="86"/>
                    <a:pt x="68" y="86"/>
                    <a:pt x="69" y="86"/>
                  </a:cubicBezTo>
                  <a:cubicBezTo>
                    <a:pt x="69" y="49"/>
                    <a:pt x="69" y="49"/>
                    <a:pt x="69" y="49"/>
                  </a:cubicBezTo>
                  <a:cubicBezTo>
                    <a:pt x="68" y="49"/>
                    <a:pt x="68" y="49"/>
                    <a:pt x="67" y="49"/>
                  </a:cubicBezTo>
                  <a:lnTo>
                    <a:pt x="64" y="49"/>
                  </a:lnTo>
                  <a:close/>
                  <a:moveTo>
                    <a:pt x="85" y="43"/>
                  </a:moveTo>
                  <a:cubicBezTo>
                    <a:pt x="85" y="20"/>
                    <a:pt x="66" y="0"/>
                    <a:pt x="42" y="0"/>
                  </a:cubicBezTo>
                  <a:cubicBezTo>
                    <a:pt x="19" y="0"/>
                    <a:pt x="0" y="20"/>
                    <a:pt x="0" y="43"/>
                  </a:cubicBezTo>
                  <a:cubicBezTo>
                    <a:pt x="0" y="48"/>
                    <a:pt x="0" y="53"/>
                    <a:pt x="2" y="58"/>
                  </a:cubicBezTo>
                  <a:cubicBezTo>
                    <a:pt x="0" y="61"/>
                    <a:pt x="0" y="64"/>
                    <a:pt x="0" y="67"/>
                  </a:cubicBezTo>
                  <a:cubicBezTo>
                    <a:pt x="0" y="75"/>
                    <a:pt x="4" y="81"/>
                    <a:pt x="10" y="84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9" y="51"/>
                    <a:pt x="7" y="52"/>
                    <a:pt x="6" y="54"/>
                  </a:cubicBezTo>
                  <a:cubicBezTo>
                    <a:pt x="5" y="51"/>
                    <a:pt x="5" y="49"/>
                    <a:pt x="5" y="46"/>
                  </a:cubicBezTo>
                  <a:cubicBezTo>
                    <a:pt x="5" y="25"/>
                    <a:pt x="22" y="8"/>
                    <a:pt x="42" y="8"/>
                  </a:cubicBezTo>
                  <a:cubicBezTo>
                    <a:pt x="63" y="8"/>
                    <a:pt x="80" y="25"/>
                    <a:pt x="80" y="46"/>
                  </a:cubicBezTo>
                  <a:cubicBezTo>
                    <a:pt x="80" y="49"/>
                    <a:pt x="80" y="51"/>
                    <a:pt x="79" y="54"/>
                  </a:cubicBezTo>
                  <a:cubicBezTo>
                    <a:pt x="78" y="52"/>
                    <a:pt x="76" y="51"/>
                    <a:pt x="75" y="51"/>
                  </a:cubicBezTo>
                  <a:cubicBezTo>
                    <a:pt x="75" y="84"/>
                    <a:pt x="75" y="84"/>
                    <a:pt x="75" y="84"/>
                  </a:cubicBezTo>
                  <a:cubicBezTo>
                    <a:pt x="81" y="81"/>
                    <a:pt x="85" y="75"/>
                    <a:pt x="85" y="67"/>
                  </a:cubicBezTo>
                  <a:cubicBezTo>
                    <a:pt x="85" y="64"/>
                    <a:pt x="84" y="61"/>
                    <a:pt x="83" y="58"/>
                  </a:cubicBezTo>
                  <a:cubicBezTo>
                    <a:pt x="85" y="53"/>
                    <a:pt x="85" y="48"/>
                    <a:pt x="85" y="43"/>
                  </a:cubicBezTo>
                  <a:close/>
                </a:path>
              </a:pathLst>
            </a:custGeom>
            <a:solidFill>
              <a:srgbClr val="4A66AC">
                <a:lumMod val="5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35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4" name="Freeform 136"/>
            <p:cNvSpPr>
              <a:spLocks noEditPoints="1"/>
            </p:cNvSpPr>
            <p:nvPr/>
          </p:nvSpPr>
          <p:spPr bwMode="auto">
            <a:xfrm>
              <a:off x="9576736" y="4024037"/>
              <a:ext cx="249569" cy="248100"/>
            </a:xfrm>
            <a:custGeom>
              <a:avLst/>
              <a:gdLst>
                <a:gd name="T0" fmla="*/ 52 w 104"/>
                <a:gd name="T1" fmla="*/ 0 h 104"/>
                <a:gd name="T2" fmla="*/ 0 w 104"/>
                <a:gd name="T3" fmla="*/ 52 h 104"/>
                <a:gd name="T4" fmla="*/ 52 w 104"/>
                <a:gd name="T5" fmla="*/ 104 h 104"/>
                <a:gd name="T6" fmla="*/ 104 w 104"/>
                <a:gd name="T7" fmla="*/ 52 h 104"/>
                <a:gd name="T8" fmla="*/ 52 w 104"/>
                <a:gd name="T9" fmla="*/ 0 h 104"/>
                <a:gd name="T10" fmla="*/ 32 w 104"/>
                <a:gd name="T11" fmla="*/ 52 h 104"/>
                <a:gd name="T12" fmla="*/ 52 w 104"/>
                <a:gd name="T13" fmla="*/ 32 h 104"/>
                <a:gd name="T14" fmla="*/ 72 w 104"/>
                <a:gd name="T15" fmla="*/ 52 h 104"/>
                <a:gd name="T16" fmla="*/ 52 w 104"/>
                <a:gd name="T17" fmla="*/ 71 h 104"/>
                <a:gd name="T18" fmla="*/ 32 w 104"/>
                <a:gd name="T19" fmla="*/ 52 h 104"/>
                <a:gd name="T20" fmla="*/ 94 w 104"/>
                <a:gd name="T21" fmla="*/ 69 h 104"/>
                <a:gd name="T22" fmla="*/ 94 w 104"/>
                <a:gd name="T23" fmla="*/ 69 h 104"/>
                <a:gd name="T24" fmla="*/ 76 w 104"/>
                <a:gd name="T25" fmla="*/ 62 h 104"/>
                <a:gd name="T26" fmla="*/ 78 w 104"/>
                <a:gd name="T27" fmla="*/ 52 h 104"/>
                <a:gd name="T28" fmla="*/ 76 w 104"/>
                <a:gd name="T29" fmla="*/ 42 h 104"/>
                <a:gd name="T30" fmla="*/ 89 w 104"/>
                <a:gd name="T31" fmla="*/ 37 h 104"/>
                <a:gd name="T32" fmla="*/ 94 w 104"/>
                <a:gd name="T33" fmla="*/ 34 h 104"/>
                <a:gd name="T34" fmla="*/ 98 w 104"/>
                <a:gd name="T35" fmla="*/ 52 h 104"/>
                <a:gd name="T36" fmla="*/ 94 w 104"/>
                <a:gd name="T37" fmla="*/ 69 h 104"/>
                <a:gd name="T38" fmla="*/ 69 w 104"/>
                <a:gd name="T39" fmla="*/ 10 h 104"/>
                <a:gd name="T40" fmla="*/ 69 w 104"/>
                <a:gd name="T41" fmla="*/ 10 h 104"/>
                <a:gd name="T42" fmla="*/ 69 w 104"/>
                <a:gd name="T43" fmla="*/ 10 h 104"/>
                <a:gd name="T44" fmla="*/ 62 w 104"/>
                <a:gd name="T45" fmla="*/ 28 h 104"/>
                <a:gd name="T46" fmla="*/ 52 w 104"/>
                <a:gd name="T47" fmla="*/ 26 h 104"/>
                <a:gd name="T48" fmla="*/ 42 w 104"/>
                <a:gd name="T49" fmla="*/ 28 h 104"/>
                <a:gd name="T50" fmla="*/ 38 w 104"/>
                <a:gd name="T51" fmla="*/ 19 h 104"/>
                <a:gd name="T52" fmla="*/ 35 w 104"/>
                <a:gd name="T53" fmla="*/ 10 h 104"/>
                <a:gd name="T54" fmla="*/ 52 w 104"/>
                <a:gd name="T55" fmla="*/ 6 h 104"/>
                <a:gd name="T56" fmla="*/ 69 w 104"/>
                <a:gd name="T57" fmla="*/ 10 h 104"/>
                <a:gd name="T58" fmla="*/ 10 w 104"/>
                <a:gd name="T59" fmla="*/ 34 h 104"/>
                <a:gd name="T60" fmla="*/ 19 w 104"/>
                <a:gd name="T61" fmla="*/ 38 h 104"/>
                <a:gd name="T62" fmla="*/ 28 w 104"/>
                <a:gd name="T63" fmla="*/ 42 h 104"/>
                <a:gd name="T64" fmla="*/ 26 w 104"/>
                <a:gd name="T65" fmla="*/ 52 h 104"/>
                <a:gd name="T66" fmla="*/ 28 w 104"/>
                <a:gd name="T67" fmla="*/ 62 h 104"/>
                <a:gd name="T68" fmla="*/ 10 w 104"/>
                <a:gd name="T69" fmla="*/ 69 h 104"/>
                <a:gd name="T70" fmla="*/ 6 w 104"/>
                <a:gd name="T71" fmla="*/ 52 h 104"/>
                <a:gd name="T72" fmla="*/ 10 w 104"/>
                <a:gd name="T73" fmla="*/ 34 h 104"/>
                <a:gd name="T74" fmla="*/ 35 w 104"/>
                <a:gd name="T75" fmla="*/ 94 h 104"/>
                <a:gd name="T76" fmla="*/ 37 w 104"/>
                <a:gd name="T77" fmla="*/ 88 h 104"/>
                <a:gd name="T78" fmla="*/ 42 w 104"/>
                <a:gd name="T79" fmla="*/ 76 h 104"/>
                <a:gd name="T80" fmla="*/ 52 w 104"/>
                <a:gd name="T81" fmla="*/ 78 h 104"/>
                <a:gd name="T82" fmla="*/ 62 w 104"/>
                <a:gd name="T83" fmla="*/ 76 h 104"/>
                <a:gd name="T84" fmla="*/ 69 w 104"/>
                <a:gd name="T85" fmla="*/ 94 h 104"/>
                <a:gd name="T86" fmla="*/ 69 w 104"/>
                <a:gd name="T87" fmla="*/ 94 h 104"/>
                <a:gd name="T88" fmla="*/ 69 w 104"/>
                <a:gd name="T89" fmla="*/ 94 h 104"/>
                <a:gd name="T90" fmla="*/ 52 w 104"/>
                <a:gd name="T91" fmla="*/ 97 h 104"/>
                <a:gd name="T92" fmla="*/ 35 w 104"/>
                <a:gd name="T93" fmla="*/ 9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4" h="104">
                  <a:moveTo>
                    <a:pt x="52" y="0"/>
                  </a:moveTo>
                  <a:cubicBezTo>
                    <a:pt x="23" y="0"/>
                    <a:pt x="0" y="23"/>
                    <a:pt x="0" y="52"/>
                  </a:cubicBezTo>
                  <a:cubicBezTo>
                    <a:pt x="0" y="81"/>
                    <a:pt x="23" y="104"/>
                    <a:pt x="52" y="104"/>
                  </a:cubicBezTo>
                  <a:cubicBezTo>
                    <a:pt x="81" y="104"/>
                    <a:pt x="104" y="81"/>
                    <a:pt x="104" y="52"/>
                  </a:cubicBezTo>
                  <a:cubicBezTo>
                    <a:pt x="104" y="23"/>
                    <a:pt x="81" y="0"/>
                    <a:pt x="52" y="0"/>
                  </a:cubicBezTo>
                  <a:close/>
                  <a:moveTo>
                    <a:pt x="32" y="52"/>
                  </a:moveTo>
                  <a:cubicBezTo>
                    <a:pt x="32" y="41"/>
                    <a:pt x="41" y="32"/>
                    <a:pt x="52" y="32"/>
                  </a:cubicBezTo>
                  <a:cubicBezTo>
                    <a:pt x="63" y="32"/>
                    <a:pt x="72" y="41"/>
                    <a:pt x="72" y="52"/>
                  </a:cubicBezTo>
                  <a:cubicBezTo>
                    <a:pt x="72" y="63"/>
                    <a:pt x="63" y="71"/>
                    <a:pt x="52" y="71"/>
                  </a:cubicBezTo>
                  <a:cubicBezTo>
                    <a:pt x="41" y="71"/>
                    <a:pt x="32" y="63"/>
                    <a:pt x="32" y="52"/>
                  </a:cubicBezTo>
                  <a:close/>
                  <a:moveTo>
                    <a:pt x="94" y="69"/>
                  </a:moveTo>
                  <a:cubicBezTo>
                    <a:pt x="94" y="69"/>
                    <a:pt x="94" y="69"/>
                    <a:pt x="94" y="69"/>
                  </a:cubicBezTo>
                  <a:cubicBezTo>
                    <a:pt x="76" y="62"/>
                    <a:pt x="76" y="62"/>
                    <a:pt x="76" y="62"/>
                  </a:cubicBezTo>
                  <a:cubicBezTo>
                    <a:pt x="77" y="59"/>
                    <a:pt x="78" y="55"/>
                    <a:pt x="78" y="52"/>
                  </a:cubicBezTo>
                  <a:cubicBezTo>
                    <a:pt x="78" y="48"/>
                    <a:pt x="77" y="45"/>
                    <a:pt x="76" y="42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94" y="34"/>
                    <a:pt x="94" y="34"/>
                    <a:pt x="94" y="34"/>
                  </a:cubicBezTo>
                  <a:cubicBezTo>
                    <a:pt x="96" y="40"/>
                    <a:pt x="98" y="46"/>
                    <a:pt x="98" y="52"/>
                  </a:cubicBezTo>
                  <a:cubicBezTo>
                    <a:pt x="98" y="58"/>
                    <a:pt x="96" y="64"/>
                    <a:pt x="94" y="69"/>
                  </a:cubicBezTo>
                  <a:close/>
                  <a:moveTo>
                    <a:pt x="69" y="10"/>
                  </a:moveTo>
                  <a:cubicBezTo>
                    <a:pt x="69" y="10"/>
                    <a:pt x="69" y="10"/>
                    <a:pt x="69" y="10"/>
                  </a:cubicBezTo>
                  <a:cubicBezTo>
                    <a:pt x="69" y="10"/>
                    <a:pt x="69" y="10"/>
                    <a:pt x="69" y="10"/>
                  </a:cubicBezTo>
                  <a:cubicBezTo>
                    <a:pt x="62" y="28"/>
                    <a:pt x="62" y="28"/>
                    <a:pt x="62" y="28"/>
                  </a:cubicBezTo>
                  <a:cubicBezTo>
                    <a:pt x="59" y="26"/>
                    <a:pt x="56" y="26"/>
                    <a:pt x="52" y="26"/>
                  </a:cubicBezTo>
                  <a:cubicBezTo>
                    <a:pt x="48" y="26"/>
                    <a:pt x="45" y="26"/>
                    <a:pt x="42" y="28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40" y="7"/>
                    <a:pt x="46" y="6"/>
                    <a:pt x="52" y="6"/>
                  </a:cubicBezTo>
                  <a:cubicBezTo>
                    <a:pt x="58" y="6"/>
                    <a:pt x="64" y="7"/>
                    <a:pt x="69" y="10"/>
                  </a:cubicBezTo>
                  <a:close/>
                  <a:moveTo>
                    <a:pt x="10" y="34"/>
                  </a:moveTo>
                  <a:cubicBezTo>
                    <a:pt x="19" y="38"/>
                    <a:pt x="19" y="38"/>
                    <a:pt x="19" y="38"/>
                  </a:cubicBezTo>
                  <a:cubicBezTo>
                    <a:pt x="28" y="42"/>
                    <a:pt x="28" y="42"/>
                    <a:pt x="28" y="42"/>
                  </a:cubicBezTo>
                  <a:cubicBezTo>
                    <a:pt x="27" y="45"/>
                    <a:pt x="26" y="48"/>
                    <a:pt x="26" y="52"/>
                  </a:cubicBezTo>
                  <a:cubicBezTo>
                    <a:pt x="26" y="55"/>
                    <a:pt x="27" y="59"/>
                    <a:pt x="28" y="62"/>
                  </a:cubicBezTo>
                  <a:cubicBezTo>
                    <a:pt x="10" y="69"/>
                    <a:pt x="10" y="69"/>
                    <a:pt x="10" y="69"/>
                  </a:cubicBezTo>
                  <a:cubicBezTo>
                    <a:pt x="8" y="64"/>
                    <a:pt x="6" y="58"/>
                    <a:pt x="6" y="52"/>
                  </a:cubicBezTo>
                  <a:cubicBezTo>
                    <a:pt x="6" y="46"/>
                    <a:pt x="8" y="40"/>
                    <a:pt x="10" y="34"/>
                  </a:cubicBezTo>
                  <a:close/>
                  <a:moveTo>
                    <a:pt x="35" y="94"/>
                  </a:moveTo>
                  <a:cubicBezTo>
                    <a:pt x="37" y="88"/>
                    <a:pt x="37" y="88"/>
                    <a:pt x="37" y="88"/>
                  </a:cubicBezTo>
                  <a:cubicBezTo>
                    <a:pt x="42" y="76"/>
                    <a:pt x="42" y="76"/>
                    <a:pt x="42" y="76"/>
                  </a:cubicBezTo>
                  <a:cubicBezTo>
                    <a:pt x="45" y="77"/>
                    <a:pt x="48" y="78"/>
                    <a:pt x="52" y="78"/>
                  </a:cubicBezTo>
                  <a:cubicBezTo>
                    <a:pt x="56" y="78"/>
                    <a:pt x="59" y="77"/>
                    <a:pt x="62" y="76"/>
                  </a:cubicBezTo>
                  <a:cubicBezTo>
                    <a:pt x="69" y="94"/>
                    <a:pt x="69" y="94"/>
                    <a:pt x="69" y="94"/>
                  </a:cubicBezTo>
                  <a:cubicBezTo>
                    <a:pt x="69" y="94"/>
                    <a:pt x="69" y="94"/>
                    <a:pt x="69" y="94"/>
                  </a:cubicBezTo>
                  <a:cubicBezTo>
                    <a:pt x="69" y="94"/>
                    <a:pt x="69" y="94"/>
                    <a:pt x="69" y="94"/>
                  </a:cubicBezTo>
                  <a:cubicBezTo>
                    <a:pt x="64" y="96"/>
                    <a:pt x="58" y="97"/>
                    <a:pt x="52" y="97"/>
                  </a:cubicBezTo>
                  <a:cubicBezTo>
                    <a:pt x="46" y="97"/>
                    <a:pt x="40" y="96"/>
                    <a:pt x="35" y="94"/>
                  </a:cubicBezTo>
                  <a:close/>
                </a:path>
              </a:pathLst>
            </a:custGeom>
            <a:solidFill>
              <a:srgbClr val="4A66AC">
                <a:lumMod val="5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35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5" name="Freeform 137"/>
            <p:cNvSpPr/>
            <p:nvPr/>
          </p:nvSpPr>
          <p:spPr bwMode="auto">
            <a:xfrm>
              <a:off x="9651607" y="4324988"/>
              <a:ext cx="287738" cy="290674"/>
            </a:xfrm>
            <a:custGeom>
              <a:avLst/>
              <a:gdLst>
                <a:gd name="T0" fmla="*/ 0 w 120"/>
                <a:gd name="T1" fmla="*/ 70 h 121"/>
                <a:gd name="T2" fmla="*/ 10 w 120"/>
                <a:gd name="T3" fmla="*/ 80 h 121"/>
                <a:gd name="T4" fmla="*/ 20 w 120"/>
                <a:gd name="T5" fmla="*/ 70 h 121"/>
                <a:gd name="T6" fmla="*/ 20 w 120"/>
                <a:gd name="T7" fmla="*/ 34 h 121"/>
                <a:gd name="T8" fmla="*/ 103 w 120"/>
                <a:gd name="T9" fmla="*/ 117 h 121"/>
                <a:gd name="T10" fmla="*/ 117 w 120"/>
                <a:gd name="T11" fmla="*/ 117 h 121"/>
                <a:gd name="T12" fmla="*/ 120 w 120"/>
                <a:gd name="T13" fmla="*/ 110 h 121"/>
                <a:gd name="T14" fmla="*/ 117 w 120"/>
                <a:gd name="T15" fmla="*/ 103 h 121"/>
                <a:gd name="T16" fmla="*/ 34 w 120"/>
                <a:gd name="T17" fmla="*/ 20 h 121"/>
                <a:gd name="T18" fmla="*/ 70 w 120"/>
                <a:gd name="T19" fmla="*/ 20 h 121"/>
                <a:gd name="T20" fmla="*/ 80 w 120"/>
                <a:gd name="T21" fmla="*/ 10 h 121"/>
                <a:gd name="T22" fmla="*/ 70 w 120"/>
                <a:gd name="T23" fmla="*/ 0 h 121"/>
                <a:gd name="T24" fmla="*/ 0 w 120"/>
                <a:gd name="T25" fmla="*/ 0 h 121"/>
                <a:gd name="T26" fmla="*/ 0 w 120"/>
                <a:gd name="T27" fmla="*/ 7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0" h="121">
                  <a:moveTo>
                    <a:pt x="0" y="70"/>
                  </a:moveTo>
                  <a:cubicBezTo>
                    <a:pt x="0" y="76"/>
                    <a:pt x="4" y="80"/>
                    <a:pt x="10" y="80"/>
                  </a:cubicBezTo>
                  <a:cubicBezTo>
                    <a:pt x="15" y="80"/>
                    <a:pt x="20" y="76"/>
                    <a:pt x="20" y="70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103" y="117"/>
                    <a:pt x="103" y="117"/>
                    <a:pt x="103" y="117"/>
                  </a:cubicBezTo>
                  <a:cubicBezTo>
                    <a:pt x="107" y="121"/>
                    <a:pt x="113" y="121"/>
                    <a:pt x="117" y="117"/>
                  </a:cubicBezTo>
                  <a:cubicBezTo>
                    <a:pt x="119" y="115"/>
                    <a:pt x="120" y="113"/>
                    <a:pt x="120" y="110"/>
                  </a:cubicBezTo>
                  <a:cubicBezTo>
                    <a:pt x="120" y="108"/>
                    <a:pt x="119" y="105"/>
                    <a:pt x="117" y="103"/>
                  </a:cubicBezTo>
                  <a:cubicBezTo>
                    <a:pt x="34" y="20"/>
                    <a:pt x="34" y="20"/>
                    <a:pt x="34" y="20"/>
                  </a:cubicBezTo>
                  <a:cubicBezTo>
                    <a:pt x="70" y="20"/>
                    <a:pt x="70" y="20"/>
                    <a:pt x="70" y="20"/>
                  </a:cubicBezTo>
                  <a:cubicBezTo>
                    <a:pt x="75" y="20"/>
                    <a:pt x="80" y="15"/>
                    <a:pt x="80" y="10"/>
                  </a:cubicBezTo>
                  <a:cubicBezTo>
                    <a:pt x="80" y="4"/>
                    <a:pt x="75" y="0"/>
                    <a:pt x="7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70"/>
                  </a:lnTo>
                  <a:close/>
                </a:path>
              </a:pathLst>
            </a:custGeom>
            <a:solidFill>
              <a:srgbClr val="4A66AC">
                <a:lumMod val="5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35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6" name="Freeform 138"/>
            <p:cNvSpPr>
              <a:spLocks noEditPoints="1"/>
            </p:cNvSpPr>
            <p:nvPr/>
          </p:nvSpPr>
          <p:spPr bwMode="auto">
            <a:xfrm>
              <a:off x="9269913" y="3375158"/>
              <a:ext cx="299482" cy="248100"/>
            </a:xfrm>
            <a:custGeom>
              <a:avLst/>
              <a:gdLst>
                <a:gd name="T0" fmla="*/ 125 w 125"/>
                <a:gd name="T1" fmla="*/ 55 h 103"/>
                <a:gd name="T2" fmla="*/ 110 w 125"/>
                <a:gd name="T3" fmla="*/ 24 h 103"/>
                <a:gd name="T4" fmla="*/ 86 w 125"/>
                <a:gd name="T5" fmla="*/ 24 h 103"/>
                <a:gd name="T6" fmla="*/ 86 w 125"/>
                <a:gd name="T7" fmla="*/ 8 h 103"/>
                <a:gd name="T8" fmla="*/ 78 w 125"/>
                <a:gd name="T9" fmla="*/ 0 h 103"/>
                <a:gd name="T10" fmla="*/ 8 w 125"/>
                <a:gd name="T11" fmla="*/ 0 h 103"/>
                <a:gd name="T12" fmla="*/ 0 w 125"/>
                <a:gd name="T13" fmla="*/ 8 h 103"/>
                <a:gd name="T14" fmla="*/ 0 w 125"/>
                <a:gd name="T15" fmla="*/ 71 h 103"/>
                <a:gd name="T16" fmla="*/ 8 w 125"/>
                <a:gd name="T17" fmla="*/ 79 h 103"/>
                <a:gd name="T18" fmla="*/ 18 w 125"/>
                <a:gd name="T19" fmla="*/ 79 h 103"/>
                <a:gd name="T20" fmla="*/ 16 w 125"/>
                <a:gd name="T21" fmla="*/ 87 h 103"/>
                <a:gd name="T22" fmla="*/ 31 w 125"/>
                <a:gd name="T23" fmla="*/ 103 h 103"/>
                <a:gd name="T24" fmla="*/ 47 w 125"/>
                <a:gd name="T25" fmla="*/ 87 h 103"/>
                <a:gd name="T26" fmla="*/ 45 w 125"/>
                <a:gd name="T27" fmla="*/ 79 h 103"/>
                <a:gd name="T28" fmla="*/ 88 w 125"/>
                <a:gd name="T29" fmla="*/ 79 h 103"/>
                <a:gd name="T30" fmla="*/ 86 w 125"/>
                <a:gd name="T31" fmla="*/ 87 h 103"/>
                <a:gd name="T32" fmla="*/ 102 w 125"/>
                <a:gd name="T33" fmla="*/ 103 h 103"/>
                <a:gd name="T34" fmla="*/ 118 w 125"/>
                <a:gd name="T35" fmla="*/ 87 h 103"/>
                <a:gd name="T36" fmla="*/ 115 w 125"/>
                <a:gd name="T37" fmla="*/ 79 h 103"/>
                <a:gd name="T38" fmla="*/ 125 w 125"/>
                <a:gd name="T39" fmla="*/ 79 h 103"/>
                <a:gd name="T40" fmla="*/ 125 w 125"/>
                <a:gd name="T41" fmla="*/ 55 h 103"/>
                <a:gd name="T42" fmla="*/ 86 w 125"/>
                <a:gd name="T43" fmla="*/ 55 h 103"/>
                <a:gd name="T44" fmla="*/ 86 w 125"/>
                <a:gd name="T45" fmla="*/ 36 h 103"/>
                <a:gd name="T46" fmla="*/ 102 w 125"/>
                <a:gd name="T47" fmla="*/ 36 h 103"/>
                <a:gd name="T48" fmla="*/ 112 w 125"/>
                <a:gd name="T49" fmla="*/ 55 h 103"/>
                <a:gd name="T50" fmla="*/ 86 w 125"/>
                <a:gd name="T51" fmla="*/ 5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5" h="103">
                  <a:moveTo>
                    <a:pt x="125" y="55"/>
                  </a:moveTo>
                  <a:cubicBezTo>
                    <a:pt x="110" y="24"/>
                    <a:pt x="110" y="24"/>
                    <a:pt x="110" y="24"/>
                  </a:cubicBezTo>
                  <a:cubicBezTo>
                    <a:pt x="86" y="24"/>
                    <a:pt x="86" y="24"/>
                    <a:pt x="86" y="24"/>
                  </a:cubicBezTo>
                  <a:cubicBezTo>
                    <a:pt x="86" y="8"/>
                    <a:pt x="86" y="8"/>
                    <a:pt x="86" y="8"/>
                  </a:cubicBezTo>
                  <a:cubicBezTo>
                    <a:pt x="86" y="4"/>
                    <a:pt x="83" y="0"/>
                    <a:pt x="7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4"/>
                    <a:pt x="0" y="8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8" y="79"/>
                    <a:pt x="8" y="79"/>
                    <a:pt x="8" y="79"/>
                  </a:cubicBezTo>
                  <a:cubicBezTo>
                    <a:pt x="18" y="79"/>
                    <a:pt x="18" y="79"/>
                    <a:pt x="18" y="79"/>
                  </a:cubicBezTo>
                  <a:cubicBezTo>
                    <a:pt x="16" y="81"/>
                    <a:pt x="16" y="84"/>
                    <a:pt x="16" y="87"/>
                  </a:cubicBezTo>
                  <a:cubicBezTo>
                    <a:pt x="16" y="96"/>
                    <a:pt x="23" y="103"/>
                    <a:pt x="31" y="103"/>
                  </a:cubicBezTo>
                  <a:cubicBezTo>
                    <a:pt x="40" y="103"/>
                    <a:pt x="47" y="96"/>
                    <a:pt x="47" y="87"/>
                  </a:cubicBezTo>
                  <a:cubicBezTo>
                    <a:pt x="47" y="84"/>
                    <a:pt x="46" y="81"/>
                    <a:pt x="45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4"/>
                    <a:pt x="86" y="87"/>
                  </a:cubicBezTo>
                  <a:cubicBezTo>
                    <a:pt x="86" y="96"/>
                    <a:pt x="93" y="103"/>
                    <a:pt x="102" y="103"/>
                  </a:cubicBezTo>
                  <a:cubicBezTo>
                    <a:pt x="111" y="103"/>
                    <a:pt x="118" y="96"/>
                    <a:pt x="118" y="87"/>
                  </a:cubicBezTo>
                  <a:cubicBezTo>
                    <a:pt x="118" y="84"/>
                    <a:pt x="117" y="81"/>
                    <a:pt x="115" y="79"/>
                  </a:cubicBezTo>
                  <a:cubicBezTo>
                    <a:pt x="125" y="79"/>
                    <a:pt x="125" y="79"/>
                    <a:pt x="125" y="79"/>
                  </a:cubicBezTo>
                  <a:lnTo>
                    <a:pt x="125" y="55"/>
                  </a:lnTo>
                  <a:close/>
                  <a:moveTo>
                    <a:pt x="86" y="55"/>
                  </a:moveTo>
                  <a:cubicBezTo>
                    <a:pt x="86" y="36"/>
                    <a:pt x="86" y="36"/>
                    <a:pt x="86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12" y="55"/>
                    <a:pt x="112" y="55"/>
                    <a:pt x="112" y="55"/>
                  </a:cubicBezTo>
                  <a:lnTo>
                    <a:pt x="86" y="55"/>
                  </a:lnTo>
                  <a:close/>
                </a:path>
              </a:pathLst>
            </a:custGeom>
            <a:solidFill>
              <a:srgbClr val="4A66AC">
                <a:lumMod val="5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35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7" name="Freeform 139"/>
            <p:cNvSpPr>
              <a:spLocks noEditPoints="1"/>
            </p:cNvSpPr>
            <p:nvPr/>
          </p:nvSpPr>
          <p:spPr bwMode="auto">
            <a:xfrm>
              <a:off x="9137789" y="3087420"/>
              <a:ext cx="252505" cy="252505"/>
            </a:xfrm>
            <a:custGeom>
              <a:avLst/>
              <a:gdLst>
                <a:gd name="T0" fmla="*/ 101 w 105"/>
                <a:gd name="T1" fmla="*/ 29 h 105"/>
                <a:gd name="T2" fmla="*/ 72 w 105"/>
                <a:gd name="T3" fmla="*/ 26 h 105"/>
                <a:gd name="T4" fmla="*/ 89 w 105"/>
                <a:gd name="T5" fmla="*/ 10 h 105"/>
                <a:gd name="T6" fmla="*/ 82 w 105"/>
                <a:gd name="T7" fmla="*/ 3 h 105"/>
                <a:gd name="T8" fmla="*/ 59 w 105"/>
                <a:gd name="T9" fmla="*/ 26 h 105"/>
                <a:gd name="T10" fmla="*/ 53 w 105"/>
                <a:gd name="T11" fmla="*/ 26 h 105"/>
                <a:gd name="T12" fmla="*/ 53 w 105"/>
                <a:gd name="T13" fmla="*/ 26 h 105"/>
                <a:gd name="T14" fmla="*/ 26 w 105"/>
                <a:gd name="T15" fmla="*/ 0 h 105"/>
                <a:gd name="T16" fmla="*/ 20 w 105"/>
                <a:gd name="T17" fmla="*/ 6 h 105"/>
                <a:gd name="T18" fmla="*/ 40 w 105"/>
                <a:gd name="T19" fmla="*/ 26 h 105"/>
                <a:gd name="T20" fmla="*/ 4 w 105"/>
                <a:gd name="T21" fmla="*/ 29 h 105"/>
                <a:gd name="T22" fmla="*/ 0 w 105"/>
                <a:gd name="T23" fmla="*/ 65 h 105"/>
                <a:gd name="T24" fmla="*/ 4 w 105"/>
                <a:gd name="T25" fmla="*/ 102 h 105"/>
                <a:gd name="T26" fmla="*/ 53 w 105"/>
                <a:gd name="T27" fmla="*/ 105 h 105"/>
                <a:gd name="T28" fmla="*/ 101 w 105"/>
                <a:gd name="T29" fmla="*/ 102 h 105"/>
                <a:gd name="T30" fmla="*/ 105 w 105"/>
                <a:gd name="T31" fmla="*/ 65 h 105"/>
                <a:gd name="T32" fmla="*/ 101 w 105"/>
                <a:gd name="T33" fmla="*/ 29 h 105"/>
                <a:gd name="T34" fmla="*/ 89 w 105"/>
                <a:gd name="T35" fmla="*/ 90 h 105"/>
                <a:gd name="T36" fmla="*/ 53 w 105"/>
                <a:gd name="T37" fmla="*/ 92 h 105"/>
                <a:gd name="T38" fmla="*/ 16 w 105"/>
                <a:gd name="T39" fmla="*/ 90 h 105"/>
                <a:gd name="T40" fmla="*/ 13 w 105"/>
                <a:gd name="T41" fmla="*/ 65 h 105"/>
                <a:gd name="T42" fmla="*/ 16 w 105"/>
                <a:gd name="T43" fmla="*/ 41 h 105"/>
                <a:gd name="T44" fmla="*/ 53 w 105"/>
                <a:gd name="T45" fmla="*/ 39 h 105"/>
                <a:gd name="T46" fmla="*/ 89 w 105"/>
                <a:gd name="T47" fmla="*/ 41 h 105"/>
                <a:gd name="T48" fmla="*/ 92 w 105"/>
                <a:gd name="T49" fmla="*/ 65 h 105"/>
                <a:gd name="T50" fmla="*/ 89 w 105"/>
                <a:gd name="T51" fmla="*/ 9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5" h="105">
                  <a:moveTo>
                    <a:pt x="101" y="29"/>
                  </a:moveTo>
                  <a:cubicBezTo>
                    <a:pt x="92" y="28"/>
                    <a:pt x="82" y="27"/>
                    <a:pt x="72" y="26"/>
                  </a:cubicBezTo>
                  <a:cubicBezTo>
                    <a:pt x="89" y="10"/>
                    <a:pt x="89" y="10"/>
                    <a:pt x="89" y="10"/>
                  </a:cubicBezTo>
                  <a:cubicBezTo>
                    <a:pt x="82" y="3"/>
                    <a:pt x="82" y="3"/>
                    <a:pt x="82" y="3"/>
                  </a:cubicBezTo>
                  <a:cubicBezTo>
                    <a:pt x="59" y="26"/>
                    <a:pt x="59" y="26"/>
                    <a:pt x="59" y="26"/>
                  </a:cubicBezTo>
                  <a:cubicBezTo>
                    <a:pt x="57" y="26"/>
                    <a:pt x="55" y="26"/>
                    <a:pt x="53" y="26"/>
                  </a:cubicBezTo>
                  <a:cubicBezTo>
                    <a:pt x="53" y="26"/>
                    <a:pt x="53" y="26"/>
                    <a:pt x="53" y="26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27" y="27"/>
                    <a:pt x="15" y="28"/>
                    <a:pt x="4" y="29"/>
                  </a:cubicBezTo>
                  <a:cubicBezTo>
                    <a:pt x="2" y="40"/>
                    <a:pt x="0" y="53"/>
                    <a:pt x="0" y="65"/>
                  </a:cubicBezTo>
                  <a:cubicBezTo>
                    <a:pt x="0" y="78"/>
                    <a:pt x="2" y="91"/>
                    <a:pt x="4" y="102"/>
                  </a:cubicBezTo>
                  <a:cubicBezTo>
                    <a:pt x="19" y="104"/>
                    <a:pt x="35" y="105"/>
                    <a:pt x="53" y="105"/>
                  </a:cubicBezTo>
                  <a:cubicBezTo>
                    <a:pt x="70" y="105"/>
                    <a:pt x="86" y="104"/>
                    <a:pt x="101" y="102"/>
                  </a:cubicBezTo>
                  <a:cubicBezTo>
                    <a:pt x="104" y="91"/>
                    <a:pt x="105" y="78"/>
                    <a:pt x="105" y="65"/>
                  </a:cubicBezTo>
                  <a:cubicBezTo>
                    <a:pt x="105" y="53"/>
                    <a:pt x="104" y="40"/>
                    <a:pt x="101" y="29"/>
                  </a:cubicBezTo>
                  <a:close/>
                  <a:moveTo>
                    <a:pt x="89" y="90"/>
                  </a:moveTo>
                  <a:cubicBezTo>
                    <a:pt x="78" y="91"/>
                    <a:pt x="65" y="92"/>
                    <a:pt x="53" y="92"/>
                  </a:cubicBezTo>
                  <a:cubicBezTo>
                    <a:pt x="40" y="92"/>
                    <a:pt x="27" y="91"/>
                    <a:pt x="16" y="90"/>
                  </a:cubicBezTo>
                  <a:cubicBezTo>
                    <a:pt x="14" y="82"/>
                    <a:pt x="13" y="74"/>
                    <a:pt x="13" y="65"/>
                  </a:cubicBezTo>
                  <a:cubicBezTo>
                    <a:pt x="13" y="57"/>
                    <a:pt x="14" y="49"/>
                    <a:pt x="16" y="41"/>
                  </a:cubicBezTo>
                  <a:cubicBezTo>
                    <a:pt x="27" y="40"/>
                    <a:pt x="40" y="39"/>
                    <a:pt x="53" y="39"/>
                  </a:cubicBezTo>
                  <a:cubicBezTo>
                    <a:pt x="65" y="39"/>
                    <a:pt x="78" y="40"/>
                    <a:pt x="89" y="41"/>
                  </a:cubicBezTo>
                  <a:cubicBezTo>
                    <a:pt x="91" y="49"/>
                    <a:pt x="92" y="57"/>
                    <a:pt x="92" y="65"/>
                  </a:cubicBezTo>
                  <a:cubicBezTo>
                    <a:pt x="92" y="74"/>
                    <a:pt x="91" y="82"/>
                    <a:pt x="89" y="90"/>
                  </a:cubicBezTo>
                  <a:close/>
                </a:path>
              </a:pathLst>
            </a:custGeom>
            <a:solidFill>
              <a:srgbClr val="4A66AC">
                <a:lumMod val="5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35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8" name="Freeform 140"/>
            <p:cNvSpPr/>
            <p:nvPr/>
          </p:nvSpPr>
          <p:spPr bwMode="auto">
            <a:xfrm>
              <a:off x="9155405" y="2798215"/>
              <a:ext cx="321504" cy="261313"/>
            </a:xfrm>
            <a:custGeom>
              <a:avLst/>
              <a:gdLst>
                <a:gd name="T0" fmla="*/ 134 w 134"/>
                <a:gd name="T1" fmla="*/ 13 h 109"/>
                <a:gd name="T2" fmla="*/ 118 w 134"/>
                <a:gd name="T3" fmla="*/ 17 h 109"/>
                <a:gd name="T4" fmla="*/ 130 w 134"/>
                <a:gd name="T5" fmla="*/ 2 h 109"/>
                <a:gd name="T6" fmla="*/ 113 w 134"/>
                <a:gd name="T7" fmla="*/ 9 h 109"/>
                <a:gd name="T8" fmla="*/ 93 w 134"/>
                <a:gd name="T9" fmla="*/ 0 h 109"/>
                <a:gd name="T10" fmla="*/ 65 w 134"/>
                <a:gd name="T11" fmla="*/ 28 h 109"/>
                <a:gd name="T12" fmla="*/ 66 w 134"/>
                <a:gd name="T13" fmla="*/ 34 h 109"/>
                <a:gd name="T14" fmla="*/ 10 w 134"/>
                <a:gd name="T15" fmla="*/ 5 h 109"/>
                <a:gd name="T16" fmla="*/ 6 w 134"/>
                <a:gd name="T17" fmla="*/ 19 h 109"/>
                <a:gd name="T18" fmla="*/ 18 w 134"/>
                <a:gd name="T19" fmla="*/ 42 h 109"/>
                <a:gd name="T20" fmla="*/ 6 w 134"/>
                <a:gd name="T21" fmla="*/ 38 h 109"/>
                <a:gd name="T22" fmla="*/ 6 w 134"/>
                <a:gd name="T23" fmla="*/ 39 h 109"/>
                <a:gd name="T24" fmla="*/ 28 w 134"/>
                <a:gd name="T25" fmla="*/ 66 h 109"/>
                <a:gd name="T26" fmla="*/ 20 w 134"/>
                <a:gd name="T27" fmla="*/ 67 h 109"/>
                <a:gd name="T28" fmla="*/ 15 w 134"/>
                <a:gd name="T29" fmla="*/ 66 h 109"/>
                <a:gd name="T30" fmla="*/ 41 w 134"/>
                <a:gd name="T31" fmla="*/ 85 h 109"/>
                <a:gd name="T32" fmla="*/ 7 w 134"/>
                <a:gd name="T33" fmla="*/ 97 h 109"/>
                <a:gd name="T34" fmla="*/ 0 w 134"/>
                <a:gd name="T35" fmla="*/ 96 h 109"/>
                <a:gd name="T36" fmla="*/ 42 w 134"/>
                <a:gd name="T37" fmla="*/ 109 h 109"/>
                <a:gd name="T38" fmla="*/ 120 w 134"/>
                <a:gd name="T39" fmla="*/ 31 h 109"/>
                <a:gd name="T40" fmla="*/ 120 w 134"/>
                <a:gd name="T41" fmla="*/ 27 h 109"/>
                <a:gd name="T42" fmla="*/ 134 w 134"/>
                <a:gd name="T43" fmla="*/ 13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4" h="109">
                  <a:moveTo>
                    <a:pt x="134" y="13"/>
                  </a:moveTo>
                  <a:cubicBezTo>
                    <a:pt x="129" y="15"/>
                    <a:pt x="124" y="17"/>
                    <a:pt x="118" y="17"/>
                  </a:cubicBezTo>
                  <a:cubicBezTo>
                    <a:pt x="124" y="14"/>
                    <a:pt x="128" y="9"/>
                    <a:pt x="130" y="2"/>
                  </a:cubicBezTo>
                  <a:cubicBezTo>
                    <a:pt x="125" y="5"/>
                    <a:pt x="119" y="8"/>
                    <a:pt x="113" y="9"/>
                  </a:cubicBezTo>
                  <a:cubicBezTo>
                    <a:pt x="108" y="3"/>
                    <a:pt x="101" y="0"/>
                    <a:pt x="93" y="0"/>
                  </a:cubicBezTo>
                  <a:cubicBezTo>
                    <a:pt x="78" y="0"/>
                    <a:pt x="65" y="12"/>
                    <a:pt x="65" y="28"/>
                  </a:cubicBezTo>
                  <a:cubicBezTo>
                    <a:pt x="65" y="30"/>
                    <a:pt x="66" y="32"/>
                    <a:pt x="66" y="34"/>
                  </a:cubicBezTo>
                  <a:cubicBezTo>
                    <a:pt x="43" y="33"/>
                    <a:pt x="23" y="22"/>
                    <a:pt x="10" y="5"/>
                  </a:cubicBezTo>
                  <a:cubicBezTo>
                    <a:pt x="7" y="9"/>
                    <a:pt x="6" y="14"/>
                    <a:pt x="6" y="19"/>
                  </a:cubicBezTo>
                  <a:cubicBezTo>
                    <a:pt x="6" y="28"/>
                    <a:pt x="11" y="37"/>
                    <a:pt x="18" y="42"/>
                  </a:cubicBezTo>
                  <a:cubicBezTo>
                    <a:pt x="14" y="42"/>
                    <a:pt x="9" y="40"/>
                    <a:pt x="6" y="38"/>
                  </a:cubicBezTo>
                  <a:cubicBezTo>
                    <a:pt x="6" y="38"/>
                    <a:pt x="6" y="39"/>
                    <a:pt x="6" y="39"/>
                  </a:cubicBezTo>
                  <a:cubicBezTo>
                    <a:pt x="6" y="52"/>
                    <a:pt x="15" y="63"/>
                    <a:pt x="28" y="66"/>
                  </a:cubicBezTo>
                  <a:cubicBezTo>
                    <a:pt x="25" y="66"/>
                    <a:pt x="23" y="67"/>
                    <a:pt x="20" y="67"/>
                  </a:cubicBezTo>
                  <a:cubicBezTo>
                    <a:pt x="19" y="67"/>
                    <a:pt x="17" y="66"/>
                    <a:pt x="15" y="66"/>
                  </a:cubicBezTo>
                  <a:cubicBezTo>
                    <a:pt x="19" y="77"/>
                    <a:pt x="29" y="85"/>
                    <a:pt x="41" y="85"/>
                  </a:cubicBezTo>
                  <a:cubicBezTo>
                    <a:pt x="31" y="92"/>
                    <a:pt x="20" y="97"/>
                    <a:pt x="7" y="97"/>
                  </a:cubicBezTo>
                  <a:cubicBezTo>
                    <a:pt x="5" y="97"/>
                    <a:pt x="2" y="97"/>
                    <a:pt x="0" y="96"/>
                  </a:cubicBezTo>
                  <a:cubicBezTo>
                    <a:pt x="12" y="104"/>
                    <a:pt x="27" y="109"/>
                    <a:pt x="42" y="109"/>
                  </a:cubicBezTo>
                  <a:cubicBezTo>
                    <a:pt x="93" y="109"/>
                    <a:pt x="120" y="67"/>
                    <a:pt x="120" y="31"/>
                  </a:cubicBezTo>
                  <a:cubicBezTo>
                    <a:pt x="120" y="30"/>
                    <a:pt x="120" y="28"/>
                    <a:pt x="120" y="27"/>
                  </a:cubicBezTo>
                  <a:cubicBezTo>
                    <a:pt x="126" y="23"/>
                    <a:pt x="130" y="18"/>
                    <a:pt x="134" y="13"/>
                  </a:cubicBezTo>
                  <a:close/>
                </a:path>
              </a:pathLst>
            </a:custGeom>
            <a:solidFill>
              <a:srgbClr val="4A66AC">
                <a:lumMod val="5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35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9" name="Freeform 141"/>
            <p:cNvSpPr>
              <a:spLocks noEditPoints="1"/>
            </p:cNvSpPr>
            <p:nvPr/>
          </p:nvSpPr>
          <p:spPr bwMode="auto">
            <a:xfrm>
              <a:off x="9299274" y="4135609"/>
              <a:ext cx="311227" cy="293610"/>
            </a:xfrm>
            <a:custGeom>
              <a:avLst/>
              <a:gdLst>
                <a:gd name="T0" fmla="*/ 93 w 212"/>
                <a:gd name="T1" fmla="*/ 107 h 200"/>
                <a:gd name="T2" fmla="*/ 119 w 212"/>
                <a:gd name="T3" fmla="*/ 107 h 200"/>
                <a:gd name="T4" fmla="*/ 119 w 212"/>
                <a:gd name="T5" fmla="*/ 54 h 200"/>
                <a:gd name="T6" fmla="*/ 158 w 212"/>
                <a:gd name="T7" fmla="*/ 54 h 200"/>
                <a:gd name="T8" fmla="*/ 106 w 212"/>
                <a:gd name="T9" fmla="*/ 0 h 200"/>
                <a:gd name="T10" fmla="*/ 52 w 212"/>
                <a:gd name="T11" fmla="*/ 54 h 200"/>
                <a:gd name="T12" fmla="*/ 93 w 212"/>
                <a:gd name="T13" fmla="*/ 54 h 200"/>
                <a:gd name="T14" fmla="*/ 93 w 212"/>
                <a:gd name="T15" fmla="*/ 107 h 200"/>
                <a:gd name="T16" fmla="*/ 132 w 212"/>
                <a:gd name="T17" fmla="*/ 77 h 200"/>
                <a:gd name="T18" fmla="*/ 132 w 212"/>
                <a:gd name="T19" fmla="*/ 97 h 200"/>
                <a:gd name="T20" fmla="*/ 192 w 212"/>
                <a:gd name="T21" fmla="*/ 120 h 200"/>
                <a:gd name="T22" fmla="*/ 106 w 212"/>
                <a:gd name="T23" fmla="*/ 152 h 200"/>
                <a:gd name="T24" fmla="*/ 18 w 212"/>
                <a:gd name="T25" fmla="*/ 120 h 200"/>
                <a:gd name="T26" fmla="*/ 78 w 212"/>
                <a:gd name="T27" fmla="*/ 97 h 200"/>
                <a:gd name="T28" fmla="*/ 78 w 212"/>
                <a:gd name="T29" fmla="*/ 77 h 200"/>
                <a:gd name="T30" fmla="*/ 0 w 212"/>
                <a:gd name="T31" fmla="*/ 107 h 200"/>
                <a:gd name="T32" fmla="*/ 0 w 212"/>
                <a:gd name="T33" fmla="*/ 160 h 200"/>
                <a:gd name="T34" fmla="*/ 106 w 212"/>
                <a:gd name="T35" fmla="*/ 200 h 200"/>
                <a:gd name="T36" fmla="*/ 212 w 212"/>
                <a:gd name="T37" fmla="*/ 160 h 200"/>
                <a:gd name="T38" fmla="*/ 212 w 212"/>
                <a:gd name="T39" fmla="*/ 107 h 200"/>
                <a:gd name="T40" fmla="*/ 132 w 212"/>
                <a:gd name="T41" fmla="*/ 77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2" h="200">
                  <a:moveTo>
                    <a:pt x="93" y="107"/>
                  </a:moveTo>
                  <a:lnTo>
                    <a:pt x="119" y="107"/>
                  </a:lnTo>
                  <a:lnTo>
                    <a:pt x="119" y="54"/>
                  </a:lnTo>
                  <a:lnTo>
                    <a:pt x="158" y="54"/>
                  </a:lnTo>
                  <a:lnTo>
                    <a:pt x="106" y="0"/>
                  </a:lnTo>
                  <a:lnTo>
                    <a:pt x="52" y="54"/>
                  </a:lnTo>
                  <a:lnTo>
                    <a:pt x="93" y="54"/>
                  </a:lnTo>
                  <a:lnTo>
                    <a:pt x="93" y="107"/>
                  </a:lnTo>
                  <a:close/>
                  <a:moveTo>
                    <a:pt x="132" y="77"/>
                  </a:moveTo>
                  <a:lnTo>
                    <a:pt x="132" y="97"/>
                  </a:lnTo>
                  <a:lnTo>
                    <a:pt x="192" y="120"/>
                  </a:lnTo>
                  <a:lnTo>
                    <a:pt x="106" y="152"/>
                  </a:lnTo>
                  <a:lnTo>
                    <a:pt x="18" y="120"/>
                  </a:lnTo>
                  <a:lnTo>
                    <a:pt x="78" y="97"/>
                  </a:lnTo>
                  <a:lnTo>
                    <a:pt x="78" y="77"/>
                  </a:lnTo>
                  <a:lnTo>
                    <a:pt x="0" y="107"/>
                  </a:lnTo>
                  <a:lnTo>
                    <a:pt x="0" y="160"/>
                  </a:lnTo>
                  <a:lnTo>
                    <a:pt x="106" y="200"/>
                  </a:lnTo>
                  <a:lnTo>
                    <a:pt x="212" y="160"/>
                  </a:lnTo>
                  <a:lnTo>
                    <a:pt x="212" y="107"/>
                  </a:lnTo>
                  <a:lnTo>
                    <a:pt x="132" y="77"/>
                  </a:lnTo>
                  <a:close/>
                </a:path>
              </a:pathLst>
            </a:custGeom>
            <a:solidFill>
              <a:srgbClr val="4A66AC">
                <a:lumMod val="5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35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0" name="Freeform 142"/>
            <p:cNvSpPr>
              <a:spLocks noEditPoints="1"/>
            </p:cNvSpPr>
            <p:nvPr/>
          </p:nvSpPr>
          <p:spPr bwMode="auto">
            <a:xfrm>
              <a:off x="9284594" y="4452708"/>
              <a:ext cx="237824" cy="180570"/>
            </a:xfrm>
            <a:custGeom>
              <a:avLst/>
              <a:gdLst>
                <a:gd name="T0" fmla="*/ 37 w 99"/>
                <a:gd name="T1" fmla="*/ 16 h 75"/>
                <a:gd name="T2" fmla="*/ 53 w 99"/>
                <a:gd name="T3" fmla="*/ 31 h 75"/>
                <a:gd name="T4" fmla="*/ 68 w 99"/>
                <a:gd name="T5" fmla="*/ 16 h 75"/>
                <a:gd name="T6" fmla="*/ 53 w 99"/>
                <a:gd name="T7" fmla="*/ 0 h 75"/>
                <a:gd name="T8" fmla="*/ 37 w 99"/>
                <a:gd name="T9" fmla="*/ 16 h 75"/>
                <a:gd name="T10" fmla="*/ 0 w 99"/>
                <a:gd name="T11" fmla="*/ 16 h 75"/>
                <a:gd name="T12" fmla="*/ 16 w 99"/>
                <a:gd name="T13" fmla="*/ 31 h 75"/>
                <a:gd name="T14" fmla="*/ 31 w 99"/>
                <a:gd name="T15" fmla="*/ 16 h 75"/>
                <a:gd name="T16" fmla="*/ 16 w 99"/>
                <a:gd name="T17" fmla="*/ 0 h 75"/>
                <a:gd name="T18" fmla="*/ 0 w 99"/>
                <a:gd name="T19" fmla="*/ 16 h 75"/>
                <a:gd name="T20" fmla="*/ 74 w 99"/>
                <a:gd name="T21" fmla="*/ 47 h 75"/>
                <a:gd name="T22" fmla="*/ 74 w 99"/>
                <a:gd name="T23" fmla="*/ 37 h 75"/>
                <a:gd name="T24" fmla="*/ 68 w 99"/>
                <a:gd name="T25" fmla="*/ 31 h 75"/>
                <a:gd name="T26" fmla="*/ 53 w 99"/>
                <a:gd name="T27" fmla="*/ 31 h 75"/>
                <a:gd name="T28" fmla="*/ 16 w 99"/>
                <a:gd name="T29" fmla="*/ 31 h 75"/>
                <a:gd name="T30" fmla="*/ 6 w 99"/>
                <a:gd name="T31" fmla="*/ 31 h 75"/>
                <a:gd name="T32" fmla="*/ 0 w 99"/>
                <a:gd name="T33" fmla="*/ 37 h 75"/>
                <a:gd name="T34" fmla="*/ 0 w 99"/>
                <a:gd name="T35" fmla="*/ 68 h 75"/>
                <a:gd name="T36" fmla="*/ 6 w 99"/>
                <a:gd name="T37" fmla="*/ 75 h 75"/>
                <a:gd name="T38" fmla="*/ 68 w 99"/>
                <a:gd name="T39" fmla="*/ 75 h 75"/>
                <a:gd name="T40" fmla="*/ 74 w 99"/>
                <a:gd name="T41" fmla="*/ 68 h 75"/>
                <a:gd name="T42" fmla="*/ 74 w 99"/>
                <a:gd name="T43" fmla="*/ 59 h 75"/>
                <a:gd name="T44" fmla="*/ 99 w 99"/>
                <a:gd name="T45" fmla="*/ 75 h 75"/>
                <a:gd name="T46" fmla="*/ 99 w 99"/>
                <a:gd name="T47" fmla="*/ 31 h 75"/>
                <a:gd name="T48" fmla="*/ 74 w 99"/>
                <a:gd name="T49" fmla="*/ 47 h 75"/>
                <a:gd name="T50" fmla="*/ 62 w 99"/>
                <a:gd name="T51" fmla="*/ 62 h 75"/>
                <a:gd name="T52" fmla="*/ 13 w 99"/>
                <a:gd name="T53" fmla="*/ 62 h 75"/>
                <a:gd name="T54" fmla="*/ 13 w 99"/>
                <a:gd name="T55" fmla="*/ 44 h 75"/>
                <a:gd name="T56" fmla="*/ 62 w 99"/>
                <a:gd name="T57" fmla="*/ 44 h 75"/>
                <a:gd name="T58" fmla="*/ 62 w 99"/>
                <a:gd name="T59" fmla="*/ 6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99" h="75">
                  <a:moveTo>
                    <a:pt x="37" y="16"/>
                  </a:moveTo>
                  <a:cubicBezTo>
                    <a:pt x="37" y="24"/>
                    <a:pt x="44" y="31"/>
                    <a:pt x="53" y="31"/>
                  </a:cubicBezTo>
                  <a:cubicBezTo>
                    <a:pt x="61" y="31"/>
                    <a:pt x="68" y="24"/>
                    <a:pt x="68" y="16"/>
                  </a:cubicBezTo>
                  <a:cubicBezTo>
                    <a:pt x="68" y="7"/>
                    <a:pt x="61" y="0"/>
                    <a:pt x="53" y="0"/>
                  </a:cubicBezTo>
                  <a:cubicBezTo>
                    <a:pt x="44" y="0"/>
                    <a:pt x="37" y="7"/>
                    <a:pt x="37" y="16"/>
                  </a:cubicBezTo>
                  <a:close/>
                  <a:moveTo>
                    <a:pt x="0" y="16"/>
                  </a:moveTo>
                  <a:cubicBezTo>
                    <a:pt x="0" y="24"/>
                    <a:pt x="7" y="31"/>
                    <a:pt x="16" y="31"/>
                  </a:cubicBezTo>
                  <a:cubicBezTo>
                    <a:pt x="24" y="31"/>
                    <a:pt x="31" y="24"/>
                    <a:pt x="31" y="16"/>
                  </a:cubicBezTo>
                  <a:cubicBezTo>
                    <a:pt x="31" y="7"/>
                    <a:pt x="24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lose/>
                  <a:moveTo>
                    <a:pt x="74" y="47"/>
                  </a:moveTo>
                  <a:cubicBezTo>
                    <a:pt x="74" y="37"/>
                    <a:pt x="74" y="37"/>
                    <a:pt x="74" y="37"/>
                  </a:cubicBezTo>
                  <a:cubicBezTo>
                    <a:pt x="74" y="34"/>
                    <a:pt x="72" y="31"/>
                    <a:pt x="68" y="31"/>
                  </a:cubicBezTo>
                  <a:cubicBezTo>
                    <a:pt x="53" y="31"/>
                    <a:pt x="53" y="31"/>
                    <a:pt x="53" y="31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3" y="31"/>
                    <a:pt x="0" y="34"/>
                    <a:pt x="0" y="3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72"/>
                    <a:pt x="3" y="75"/>
                    <a:pt x="6" y="75"/>
                  </a:cubicBezTo>
                  <a:cubicBezTo>
                    <a:pt x="68" y="75"/>
                    <a:pt x="68" y="75"/>
                    <a:pt x="68" y="75"/>
                  </a:cubicBezTo>
                  <a:cubicBezTo>
                    <a:pt x="72" y="75"/>
                    <a:pt x="74" y="72"/>
                    <a:pt x="74" y="68"/>
                  </a:cubicBezTo>
                  <a:cubicBezTo>
                    <a:pt x="74" y="59"/>
                    <a:pt x="74" y="59"/>
                    <a:pt x="74" y="59"/>
                  </a:cubicBezTo>
                  <a:cubicBezTo>
                    <a:pt x="99" y="75"/>
                    <a:pt x="99" y="75"/>
                    <a:pt x="99" y="75"/>
                  </a:cubicBezTo>
                  <a:cubicBezTo>
                    <a:pt x="99" y="31"/>
                    <a:pt x="99" y="31"/>
                    <a:pt x="99" y="31"/>
                  </a:cubicBezTo>
                  <a:lnTo>
                    <a:pt x="74" y="47"/>
                  </a:lnTo>
                  <a:close/>
                  <a:moveTo>
                    <a:pt x="62" y="62"/>
                  </a:moveTo>
                  <a:cubicBezTo>
                    <a:pt x="13" y="62"/>
                    <a:pt x="13" y="62"/>
                    <a:pt x="13" y="62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62" y="44"/>
                    <a:pt x="62" y="44"/>
                    <a:pt x="62" y="44"/>
                  </a:cubicBezTo>
                  <a:lnTo>
                    <a:pt x="62" y="62"/>
                  </a:lnTo>
                  <a:close/>
                </a:path>
              </a:pathLst>
            </a:custGeom>
            <a:solidFill>
              <a:srgbClr val="4A66AC">
                <a:lumMod val="5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35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1" name="Freeform 143"/>
            <p:cNvSpPr>
              <a:spLocks noEditPoints="1"/>
            </p:cNvSpPr>
            <p:nvPr/>
          </p:nvSpPr>
          <p:spPr bwMode="auto">
            <a:xfrm>
              <a:off x="9228808" y="3866956"/>
              <a:ext cx="252505" cy="255441"/>
            </a:xfrm>
            <a:custGeom>
              <a:avLst/>
              <a:gdLst>
                <a:gd name="T0" fmla="*/ 53 w 105"/>
                <a:gd name="T1" fmla="*/ 0 h 106"/>
                <a:gd name="T2" fmla="*/ 0 w 105"/>
                <a:gd name="T3" fmla="*/ 53 h 106"/>
                <a:gd name="T4" fmla="*/ 53 w 105"/>
                <a:gd name="T5" fmla="*/ 106 h 106"/>
                <a:gd name="T6" fmla="*/ 105 w 105"/>
                <a:gd name="T7" fmla="*/ 53 h 106"/>
                <a:gd name="T8" fmla="*/ 53 w 105"/>
                <a:gd name="T9" fmla="*/ 0 h 106"/>
                <a:gd name="T10" fmla="*/ 84 w 105"/>
                <a:gd name="T11" fmla="*/ 45 h 106"/>
                <a:gd name="T12" fmla="*/ 55 w 105"/>
                <a:gd name="T13" fmla="*/ 85 h 106"/>
                <a:gd name="T14" fmla="*/ 41 w 105"/>
                <a:gd name="T15" fmla="*/ 80 h 106"/>
                <a:gd name="T16" fmla="*/ 31 w 105"/>
                <a:gd name="T17" fmla="*/ 48 h 106"/>
                <a:gd name="T18" fmla="*/ 24 w 105"/>
                <a:gd name="T19" fmla="*/ 50 h 106"/>
                <a:gd name="T20" fmla="*/ 21 w 105"/>
                <a:gd name="T21" fmla="*/ 47 h 106"/>
                <a:gd name="T22" fmla="*/ 40 w 105"/>
                <a:gd name="T23" fmla="*/ 33 h 106"/>
                <a:gd name="T24" fmla="*/ 51 w 105"/>
                <a:gd name="T25" fmla="*/ 54 h 106"/>
                <a:gd name="T26" fmla="*/ 56 w 105"/>
                <a:gd name="T27" fmla="*/ 67 h 106"/>
                <a:gd name="T28" fmla="*/ 64 w 105"/>
                <a:gd name="T29" fmla="*/ 55 h 106"/>
                <a:gd name="T30" fmla="*/ 57 w 105"/>
                <a:gd name="T31" fmla="*/ 47 h 106"/>
                <a:gd name="T32" fmla="*/ 84 w 105"/>
                <a:gd name="T33" fmla="*/ 4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5" h="106">
                  <a:moveTo>
                    <a:pt x="53" y="0"/>
                  </a:moveTo>
                  <a:cubicBezTo>
                    <a:pt x="23" y="0"/>
                    <a:pt x="0" y="24"/>
                    <a:pt x="0" y="53"/>
                  </a:cubicBezTo>
                  <a:cubicBezTo>
                    <a:pt x="0" y="82"/>
                    <a:pt x="23" y="106"/>
                    <a:pt x="53" y="106"/>
                  </a:cubicBezTo>
                  <a:cubicBezTo>
                    <a:pt x="82" y="106"/>
                    <a:pt x="105" y="82"/>
                    <a:pt x="105" y="53"/>
                  </a:cubicBezTo>
                  <a:cubicBezTo>
                    <a:pt x="105" y="24"/>
                    <a:pt x="82" y="0"/>
                    <a:pt x="53" y="0"/>
                  </a:cubicBezTo>
                  <a:close/>
                  <a:moveTo>
                    <a:pt x="84" y="45"/>
                  </a:moveTo>
                  <a:cubicBezTo>
                    <a:pt x="80" y="65"/>
                    <a:pt x="61" y="82"/>
                    <a:pt x="55" y="85"/>
                  </a:cubicBezTo>
                  <a:cubicBezTo>
                    <a:pt x="49" y="89"/>
                    <a:pt x="43" y="84"/>
                    <a:pt x="41" y="80"/>
                  </a:cubicBezTo>
                  <a:cubicBezTo>
                    <a:pt x="39" y="75"/>
                    <a:pt x="33" y="50"/>
                    <a:pt x="31" y="48"/>
                  </a:cubicBezTo>
                  <a:cubicBezTo>
                    <a:pt x="29" y="46"/>
                    <a:pt x="24" y="50"/>
                    <a:pt x="24" y="50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1" y="47"/>
                    <a:pt x="32" y="34"/>
                    <a:pt x="40" y="33"/>
                  </a:cubicBezTo>
                  <a:cubicBezTo>
                    <a:pt x="49" y="31"/>
                    <a:pt x="49" y="46"/>
                    <a:pt x="51" y="54"/>
                  </a:cubicBezTo>
                  <a:cubicBezTo>
                    <a:pt x="53" y="62"/>
                    <a:pt x="54" y="67"/>
                    <a:pt x="56" y="67"/>
                  </a:cubicBezTo>
                  <a:cubicBezTo>
                    <a:pt x="58" y="67"/>
                    <a:pt x="61" y="62"/>
                    <a:pt x="64" y="55"/>
                  </a:cubicBezTo>
                  <a:cubicBezTo>
                    <a:pt x="68" y="49"/>
                    <a:pt x="64" y="43"/>
                    <a:pt x="57" y="47"/>
                  </a:cubicBezTo>
                  <a:cubicBezTo>
                    <a:pt x="60" y="30"/>
                    <a:pt x="87" y="26"/>
                    <a:pt x="84" y="45"/>
                  </a:cubicBezTo>
                  <a:close/>
                </a:path>
              </a:pathLst>
            </a:custGeom>
            <a:solidFill>
              <a:srgbClr val="4A66AC">
                <a:lumMod val="5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35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2" name="Freeform 144"/>
            <p:cNvSpPr>
              <a:spLocks noEditPoints="1"/>
            </p:cNvSpPr>
            <p:nvPr/>
          </p:nvSpPr>
          <p:spPr bwMode="auto">
            <a:xfrm>
              <a:off x="9149533" y="3642344"/>
              <a:ext cx="245165" cy="208464"/>
            </a:xfrm>
            <a:custGeom>
              <a:avLst/>
              <a:gdLst>
                <a:gd name="T0" fmla="*/ 84 w 102"/>
                <a:gd name="T1" fmla="*/ 82 h 87"/>
                <a:gd name="T2" fmla="*/ 81 w 102"/>
                <a:gd name="T3" fmla="*/ 81 h 87"/>
                <a:gd name="T4" fmla="*/ 81 w 102"/>
                <a:gd name="T5" fmla="*/ 74 h 87"/>
                <a:gd name="T6" fmla="*/ 93 w 102"/>
                <a:gd name="T7" fmla="*/ 44 h 87"/>
                <a:gd name="T8" fmla="*/ 81 w 102"/>
                <a:gd name="T9" fmla="*/ 13 h 87"/>
                <a:gd name="T10" fmla="*/ 81 w 102"/>
                <a:gd name="T11" fmla="*/ 6 h 87"/>
                <a:gd name="T12" fmla="*/ 87 w 102"/>
                <a:gd name="T13" fmla="*/ 6 h 87"/>
                <a:gd name="T14" fmla="*/ 102 w 102"/>
                <a:gd name="T15" fmla="*/ 44 h 87"/>
                <a:gd name="T16" fmla="*/ 87 w 102"/>
                <a:gd name="T17" fmla="*/ 81 h 87"/>
                <a:gd name="T18" fmla="*/ 84 w 102"/>
                <a:gd name="T19" fmla="*/ 82 h 87"/>
                <a:gd name="T20" fmla="*/ 68 w 102"/>
                <a:gd name="T21" fmla="*/ 74 h 87"/>
                <a:gd name="T22" fmla="*/ 65 w 102"/>
                <a:gd name="T23" fmla="*/ 72 h 87"/>
                <a:gd name="T24" fmla="*/ 65 w 102"/>
                <a:gd name="T25" fmla="*/ 66 h 87"/>
                <a:gd name="T26" fmla="*/ 65 w 102"/>
                <a:gd name="T27" fmla="*/ 21 h 87"/>
                <a:gd name="T28" fmla="*/ 65 w 102"/>
                <a:gd name="T29" fmla="*/ 15 h 87"/>
                <a:gd name="T30" fmla="*/ 71 w 102"/>
                <a:gd name="T31" fmla="*/ 15 h 87"/>
                <a:gd name="T32" fmla="*/ 83 w 102"/>
                <a:gd name="T33" fmla="*/ 44 h 87"/>
                <a:gd name="T34" fmla="*/ 71 w 102"/>
                <a:gd name="T35" fmla="*/ 72 h 87"/>
                <a:gd name="T36" fmla="*/ 68 w 102"/>
                <a:gd name="T37" fmla="*/ 74 h 87"/>
                <a:gd name="T38" fmla="*/ 52 w 102"/>
                <a:gd name="T39" fmla="*/ 65 h 87"/>
                <a:gd name="T40" fmla="*/ 49 w 102"/>
                <a:gd name="T41" fmla="*/ 64 h 87"/>
                <a:gd name="T42" fmla="*/ 49 w 102"/>
                <a:gd name="T43" fmla="*/ 57 h 87"/>
                <a:gd name="T44" fmla="*/ 49 w 102"/>
                <a:gd name="T45" fmla="*/ 30 h 87"/>
                <a:gd name="T46" fmla="*/ 49 w 102"/>
                <a:gd name="T47" fmla="*/ 23 h 87"/>
                <a:gd name="T48" fmla="*/ 55 w 102"/>
                <a:gd name="T49" fmla="*/ 23 h 87"/>
                <a:gd name="T50" fmla="*/ 55 w 102"/>
                <a:gd name="T51" fmla="*/ 64 h 87"/>
                <a:gd name="T52" fmla="*/ 52 w 102"/>
                <a:gd name="T53" fmla="*/ 65 h 87"/>
                <a:gd name="T54" fmla="*/ 38 w 102"/>
                <a:gd name="T55" fmla="*/ 3 h 87"/>
                <a:gd name="T56" fmla="*/ 42 w 102"/>
                <a:gd name="T57" fmla="*/ 5 h 87"/>
                <a:gd name="T58" fmla="*/ 42 w 102"/>
                <a:gd name="T59" fmla="*/ 82 h 87"/>
                <a:gd name="T60" fmla="*/ 38 w 102"/>
                <a:gd name="T61" fmla="*/ 84 h 87"/>
                <a:gd name="T62" fmla="*/ 15 w 102"/>
                <a:gd name="T63" fmla="*/ 62 h 87"/>
                <a:gd name="T64" fmla="*/ 0 w 102"/>
                <a:gd name="T65" fmla="*/ 62 h 87"/>
                <a:gd name="T66" fmla="*/ 0 w 102"/>
                <a:gd name="T67" fmla="*/ 25 h 87"/>
                <a:gd name="T68" fmla="*/ 15 w 102"/>
                <a:gd name="T69" fmla="*/ 25 h 87"/>
                <a:gd name="T70" fmla="*/ 38 w 102"/>
                <a:gd name="T71" fmla="*/ 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2" h="87">
                  <a:moveTo>
                    <a:pt x="84" y="82"/>
                  </a:moveTo>
                  <a:cubicBezTo>
                    <a:pt x="83" y="82"/>
                    <a:pt x="81" y="82"/>
                    <a:pt x="81" y="81"/>
                  </a:cubicBezTo>
                  <a:cubicBezTo>
                    <a:pt x="79" y="79"/>
                    <a:pt x="79" y="76"/>
                    <a:pt x="81" y="74"/>
                  </a:cubicBezTo>
                  <a:cubicBezTo>
                    <a:pt x="89" y="66"/>
                    <a:pt x="93" y="55"/>
                    <a:pt x="93" y="44"/>
                  </a:cubicBezTo>
                  <a:cubicBezTo>
                    <a:pt x="93" y="32"/>
                    <a:pt x="89" y="21"/>
                    <a:pt x="81" y="13"/>
                  </a:cubicBezTo>
                  <a:cubicBezTo>
                    <a:pt x="79" y="11"/>
                    <a:pt x="79" y="8"/>
                    <a:pt x="81" y="6"/>
                  </a:cubicBezTo>
                  <a:cubicBezTo>
                    <a:pt x="82" y="4"/>
                    <a:pt x="85" y="4"/>
                    <a:pt x="87" y="6"/>
                  </a:cubicBezTo>
                  <a:cubicBezTo>
                    <a:pt x="97" y="16"/>
                    <a:pt x="102" y="29"/>
                    <a:pt x="102" y="44"/>
                  </a:cubicBezTo>
                  <a:cubicBezTo>
                    <a:pt x="102" y="58"/>
                    <a:pt x="97" y="71"/>
                    <a:pt x="87" y="81"/>
                  </a:cubicBezTo>
                  <a:cubicBezTo>
                    <a:pt x="86" y="82"/>
                    <a:pt x="85" y="82"/>
                    <a:pt x="84" y="82"/>
                  </a:cubicBezTo>
                  <a:close/>
                  <a:moveTo>
                    <a:pt x="68" y="74"/>
                  </a:moveTo>
                  <a:cubicBezTo>
                    <a:pt x="67" y="74"/>
                    <a:pt x="65" y="73"/>
                    <a:pt x="65" y="72"/>
                  </a:cubicBezTo>
                  <a:cubicBezTo>
                    <a:pt x="63" y="70"/>
                    <a:pt x="63" y="68"/>
                    <a:pt x="65" y="66"/>
                  </a:cubicBezTo>
                  <a:cubicBezTo>
                    <a:pt x="77" y="54"/>
                    <a:pt x="77" y="33"/>
                    <a:pt x="65" y="21"/>
                  </a:cubicBezTo>
                  <a:cubicBezTo>
                    <a:pt x="63" y="19"/>
                    <a:pt x="63" y="17"/>
                    <a:pt x="65" y="15"/>
                  </a:cubicBezTo>
                  <a:cubicBezTo>
                    <a:pt x="66" y="13"/>
                    <a:pt x="69" y="13"/>
                    <a:pt x="71" y="15"/>
                  </a:cubicBezTo>
                  <a:cubicBezTo>
                    <a:pt x="79" y="22"/>
                    <a:pt x="83" y="33"/>
                    <a:pt x="83" y="44"/>
                  </a:cubicBezTo>
                  <a:cubicBezTo>
                    <a:pt x="83" y="54"/>
                    <a:pt x="79" y="65"/>
                    <a:pt x="71" y="72"/>
                  </a:cubicBezTo>
                  <a:cubicBezTo>
                    <a:pt x="70" y="73"/>
                    <a:pt x="69" y="74"/>
                    <a:pt x="68" y="74"/>
                  </a:cubicBezTo>
                  <a:close/>
                  <a:moveTo>
                    <a:pt x="52" y="65"/>
                  </a:moveTo>
                  <a:cubicBezTo>
                    <a:pt x="51" y="65"/>
                    <a:pt x="49" y="65"/>
                    <a:pt x="49" y="64"/>
                  </a:cubicBezTo>
                  <a:cubicBezTo>
                    <a:pt x="47" y="62"/>
                    <a:pt x="47" y="59"/>
                    <a:pt x="49" y="57"/>
                  </a:cubicBezTo>
                  <a:cubicBezTo>
                    <a:pt x="56" y="50"/>
                    <a:pt x="56" y="37"/>
                    <a:pt x="49" y="30"/>
                  </a:cubicBezTo>
                  <a:cubicBezTo>
                    <a:pt x="47" y="28"/>
                    <a:pt x="47" y="25"/>
                    <a:pt x="49" y="23"/>
                  </a:cubicBezTo>
                  <a:cubicBezTo>
                    <a:pt x="50" y="22"/>
                    <a:pt x="53" y="22"/>
                    <a:pt x="55" y="23"/>
                  </a:cubicBezTo>
                  <a:cubicBezTo>
                    <a:pt x="66" y="34"/>
                    <a:pt x="66" y="53"/>
                    <a:pt x="55" y="64"/>
                  </a:cubicBezTo>
                  <a:cubicBezTo>
                    <a:pt x="54" y="65"/>
                    <a:pt x="53" y="65"/>
                    <a:pt x="52" y="65"/>
                  </a:cubicBezTo>
                  <a:close/>
                  <a:moveTo>
                    <a:pt x="38" y="3"/>
                  </a:moveTo>
                  <a:cubicBezTo>
                    <a:pt x="40" y="0"/>
                    <a:pt x="42" y="1"/>
                    <a:pt x="42" y="5"/>
                  </a:cubicBezTo>
                  <a:cubicBezTo>
                    <a:pt x="42" y="82"/>
                    <a:pt x="42" y="82"/>
                    <a:pt x="42" y="82"/>
                  </a:cubicBezTo>
                  <a:cubicBezTo>
                    <a:pt x="42" y="86"/>
                    <a:pt x="40" y="87"/>
                    <a:pt x="38" y="84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15" y="25"/>
                    <a:pt x="15" y="25"/>
                    <a:pt x="15" y="25"/>
                  </a:cubicBezTo>
                  <a:lnTo>
                    <a:pt x="38" y="3"/>
                  </a:lnTo>
                  <a:close/>
                </a:path>
              </a:pathLst>
            </a:custGeom>
            <a:solidFill>
              <a:srgbClr val="4A66AC">
                <a:lumMod val="5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35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3" name="Freeform 145"/>
            <p:cNvSpPr>
              <a:spLocks noEditPoints="1"/>
            </p:cNvSpPr>
            <p:nvPr/>
          </p:nvSpPr>
          <p:spPr bwMode="auto">
            <a:xfrm>
              <a:off x="8939601" y="3375158"/>
              <a:ext cx="277462" cy="245164"/>
            </a:xfrm>
            <a:custGeom>
              <a:avLst/>
              <a:gdLst>
                <a:gd name="T0" fmla="*/ 124 w 189"/>
                <a:gd name="T1" fmla="*/ 23 h 167"/>
                <a:gd name="T2" fmla="*/ 65 w 189"/>
                <a:gd name="T3" fmla="*/ 0 h 167"/>
                <a:gd name="T4" fmla="*/ 0 w 189"/>
                <a:gd name="T5" fmla="*/ 23 h 167"/>
                <a:gd name="T6" fmla="*/ 0 w 189"/>
                <a:gd name="T7" fmla="*/ 167 h 167"/>
                <a:gd name="T8" fmla="*/ 65 w 189"/>
                <a:gd name="T9" fmla="*/ 142 h 167"/>
                <a:gd name="T10" fmla="*/ 124 w 189"/>
                <a:gd name="T11" fmla="*/ 167 h 167"/>
                <a:gd name="T12" fmla="*/ 189 w 189"/>
                <a:gd name="T13" fmla="*/ 142 h 167"/>
                <a:gd name="T14" fmla="*/ 189 w 189"/>
                <a:gd name="T15" fmla="*/ 0 h 167"/>
                <a:gd name="T16" fmla="*/ 124 w 189"/>
                <a:gd name="T17" fmla="*/ 23 h 167"/>
                <a:gd name="T18" fmla="*/ 70 w 189"/>
                <a:gd name="T19" fmla="*/ 15 h 167"/>
                <a:gd name="T20" fmla="*/ 119 w 189"/>
                <a:gd name="T21" fmla="*/ 35 h 167"/>
                <a:gd name="T22" fmla="*/ 119 w 189"/>
                <a:gd name="T23" fmla="*/ 152 h 167"/>
                <a:gd name="T24" fmla="*/ 70 w 189"/>
                <a:gd name="T25" fmla="*/ 133 h 167"/>
                <a:gd name="T26" fmla="*/ 70 w 189"/>
                <a:gd name="T27" fmla="*/ 15 h 167"/>
                <a:gd name="T28" fmla="*/ 11 w 189"/>
                <a:gd name="T29" fmla="*/ 31 h 167"/>
                <a:gd name="T30" fmla="*/ 58 w 189"/>
                <a:gd name="T31" fmla="*/ 15 h 167"/>
                <a:gd name="T32" fmla="*/ 58 w 189"/>
                <a:gd name="T33" fmla="*/ 133 h 167"/>
                <a:gd name="T34" fmla="*/ 11 w 189"/>
                <a:gd name="T35" fmla="*/ 151 h 167"/>
                <a:gd name="T36" fmla="*/ 11 w 189"/>
                <a:gd name="T37" fmla="*/ 31 h 167"/>
                <a:gd name="T38" fmla="*/ 178 w 189"/>
                <a:gd name="T39" fmla="*/ 134 h 167"/>
                <a:gd name="T40" fmla="*/ 130 w 189"/>
                <a:gd name="T41" fmla="*/ 152 h 167"/>
                <a:gd name="T42" fmla="*/ 130 w 189"/>
                <a:gd name="T43" fmla="*/ 35 h 167"/>
                <a:gd name="T44" fmla="*/ 178 w 189"/>
                <a:gd name="T45" fmla="*/ 17 h 167"/>
                <a:gd name="T46" fmla="*/ 178 w 189"/>
                <a:gd name="T47" fmla="*/ 134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9" h="167">
                  <a:moveTo>
                    <a:pt x="124" y="23"/>
                  </a:moveTo>
                  <a:lnTo>
                    <a:pt x="65" y="0"/>
                  </a:lnTo>
                  <a:lnTo>
                    <a:pt x="0" y="23"/>
                  </a:lnTo>
                  <a:lnTo>
                    <a:pt x="0" y="167"/>
                  </a:lnTo>
                  <a:lnTo>
                    <a:pt x="65" y="142"/>
                  </a:lnTo>
                  <a:lnTo>
                    <a:pt x="124" y="167"/>
                  </a:lnTo>
                  <a:lnTo>
                    <a:pt x="189" y="142"/>
                  </a:lnTo>
                  <a:lnTo>
                    <a:pt x="189" y="0"/>
                  </a:lnTo>
                  <a:lnTo>
                    <a:pt x="124" y="23"/>
                  </a:lnTo>
                  <a:close/>
                  <a:moveTo>
                    <a:pt x="70" y="15"/>
                  </a:moveTo>
                  <a:lnTo>
                    <a:pt x="119" y="35"/>
                  </a:lnTo>
                  <a:lnTo>
                    <a:pt x="119" y="152"/>
                  </a:lnTo>
                  <a:lnTo>
                    <a:pt x="70" y="133"/>
                  </a:lnTo>
                  <a:lnTo>
                    <a:pt x="70" y="15"/>
                  </a:lnTo>
                  <a:close/>
                  <a:moveTo>
                    <a:pt x="11" y="31"/>
                  </a:moveTo>
                  <a:lnTo>
                    <a:pt x="58" y="15"/>
                  </a:lnTo>
                  <a:lnTo>
                    <a:pt x="58" y="133"/>
                  </a:lnTo>
                  <a:lnTo>
                    <a:pt x="11" y="151"/>
                  </a:lnTo>
                  <a:lnTo>
                    <a:pt x="11" y="31"/>
                  </a:lnTo>
                  <a:close/>
                  <a:moveTo>
                    <a:pt x="178" y="134"/>
                  </a:moveTo>
                  <a:lnTo>
                    <a:pt x="130" y="152"/>
                  </a:lnTo>
                  <a:lnTo>
                    <a:pt x="130" y="35"/>
                  </a:lnTo>
                  <a:lnTo>
                    <a:pt x="178" y="17"/>
                  </a:lnTo>
                  <a:lnTo>
                    <a:pt x="178" y="134"/>
                  </a:lnTo>
                  <a:close/>
                </a:path>
              </a:pathLst>
            </a:custGeom>
            <a:solidFill>
              <a:srgbClr val="4A66AC">
                <a:lumMod val="5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35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4" name="Freeform 146"/>
            <p:cNvSpPr>
              <a:spLocks noEditPoints="1"/>
            </p:cNvSpPr>
            <p:nvPr/>
          </p:nvSpPr>
          <p:spPr bwMode="auto">
            <a:xfrm>
              <a:off x="9008600" y="2459094"/>
              <a:ext cx="303887" cy="306822"/>
            </a:xfrm>
            <a:custGeom>
              <a:avLst/>
              <a:gdLst>
                <a:gd name="T0" fmla="*/ 63 w 127"/>
                <a:gd name="T1" fmla="*/ 0 h 128"/>
                <a:gd name="T2" fmla="*/ 0 w 127"/>
                <a:gd name="T3" fmla="*/ 64 h 128"/>
                <a:gd name="T4" fmla="*/ 63 w 127"/>
                <a:gd name="T5" fmla="*/ 128 h 128"/>
                <a:gd name="T6" fmla="*/ 127 w 127"/>
                <a:gd name="T7" fmla="*/ 64 h 128"/>
                <a:gd name="T8" fmla="*/ 63 w 127"/>
                <a:gd name="T9" fmla="*/ 0 h 128"/>
                <a:gd name="T10" fmla="*/ 52 w 127"/>
                <a:gd name="T11" fmla="*/ 104 h 128"/>
                <a:gd name="T12" fmla="*/ 25 w 127"/>
                <a:gd name="T13" fmla="*/ 69 h 128"/>
                <a:gd name="T14" fmla="*/ 37 w 127"/>
                <a:gd name="T15" fmla="*/ 57 h 128"/>
                <a:gd name="T16" fmla="*/ 52 w 127"/>
                <a:gd name="T17" fmla="*/ 76 h 128"/>
                <a:gd name="T18" fmla="*/ 98 w 127"/>
                <a:gd name="T19" fmla="*/ 38 h 128"/>
                <a:gd name="T20" fmla="*/ 103 w 127"/>
                <a:gd name="T21" fmla="*/ 44 h 128"/>
                <a:gd name="T22" fmla="*/ 52 w 127"/>
                <a:gd name="T23" fmla="*/ 104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7" h="128">
                  <a:moveTo>
                    <a:pt x="63" y="0"/>
                  </a:moveTo>
                  <a:cubicBezTo>
                    <a:pt x="28" y="0"/>
                    <a:pt x="0" y="29"/>
                    <a:pt x="0" y="64"/>
                  </a:cubicBezTo>
                  <a:cubicBezTo>
                    <a:pt x="0" y="99"/>
                    <a:pt x="28" y="128"/>
                    <a:pt x="63" y="128"/>
                  </a:cubicBezTo>
                  <a:cubicBezTo>
                    <a:pt x="99" y="128"/>
                    <a:pt x="127" y="99"/>
                    <a:pt x="127" y="64"/>
                  </a:cubicBezTo>
                  <a:cubicBezTo>
                    <a:pt x="127" y="29"/>
                    <a:pt x="99" y="0"/>
                    <a:pt x="63" y="0"/>
                  </a:cubicBezTo>
                  <a:close/>
                  <a:moveTo>
                    <a:pt x="52" y="104"/>
                  </a:moveTo>
                  <a:cubicBezTo>
                    <a:pt x="25" y="69"/>
                    <a:pt x="25" y="69"/>
                    <a:pt x="25" y="69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52" y="76"/>
                    <a:pt x="52" y="76"/>
                    <a:pt x="52" y="76"/>
                  </a:cubicBezTo>
                  <a:cubicBezTo>
                    <a:pt x="98" y="38"/>
                    <a:pt x="98" y="38"/>
                    <a:pt x="98" y="38"/>
                  </a:cubicBezTo>
                  <a:cubicBezTo>
                    <a:pt x="103" y="44"/>
                    <a:pt x="103" y="44"/>
                    <a:pt x="103" y="44"/>
                  </a:cubicBezTo>
                  <a:lnTo>
                    <a:pt x="52" y="104"/>
                  </a:lnTo>
                  <a:close/>
                </a:path>
              </a:pathLst>
            </a:custGeom>
            <a:solidFill>
              <a:srgbClr val="4A66AC">
                <a:lumMod val="5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35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5" name="Freeform 147"/>
            <p:cNvSpPr>
              <a:spLocks noEditPoints="1"/>
            </p:cNvSpPr>
            <p:nvPr/>
          </p:nvSpPr>
          <p:spPr bwMode="auto">
            <a:xfrm>
              <a:off x="9893834" y="4608321"/>
              <a:ext cx="230484" cy="230484"/>
            </a:xfrm>
            <a:custGeom>
              <a:avLst/>
              <a:gdLst>
                <a:gd name="T0" fmla="*/ 0 w 157"/>
                <a:gd name="T1" fmla="*/ 74 h 157"/>
                <a:gd name="T2" fmla="*/ 0 w 157"/>
                <a:gd name="T3" fmla="*/ 23 h 157"/>
                <a:gd name="T4" fmla="*/ 64 w 157"/>
                <a:gd name="T5" fmla="*/ 13 h 157"/>
                <a:gd name="T6" fmla="*/ 64 w 157"/>
                <a:gd name="T7" fmla="*/ 74 h 157"/>
                <a:gd name="T8" fmla="*/ 0 w 157"/>
                <a:gd name="T9" fmla="*/ 74 h 157"/>
                <a:gd name="T10" fmla="*/ 73 w 157"/>
                <a:gd name="T11" fmla="*/ 12 h 157"/>
                <a:gd name="T12" fmla="*/ 157 w 157"/>
                <a:gd name="T13" fmla="*/ 0 h 157"/>
                <a:gd name="T14" fmla="*/ 157 w 157"/>
                <a:gd name="T15" fmla="*/ 74 h 157"/>
                <a:gd name="T16" fmla="*/ 73 w 157"/>
                <a:gd name="T17" fmla="*/ 74 h 157"/>
                <a:gd name="T18" fmla="*/ 73 w 157"/>
                <a:gd name="T19" fmla="*/ 12 h 157"/>
                <a:gd name="T20" fmla="*/ 157 w 157"/>
                <a:gd name="T21" fmla="*/ 84 h 157"/>
                <a:gd name="T22" fmla="*/ 157 w 157"/>
                <a:gd name="T23" fmla="*/ 157 h 157"/>
                <a:gd name="T24" fmla="*/ 73 w 157"/>
                <a:gd name="T25" fmla="*/ 146 h 157"/>
                <a:gd name="T26" fmla="*/ 73 w 157"/>
                <a:gd name="T27" fmla="*/ 84 h 157"/>
                <a:gd name="T28" fmla="*/ 157 w 157"/>
                <a:gd name="T29" fmla="*/ 84 h 157"/>
                <a:gd name="T30" fmla="*/ 64 w 157"/>
                <a:gd name="T31" fmla="*/ 144 h 157"/>
                <a:gd name="T32" fmla="*/ 0 w 157"/>
                <a:gd name="T33" fmla="*/ 136 h 157"/>
                <a:gd name="T34" fmla="*/ 0 w 157"/>
                <a:gd name="T35" fmla="*/ 84 h 157"/>
                <a:gd name="T36" fmla="*/ 64 w 157"/>
                <a:gd name="T37" fmla="*/ 84 h 157"/>
                <a:gd name="T38" fmla="*/ 64 w 157"/>
                <a:gd name="T39" fmla="*/ 144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7" h="157">
                  <a:moveTo>
                    <a:pt x="0" y="74"/>
                  </a:moveTo>
                  <a:lnTo>
                    <a:pt x="0" y="23"/>
                  </a:lnTo>
                  <a:lnTo>
                    <a:pt x="64" y="13"/>
                  </a:lnTo>
                  <a:lnTo>
                    <a:pt x="64" y="74"/>
                  </a:lnTo>
                  <a:lnTo>
                    <a:pt x="0" y="74"/>
                  </a:lnTo>
                  <a:close/>
                  <a:moveTo>
                    <a:pt x="73" y="12"/>
                  </a:moveTo>
                  <a:lnTo>
                    <a:pt x="157" y="0"/>
                  </a:lnTo>
                  <a:lnTo>
                    <a:pt x="157" y="74"/>
                  </a:lnTo>
                  <a:lnTo>
                    <a:pt x="73" y="74"/>
                  </a:lnTo>
                  <a:lnTo>
                    <a:pt x="73" y="12"/>
                  </a:lnTo>
                  <a:close/>
                  <a:moveTo>
                    <a:pt x="157" y="84"/>
                  </a:moveTo>
                  <a:lnTo>
                    <a:pt x="157" y="157"/>
                  </a:lnTo>
                  <a:lnTo>
                    <a:pt x="73" y="146"/>
                  </a:lnTo>
                  <a:lnTo>
                    <a:pt x="73" y="84"/>
                  </a:lnTo>
                  <a:lnTo>
                    <a:pt x="157" y="84"/>
                  </a:lnTo>
                  <a:close/>
                  <a:moveTo>
                    <a:pt x="64" y="144"/>
                  </a:moveTo>
                  <a:lnTo>
                    <a:pt x="0" y="136"/>
                  </a:lnTo>
                  <a:lnTo>
                    <a:pt x="0" y="84"/>
                  </a:lnTo>
                  <a:lnTo>
                    <a:pt x="64" y="84"/>
                  </a:lnTo>
                  <a:lnTo>
                    <a:pt x="64" y="144"/>
                  </a:lnTo>
                  <a:close/>
                </a:path>
              </a:pathLst>
            </a:custGeom>
            <a:solidFill>
              <a:srgbClr val="4A66AC">
                <a:lumMod val="5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35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6" name="Freeform 148"/>
            <p:cNvSpPr>
              <a:spLocks noEditPoints="1"/>
            </p:cNvSpPr>
            <p:nvPr/>
          </p:nvSpPr>
          <p:spPr bwMode="auto">
            <a:xfrm>
              <a:off x="9641330" y="4558408"/>
              <a:ext cx="204059" cy="204059"/>
            </a:xfrm>
            <a:custGeom>
              <a:avLst/>
              <a:gdLst>
                <a:gd name="T0" fmla="*/ 11 w 85"/>
                <a:gd name="T1" fmla="*/ 42 h 85"/>
                <a:gd name="T2" fmla="*/ 29 w 85"/>
                <a:gd name="T3" fmla="*/ 70 h 85"/>
                <a:gd name="T4" fmla="*/ 14 w 85"/>
                <a:gd name="T5" fmla="*/ 30 h 85"/>
                <a:gd name="T6" fmla="*/ 11 w 85"/>
                <a:gd name="T7" fmla="*/ 42 h 85"/>
                <a:gd name="T8" fmla="*/ 64 w 85"/>
                <a:gd name="T9" fmla="*/ 41 h 85"/>
                <a:gd name="T10" fmla="*/ 62 w 85"/>
                <a:gd name="T11" fmla="*/ 32 h 85"/>
                <a:gd name="T12" fmla="*/ 59 w 85"/>
                <a:gd name="T13" fmla="*/ 25 h 85"/>
                <a:gd name="T14" fmla="*/ 64 w 85"/>
                <a:gd name="T15" fmla="*/ 20 h 85"/>
                <a:gd name="T16" fmla="*/ 64 w 85"/>
                <a:gd name="T17" fmla="*/ 20 h 85"/>
                <a:gd name="T18" fmla="*/ 43 w 85"/>
                <a:gd name="T19" fmla="*/ 11 h 85"/>
                <a:gd name="T20" fmla="*/ 16 w 85"/>
                <a:gd name="T21" fmla="*/ 25 h 85"/>
                <a:gd name="T22" fmla="*/ 18 w 85"/>
                <a:gd name="T23" fmla="*/ 25 h 85"/>
                <a:gd name="T24" fmla="*/ 27 w 85"/>
                <a:gd name="T25" fmla="*/ 25 h 85"/>
                <a:gd name="T26" fmla="*/ 27 w 85"/>
                <a:gd name="T27" fmla="*/ 28 h 85"/>
                <a:gd name="T28" fmla="*/ 23 w 85"/>
                <a:gd name="T29" fmla="*/ 28 h 85"/>
                <a:gd name="T30" fmla="*/ 35 w 85"/>
                <a:gd name="T31" fmla="*/ 61 h 85"/>
                <a:gd name="T32" fmla="*/ 42 w 85"/>
                <a:gd name="T33" fmla="*/ 41 h 85"/>
                <a:gd name="T34" fmla="*/ 37 w 85"/>
                <a:gd name="T35" fmla="*/ 28 h 85"/>
                <a:gd name="T36" fmla="*/ 34 w 85"/>
                <a:gd name="T37" fmla="*/ 28 h 85"/>
                <a:gd name="T38" fmla="*/ 34 w 85"/>
                <a:gd name="T39" fmla="*/ 25 h 85"/>
                <a:gd name="T40" fmla="*/ 42 w 85"/>
                <a:gd name="T41" fmla="*/ 25 h 85"/>
                <a:gd name="T42" fmla="*/ 51 w 85"/>
                <a:gd name="T43" fmla="*/ 25 h 85"/>
                <a:gd name="T44" fmla="*/ 51 w 85"/>
                <a:gd name="T45" fmla="*/ 28 h 85"/>
                <a:gd name="T46" fmla="*/ 47 w 85"/>
                <a:gd name="T47" fmla="*/ 28 h 85"/>
                <a:gd name="T48" fmla="*/ 59 w 85"/>
                <a:gd name="T49" fmla="*/ 61 h 85"/>
                <a:gd name="T50" fmla="*/ 62 w 85"/>
                <a:gd name="T51" fmla="*/ 51 h 85"/>
                <a:gd name="T52" fmla="*/ 64 w 85"/>
                <a:gd name="T53" fmla="*/ 41 h 85"/>
                <a:gd name="T54" fmla="*/ 43 w 85"/>
                <a:gd name="T55" fmla="*/ 45 h 85"/>
                <a:gd name="T56" fmla="*/ 34 w 85"/>
                <a:gd name="T57" fmla="*/ 72 h 85"/>
                <a:gd name="T58" fmla="*/ 43 w 85"/>
                <a:gd name="T59" fmla="*/ 73 h 85"/>
                <a:gd name="T60" fmla="*/ 53 w 85"/>
                <a:gd name="T61" fmla="*/ 72 h 85"/>
                <a:gd name="T62" fmla="*/ 53 w 85"/>
                <a:gd name="T63" fmla="*/ 71 h 85"/>
                <a:gd name="T64" fmla="*/ 43 w 85"/>
                <a:gd name="T65" fmla="*/ 45 h 85"/>
                <a:gd name="T66" fmla="*/ 71 w 85"/>
                <a:gd name="T67" fmla="*/ 28 h 85"/>
                <a:gd name="T68" fmla="*/ 71 w 85"/>
                <a:gd name="T69" fmla="*/ 31 h 85"/>
                <a:gd name="T70" fmla="*/ 69 w 85"/>
                <a:gd name="T71" fmla="*/ 42 h 85"/>
                <a:gd name="T72" fmla="*/ 59 w 85"/>
                <a:gd name="T73" fmla="*/ 69 h 85"/>
                <a:gd name="T74" fmla="*/ 75 w 85"/>
                <a:gd name="T75" fmla="*/ 42 h 85"/>
                <a:gd name="T76" fmla="*/ 71 w 85"/>
                <a:gd name="T77" fmla="*/ 28 h 85"/>
                <a:gd name="T78" fmla="*/ 43 w 85"/>
                <a:gd name="T79" fmla="*/ 0 h 85"/>
                <a:gd name="T80" fmla="*/ 0 w 85"/>
                <a:gd name="T81" fmla="*/ 42 h 85"/>
                <a:gd name="T82" fmla="*/ 43 w 85"/>
                <a:gd name="T83" fmla="*/ 85 h 85"/>
                <a:gd name="T84" fmla="*/ 85 w 85"/>
                <a:gd name="T85" fmla="*/ 42 h 85"/>
                <a:gd name="T86" fmla="*/ 43 w 85"/>
                <a:gd name="T87" fmla="*/ 0 h 85"/>
                <a:gd name="T88" fmla="*/ 43 w 85"/>
                <a:gd name="T89" fmla="*/ 79 h 85"/>
                <a:gd name="T90" fmla="*/ 6 w 85"/>
                <a:gd name="T91" fmla="*/ 42 h 85"/>
                <a:gd name="T92" fmla="*/ 43 w 85"/>
                <a:gd name="T93" fmla="*/ 5 h 85"/>
                <a:gd name="T94" fmla="*/ 80 w 85"/>
                <a:gd name="T95" fmla="*/ 42 h 85"/>
                <a:gd name="T96" fmla="*/ 43 w 85"/>
                <a:gd name="T97" fmla="*/ 79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5" h="85">
                  <a:moveTo>
                    <a:pt x="11" y="42"/>
                  </a:moveTo>
                  <a:cubicBezTo>
                    <a:pt x="11" y="55"/>
                    <a:pt x="18" y="65"/>
                    <a:pt x="29" y="7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2" y="34"/>
                    <a:pt x="11" y="38"/>
                    <a:pt x="11" y="42"/>
                  </a:cubicBezTo>
                  <a:close/>
                  <a:moveTo>
                    <a:pt x="64" y="41"/>
                  </a:moveTo>
                  <a:cubicBezTo>
                    <a:pt x="64" y="37"/>
                    <a:pt x="63" y="34"/>
                    <a:pt x="62" y="32"/>
                  </a:cubicBezTo>
                  <a:cubicBezTo>
                    <a:pt x="60" y="30"/>
                    <a:pt x="59" y="28"/>
                    <a:pt x="59" y="25"/>
                  </a:cubicBezTo>
                  <a:cubicBezTo>
                    <a:pt x="59" y="22"/>
                    <a:pt x="61" y="20"/>
                    <a:pt x="64" y="20"/>
                  </a:cubicBezTo>
                  <a:cubicBezTo>
                    <a:pt x="64" y="20"/>
                    <a:pt x="64" y="20"/>
                    <a:pt x="64" y="20"/>
                  </a:cubicBezTo>
                  <a:cubicBezTo>
                    <a:pt x="59" y="15"/>
                    <a:pt x="51" y="11"/>
                    <a:pt x="43" y="11"/>
                  </a:cubicBezTo>
                  <a:cubicBezTo>
                    <a:pt x="32" y="11"/>
                    <a:pt x="22" y="17"/>
                    <a:pt x="16" y="25"/>
                  </a:cubicBezTo>
                  <a:cubicBezTo>
                    <a:pt x="17" y="25"/>
                    <a:pt x="18" y="25"/>
                    <a:pt x="18" y="25"/>
                  </a:cubicBezTo>
                  <a:cubicBezTo>
                    <a:pt x="22" y="25"/>
                    <a:pt x="27" y="25"/>
                    <a:pt x="27" y="25"/>
                  </a:cubicBezTo>
                  <a:cubicBezTo>
                    <a:pt x="29" y="25"/>
                    <a:pt x="29" y="27"/>
                    <a:pt x="27" y="28"/>
                  </a:cubicBezTo>
                  <a:cubicBezTo>
                    <a:pt x="27" y="28"/>
                    <a:pt x="25" y="28"/>
                    <a:pt x="23" y="28"/>
                  </a:cubicBezTo>
                  <a:cubicBezTo>
                    <a:pt x="35" y="61"/>
                    <a:pt x="35" y="61"/>
                    <a:pt x="35" y="61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37" y="28"/>
                    <a:pt x="37" y="28"/>
                    <a:pt x="37" y="28"/>
                  </a:cubicBezTo>
                  <a:cubicBezTo>
                    <a:pt x="35" y="28"/>
                    <a:pt x="34" y="28"/>
                    <a:pt x="34" y="28"/>
                  </a:cubicBezTo>
                  <a:cubicBezTo>
                    <a:pt x="32" y="27"/>
                    <a:pt x="32" y="25"/>
                    <a:pt x="34" y="25"/>
                  </a:cubicBezTo>
                  <a:cubicBezTo>
                    <a:pt x="34" y="25"/>
                    <a:pt x="39" y="25"/>
                    <a:pt x="42" y="25"/>
                  </a:cubicBezTo>
                  <a:cubicBezTo>
                    <a:pt x="46" y="25"/>
                    <a:pt x="51" y="25"/>
                    <a:pt x="51" y="25"/>
                  </a:cubicBezTo>
                  <a:cubicBezTo>
                    <a:pt x="52" y="25"/>
                    <a:pt x="53" y="27"/>
                    <a:pt x="51" y="28"/>
                  </a:cubicBezTo>
                  <a:cubicBezTo>
                    <a:pt x="51" y="28"/>
                    <a:pt x="49" y="28"/>
                    <a:pt x="47" y="28"/>
                  </a:cubicBezTo>
                  <a:cubicBezTo>
                    <a:pt x="59" y="61"/>
                    <a:pt x="59" y="61"/>
                    <a:pt x="59" y="61"/>
                  </a:cubicBezTo>
                  <a:cubicBezTo>
                    <a:pt x="62" y="51"/>
                    <a:pt x="62" y="51"/>
                    <a:pt x="62" y="51"/>
                  </a:cubicBezTo>
                  <a:cubicBezTo>
                    <a:pt x="63" y="47"/>
                    <a:pt x="64" y="43"/>
                    <a:pt x="64" y="41"/>
                  </a:cubicBezTo>
                  <a:close/>
                  <a:moveTo>
                    <a:pt x="43" y="45"/>
                  </a:moveTo>
                  <a:cubicBezTo>
                    <a:pt x="34" y="72"/>
                    <a:pt x="34" y="72"/>
                    <a:pt x="34" y="72"/>
                  </a:cubicBezTo>
                  <a:cubicBezTo>
                    <a:pt x="37" y="73"/>
                    <a:pt x="40" y="73"/>
                    <a:pt x="43" y="73"/>
                  </a:cubicBezTo>
                  <a:cubicBezTo>
                    <a:pt x="47" y="73"/>
                    <a:pt x="50" y="73"/>
                    <a:pt x="53" y="72"/>
                  </a:cubicBezTo>
                  <a:cubicBezTo>
                    <a:pt x="53" y="71"/>
                    <a:pt x="53" y="71"/>
                    <a:pt x="53" y="71"/>
                  </a:cubicBezTo>
                  <a:lnTo>
                    <a:pt x="43" y="45"/>
                  </a:lnTo>
                  <a:close/>
                  <a:moveTo>
                    <a:pt x="71" y="28"/>
                  </a:moveTo>
                  <a:cubicBezTo>
                    <a:pt x="71" y="29"/>
                    <a:pt x="71" y="30"/>
                    <a:pt x="71" y="31"/>
                  </a:cubicBezTo>
                  <a:cubicBezTo>
                    <a:pt x="71" y="34"/>
                    <a:pt x="70" y="37"/>
                    <a:pt x="69" y="42"/>
                  </a:cubicBezTo>
                  <a:cubicBezTo>
                    <a:pt x="59" y="69"/>
                    <a:pt x="59" y="69"/>
                    <a:pt x="59" y="69"/>
                  </a:cubicBezTo>
                  <a:cubicBezTo>
                    <a:pt x="68" y="64"/>
                    <a:pt x="75" y="54"/>
                    <a:pt x="75" y="42"/>
                  </a:cubicBezTo>
                  <a:cubicBezTo>
                    <a:pt x="75" y="37"/>
                    <a:pt x="73" y="32"/>
                    <a:pt x="71" y="28"/>
                  </a:cubicBezTo>
                  <a:close/>
                  <a:moveTo>
                    <a:pt x="43" y="0"/>
                  </a:moveTo>
                  <a:cubicBezTo>
                    <a:pt x="19" y="0"/>
                    <a:pt x="0" y="19"/>
                    <a:pt x="0" y="42"/>
                  </a:cubicBezTo>
                  <a:cubicBezTo>
                    <a:pt x="0" y="66"/>
                    <a:pt x="19" y="85"/>
                    <a:pt x="43" y="85"/>
                  </a:cubicBezTo>
                  <a:cubicBezTo>
                    <a:pt x="66" y="85"/>
                    <a:pt x="85" y="66"/>
                    <a:pt x="85" y="42"/>
                  </a:cubicBezTo>
                  <a:cubicBezTo>
                    <a:pt x="85" y="19"/>
                    <a:pt x="66" y="0"/>
                    <a:pt x="43" y="0"/>
                  </a:cubicBezTo>
                  <a:close/>
                  <a:moveTo>
                    <a:pt x="43" y="79"/>
                  </a:moveTo>
                  <a:cubicBezTo>
                    <a:pt x="22" y="79"/>
                    <a:pt x="6" y="63"/>
                    <a:pt x="6" y="42"/>
                  </a:cubicBezTo>
                  <a:cubicBezTo>
                    <a:pt x="6" y="22"/>
                    <a:pt x="22" y="5"/>
                    <a:pt x="43" y="5"/>
                  </a:cubicBezTo>
                  <a:cubicBezTo>
                    <a:pt x="63" y="5"/>
                    <a:pt x="80" y="22"/>
                    <a:pt x="80" y="42"/>
                  </a:cubicBezTo>
                  <a:cubicBezTo>
                    <a:pt x="80" y="63"/>
                    <a:pt x="63" y="79"/>
                    <a:pt x="43" y="79"/>
                  </a:cubicBezTo>
                  <a:close/>
                </a:path>
              </a:pathLst>
            </a:custGeom>
            <a:solidFill>
              <a:srgbClr val="4A66AC">
                <a:lumMod val="5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35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7" name="Freeform 149"/>
            <p:cNvSpPr/>
            <p:nvPr/>
          </p:nvSpPr>
          <p:spPr bwMode="auto">
            <a:xfrm>
              <a:off x="9893834" y="4932762"/>
              <a:ext cx="273057" cy="270121"/>
            </a:xfrm>
            <a:custGeom>
              <a:avLst/>
              <a:gdLst>
                <a:gd name="T0" fmla="*/ 110 w 114"/>
                <a:gd name="T1" fmla="*/ 90 h 113"/>
                <a:gd name="T2" fmla="*/ 60 w 114"/>
                <a:gd name="T3" fmla="*/ 47 h 113"/>
                <a:gd name="T4" fmla="*/ 64 w 114"/>
                <a:gd name="T5" fmla="*/ 32 h 113"/>
                <a:gd name="T6" fmla="*/ 32 w 114"/>
                <a:gd name="T7" fmla="*/ 0 h 113"/>
                <a:gd name="T8" fmla="*/ 23 w 114"/>
                <a:gd name="T9" fmla="*/ 1 h 113"/>
                <a:gd name="T10" fmla="*/ 41 w 114"/>
                <a:gd name="T11" fmla="*/ 20 h 113"/>
                <a:gd name="T12" fmla="*/ 41 w 114"/>
                <a:gd name="T13" fmla="*/ 30 h 113"/>
                <a:gd name="T14" fmla="*/ 30 w 114"/>
                <a:gd name="T15" fmla="*/ 41 h 113"/>
                <a:gd name="T16" fmla="*/ 20 w 114"/>
                <a:gd name="T17" fmla="*/ 41 h 113"/>
                <a:gd name="T18" fmla="*/ 1 w 114"/>
                <a:gd name="T19" fmla="*/ 23 h 113"/>
                <a:gd name="T20" fmla="*/ 0 w 114"/>
                <a:gd name="T21" fmla="*/ 32 h 113"/>
                <a:gd name="T22" fmla="*/ 32 w 114"/>
                <a:gd name="T23" fmla="*/ 63 h 113"/>
                <a:gd name="T24" fmla="*/ 47 w 114"/>
                <a:gd name="T25" fmla="*/ 60 h 113"/>
                <a:gd name="T26" fmla="*/ 90 w 114"/>
                <a:gd name="T27" fmla="*/ 110 h 113"/>
                <a:gd name="T28" fmla="*/ 100 w 114"/>
                <a:gd name="T29" fmla="*/ 111 h 113"/>
                <a:gd name="T30" fmla="*/ 111 w 114"/>
                <a:gd name="T31" fmla="*/ 100 h 113"/>
                <a:gd name="T32" fmla="*/ 110 w 114"/>
                <a:gd name="T33" fmla="*/ 9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4" h="113">
                  <a:moveTo>
                    <a:pt x="110" y="90"/>
                  </a:moveTo>
                  <a:cubicBezTo>
                    <a:pt x="60" y="47"/>
                    <a:pt x="60" y="47"/>
                    <a:pt x="60" y="47"/>
                  </a:cubicBezTo>
                  <a:cubicBezTo>
                    <a:pt x="62" y="42"/>
                    <a:pt x="64" y="37"/>
                    <a:pt x="64" y="32"/>
                  </a:cubicBezTo>
                  <a:cubicBezTo>
                    <a:pt x="64" y="14"/>
                    <a:pt x="49" y="0"/>
                    <a:pt x="32" y="0"/>
                  </a:cubicBezTo>
                  <a:cubicBezTo>
                    <a:pt x="29" y="0"/>
                    <a:pt x="26" y="0"/>
                    <a:pt x="23" y="1"/>
                  </a:cubicBezTo>
                  <a:cubicBezTo>
                    <a:pt x="41" y="20"/>
                    <a:pt x="41" y="20"/>
                    <a:pt x="41" y="20"/>
                  </a:cubicBezTo>
                  <a:cubicBezTo>
                    <a:pt x="44" y="22"/>
                    <a:pt x="44" y="27"/>
                    <a:pt x="41" y="30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27" y="44"/>
                    <a:pt x="23" y="44"/>
                    <a:pt x="20" y="41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5"/>
                    <a:pt x="0" y="29"/>
                    <a:pt x="0" y="32"/>
                  </a:cubicBezTo>
                  <a:cubicBezTo>
                    <a:pt x="0" y="49"/>
                    <a:pt x="14" y="63"/>
                    <a:pt x="32" y="63"/>
                  </a:cubicBezTo>
                  <a:cubicBezTo>
                    <a:pt x="37" y="63"/>
                    <a:pt x="42" y="62"/>
                    <a:pt x="47" y="60"/>
                  </a:cubicBezTo>
                  <a:cubicBezTo>
                    <a:pt x="90" y="110"/>
                    <a:pt x="90" y="110"/>
                    <a:pt x="90" y="110"/>
                  </a:cubicBezTo>
                  <a:cubicBezTo>
                    <a:pt x="93" y="113"/>
                    <a:pt x="97" y="113"/>
                    <a:pt x="100" y="111"/>
                  </a:cubicBezTo>
                  <a:cubicBezTo>
                    <a:pt x="111" y="100"/>
                    <a:pt x="111" y="100"/>
                    <a:pt x="111" y="100"/>
                  </a:cubicBezTo>
                  <a:cubicBezTo>
                    <a:pt x="114" y="97"/>
                    <a:pt x="113" y="93"/>
                    <a:pt x="110" y="90"/>
                  </a:cubicBezTo>
                  <a:close/>
                </a:path>
              </a:pathLst>
            </a:custGeom>
            <a:solidFill>
              <a:srgbClr val="4A66AC">
                <a:lumMod val="5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35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8" name="Freeform 150"/>
            <p:cNvSpPr>
              <a:spLocks noEditPoints="1"/>
            </p:cNvSpPr>
            <p:nvPr/>
          </p:nvSpPr>
          <p:spPr bwMode="auto">
            <a:xfrm>
              <a:off x="9070259" y="4672916"/>
              <a:ext cx="268654" cy="412522"/>
            </a:xfrm>
            <a:custGeom>
              <a:avLst/>
              <a:gdLst>
                <a:gd name="T0" fmla="*/ 84 w 112"/>
                <a:gd name="T1" fmla="*/ 3 h 172"/>
                <a:gd name="T2" fmla="*/ 111 w 112"/>
                <a:gd name="T3" fmla="*/ 19 h 172"/>
                <a:gd name="T4" fmla="*/ 110 w 112"/>
                <a:gd name="T5" fmla="*/ 33 h 172"/>
                <a:gd name="T6" fmla="*/ 103 w 112"/>
                <a:gd name="T7" fmla="*/ 44 h 172"/>
                <a:gd name="T8" fmla="*/ 65 w 112"/>
                <a:gd name="T9" fmla="*/ 21 h 172"/>
                <a:gd name="T10" fmla="*/ 72 w 112"/>
                <a:gd name="T11" fmla="*/ 10 h 172"/>
                <a:gd name="T12" fmla="*/ 84 w 112"/>
                <a:gd name="T13" fmla="*/ 3 h 172"/>
                <a:gd name="T14" fmla="*/ 0 w 112"/>
                <a:gd name="T15" fmla="*/ 130 h 172"/>
                <a:gd name="T16" fmla="*/ 1 w 112"/>
                <a:gd name="T17" fmla="*/ 172 h 172"/>
                <a:gd name="T18" fmla="*/ 38 w 112"/>
                <a:gd name="T19" fmla="*/ 153 h 172"/>
                <a:gd name="T20" fmla="*/ 98 w 112"/>
                <a:gd name="T21" fmla="*/ 52 h 172"/>
                <a:gd name="T22" fmla="*/ 60 w 112"/>
                <a:gd name="T23" fmla="*/ 29 h 172"/>
                <a:gd name="T24" fmla="*/ 0 w 112"/>
                <a:gd name="T25" fmla="*/ 130 h 172"/>
                <a:gd name="T26" fmla="*/ 76 w 112"/>
                <a:gd name="T27" fmla="*/ 57 h 172"/>
                <a:gd name="T28" fmla="*/ 30 w 112"/>
                <a:gd name="T29" fmla="*/ 134 h 172"/>
                <a:gd name="T30" fmla="*/ 20 w 112"/>
                <a:gd name="T31" fmla="*/ 128 h 172"/>
                <a:gd name="T32" fmla="*/ 66 w 112"/>
                <a:gd name="T33" fmla="*/ 52 h 172"/>
                <a:gd name="T34" fmla="*/ 76 w 112"/>
                <a:gd name="T35" fmla="*/ 57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" h="172">
                  <a:moveTo>
                    <a:pt x="84" y="3"/>
                  </a:moveTo>
                  <a:cubicBezTo>
                    <a:pt x="96" y="0"/>
                    <a:pt x="108" y="7"/>
                    <a:pt x="111" y="19"/>
                  </a:cubicBezTo>
                  <a:cubicBezTo>
                    <a:pt x="112" y="24"/>
                    <a:pt x="112" y="29"/>
                    <a:pt x="110" y="33"/>
                  </a:cubicBezTo>
                  <a:cubicBezTo>
                    <a:pt x="103" y="44"/>
                    <a:pt x="103" y="44"/>
                    <a:pt x="103" y="44"/>
                  </a:cubicBezTo>
                  <a:cubicBezTo>
                    <a:pt x="65" y="21"/>
                    <a:pt x="65" y="21"/>
                    <a:pt x="65" y="21"/>
                  </a:cubicBezTo>
                  <a:cubicBezTo>
                    <a:pt x="72" y="10"/>
                    <a:pt x="72" y="10"/>
                    <a:pt x="72" y="10"/>
                  </a:cubicBezTo>
                  <a:cubicBezTo>
                    <a:pt x="75" y="7"/>
                    <a:pt x="79" y="4"/>
                    <a:pt x="84" y="3"/>
                  </a:cubicBezTo>
                  <a:close/>
                  <a:moveTo>
                    <a:pt x="0" y="130"/>
                  </a:moveTo>
                  <a:cubicBezTo>
                    <a:pt x="1" y="172"/>
                    <a:pt x="1" y="172"/>
                    <a:pt x="1" y="172"/>
                  </a:cubicBezTo>
                  <a:cubicBezTo>
                    <a:pt x="38" y="153"/>
                    <a:pt x="38" y="153"/>
                    <a:pt x="38" y="153"/>
                  </a:cubicBezTo>
                  <a:cubicBezTo>
                    <a:pt x="98" y="52"/>
                    <a:pt x="98" y="52"/>
                    <a:pt x="98" y="52"/>
                  </a:cubicBezTo>
                  <a:cubicBezTo>
                    <a:pt x="60" y="29"/>
                    <a:pt x="60" y="29"/>
                    <a:pt x="60" y="29"/>
                  </a:cubicBezTo>
                  <a:lnTo>
                    <a:pt x="0" y="130"/>
                  </a:lnTo>
                  <a:close/>
                  <a:moveTo>
                    <a:pt x="76" y="57"/>
                  </a:moveTo>
                  <a:cubicBezTo>
                    <a:pt x="30" y="134"/>
                    <a:pt x="30" y="134"/>
                    <a:pt x="30" y="134"/>
                  </a:cubicBezTo>
                  <a:cubicBezTo>
                    <a:pt x="20" y="128"/>
                    <a:pt x="20" y="128"/>
                    <a:pt x="20" y="128"/>
                  </a:cubicBezTo>
                  <a:cubicBezTo>
                    <a:pt x="66" y="52"/>
                    <a:pt x="66" y="52"/>
                    <a:pt x="66" y="52"/>
                  </a:cubicBezTo>
                  <a:lnTo>
                    <a:pt x="76" y="57"/>
                  </a:lnTo>
                  <a:close/>
                </a:path>
              </a:pathLst>
            </a:custGeom>
            <a:solidFill>
              <a:srgbClr val="4A66AC">
                <a:lumMod val="5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35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9" name="Freeform 151"/>
            <p:cNvSpPr>
              <a:spLocks noEditPoints="1"/>
            </p:cNvSpPr>
            <p:nvPr/>
          </p:nvSpPr>
          <p:spPr bwMode="auto">
            <a:xfrm>
              <a:off x="9391761" y="4687596"/>
              <a:ext cx="229016" cy="261313"/>
            </a:xfrm>
            <a:custGeom>
              <a:avLst/>
              <a:gdLst>
                <a:gd name="T0" fmla="*/ 40 w 95"/>
                <a:gd name="T1" fmla="*/ 61 h 109"/>
                <a:gd name="T2" fmla="*/ 34 w 95"/>
                <a:gd name="T3" fmla="*/ 54 h 109"/>
                <a:gd name="T4" fmla="*/ 13 w 95"/>
                <a:gd name="T5" fmla="*/ 75 h 109"/>
                <a:gd name="T6" fmla="*/ 34 w 95"/>
                <a:gd name="T7" fmla="*/ 95 h 109"/>
                <a:gd name="T8" fmla="*/ 40 w 95"/>
                <a:gd name="T9" fmla="*/ 88 h 109"/>
                <a:gd name="T10" fmla="*/ 27 w 95"/>
                <a:gd name="T11" fmla="*/ 75 h 109"/>
                <a:gd name="T12" fmla="*/ 40 w 95"/>
                <a:gd name="T13" fmla="*/ 61 h 109"/>
                <a:gd name="T14" fmla="*/ 54 w 95"/>
                <a:gd name="T15" fmla="*/ 88 h 109"/>
                <a:gd name="T16" fmla="*/ 61 w 95"/>
                <a:gd name="T17" fmla="*/ 95 h 109"/>
                <a:gd name="T18" fmla="*/ 81 w 95"/>
                <a:gd name="T19" fmla="*/ 75 h 109"/>
                <a:gd name="T20" fmla="*/ 61 w 95"/>
                <a:gd name="T21" fmla="*/ 54 h 109"/>
                <a:gd name="T22" fmla="*/ 54 w 95"/>
                <a:gd name="T23" fmla="*/ 61 h 109"/>
                <a:gd name="T24" fmla="*/ 68 w 95"/>
                <a:gd name="T25" fmla="*/ 75 h 109"/>
                <a:gd name="T26" fmla="*/ 54 w 95"/>
                <a:gd name="T27" fmla="*/ 88 h 109"/>
                <a:gd name="T28" fmla="*/ 89 w 95"/>
                <a:gd name="T29" fmla="*/ 21 h 109"/>
                <a:gd name="T30" fmla="*/ 74 w 95"/>
                <a:gd name="T31" fmla="*/ 6 h 109"/>
                <a:gd name="T32" fmla="*/ 59 w 95"/>
                <a:gd name="T33" fmla="*/ 0 h 109"/>
                <a:gd name="T34" fmla="*/ 8 w 95"/>
                <a:gd name="T35" fmla="*/ 0 h 109"/>
                <a:gd name="T36" fmla="*/ 0 w 95"/>
                <a:gd name="T37" fmla="*/ 8 h 109"/>
                <a:gd name="T38" fmla="*/ 0 w 95"/>
                <a:gd name="T39" fmla="*/ 100 h 109"/>
                <a:gd name="T40" fmla="*/ 8 w 95"/>
                <a:gd name="T41" fmla="*/ 109 h 109"/>
                <a:gd name="T42" fmla="*/ 86 w 95"/>
                <a:gd name="T43" fmla="*/ 109 h 109"/>
                <a:gd name="T44" fmla="*/ 95 w 95"/>
                <a:gd name="T45" fmla="*/ 100 h 109"/>
                <a:gd name="T46" fmla="*/ 95 w 95"/>
                <a:gd name="T47" fmla="*/ 36 h 109"/>
                <a:gd name="T48" fmla="*/ 89 w 95"/>
                <a:gd name="T49" fmla="*/ 21 h 109"/>
                <a:gd name="T50" fmla="*/ 84 w 95"/>
                <a:gd name="T51" fmla="*/ 26 h 109"/>
                <a:gd name="T52" fmla="*/ 85 w 95"/>
                <a:gd name="T53" fmla="*/ 27 h 109"/>
                <a:gd name="T54" fmla="*/ 68 w 95"/>
                <a:gd name="T55" fmla="*/ 27 h 109"/>
                <a:gd name="T56" fmla="*/ 68 w 95"/>
                <a:gd name="T57" fmla="*/ 10 h 109"/>
                <a:gd name="T58" fmla="*/ 69 w 95"/>
                <a:gd name="T59" fmla="*/ 11 h 109"/>
                <a:gd name="T60" fmla="*/ 84 w 95"/>
                <a:gd name="T61" fmla="*/ 26 h 109"/>
                <a:gd name="T62" fmla="*/ 88 w 95"/>
                <a:gd name="T63" fmla="*/ 100 h 109"/>
                <a:gd name="T64" fmla="*/ 86 w 95"/>
                <a:gd name="T65" fmla="*/ 102 h 109"/>
                <a:gd name="T66" fmla="*/ 8 w 95"/>
                <a:gd name="T67" fmla="*/ 102 h 109"/>
                <a:gd name="T68" fmla="*/ 6 w 95"/>
                <a:gd name="T69" fmla="*/ 100 h 109"/>
                <a:gd name="T70" fmla="*/ 6 w 95"/>
                <a:gd name="T71" fmla="*/ 8 h 109"/>
                <a:gd name="T72" fmla="*/ 8 w 95"/>
                <a:gd name="T73" fmla="*/ 7 h 109"/>
                <a:gd name="T74" fmla="*/ 59 w 95"/>
                <a:gd name="T75" fmla="*/ 7 h 109"/>
                <a:gd name="T76" fmla="*/ 61 w 95"/>
                <a:gd name="T77" fmla="*/ 7 h 109"/>
                <a:gd name="T78" fmla="*/ 61 w 95"/>
                <a:gd name="T79" fmla="*/ 34 h 109"/>
                <a:gd name="T80" fmla="*/ 88 w 95"/>
                <a:gd name="T81" fmla="*/ 34 h 109"/>
                <a:gd name="T82" fmla="*/ 88 w 95"/>
                <a:gd name="T83" fmla="*/ 36 h 109"/>
                <a:gd name="T84" fmla="*/ 88 w 95"/>
                <a:gd name="T85" fmla="*/ 10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5" h="109">
                  <a:moveTo>
                    <a:pt x="40" y="61"/>
                  </a:moveTo>
                  <a:cubicBezTo>
                    <a:pt x="34" y="54"/>
                    <a:pt x="34" y="54"/>
                    <a:pt x="34" y="54"/>
                  </a:cubicBezTo>
                  <a:cubicBezTo>
                    <a:pt x="13" y="75"/>
                    <a:pt x="13" y="75"/>
                    <a:pt x="13" y="75"/>
                  </a:cubicBezTo>
                  <a:cubicBezTo>
                    <a:pt x="34" y="95"/>
                    <a:pt x="34" y="95"/>
                    <a:pt x="34" y="95"/>
                  </a:cubicBezTo>
                  <a:cubicBezTo>
                    <a:pt x="40" y="88"/>
                    <a:pt x="40" y="88"/>
                    <a:pt x="40" y="88"/>
                  </a:cubicBezTo>
                  <a:cubicBezTo>
                    <a:pt x="27" y="75"/>
                    <a:pt x="27" y="75"/>
                    <a:pt x="27" y="75"/>
                  </a:cubicBezTo>
                  <a:lnTo>
                    <a:pt x="40" y="61"/>
                  </a:lnTo>
                  <a:close/>
                  <a:moveTo>
                    <a:pt x="54" y="88"/>
                  </a:moveTo>
                  <a:cubicBezTo>
                    <a:pt x="61" y="95"/>
                    <a:pt x="61" y="95"/>
                    <a:pt x="61" y="95"/>
                  </a:cubicBezTo>
                  <a:cubicBezTo>
                    <a:pt x="81" y="75"/>
                    <a:pt x="81" y="75"/>
                    <a:pt x="81" y="75"/>
                  </a:cubicBezTo>
                  <a:cubicBezTo>
                    <a:pt x="61" y="54"/>
                    <a:pt x="61" y="54"/>
                    <a:pt x="61" y="54"/>
                  </a:cubicBezTo>
                  <a:cubicBezTo>
                    <a:pt x="54" y="61"/>
                    <a:pt x="54" y="61"/>
                    <a:pt x="54" y="61"/>
                  </a:cubicBezTo>
                  <a:cubicBezTo>
                    <a:pt x="68" y="75"/>
                    <a:pt x="68" y="75"/>
                    <a:pt x="68" y="75"/>
                  </a:cubicBezTo>
                  <a:lnTo>
                    <a:pt x="54" y="88"/>
                  </a:lnTo>
                  <a:close/>
                  <a:moveTo>
                    <a:pt x="89" y="21"/>
                  </a:moveTo>
                  <a:cubicBezTo>
                    <a:pt x="74" y="6"/>
                    <a:pt x="74" y="6"/>
                    <a:pt x="74" y="6"/>
                  </a:cubicBezTo>
                  <a:cubicBezTo>
                    <a:pt x="70" y="3"/>
                    <a:pt x="64" y="0"/>
                    <a:pt x="59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4"/>
                    <a:pt x="0" y="8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5"/>
                    <a:pt x="3" y="109"/>
                    <a:pt x="8" y="109"/>
                  </a:cubicBezTo>
                  <a:cubicBezTo>
                    <a:pt x="86" y="109"/>
                    <a:pt x="86" y="109"/>
                    <a:pt x="86" y="109"/>
                  </a:cubicBezTo>
                  <a:cubicBezTo>
                    <a:pt x="91" y="109"/>
                    <a:pt x="95" y="105"/>
                    <a:pt x="95" y="100"/>
                  </a:cubicBezTo>
                  <a:cubicBezTo>
                    <a:pt x="95" y="36"/>
                    <a:pt x="95" y="36"/>
                    <a:pt x="95" y="36"/>
                  </a:cubicBezTo>
                  <a:cubicBezTo>
                    <a:pt x="95" y="31"/>
                    <a:pt x="92" y="24"/>
                    <a:pt x="89" y="21"/>
                  </a:cubicBezTo>
                  <a:close/>
                  <a:moveTo>
                    <a:pt x="84" y="26"/>
                  </a:moveTo>
                  <a:cubicBezTo>
                    <a:pt x="84" y="26"/>
                    <a:pt x="85" y="27"/>
                    <a:pt x="85" y="27"/>
                  </a:cubicBezTo>
                  <a:cubicBezTo>
                    <a:pt x="68" y="27"/>
                    <a:pt x="68" y="27"/>
                    <a:pt x="68" y="27"/>
                  </a:cubicBezTo>
                  <a:cubicBezTo>
                    <a:pt x="68" y="10"/>
                    <a:pt x="68" y="10"/>
                    <a:pt x="68" y="10"/>
                  </a:cubicBezTo>
                  <a:cubicBezTo>
                    <a:pt x="68" y="10"/>
                    <a:pt x="68" y="10"/>
                    <a:pt x="69" y="11"/>
                  </a:cubicBezTo>
                  <a:lnTo>
                    <a:pt x="84" y="26"/>
                  </a:lnTo>
                  <a:close/>
                  <a:moveTo>
                    <a:pt x="88" y="100"/>
                  </a:moveTo>
                  <a:cubicBezTo>
                    <a:pt x="88" y="101"/>
                    <a:pt x="87" y="102"/>
                    <a:pt x="86" y="102"/>
                  </a:cubicBezTo>
                  <a:cubicBezTo>
                    <a:pt x="8" y="102"/>
                    <a:pt x="8" y="102"/>
                    <a:pt x="8" y="102"/>
                  </a:cubicBezTo>
                  <a:cubicBezTo>
                    <a:pt x="7" y="102"/>
                    <a:pt x="6" y="101"/>
                    <a:pt x="6" y="100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7"/>
                    <a:pt x="7" y="7"/>
                    <a:pt x="8" y="7"/>
                  </a:cubicBezTo>
                  <a:cubicBezTo>
                    <a:pt x="59" y="7"/>
                    <a:pt x="59" y="7"/>
                    <a:pt x="59" y="7"/>
                  </a:cubicBezTo>
                  <a:cubicBezTo>
                    <a:pt x="60" y="7"/>
                    <a:pt x="60" y="7"/>
                    <a:pt x="61" y="7"/>
                  </a:cubicBezTo>
                  <a:cubicBezTo>
                    <a:pt x="61" y="34"/>
                    <a:pt x="61" y="34"/>
                    <a:pt x="61" y="34"/>
                  </a:cubicBezTo>
                  <a:cubicBezTo>
                    <a:pt x="88" y="34"/>
                    <a:pt x="88" y="34"/>
                    <a:pt x="88" y="34"/>
                  </a:cubicBezTo>
                  <a:cubicBezTo>
                    <a:pt x="88" y="34"/>
                    <a:pt x="88" y="35"/>
                    <a:pt x="88" y="36"/>
                  </a:cubicBezTo>
                  <a:lnTo>
                    <a:pt x="88" y="100"/>
                  </a:lnTo>
                  <a:close/>
                </a:path>
              </a:pathLst>
            </a:custGeom>
            <a:solidFill>
              <a:srgbClr val="4A66AC">
                <a:lumMod val="5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35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0" name="Freeform 152"/>
            <p:cNvSpPr>
              <a:spLocks noEditPoints="1"/>
            </p:cNvSpPr>
            <p:nvPr/>
          </p:nvSpPr>
          <p:spPr bwMode="auto">
            <a:xfrm>
              <a:off x="8971898" y="2175761"/>
              <a:ext cx="300951" cy="223144"/>
            </a:xfrm>
            <a:custGeom>
              <a:avLst/>
              <a:gdLst>
                <a:gd name="T0" fmla="*/ 101 w 125"/>
                <a:gd name="T1" fmla="*/ 0 h 93"/>
                <a:gd name="T2" fmla="*/ 23 w 125"/>
                <a:gd name="T3" fmla="*/ 0 h 93"/>
                <a:gd name="T4" fmla="*/ 0 w 125"/>
                <a:gd name="T5" fmla="*/ 23 h 93"/>
                <a:gd name="T6" fmla="*/ 0 w 125"/>
                <a:gd name="T7" fmla="*/ 70 h 93"/>
                <a:gd name="T8" fmla="*/ 23 w 125"/>
                <a:gd name="T9" fmla="*/ 93 h 93"/>
                <a:gd name="T10" fmla="*/ 101 w 125"/>
                <a:gd name="T11" fmla="*/ 93 h 93"/>
                <a:gd name="T12" fmla="*/ 125 w 125"/>
                <a:gd name="T13" fmla="*/ 70 h 93"/>
                <a:gd name="T14" fmla="*/ 125 w 125"/>
                <a:gd name="T15" fmla="*/ 23 h 93"/>
                <a:gd name="T16" fmla="*/ 101 w 125"/>
                <a:gd name="T17" fmla="*/ 0 h 93"/>
                <a:gd name="T18" fmla="*/ 47 w 125"/>
                <a:gd name="T19" fmla="*/ 78 h 93"/>
                <a:gd name="T20" fmla="*/ 47 w 125"/>
                <a:gd name="T21" fmla="*/ 15 h 93"/>
                <a:gd name="T22" fmla="*/ 86 w 125"/>
                <a:gd name="T23" fmla="*/ 46 h 93"/>
                <a:gd name="T24" fmla="*/ 47 w 125"/>
                <a:gd name="T25" fmla="*/ 78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5" h="93">
                  <a:moveTo>
                    <a:pt x="101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11" y="0"/>
                    <a:pt x="0" y="10"/>
                    <a:pt x="0" y="23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83"/>
                    <a:pt x="11" y="93"/>
                    <a:pt x="23" y="93"/>
                  </a:cubicBezTo>
                  <a:cubicBezTo>
                    <a:pt x="101" y="93"/>
                    <a:pt x="101" y="93"/>
                    <a:pt x="101" y="93"/>
                  </a:cubicBezTo>
                  <a:cubicBezTo>
                    <a:pt x="114" y="93"/>
                    <a:pt x="125" y="83"/>
                    <a:pt x="125" y="70"/>
                  </a:cubicBezTo>
                  <a:cubicBezTo>
                    <a:pt x="125" y="23"/>
                    <a:pt x="125" y="23"/>
                    <a:pt x="125" y="23"/>
                  </a:cubicBezTo>
                  <a:cubicBezTo>
                    <a:pt x="125" y="10"/>
                    <a:pt x="114" y="0"/>
                    <a:pt x="101" y="0"/>
                  </a:cubicBezTo>
                  <a:close/>
                  <a:moveTo>
                    <a:pt x="47" y="78"/>
                  </a:moveTo>
                  <a:cubicBezTo>
                    <a:pt x="47" y="15"/>
                    <a:pt x="47" y="15"/>
                    <a:pt x="47" y="15"/>
                  </a:cubicBezTo>
                  <a:cubicBezTo>
                    <a:pt x="86" y="46"/>
                    <a:pt x="86" y="46"/>
                    <a:pt x="86" y="46"/>
                  </a:cubicBezTo>
                  <a:lnTo>
                    <a:pt x="47" y="78"/>
                  </a:lnTo>
                  <a:close/>
                </a:path>
              </a:pathLst>
            </a:custGeom>
            <a:solidFill>
              <a:srgbClr val="4A66AC">
                <a:lumMod val="5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35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1" name="Freeform 153"/>
            <p:cNvSpPr>
              <a:spLocks noEditPoints="1"/>
            </p:cNvSpPr>
            <p:nvPr/>
          </p:nvSpPr>
          <p:spPr bwMode="auto">
            <a:xfrm>
              <a:off x="8600482" y="3987336"/>
              <a:ext cx="155614" cy="158549"/>
            </a:xfrm>
            <a:custGeom>
              <a:avLst/>
              <a:gdLst>
                <a:gd name="T0" fmla="*/ 61 w 65"/>
                <a:gd name="T1" fmla="*/ 19 h 66"/>
                <a:gd name="T2" fmla="*/ 47 w 65"/>
                <a:gd name="T3" fmla="*/ 4 h 66"/>
                <a:gd name="T4" fmla="*/ 51 w 65"/>
                <a:gd name="T5" fmla="*/ 0 h 66"/>
                <a:gd name="T6" fmla="*/ 65 w 65"/>
                <a:gd name="T7" fmla="*/ 15 h 66"/>
                <a:gd name="T8" fmla="*/ 61 w 65"/>
                <a:gd name="T9" fmla="*/ 19 h 66"/>
                <a:gd name="T10" fmla="*/ 57 w 65"/>
                <a:gd name="T11" fmla="*/ 23 h 66"/>
                <a:gd name="T12" fmla="*/ 55 w 65"/>
                <a:gd name="T13" fmla="*/ 46 h 66"/>
                <a:gd name="T14" fmla="*/ 10 w 65"/>
                <a:gd name="T15" fmla="*/ 66 h 66"/>
                <a:gd name="T16" fmla="*/ 6 w 65"/>
                <a:gd name="T17" fmla="*/ 63 h 66"/>
                <a:gd name="T18" fmla="*/ 24 w 65"/>
                <a:gd name="T19" fmla="*/ 45 h 66"/>
                <a:gd name="T20" fmla="*/ 26 w 65"/>
                <a:gd name="T21" fmla="*/ 46 h 66"/>
                <a:gd name="T22" fmla="*/ 32 w 65"/>
                <a:gd name="T23" fmla="*/ 39 h 66"/>
                <a:gd name="T24" fmla="*/ 26 w 65"/>
                <a:gd name="T25" fmla="*/ 33 h 66"/>
                <a:gd name="T26" fmla="*/ 20 w 65"/>
                <a:gd name="T27" fmla="*/ 39 h 66"/>
                <a:gd name="T28" fmla="*/ 21 w 65"/>
                <a:gd name="T29" fmla="*/ 42 h 66"/>
                <a:gd name="T30" fmla="*/ 3 w 65"/>
                <a:gd name="T31" fmla="*/ 59 h 66"/>
                <a:gd name="T32" fmla="*/ 0 w 65"/>
                <a:gd name="T33" fmla="*/ 56 h 66"/>
                <a:gd name="T34" fmla="*/ 20 w 65"/>
                <a:gd name="T35" fmla="*/ 10 h 66"/>
                <a:gd name="T36" fmla="*/ 43 w 65"/>
                <a:gd name="T37" fmla="*/ 8 h 66"/>
                <a:gd name="T38" fmla="*/ 57 w 65"/>
                <a:gd name="T39" fmla="*/ 23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5" h="66">
                  <a:moveTo>
                    <a:pt x="61" y="19"/>
                  </a:moveTo>
                  <a:cubicBezTo>
                    <a:pt x="47" y="4"/>
                    <a:pt x="47" y="4"/>
                    <a:pt x="47" y="4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65" y="15"/>
                    <a:pt x="65" y="15"/>
                    <a:pt x="65" y="15"/>
                  </a:cubicBezTo>
                  <a:lnTo>
                    <a:pt x="61" y="19"/>
                  </a:lnTo>
                  <a:close/>
                  <a:moveTo>
                    <a:pt x="57" y="23"/>
                  </a:moveTo>
                  <a:cubicBezTo>
                    <a:pt x="55" y="46"/>
                    <a:pt x="55" y="46"/>
                    <a:pt x="55" y="46"/>
                  </a:cubicBezTo>
                  <a:cubicBezTo>
                    <a:pt x="37" y="46"/>
                    <a:pt x="10" y="66"/>
                    <a:pt x="10" y="66"/>
                  </a:cubicBezTo>
                  <a:cubicBezTo>
                    <a:pt x="6" y="63"/>
                    <a:pt x="6" y="63"/>
                    <a:pt x="6" y="63"/>
                  </a:cubicBezTo>
                  <a:cubicBezTo>
                    <a:pt x="24" y="45"/>
                    <a:pt x="24" y="45"/>
                    <a:pt x="24" y="45"/>
                  </a:cubicBezTo>
                  <a:cubicBezTo>
                    <a:pt x="25" y="45"/>
                    <a:pt x="25" y="46"/>
                    <a:pt x="26" y="46"/>
                  </a:cubicBezTo>
                  <a:cubicBezTo>
                    <a:pt x="30" y="46"/>
                    <a:pt x="32" y="43"/>
                    <a:pt x="32" y="39"/>
                  </a:cubicBezTo>
                  <a:cubicBezTo>
                    <a:pt x="32" y="36"/>
                    <a:pt x="30" y="33"/>
                    <a:pt x="26" y="33"/>
                  </a:cubicBezTo>
                  <a:cubicBezTo>
                    <a:pt x="23" y="33"/>
                    <a:pt x="20" y="36"/>
                    <a:pt x="20" y="39"/>
                  </a:cubicBezTo>
                  <a:cubicBezTo>
                    <a:pt x="20" y="40"/>
                    <a:pt x="20" y="41"/>
                    <a:pt x="21" y="42"/>
                  </a:cubicBezTo>
                  <a:cubicBezTo>
                    <a:pt x="3" y="59"/>
                    <a:pt x="3" y="59"/>
                    <a:pt x="3" y="5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20" y="29"/>
                    <a:pt x="20" y="10"/>
                  </a:cubicBezTo>
                  <a:cubicBezTo>
                    <a:pt x="43" y="8"/>
                    <a:pt x="43" y="8"/>
                    <a:pt x="43" y="8"/>
                  </a:cubicBezTo>
                  <a:lnTo>
                    <a:pt x="57" y="23"/>
                  </a:lnTo>
                  <a:close/>
                </a:path>
              </a:pathLst>
            </a:custGeom>
            <a:solidFill>
              <a:srgbClr val="4A66AC">
                <a:lumMod val="5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35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2" name="Freeform 154"/>
            <p:cNvSpPr/>
            <p:nvPr/>
          </p:nvSpPr>
          <p:spPr bwMode="auto">
            <a:xfrm>
              <a:off x="8867667" y="3802361"/>
              <a:ext cx="209932" cy="201122"/>
            </a:xfrm>
            <a:custGeom>
              <a:avLst/>
              <a:gdLst>
                <a:gd name="T0" fmla="*/ 55 w 88"/>
                <a:gd name="T1" fmla="*/ 59 h 84"/>
                <a:gd name="T2" fmla="*/ 53 w 88"/>
                <a:gd name="T3" fmla="*/ 53 h 84"/>
                <a:gd name="T4" fmla="*/ 61 w 88"/>
                <a:gd name="T5" fmla="*/ 38 h 84"/>
                <a:gd name="T6" fmla="*/ 63 w 88"/>
                <a:gd name="T7" fmla="*/ 26 h 84"/>
                <a:gd name="T8" fmla="*/ 44 w 88"/>
                <a:gd name="T9" fmla="*/ 0 h 84"/>
                <a:gd name="T10" fmla="*/ 25 w 88"/>
                <a:gd name="T11" fmla="*/ 26 h 84"/>
                <a:gd name="T12" fmla="*/ 28 w 88"/>
                <a:gd name="T13" fmla="*/ 38 h 84"/>
                <a:gd name="T14" fmla="*/ 36 w 88"/>
                <a:gd name="T15" fmla="*/ 53 h 84"/>
                <a:gd name="T16" fmla="*/ 33 w 88"/>
                <a:gd name="T17" fmla="*/ 59 h 84"/>
                <a:gd name="T18" fmla="*/ 0 w 88"/>
                <a:gd name="T19" fmla="*/ 84 h 84"/>
                <a:gd name="T20" fmla="*/ 44 w 88"/>
                <a:gd name="T21" fmla="*/ 84 h 84"/>
                <a:gd name="T22" fmla="*/ 88 w 88"/>
                <a:gd name="T23" fmla="*/ 84 h 84"/>
                <a:gd name="T24" fmla="*/ 55 w 88"/>
                <a:gd name="T25" fmla="*/ 5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8" h="84">
                  <a:moveTo>
                    <a:pt x="55" y="59"/>
                  </a:moveTo>
                  <a:cubicBezTo>
                    <a:pt x="53" y="59"/>
                    <a:pt x="53" y="53"/>
                    <a:pt x="53" y="53"/>
                  </a:cubicBezTo>
                  <a:cubicBezTo>
                    <a:pt x="53" y="53"/>
                    <a:pt x="59" y="46"/>
                    <a:pt x="61" y="38"/>
                  </a:cubicBezTo>
                  <a:cubicBezTo>
                    <a:pt x="64" y="38"/>
                    <a:pt x="67" y="29"/>
                    <a:pt x="63" y="26"/>
                  </a:cubicBezTo>
                  <a:cubicBezTo>
                    <a:pt x="63" y="22"/>
                    <a:pt x="68" y="0"/>
                    <a:pt x="44" y="0"/>
                  </a:cubicBezTo>
                  <a:cubicBezTo>
                    <a:pt x="21" y="0"/>
                    <a:pt x="25" y="22"/>
                    <a:pt x="25" y="26"/>
                  </a:cubicBezTo>
                  <a:cubicBezTo>
                    <a:pt x="22" y="29"/>
                    <a:pt x="24" y="38"/>
                    <a:pt x="28" y="38"/>
                  </a:cubicBezTo>
                  <a:cubicBezTo>
                    <a:pt x="29" y="46"/>
                    <a:pt x="36" y="53"/>
                    <a:pt x="36" y="53"/>
                  </a:cubicBezTo>
                  <a:cubicBezTo>
                    <a:pt x="36" y="53"/>
                    <a:pt x="35" y="59"/>
                    <a:pt x="33" y="59"/>
                  </a:cubicBezTo>
                  <a:cubicBezTo>
                    <a:pt x="26" y="60"/>
                    <a:pt x="0" y="72"/>
                    <a:pt x="0" y="84"/>
                  </a:cubicBezTo>
                  <a:cubicBezTo>
                    <a:pt x="44" y="84"/>
                    <a:pt x="44" y="84"/>
                    <a:pt x="44" y="84"/>
                  </a:cubicBezTo>
                  <a:cubicBezTo>
                    <a:pt x="88" y="84"/>
                    <a:pt x="88" y="84"/>
                    <a:pt x="88" y="84"/>
                  </a:cubicBezTo>
                  <a:cubicBezTo>
                    <a:pt x="88" y="72"/>
                    <a:pt x="62" y="60"/>
                    <a:pt x="55" y="59"/>
                  </a:cubicBezTo>
                  <a:close/>
                </a:path>
              </a:pathLst>
            </a:custGeom>
            <a:solidFill>
              <a:srgbClr val="4A66AC">
                <a:lumMod val="5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35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3" name="Freeform 155"/>
            <p:cNvSpPr>
              <a:spLocks noEditPoints="1"/>
            </p:cNvSpPr>
            <p:nvPr/>
          </p:nvSpPr>
          <p:spPr bwMode="auto">
            <a:xfrm>
              <a:off x="8229065" y="4153225"/>
              <a:ext cx="196719" cy="196719"/>
            </a:xfrm>
            <a:custGeom>
              <a:avLst/>
              <a:gdLst>
                <a:gd name="T0" fmla="*/ 0 w 82"/>
                <a:gd name="T1" fmla="*/ 41 h 82"/>
                <a:gd name="T2" fmla="*/ 82 w 82"/>
                <a:gd name="T3" fmla="*/ 41 h 82"/>
                <a:gd name="T4" fmla="*/ 64 w 82"/>
                <a:gd name="T5" fmla="*/ 55 h 82"/>
                <a:gd name="T6" fmla="*/ 77 w 82"/>
                <a:gd name="T7" fmla="*/ 44 h 82"/>
                <a:gd name="T8" fmla="*/ 64 w 82"/>
                <a:gd name="T9" fmla="*/ 55 h 82"/>
                <a:gd name="T10" fmla="*/ 16 w 82"/>
                <a:gd name="T11" fmla="*/ 38 h 82"/>
                <a:gd name="T12" fmla="*/ 8 w 82"/>
                <a:gd name="T13" fmla="*/ 27 h 82"/>
                <a:gd name="T14" fmla="*/ 59 w 82"/>
                <a:gd name="T15" fmla="*/ 27 h 82"/>
                <a:gd name="T16" fmla="*/ 44 w 82"/>
                <a:gd name="T17" fmla="*/ 38 h 82"/>
                <a:gd name="T18" fmla="*/ 59 w 82"/>
                <a:gd name="T19" fmla="*/ 27 h 82"/>
                <a:gd name="T20" fmla="*/ 44 w 82"/>
                <a:gd name="T21" fmla="*/ 5 h 82"/>
                <a:gd name="T22" fmla="*/ 54 w 82"/>
                <a:gd name="T23" fmla="*/ 14 h 82"/>
                <a:gd name="T24" fmla="*/ 44 w 82"/>
                <a:gd name="T25" fmla="*/ 22 h 82"/>
                <a:gd name="T26" fmla="*/ 35 w 82"/>
                <a:gd name="T27" fmla="*/ 7 h 82"/>
                <a:gd name="T28" fmla="*/ 38 w 82"/>
                <a:gd name="T29" fmla="*/ 22 h 82"/>
                <a:gd name="T30" fmla="*/ 28 w 82"/>
                <a:gd name="T31" fmla="*/ 14 h 82"/>
                <a:gd name="T32" fmla="*/ 38 w 82"/>
                <a:gd name="T33" fmla="*/ 38 h 82"/>
                <a:gd name="T34" fmla="*/ 23 w 82"/>
                <a:gd name="T35" fmla="*/ 27 h 82"/>
                <a:gd name="T36" fmla="*/ 8 w 82"/>
                <a:gd name="T37" fmla="*/ 55 h 82"/>
                <a:gd name="T38" fmla="*/ 16 w 82"/>
                <a:gd name="T39" fmla="*/ 44 h 82"/>
                <a:gd name="T40" fmla="*/ 8 w 82"/>
                <a:gd name="T41" fmla="*/ 55 h 82"/>
                <a:gd name="T42" fmla="*/ 38 w 82"/>
                <a:gd name="T43" fmla="*/ 44 h 82"/>
                <a:gd name="T44" fmla="*/ 23 w 82"/>
                <a:gd name="T45" fmla="*/ 55 h 82"/>
                <a:gd name="T46" fmla="*/ 38 w 82"/>
                <a:gd name="T47" fmla="*/ 60 h 82"/>
                <a:gd name="T48" fmla="*/ 35 w 82"/>
                <a:gd name="T49" fmla="*/ 74 h 82"/>
                <a:gd name="T50" fmla="*/ 25 w 82"/>
                <a:gd name="T51" fmla="*/ 60 h 82"/>
                <a:gd name="T52" fmla="*/ 54 w 82"/>
                <a:gd name="T53" fmla="*/ 67 h 82"/>
                <a:gd name="T54" fmla="*/ 44 w 82"/>
                <a:gd name="T55" fmla="*/ 76 h 82"/>
                <a:gd name="T56" fmla="*/ 57 w 82"/>
                <a:gd name="T57" fmla="*/ 60 h 82"/>
                <a:gd name="T58" fmla="*/ 44 w 82"/>
                <a:gd name="T59" fmla="*/ 55 h 82"/>
                <a:gd name="T60" fmla="*/ 60 w 82"/>
                <a:gd name="T61" fmla="*/ 44 h 82"/>
                <a:gd name="T62" fmla="*/ 44 w 82"/>
                <a:gd name="T63" fmla="*/ 55 h 82"/>
                <a:gd name="T64" fmla="*/ 64 w 82"/>
                <a:gd name="T65" fmla="*/ 27 h 82"/>
                <a:gd name="T66" fmla="*/ 77 w 82"/>
                <a:gd name="T67" fmla="*/ 38 h 82"/>
                <a:gd name="T68" fmla="*/ 71 w 82"/>
                <a:gd name="T69" fmla="*/ 22 h 82"/>
                <a:gd name="T70" fmla="*/ 57 w 82"/>
                <a:gd name="T71" fmla="*/ 9 h 82"/>
                <a:gd name="T72" fmla="*/ 71 w 82"/>
                <a:gd name="T73" fmla="*/ 22 h 82"/>
                <a:gd name="T74" fmla="*/ 26 w 82"/>
                <a:gd name="T75" fmla="*/ 9 h 82"/>
                <a:gd name="T76" fmla="*/ 11 w 82"/>
                <a:gd name="T77" fmla="*/ 22 h 82"/>
                <a:gd name="T78" fmla="*/ 11 w 82"/>
                <a:gd name="T79" fmla="*/ 60 h 82"/>
                <a:gd name="T80" fmla="*/ 26 w 82"/>
                <a:gd name="T81" fmla="*/ 73 h 82"/>
                <a:gd name="T82" fmla="*/ 11 w 82"/>
                <a:gd name="T83" fmla="*/ 60 h 82"/>
                <a:gd name="T84" fmla="*/ 57 w 82"/>
                <a:gd name="T85" fmla="*/ 73 h 82"/>
                <a:gd name="T86" fmla="*/ 71 w 82"/>
                <a:gd name="T87" fmla="*/ 6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2" h="82">
                  <a:moveTo>
                    <a:pt x="41" y="0"/>
                  </a:moveTo>
                  <a:cubicBezTo>
                    <a:pt x="18" y="0"/>
                    <a:pt x="0" y="18"/>
                    <a:pt x="0" y="41"/>
                  </a:cubicBezTo>
                  <a:cubicBezTo>
                    <a:pt x="0" y="64"/>
                    <a:pt x="18" y="82"/>
                    <a:pt x="41" y="82"/>
                  </a:cubicBezTo>
                  <a:cubicBezTo>
                    <a:pt x="64" y="82"/>
                    <a:pt x="82" y="64"/>
                    <a:pt x="82" y="41"/>
                  </a:cubicBezTo>
                  <a:cubicBezTo>
                    <a:pt x="82" y="18"/>
                    <a:pt x="64" y="0"/>
                    <a:pt x="41" y="0"/>
                  </a:cubicBezTo>
                  <a:close/>
                  <a:moveTo>
                    <a:pt x="64" y="55"/>
                  </a:moveTo>
                  <a:cubicBezTo>
                    <a:pt x="65" y="51"/>
                    <a:pt x="66" y="47"/>
                    <a:pt x="66" y="44"/>
                  </a:cubicBezTo>
                  <a:cubicBezTo>
                    <a:pt x="77" y="44"/>
                    <a:pt x="77" y="44"/>
                    <a:pt x="77" y="44"/>
                  </a:cubicBezTo>
                  <a:cubicBezTo>
                    <a:pt x="76" y="47"/>
                    <a:pt x="76" y="51"/>
                    <a:pt x="74" y="55"/>
                  </a:cubicBezTo>
                  <a:lnTo>
                    <a:pt x="64" y="55"/>
                  </a:lnTo>
                  <a:close/>
                  <a:moveTo>
                    <a:pt x="18" y="27"/>
                  </a:moveTo>
                  <a:cubicBezTo>
                    <a:pt x="17" y="31"/>
                    <a:pt x="17" y="34"/>
                    <a:pt x="16" y="38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6" y="34"/>
                    <a:pt x="7" y="31"/>
                    <a:pt x="8" y="27"/>
                  </a:cubicBezTo>
                  <a:lnTo>
                    <a:pt x="18" y="27"/>
                  </a:lnTo>
                  <a:close/>
                  <a:moveTo>
                    <a:pt x="59" y="27"/>
                  </a:moveTo>
                  <a:cubicBezTo>
                    <a:pt x="60" y="31"/>
                    <a:pt x="60" y="34"/>
                    <a:pt x="60" y="38"/>
                  </a:cubicBezTo>
                  <a:cubicBezTo>
                    <a:pt x="44" y="38"/>
                    <a:pt x="44" y="38"/>
                    <a:pt x="44" y="38"/>
                  </a:cubicBezTo>
                  <a:cubicBezTo>
                    <a:pt x="44" y="27"/>
                    <a:pt x="44" y="27"/>
                    <a:pt x="44" y="27"/>
                  </a:cubicBezTo>
                  <a:lnTo>
                    <a:pt x="59" y="27"/>
                  </a:lnTo>
                  <a:close/>
                  <a:moveTo>
                    <a:pt x="44" y="22"/>
                  </a:moveTo>
                  <a:cubicBezTo>
                    <a:pt x="44" y="5"/>
                    <a:pt x="44" y="5"/>
                    <a:pt x="44" y="5"/>
                  </a:cubicBezTo>
                  <a:cubicBezTo>
                    <a:pt x="45" y="6"/>
                    <a:pt x="46" y="6"/>
                    <a:pt x="48" y="7"/>
                  </a:cubicBezTo>
                  <a:cubicBezTo>
                    <a:pt x="50" y="9"/>
                    <a:pt x="52" y="11"/>
                    <a:pt x="54" y="14"/>
                  </a:cubicBezTo>
                  <a:cubicBezTo>
                    <a:pt x="55" y="17"/>
                    <a:pt x="56" y="19"/>
                    <a:pt x="57" y="22"/>
                  </a:cubicBezTo>
                  <a:cubicBezTo>
                    <a:pt x="44" y="22"/>
                    <a:pt x="44" y="22"/>
                    <a:pt x="44" y="22"/>
                  </a:cubicBezTo>
                  <a:close/>
                  <a:moveTo>
                    <a:pt x="28" y="14"/>
                  </a:moveTo>
                  <a:cubicBezTo>
                    <a:pt x="30" y="11"/>
                    <a:pt x="32" y="9"/>
                    <a:pt x="35" y="7"/>
                  </a:cubicBezTo>
                  <a:cubicBezTo>
                    <a:pt x="36" y="6"/>
                    <a:pt x="37" y="6"/>
                    <a:pt x="38" y="5"/>
                  </a:cubicBezTo>
                  <a:cubicBezTo>
                    <a:pt x="38" y="22"/>
                    <a:pt x="38" y="22"/>
                    <a:pt x="38" y="22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6" y="19"/>
                    <a:pt x="27" y="17"/>
                    <a:pt x="28" y="14"/>
                  </a:cubicBezTo>
                  <a:close/>
                  <a:moveTo>
                    <a:pt x="38" y="27"/>
                  </a:moveTo>
                  <a:cubicBezTo>
                    <a:pt x="38" y="38"/>
                    <a:pt x="38" y="38"/>
                    <a:pt x="38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2" y="34"/>
                    <a:pt x="23" y="31"/>
                    <a:pt x="23" y="27"/>
                  </a:cubicBezTo>
                  <a:lnTo>
                    <a:pt x="38" y="27"/>
                  </a:lnTo>
                  <a:close/>
                  <a:moveTo>
                    <a:pt x="8" y="55"/>
                  </a:moveTo>
                  <a:cubicBezTo>
                    <a:pt x="7" y="51"/>
                    <a:pt x="6" y="47"/>
                    <a:pt x="6" y="44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7" y="47"/>
                    <a:pt x="17" y="51"/>
                    <a:pt x="18" y="55"/>
                  </a:cubicBezTo>
                  <a:lnTo>
                    <a:pt x="8" y="55"/>
                  </a:lnTo>
                  <a:close/>
                  <a:moveTo>
                    <a:pt x="22" y="44"/>
                  </a:moveTo>
                  <a:cubicBezTo>
                    <a:pt x="38" y="44"/>
                    <a:pt x="38" y="44"/>
                    <a:pt x="38" y="44"/>
                  </a:cubicBezTo>
                  <a:cubicBezTo>
                    <a:pt x="38" y="55"/>
                    <a:pt x="38" y="55"/>
                    <a:pt x="38" y="55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3" y="51"/>
                    <a:pt x="22" y="47"/>
                    <a:pt x="22" y="44"/>
                  </a:cubicBezTo>
                  <a:close/>
                  <a:moveTo>
                    <a:pt x="38" y="60"/>
                  </a:moveTo>
                  <a:cubicBezTo>
                    <a:pt x="38" y="76"/>
                    <a:pt x="38" y="76"/>
                    <a:pt x="38" y="76"/>
                  </a:cubicBezTo>
                  <a:cubicBezTo>
                    <a:pt x="37" y="76"/>
                    <a:pt x="36" y="75"/>
                    <a:pt x="35" y="74"/>
                  </a:cubicBezTo>
                  <a:cubicBezTo>
                    <a:pt x="32" y="73"/>
                    <a:pt x="30" y="70"/>
                    <a:pt x="28" y="67"/>
                  </a:cubicBezTo>
                  <a:cubicBezTo>
                    <a:pt x="27" y="65"/>
                    <a:pt x="26" y="63"/>
                    <a:pt x="25" y="60"/>
                  </a:cubicBezTo>
                  <a:cubicBezTo>
                    <a:pt x="38" y="60"/>
                    <a:pt x="38" y="60"/>
                    <a:pt x="38" y="60"/>
                  </a:cubicBezTo>
                  <a:close/>
                  <a:moveTo>
                    <a:pt x="54" y="67"/>
                  </a:moveTo>
                  <a:cubicBezTo>
                    <a:pt x="52" y="70"/>
                    <a:pt x="50" y="73"/>
                    <a:pt x="48" y="74"/>
                  </a:cubicBezTo>
                  <a:cubicBezTo>
                    <a:pt x="46" y="75"/>
                    <a:pt x="45" y="76"/>
                    <a:pt x="44" y="76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57" y="60"/>
                    <a:pt x="57" y="60"/>
                    <a:pt x="57" y="60"/>
                  </a:cubicBezTo>
                  <a:cubicBezTo>
                    <a:pt x="56" y="63"/>
                    <a:pt x="55" y="65"/>
                    <a:pt x="54" y="67"/>
                  </a:cubicBezTo>
                  <a:close/>
                  <a:moveTo>
                    <a:pt x="44" y="55"/>
                  </a:moveTo>
                  <a:cubicBezTo>
                    <a:pt x="44" y="44"/>
                    <a:pt x="44" y="44"/>
                    <a:pt x="44" y="44"/>
                  </a:cubicBezTo>
                  <a:cubicBezTo>
                    <a:pt x="60" y="44"/>
                    <a:pt x="60" y="44"/>
                    <a:pt x="60" y="44"/>
                  </a:cubicBezTo>
                  <a:cubicBezTo>
                    <a:pt x="60" y="47"/>
                    <a:pt x="60" y="51"/>
                    <a:pt x="59" y="55"/>
                  </a:cubicBezTo>
                  <a:lnTo>
                    <a:pt x="44" y="55"/>
                  </a:lnTo>
                  <a:close/>
                  <a:moveTo>
                    <a:pt x="66" y="38"/>
                  </a:moveTo>
                  <a:cubicBezTo>
                    <a:pt x="66" y="34"/>
                    <a:pt x="65" y="31"/>
                    <a:pt x="64" y="27"/>
                  </a:cubicBezTo>
                  <a:cubicBezTo>
                    <a:pt x="74" y="27"/>
                    <a:pt x="74" y="27"/>
                    <a:pt x="74" y="27"/>
                  </a:cubicBezTo>
                  <a:cubicBezTo>
                    <a:pt x="76" y="31"/>
                    <a:pt x="76" y="34"/>
                    <a:pt x="77" y="38"/>
                  </a:cubicBezTo>
                  <a:lnTo>
                    <a:pt x="66" y="38"/>
                  </a:lnTo>
                  <a:close/>
                  <a:moveTo>
                    <a:pt x="71" y="22"/>
                  </a:moveTo>
                  <a:cubicBezTo>
                    <a:pt x="63" y="22"/>
                    <a:pt x="63" y="22"/>
                    <a:pt x="63" y="22"/>
                  </a:cubicBezTo>
                  <a:cubicBezTo>
                    <a:pt x="61" y="17"/>
                    <a:pt x="59" y="12"/>
                    <a:pt x="57" y="9"/>
                  </a:cubicBezTo>
                  <a:cubicBezTo>
                    <a:pt x="60" y="10"/>
                    <a:pt x="63" y="13"/>
                    <a:pt x="66" y="16"/>
                  </a:cubicBezTo>
                  <a:cubicBezTo>
                    <a:pt x="68" y="17"/>
                    <a:pt x="70" y="19"/>
                    <a:pt x="71" y="22"/>
                  </a:cubicBezTo>
                  <a:close/>
                  <a:moveTo>
                    <a:pt x="16" y="16"/>
                  </a:moveTo>
                  <a:cubicBezTo>
                    <a:pt x="19" y="13"/>
                    <a:pt x="22" y="10"/>
                    <a:pt x="26" y="9"/>
                  </a:cubicBezTo>
                  <a:cubicBezTo>
                    <a:pt x="23" y="12"/>
                    <a:pt x="21" y="17"/>
                    <a:pt x="19" y="22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2" y="19"/>
                    <a:pt x="14" y="17"/>
                    <a:pt x="16" y="16"/>
                  </a:cubicBezTo>
                  <a:close/>
                  <a:moveTo>
                    <a:pt x="11" y="60"/>
                  </a:moveTo>
                  <a:cubicBezTo>
                    <a:pt x="19" y="60"/>
                    <a:pt x="19" y="60"/>
                    <a:pt x="19" y="60"/>
                  </a:cubicBezTo>
                  <a:cubicBezTo>
                    <a:pt x="21" y="65"/>
                    <a:pt x="23" y="69"/>
                    <a:pt x="26" y="73"/>
                  </a:cubicBezTo>
                  <a:cubicBezTo>
                    <a:pt x="22" y="71"/>
                    <a:pt x="19" y="69"/>
                    <a:pt x="16" y="66"/>
                  </a:cubicBezTo>
                  <a:cubicBezTo>
                    <a:pt x="14" y="64"/>
                    <a:pt x="12" y="62"/>
                    <a:pt x="11" y="60"/>
                  </a:cubicBezTo>
                  <a:close/>
                  <a:moveTo>
                    <a:pt x="66" y="66"/>
                  </a:moveTo>
                  <a:cubicBezTo>
                    <a:pt x="63" y="69"/>
                    <a:pt x="60" y="71"/>
                    <a:pt x="57" y="73"/>
                  </a:cubicBezTo>
                  <a:cubicBezTo>
                    <a:pt x="59" y="69"/>
                    <a:pt x="61" y="65"/>
                    <a:pt x="63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2"/>
                    <a:pt x="68" y="64"/>
                    <a:pt x="66" y="66"/>
                  </a:cubicBezTo>
                  <a:close/>
                </a:path>
              </a:pathLst>
            </a:custGeom>
            <a:solidFill>
              <a:srgbClr val="4A66AC">
                <a:lumMod val="5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35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4" name="Freeform 156"/>
            <p:cNvSpPr>
              <a:spLocks noEditPoints="1"/>
            </p:cNvSpPr>
            <p:nvPr/>
          </p:nvSpPr>
          <p:spPr bwMode="auto">
            <a:xfrm>
              <a:off x="8814818" y="2915659"/>
              <a:ext cx="164422" cy="174697"/>
            </a:xfrm>
            <a:custGeom>
              <a:avLst/>
              <a:gdLst>
                <a:gd name="T0" fmla="*/ 62 w 69"/>
                <a:gd name="T1" fmla="*/ 0 h 73"/>
                <a:gd name="T2" fmla="*/ 7 w 69"/>
                <a:gd name="T3" fmla="*/ 0 h 73"/>
                <a:gd name="T4" fmla="*/ 0 w 69"/>
                <a:gd name="T5" fmla="*/ 7 h 73"/>
                <a:gd name="T6" fmla="*/ 0 w 69"/>
                <a:gd name="T7" fmla="*/ 66 h 73"/>
                <a:gd name="T8" fmla="*/ 7 w 69"/>
                <a:gd name="T9" fmla="*/ 73 h 73"/>
                <a:gd name="T10" fmla="*/ 62 w 69"/>
                <a:gd name="T11" fmla="*/ 73 h 73"/>
                <a:gd name="T12" fmla="*/ 69 w 69"/>
                <a:gd name="T13" fmla="*/ 66 h 73"/>
                <a:gd name="T14" fmla="*/ 69 w 69"/>
                <a:gd name="T15" fmla="*/ 7 h 73"/>
                <a:gd name="T16" fmla="*/ 62 w 69"/>
                <a:gd name="T17" fmla="*/ 0 h 73"/>
                <a:gd name="T18" fmla="*/ 60 w 69"/>
                <a:gd name="T19" fmla="*/ 64 h 73"/>
                <a:gd name="T20" fmla="*/ 10 w 69"/>
                <a:gd name="T21" fmla="*/ 64 h 73"/>
                <a:gd name="T22" fmla="*/ 10 w 69"/>
                <a:gd name="T23" fmla="*/ 9 h 73"/>
                <a:gd name="T24" fmla="*/ 60 w 69"/>
                <a:gd name="T25" fmla="*/ 9 h 73"/>
                <a:gd name="T26" fmla="*/ 60 w 69"/>
                <a:gd name="T27" fmla="*/ 64 h 73"/>
                <a:gd name="T28" fmla="*/ 19 w 69"/>
                <a:gd name="T29" fmla="*/ 32 h 73"/>
                <a:gd name="T30" fmla="*/ 51 w 69"/>
                <a:gd name="T31" fmla="*/ 32 h 73"/>
                <a:gd name="T32" fmla="*/ 51 w 69"/>
                <a:gd name="T33" fmla="*/ 37 h 73"/>
                <a:gd name="T34" fmla="*/ 19 w 69"/>
                <a:gd name="T35" fmla="*/ 37 h 73"/>
                <a:gd name="T36" fmla="*/ 19 w 69"/>
                <a:gd name="T37" fmla="*/ 32 h 73"/>
                <a:gd name="T38" fmla="*/ 19 w 69"/>
                <a:gd name="T39" fmla="*/ 41 h 73"/>
                <a:gd name="T40" fmla="*/ 51 w 69"/>
                <a:gd name="T41" fmla="*/ 41 h 73"/>
                <a:gd name="T42" fmla="*/ 51 w 69"/>
                <a:gd name="T43" fmla="*/ 46 h 73"/>
                <a:gd name="T44" fmla="*/ 19 w 69"/>
                <a:gd name="T45" fmla="*/ 46 h 73"/>
                <a:gd name="T46" fmla="*/ 19 w 69"/>
                <a:gd name="T47" fmla="*/ 41 h 73"/>
                <a:gd name="T48" fmla="*/ 19 w 69"/>
                <a:gd name="T49" fmla="*/ 50 h 73"/>
                <a:gd name="T50" fmla="*/ 51 w 69"/>
                <a:gd name="T51" fmla="*/ 50 h 73"/>
                <a:gd name="T52" fmla="*/ 51 w 69"/>
                <a:gd name="T53" fmla="*/ 55 h 73"/>
                <a:gd name="T54" fmla="*/ 19 w 69"/>
                <a:gd name="T55" fmla="*/ 55 h 73"/>
                <a:gd name="T56" fmla="*/ 19 w 69"/>
                <a:gd name="T57" fmla="*/ 50 h 73"/>
                <a:gd name="T58" fmla="*/ 19 w 69"/>
                <a:gd name="T59" fmla="*/ 23 h 73"/>
                <a:gd name="T60" fmla="*/ 51 w 69"/>
                <a:gd name="T61" fmla="*/ 23 h 73"/>
                <a:gd name="T62" fmla="*/ 51 w 69"/>
                <a:gd name="T63" fmla="*/ 27 h 73"/>
                <a:gd name="T64" fmla="*/ 19 w 69"/>
                <a:gd name="T65" fmla="*/ 27 h 73"/>
                <a:gd name="T66" fmla="*/ 19 w 69"/>
                <a:gd name="T67" fmla="*/ 2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9" h="73">
                  <a:moveTo>
                    <a:pt x="6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4" y="0"/>
                    <a:pt x="0" y="3"/>
                    <a:pt x="0" y="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70"/>
                    <a:pt x="4" y="73"/>
                    <a:pt x="7" y="73"/>
                  </a:cubicBezTo>
                  <a:cubicBezTo>
                    <a:pt x="62" y="73"/>
                    <a:pt x="62" y="73"/>
                    <a:pt x="62" y="73"/>
                  </a:cubicBezTo>
                  <a:cubicBezTo>
                    <a:pt x="66" y="73"/>
                    <a:pt x="69" y="70"/>
                    <a:pt x="69" y="66"/>
                  </a:cubicBezTo>
                  <a:cubicBezTo>
                    <a:pt x="69" y="7"/>
                    <a:pt x="69" y="7"/>
                    <a:pt x="69" y="7"/>
                  </a:cubicBezTo>
                  <a:cubicBezTo>
                    <a:pt x="69" y="3"/>
                    <a:pt x="66" y="0"/>
                    <a:pt x="62" y="0"/>
                  </a:cubicBezTo>
                  <a:close/>
                  <a:moveTo>
                    <a:pt x="60" y="64"/>
                  </a:moveTo>
                  <a:cubicBezTo>
                    <a:pt x="10" y="64"/>
                    <a:pt x="10" y="64"/>
                    <a:pt x="10" y="64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60" y="9"/>
                    <a:pt x="60" y="9"/>
                    <a:pt x="60" y="9"/>
                  </a:cubicBezTo>
                  <a:lnTo>
                    <a:pt x="60" y="64"/>
                  </a:lnTo>
                  <a:close/>
                  <a:moveTo>
                    <a:pt x="19" y="32"/>
                  </a:moveTo>
                  <a:cubicBezTo>
                    <a:pt x="51" y="32"/>
                    <a:pt x="51" y="32"/>
                    <a:pt x="51" y="32"/>
                  </a:cubicBezTo>
                  <a:cubicBezTo>
                    <a:pt x="51" y="37"/>
                    <a:pt x="51" y="37"/>
                    <a:pt x="51" y="37"/>
                  </a:cubicBezTo>
                  <a:cubicBezTo>
                    <a:pt x="19" y="37"/>
                    <a:pt x="19" y="37"/>
                    <a:pt x="19" y="37"/>
                  </a:cubicBezTo>
                  <a:lnTo>
                    <a:pt x="19" y="32"/>
                  </a:lnTo>
                  <a:close/>
                  <a:moveTo>
                    <a:pt x="19" y="41"/>
                  </a:moveTo>
                  <a:cubicBezTo>
                    <a:pt x="51" y="41"/>
                    <a:pt x="51" y="41"/>
                    <a:pt x="51" y="41"/>
                  </a:cubicBezTo>
                  <a:cubicBezTo>
                    <a:pt x="51" y="46"/>
                    <a:pt x="51" y="46"/>
                    <a:pt x="51" y="46"/>
                  </a:cubicBezTo>
                  <a:cubicBezTo>
                    <a:pt x="19" y="46"/>
                    <a:pt x="19" y="46"/>
                    <a:pt x="19" y="46"/>
                  </a:cubicBezTo>
                  <a:lnTo>
                    <a:pt x="19" y="41"/>
                  </a:lnTo>
                  <a:close/>
                  <a:moveTo>
                    <a:pt x="19" y="50"/>
                  </a:moveTo>
                  <a:cubicBezTo>
                    <a:pt x="51" y="50"/>
                    <a:pt x="51" y="50"/>
                    <a:pt x="51" y="50"/>
                  </a:cubicBezTo>
                  <a:cubicBezTo>
                    <a:pt x="51" y="55"/>
                    <a:pt x="51" y="55"/>
                    <a:pt x="51" y="55"/>
                  </a:cubicBezTo>
                  <a:cubicBezTo>
                    <a:pt x="19" y="55"/>
                    <a:pt x="19" y="55"/>
                    <a:pt x="19" y="55"/>
                  </a:cubicBezTo>
                  <a:lnTo>
                    <a:pt x="19" y="50"/>
                  </a:lnTo>
                  <a:close/>
                  <a:moveTo>
                    <a:pt x="19" y="23"/>
                  </a:moveTo>
                  <a:cubicBezTo>
                    <a:pt x="51" y="23"/>
                    <a:pt x="51" y="23"/>
                    <a:pt x="51" y="23"/>
                  </a:cubicBezTo>
                  <a:cubicBezTo>
                    <a:pt x="51" y="27"/>
                    <a:pt x="51" y="27"/>
                    <a:pt x="51" y="27"/>
                  </a:cubicBezTo>
                  <a:cubicBezTo>
                    <a:pt x="19" y="27"/>
                    <a:pt x="19" y="27"/>
                    <a:pt x="19" y="27"/>
                  </a:cubicBezTo>
                  <a:lnTo>
                    <a:pt x="19" y="23"/>
                  </a:lnTo>
                  <a:close/>
                </a:path>
              </a:pathLst>
            </a:custGeom>
            <a:solidFill>
              <a:srgbClr val="4A66AC">
                <a:lumMod val="5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35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5" name="Freeform 157"/>
            <p:cNvSpPr>
              <a:spLocks noEditPoints="1"/>
            </p:cNvSpPr>
            <p:nvPr/>
          </p:nvSpPr>
          <p:spPr bwMode="auto">
            <a:xfrm>
              <a:off x="8948410" y="1868938"/>
              <a:ext cx="182039" cy="211399"/>
            </a:xfrm>
            <a:custGeom>
              <a:avLst/>
              <a:gdLst>
                <a:gd name="T0" fmla="*/ 54 w 76"/>
                <a:gd name="T1" fmla="*/ 0 h 88"/>
                <a:gd name="T2" fmla="*/ 14 w 76"/>
                <a:gd name="T3" fmla="*/ 28 h 88"/>
                <a:gd name="T4" fmla="*/ 17 w 76"/>
                <a:gd name="T5" fmla="*/ 65 h 88"/>
                <a:gd name="T6" fmla="*/ 49 w 76"/>
                <a:gd name="T7" fmla="*/ 27 h 88"/>
                <a:gd name="T8" fmla="*/ 33 w 76"/>
                <a:gd name="T9" fmla="*/ 74 h 88"/>
                <a:gd name="T10" fmla="*/ 70 w 76"/>
                <a:gd name="T11" fmla="*/ 57 h 88"/>
                <a:gd name="T12" fmla="*/ 54 w 76"/>
                <a:gd name="T13" fmla="*/ 0 h 88"/>
                <a:gd name="T14" fmla="*/ 4 w 76"/>
                <a:gd name="T15" fmla="*/ 78 h 88"/>
                <a:gd name="T16" fmla="*/ 10 w 76"/>
                <a:gd name="T17" fmla="*/ 83 h 88"/>
                <a:gd name="T18" fmla="*/ 47 w 76"/>
                <a:gd name="T19" fmla="*/ 41 h 88"/>
                <a:gd name="T20" fmla="*/ 4 w 76"/>
                <a:gd name="T21" fmla="*/ 7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6" h="88">
                  <a:moveTo>
                    <a:pt x="54" y="0"/>
                  </a:moveTo>
                  <a:cubicBezTo>
                    <a:pt x="41" y="23"/>
                    <a:pt x="30" y="12"/>
                    <a:pt x="14" y="28"/>
                  </a:cubicBezTo>
                  <a:cubicBezTo>
                    <a:pt x="0" y="42"/>
                    <a:pt x="5" y="59"/>
                    <a:pt x="17" y="65"/>
                  </a:cubicBezTo>
                  <a:cubicBezTo>
                    <a:pt x="28" y="59"/>
                    <a:pt x="40" y="46"/>
                    <a:pt x="49" y="27"/>
                  </a:cubicBezTo>
                  <a:cubicBezTo>
                    <a:pt x="49" y="27"/>
                    <a:pt x="57" y="51"/>
                    <a:pt x="33" y="74"/>
                  </a:cubicBezTo>
                  <a:cubicBezTo>
                    <a:pt x="45" y="88"/>
                    <a:pt x="64" y="79"/>
                    <a:pt x="70" y="57"/>
                  </a:cubicBezTo>
                  <a:cubicBezTo>
                    <a:pt x="76" y="33"/>
                    <a:pt x="60" y="9"/>
                    <a:pt x="54" y="0"/>
                  </a:cubicBezTo>
                  <a:close/>
                  <a:moveTo>
                    <a:pt x="4" y="78"/>
                  </a:moveTo>
                  <a:cubicBezTo>
                    <a:pt x="4" y="78"/>
                    <a:pt x="5" y="83"/>
                    <a:pt x="10" y="83"/>
                  </a:cubicBezTo>
                  <a:cubicBezTo>
                    <a:pt x="15" y="83"/>
                    <a:pt x="36" y="71"/>
                    <a:pt x="47" y="41"/>
                  </a:cubicBezTo>
                  <a:cubicBezTo>
                    <a:pt x="30" y="70"/>
                    <a:pt x="6" y="78"/>
                    <a:pt x="4" y="78"/>
                  </a:cubicBezTo>
                  <a:close/>
                </a:path>
              </a:pathLst>
            </a:custGeom>
            <a:solidFill>
              <a:srgbClr val="4A66AC">
                <a:lumMod val="5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35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6" name="Freeform 158"/>
            <p:cNvSpPr>
              <a:spLocks noEditPoints="1"/>
            </p:cNvSpPr>
            <p:nvPr/>
          </p:nvSpPr>
          <p:spPr bwMode="auto">
            <a:xfrm>
              <a:off x="8713521" y="3241566"/>
              <a:ext cx="184974" cy="184974"/>
            </a:xfrm>
            <a:custGeom>
              <a:avLst/>
              <a:gdLst>
                <a:gd name="T0" fmla="*/ 53 w 77"/>
                <a:gd name="T1" fmla="*/ 30 h 77"/>
                <a:gd name="T2" fmla="*/ 25 w 77"/>
                <a:gd name="T3" fmla="*/ 2 h 77"/>
                <a:gd name="T4" fmla="*/ 38 w 77"/>
                <a:gd name="T5" fmla="*/ 0 h 77"/>
                <a:gd name="T6" fmla="*/ 53 w 77"/>
                <a:gd name="T7" fmla="*/ 3 h 77"/>
                <a:gd name="T8" fmla="*/ 53 w 77"/>
                <a:gd name="T9" fmla="*/ 30 h 77"/>
                <a:gd name="T10" fmla="*/ 58 w 77"/>
                <a:gd name="T11" fmla="*/ 53 h 77"/>
                <a:gd name="T12" fmla="*/ 58 w 77"/>
                <a:gd name="T13" fmla="*/ 5 h 77"/>
                <a:gd name="T14" fmla="*/ 77 w 77"/>
                <a:gd name="T15" fmla="*/ 39 h 77"/>
                <a:gd name="T16" fmla="*/ 74 w 77"/>
                <a:gd name="T17" fmla="*/ 53 h 77"/>
                <a:gd name="T18" fmla="*/ 58 w 77"/>
                <a:gd name="T19" fmla="*/ 53 h 77"/>
                <a:gd name="T20" fmla="*/ 24 w 77"/>
                <a:gd name="T21" fmla="*/ 58 h 77"/>
                <a:gd name="T22" fmla="*/ 72 w 77"/>
                <a:gd name="T23" fmla="*/ 58 h 77"/>
                <a:gd name="T24" fmla="*/ 38 w 77"/>
                <a:gd name="T25" fmla="*/ 77 h 77"/>
                <a:gd name="T26" fmla="*/ 24 w 77"/>
                <a:gd name="T27" fmla="*/ 74 h 77"/>
                <a:gd name="T28" fmla="*/ 24 w 77"/>
                <a:gd name="T29" fmla="*/ 58 h 77"/>
                <a:gd name="T30" fmla="*/ 32 w 77"/>
                <a:gd name="T31" fmla="*/ 17 h 77"/>
                <a:gd name="T32" fmla="*/ 1 w 77"/>
                <a:gd name="T33" fmla="*/ 48 h 77"/>
                <a:gd name="T34" fmla="*/ 0 w 77"/>
                <a:gd name="T35" fmla="*/ 39 h 77"/>
                <a:gd name="T36" fmla="*/ 20 w 77"/>
                <a:gd name="T37" fmla="*/ 5 h 77"/>
                <a:gd name="T38" fmla="*/ 32 w 77"/>
                <a:gd name="T39" fmla="*/ 17 h 77"/>
                <a:gd name="T40" fmla="*/ 19 w 77"/>
                <a:gd name="T41" fmla="*/ 38 h 77"/>
                <a:gd name="T42" fmla="*/ 19 w 77"/>
                <a:gd name="T43" fmla="*/ 72 h 77"/>
                <a:gd name="T44" fmla="*/ 3 w 77"/>
                <a:gd name="T45" fmla="*/ 54 h 77"/>
                <a:gd name="T46" fmla="*/ 19 w 77"/>
                <a:gd name="T47" fmla="*/ 3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" h="77">
                  <a:moveTo>
                    <a:pt x="53" y="30"/>
                  </a:moveTo>
                  <a:cubicBezTo>
                    <a:pt x="25" y="2"/>
                    <a:pt x="25" y="2"/>
                    <a:pt x="25" y="2"/>
                  </a:cubicBezTo>
                  <a:cubicBezTo>
                    <a:pt x="29" y="1"/>
                    <a:pt x="34" y="0"/>
                    <a:pt x="38" y="0"/>
                  </a:cubicBezTo>
                  <a:cubicBezTo>
                    <a:pt x="43" y="0"/>
                    <a:pt x="48" y="1"/>
                    <a:pt x="53" y="3"/>
                  </a:cubicBezTo>
                  <a:lnTo>
                    <a:pt x="53" y="30"/>
                  </a:lnTo>
                  <a:close/>
                  <a:moveTo>
                    <a:pt x="58" y="53"/>
                  </a:moveTo>
                  <a:cubicBezTo>
                    <a:pt x="58" y="5"/>
                    <a:pt x="58" y="5"/>
                    <a:pt x="58" y="5"/>
                  </a:cubicBezTo>
                  <a:cubicBezTo>
                    <a:pt x="69" y="12"/>
                    <a:pt x="77" y="24"/>
                    <a:pt x="77" y="39"/>
                  </a:cubicBezTo>
                  <a:cubicBezTo>
                    <a:pt x="77" y="44"/>
                    <a:pt x="76" y="49"/>
                    <a:pt x="74" y="53"/>
                  </a:cubicBezTo>
                  <a:lnTo>
                    <a:pt x="58" y="53"/>
                  </a:lnTo>
                  <a:close/>
                  <a:moveTo>
                    <a:pt x="24" y="58"/>
                  </a:moveTo>
                  <a:cubicBezTo>
                    <a:pt x="72" y="58"/>
                    <a:pt x="72" y="58"/>
                    <a:pt x="72" y="58"/>
                  </a:cubicBezTo>
                  <a:cubicBezTo>
                    <a:pt x="65" y="69"/>
                    <a:pt x="53" y="77"/>
                    <a:pt x="38" y="77"/>
                  </a:cubicBezTo>
                  <a:cubicBezTo>
                    <a:pt x="33" y="77"/>
                    <a:pt x="28" y="76"/>
                    <a:pt x="24" y="74"/>
                  </a:cubicBezTo>
                  <a:lnTo>
                    <a:pt x="24" y="58"/>
                  </a:lnTo>
                  <a:close/>
                  <a:moveTo>
                    <a:pt x="32" y="17"/>
                  </a:moveTo>
                  <a:cubicBezTo>
                    <a:pt x="1" y="48"/>
                    <a:pt x="1" y="48"/>
                    <a:pt x="1" y="48"/>
                  </a:cubicBezTo>
                  <a:cubicBezTo>
                    <a:pt x="0" y="45"/>
                    <a:pt x="0" y="42"/>
                    <a:pt x="0" y="39"/>
                  </a:cubicBezTo>
                  <a:cubicBezTo>
                    <a:pt x="0" y="24"/>
                    <a:pt x="8" y="12"/>
                    <a:pt x="20" y="5"/>
                  </a:cubicBezTo>
                  <a:lnTo>
                    <a:pt x="32" y="17"/>
                  </a:lnTo>
                  <a:close/>
                  <a:moveTo>
                    <a:pt x="19" y="38"/>
                  </a:moveTo>
                  <a:cubicBezTo>
                    <a:pt x="19" y="72"/>
                    <a:pt x="19" y="72"/>
                    <a:pt x="19" y="72"/>
                  </a:cubicBezTo>
                  <a:cubicBezTo>
                    <a:pt x="12" y="68"/>
                    <a:pt x="6" y="62"/>
                    <a:pt x="3" y="54"/>
                  </a:cubicBezTo>
                  <a:lnTo>
                    <a:pt x="19" y="38"/>
                  </a:lnTo>
                  <a:close/>
                </a:path>
              </a:pathLst>
            </a:custGeom>
            <a:solidFill>
              <a:srgbClr val="4A66AC">
                <a:lumMod val="5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35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7" name="Freeform 159"/>
            <p:cNvSpPr>
              <a:spLocks noEditPoints="1"/>
            </p:cNvSpPr>
            <p:nvPr/>
          </p:nvSpPr>
          <p:spPr bwMode="auto">
            <a:xfrm>
              <a:off x="8394955" y="3740704"/>
              <a:ext cx="171762" cy="148273"/>
            </a:xfrm>
            <a:custGeom>
              <a:avLst/>
              <a:gdLst>
                <a:gd name="T0" fmla="*/ 18 w 72"/>
                <a:gd name="T1" fmla="*/ 0 h 62"/>
                <a:gd name="T2" fmla="*/ 54 w 72"/>
                <a:gd name="T3" fmla="*/ 0 h 62"/>
                <a:gd name="T4" fmla="*/ 54 w 72"/>
                <a:gd name="T5" fmla="*/ 9 h 62"/>
                <a:gd name="T6" fmla="*/ 18 w 72"/>
                <a:gd name="T7" fmla="*/ 9 h 62"/>
                <a:gd name="T8" fmla="*/ 18 w 72"/>
                <a:gd name="T9" fmla="*/ 0 h 62"/>
                <a:gd name="T10" fmla="*/ 67 w 72"/>
                <a:gd name="T11" fmla="*/ 13 h 62"/>
                <a:gd name="T12" fmla="*/ 4 w 72"/>
                <a:gd name="T13" fmla="*/ 13 h 62"/>
                <a:gd name="T14" fmla="*/ 0 w 72"/>
                <a:gd name="T15" fmla="*/ 18 h 62"/>
                <a:gd name="T16" fmla="*/ 0 w 72"/>
                <a:gd name="T17" fmla="*/ 40 h 62"/>
                <a:gd name="T18" fmla="*/ 4 w 72"/>
                <a:gd name="T19" fmla="*/ 44 h 62"/>
                <a:gd name="T20" fmla="*/ 18 w 72"/>
                <a:gd name="T21" fmla="*/ 44 h 62"/>
                <a:gd name="T22" fmla="*/ 18 w 72"/>
                <a:gd name="T23" fmla="*/ 62 h 62"/>
                <a:gd name="T24" fmla="*/ 54 w 72"/>
                <a:gd name="T25" fmla="*/ 62 h 62"/>
                <a:gd name="T26" fmla="*/ 54 w 72"/>
                <a:gd name="T27" fmla="*/ 44 h 62"/>
                <a:gd name="T28" fmla="*/ 67 w 72"/>
                <a:gd name="T29" fmla="*/ 44 h 62"/>
                <a:gd name="T30" fmla="*/ 72 w 72"/>
                <a:gd name="T31" fmla="*/ 40 h 62"/>
                <a:gd name="T32" fmla="*/ 72 w 72"/>
                <a:gd name="T33" fmla="*/ 18 h 62"/>
                <a:gd name="T34" fmla="*/ 67 w 72"/>
                <a:gd name="T35" fmla="*/ 13 h 62"/>
                <a:gd name="T36" fmla="*/ 49 w 72"/>
                <a:gd name="T37" fmla="*/ 58 h 62"/>
                <a:gd name="T38" fmla="*/ 22 w 72"/>
                <a:gd name="T39" fmla="*/ 58 h 62"/>
                <a:gd name="T40" fmla="*/ 22 w 72"/>
                <a:gd name="T41" fmla="*/ 35 h 62"/>
                <a:gd name="T42" fmla="*/ 49 w 72"/>
                <a:gd name="T43" fmla="*/ 35 h 62"/>
                <a:gd name="T44" fmla="*/ 49 w 72"/>
                <a:gd name="T45" fmla="*/ 58 h 62"/>
                <a:gd name="T46" fmla="*/ 68 w 72"/>
                <a:gd name="T47" fmla="*/ 20 h 62"/>
                <a:gd name="T48" fmla="*/ 65 w 72"/>
                <a:gd name="T49" fmla="*/ 23 h 62"/>
                <a:gd name="T50" fmla="*/ 62 w 72"/>
                <a:gd name="T51" fmla="*/ 20 h 62"/>
                <a:gd name="T52" fmla="*/ 65 w 72"/>
                <a:gd name="T53" fmla="*/ 17 h 62"/>
                <a:gd name="T54" fmla="*/ 68 w 72"/>
                <a:gd name="T55" fmla="*/ 2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2" h="62">
                  <a:moveTo>
                    <a:pt x="18" y="0"/>
                  </a:moveTo>
                  <a:cubicBezTo>
                    <a:pt x="54" y="0"/>
                    <a:pt x="54" y="0"/>
                    <a:pt x="54" y="0"/>
                  </a:cubicBezTo>
                  <a:cubicBezTo>
                    <a:pt x="54" y="9"/>
                    <a:pt x="54" y="9"/>
                    <a:pt x="54" y="9"/>
                  </a:cubicBezTo>
                  <a:cubicBezTo>
                    <a:pt x="18" y="9"/>
                    <a:pt x="18" y="9"/>
                    <a:pt x="18" y="9"/>
                  </a:cubicBezTo>
                  <a:lnTo>
                    <a:pt x="18" y="0"/>
                  </a:lnTo>
                  <a:close/>
                  <a:moveTo>
                    <a:pt x="67" y="13"/>
                  </a:moveTo>
                  <a:cubicBezTo>
                    <a:pt x="4" y="13"/>
                    <a:pt x="4" y="13"/>
                    <a:pt x="4" y="13"/>
                  </a:cubicBezTo>
                  <a:cubicBezTo>
                    <a:pt x="2" y="13"/>
                    <a:pt x="0" y="15"/>
                    <a:pt x="0" y="18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2"/>
                    <a:pt x="2" y="44"/>
                    <a:pt x="4" y="44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18" y="62"/>
                    <a:pt x="18" y="62"/>
                    <a:pt x="18" y="62"/>
                  </a:cubicBezTo>
                  <a:cubicBezTo>
                    <a:pt x="54" y="62"/>
                    <a:pt x="54" y="62"/>
                    <a:pt x="54" y="62"/>
                  </a:cubicBezTo>
                  <a:cubicBezTo>
                    <a:pt x="54" y="44"/>
                    <a:pt x="54" y="44"/>
                    <a:pt x="54" y="44"/>
                  </a:cubicBezTo>
                  <a:cubicBezTo>
                    <a:pt x="67" y="44"/>
                    <a:pt x="67" y="44"/>
                    <a:pt x="67" y="44"/>
                  </a:cubicBezTo>
                  <a:cubicBezTo>
                    <a:pt x="70" y="44"/>
                    <a:pt x="72" y="42"/>
                    <a:pt x="72" y="40"/>
                  </a:cubicBezTo>
                  <a:cubicBezTo>
                    <a:pt x="72" y="18"/>
                    <a:pt x="72" y="18"/>
                    <a:pt x="72" y="18"/>
                  </a:cubicBezTo>
                  <a:cubicBezTo>
                    <a:pt x="72" y="15"/>
                    <a:pt x="70" y="13"/>
                    <a:pt x="67" y="13"/>
                  </a:cubicBezTo>
                  <a:close/>
                  <a:moveTo>
                    <a:pt x="49" y="58"/>
                  </a:moveTo>
                  <a:cubicBezTo>
                    <a:pt x="22" y="58"/>
                    <a:pt x="22" y="58"/>
                    <a:pt x="22" y="58"/>
                  </a:cubicBezTo>
                  <a:cubicBezTo>
                    <a:pt x="22" y="35"/>
                    <a:pt x="22" y="35"/>
                    <a:pt x="22" y="35"/>
                  </a:cubicBezTo>
                  <a:cubicBezTo>
                    <a:pt x="49" y="35"/>
                    <a:pt x="49" y="35"/>
                    <a:pt x="49" y="35"/>
                  </a:cubicBezTo>
                  <a:lnTo>
                    <a:pt x="49" y="58"/>
                  </a:lnTo>
                  <a:close/>
                  <a:moveTo>
                    <a:pt x="68" y="20"/>
                  </a:moveTo>
                  <a:cubicBezTo>
                    <a:pt x="68" y="22"/>
                    <a:pt x="67" y="23"/>
                    <a:pt x="65" y="23"/>
                  </a:cubicBezTo>
                  <a:cubicBezTo>
                    <a:pt x="63" y="23"/>
                    <a:pt x="62" y="22"/>
                    <a:pt x="62" y="20"/>
                  </a:cubicBezTo>
                  <a:cubicBezTo>
                    <a:pt x="62" y="18"/>
                    <a:pt x="63" y="17"/>
                    <a:pt x="65" y="17"/>
                  </a:cubicBezTo>
                  <a:cubicBezTo>
                    <a:pt x="67" y="17"/>
                    <a:pt x="68" y="18"/>
                    <a:pt x="68" y="20"/>
                  </a:cubicBezTo>
                  <a:close/>
                </a:path>
              </a:pathLst>
            </a:custGeom>
            <a:solidFill>
              <a:srgbClr val="4A66AC">
                <a:lumMod val="5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35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8" name="Freeform 160"/>
            <p:cNvSpPr>
              <a:spLocks noEditPoints="1"/>
            </p:cNvSpPr>
            <p:nvPr/>
          </p:nvSpPr>
          <p:spPr bwMode="auto">
            <a:xfrm>
              <a:off x="8657736" y="3598302"/>
              <a:ext cx="173230" cy="173230"/>
            </a:xfrm>
            <a:custGeom>
              <a:avLst/>
              <a:gdLst>
                <a:gd name="T0" fmla="*/ 13 w 72"/>
                <a:gd name="T1" fmla="*/ 36 h 72"/>
                <a:gd name="T2" fmla="*/ 13 w 72"/>
                <a:gd name="T3" fmla="*/ 33 h 72"/>
                <a:gd name="T4" fmla="*/ 1 w 72"/>
                <a:gd name="T5" fmla="*/ 29 h 72"/>
                <a:gd name="T6" fmla="*/ 0 w 72"/>
                <a:gd name="T7" fmla="*/ 36 h 72"/>
                <a:gd name="T8" fmla="*/ 11 w 72"/>
                <a:gd name="T9" fmla="*/ 62 h 72"/>
                <a:gd name="T10" fmla="*/ 19 w 72"/>
                <a:gd name="T11" fmla="*/ 51 h 72"/>
                <a:gd name="T12" fmla="*/ 13 w 72"/>
                <a:gd name="T13" fmla="*/ 36 h 72"/>
                <a:gd name="T14" fmla="*/ 58 w 72"/>
                <a:gd name="T15" fmla="*/ 36 h 72"/>
                <a:gd name="T16" fmla="*/ 52 w 72"/>
                <a:gd name="T17" fmla="*/ 51 h 72"/>
                <a:gd name="T18" fmla="*/ 60 w 72"/>
                <a:gd name="T19" fmla="*/ 62 h 72"/>
                <a:gd name="T20" fmla="*/ 72 w 72"/>
                <a:gd name="T21" fmla="*/ 36 h 72"/>
                <a:gd name="T22" fmla="*/ 71 w 72"/>
                <a:gd name="T23" fmla="*/ 29 h 72"/>
                <a:gd name="T24" fmla="*/ 58 w 72"/>
                <a:gd name="T25" fmla="*/ 33 h 72"/>
                <a:gd name="T26" fmla="*/ 58 w 72"/>
                <a:gd name="T27" fmla="*/ 36 h 72"/>
                <a:gd name="T28" fmla="*/ 40 w 72"/>
                <a:gd name="T29" fmla="*/ 14 h 72"/>
                <a:gd name="T30" fmla="*/ 55 w 72"/>
                <a:gd name="T31" fmla="*/ 25 h 72"/>
                <a:gd name="T32" fmla="*/ 68 w 72"/>
                <a:gd name="T33" fmla="*/ 21 h 72"/>
                <a:gd name="T34" fmla="*/ 40 w 72"/>
                <a:gd name="T35" fmla="*/ 0 h 72"/>
                <a:gd name="T36" fmla="*/ 40 w 72"/>
                <a:gd name="T37" fmla="*/ 14 h 72"/>
                <a:gd name="T38" fmla="*/ 16 w 72"/>
                <a:gd name="T39" fmla="*/ 25 h 72"/>
                <a:gd name="T40" fmla="*/ 31 w 72"/>
                <a:gd name="T41" fmla="*/ 14 h 72"/>
                <a:gd name="T42" fmla="*/ 31 w 72"/>
                <a:gd name="T43" fmla="*/ 0 h 72"/>
                <a:gd name="T44" fmla="*/ 3 w 72"/>
                <a:gd name="T45" fmla="*/ 21 h 72"/>
                <a:gd name="T46" fmla="*/ 16 w 72"/>
                <a:gd name="T47" fmla="*/ 25 h 72"/>
                <a:gd name="T48" fmla="*/ 45 w 72"/>
                <a:gd name="T49" fmla="*/ 56 h 72"/>
                <a:gd name="T50" fmla="*/ 36 w 72"/>
                <a:gd name="T51" fmla="*/ 58 h 72"/>
                <a:gd name="T52" fmla="*/ 26 w 72"/>
                <a:gd name="T53" fmla="*/ 56 h 72"/>
                <a:gd name="T54" fmla="*/ 18 w 72"/>
                <a:gd name="T55" fmla="*/ 67 h 72"/>
                <a:gd name="T56" fmla="*/ 36 w 72"/>
                <a:gd name="T57" fmla="*/ 72 h 72"/>
                <a:gd name="T58" fmla="*/ 53 w 72"/>
                <a:gd name="T59" fmla="*/ 67 h 72"/>
                <a:gd name="T60" fmla="*/ 45 w 72"/>
                <a:gd name="T61" fmla="*/ 5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2" h="72">
                  <a:moveTo>
                    <a:pt x="13" y="36"/>
                  </a:moveTo>
                  <a:cubicBezTo>
                    <a:pt x="13" y="35"/>
                    <a:pt x="13" y="34"/>
                    <a:pt x="13" y="33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0" y="31"/>
                    <a:pt x="0" y="34"/>
                    <a:pt x="0" y="36"/>
                  </a:cubicBezTo>
                  <a:cubicBezTo>
                    <a:pt x="0" y="46"/>
                    <a:pt x="4" y="56"/>
                    <a:pt x="11" y="62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16" y="47"/>
                    <a:pt x="13" y="42"/>
                    <a:pt x="13" y="36"/>
                  </a:cubicBezTo>
                  <a:close/>
                  <a:moveTo>
                    <a:pt x="58" y="36"/>
                  </a:moveTo>
                  <a:cubicBezTo>
                    <a:pt x="58" y="42"/>
                    <a:pt x="56" y="47"/>
                    <a:pt x="52" y="51"/>
                  </a:cubicBezTo>
                  <a:cubicBezTo>
                    <a:pt x="60" y="62"/>
                    <a:pt x="60" y="62"/>
                    <a:pt x="60" y="62"/>
                  </a:cubicBezTo>
                  <a:cubicBezTo>
                    <a:pt x="67" y="56"/>
                    <a:pt x="72" y="46"/>
                    <a:pt x="72" y="36"/>
                  </a:cubicBezTo>
                  <a:cubicBezTo>
                    <a:pt x="72" y="34"/>
                    <a:pt x="71" y="31"/>
                    <a:pt x="71" y="29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4"/>
                    <a:pt x="58" y="35"/>
                    <a:pt x="58" y="36"/>
                  </a:cubicBezTo>
                  <a:close/>
                  <a:moveTo>
                    <a:pt x="40" y="14"/>
                  </a:moveTo>
                  <a:cubicBezTo>
                    <a:pt x="47" y="15"/>
                    <a:pt x="52" y="19"/>
                    <a:pt x="55" y="25"/>
                  </a:cubicBezTo>
                  <a:cubicBezTo>
                    <a:pt x="68" y="21"/>
                    <a:pt x="68" y="21"/>
                    <a:pt x="68" y="21"/>
                  </a:cubicBezTo>
                  <a:cubicBezTo>
                    <a:pt x="63" y="10"/>
                    <a:pt x="53" y="2"/>
                    <a:pt x="40" y="0"/>
                  </a:cubicBezTo>
                  <a:lnTo>
                    <a:pt x="40" y="14"/>
                  </a:lnTo>
                  <a:close/>
                  <a:moveTo>
                    <a:pt x="16" y="25"/>
                  </a:moveTo>
                  <a:cubicBezTo>
                    <a:pt x="19" y="19"/>
                    <a:pt x="25" y="15"/>
                    <a:pt x="31" y="14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19" y="2"/>
                    <a:pt x="8" y="10"/>
                    <a:pt x="3" y="21"/>
                  </a:cubicBezTo>
                  <a:lnTo>
                    <a:pt x="16" y="25"/>
                  </a:lnTo>
                  <a:close/>
                  <a:moveTo>
                    <a:pt x="45" y="56"/>
                  </a:moveTo>
                  <a:cubicBezTo>
                    <a:pt x="42" y="58"/>
                    <a:pt x="39" y="58"/>
                    <a:pt x="36" y="58"/>
                  </a:cubicBezTo>
                  <a:cubicBezTo>
                    <a:pt x="32" y="58"/>
                    <a:pt x="29" y="58"/>
                    <a:pt x="26" y="56"/>
                  </a:cubicBezTo>
                  <a:cubicBezTo>
                    <a:pt x="18" y="67"/>
                    <a:pt x="18" y="67"/>
                    <a:pt x="18" y="67"/>
                  </a:cubicBezTo>
                  <a:cubicBezTo>
                    <a:pt x="24" y="70"/>
                    <a:pt x="30" y="72"/>
                    <a:pt x="36" y="72"/>
                  </a:cubicBezTo>
                  <a:cubicBezTo>
                    <a:pt x="42" y="72"/>
                    <a:pt x="48" y="70"/>
                    <a:pt x="53" y="67"/>
                  </a:cubicBezTo>
                  <a:lnTo>
                    <a:pt x="45" y="56"/>
                  </a:lnTo>
                  <a:close/>
                </a:path>
              </a:pathLst>
            </a:custGeom>
            <a:solidFill>
              <a:srgbClr val="4A66AC">
                <a:lumMod val="5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35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9" name="Freeform 161"/>
            <p:cNvSpPr>
              <a:spLocks noEditPoints="1"/>
            </p:cNvSpPr>
            <p:nvPr/>
          </p:nvSpPr>
          <p:spPr bwMode="auto">
            <a:xfrm>
              <a:off x="9008600" y="1528350"/>
              <a:ext cx="165890" cy="165890"/>
            </a:xfrm>
            <a:custGeom>
              <a:avLst/>
              <a:gdLst>
                <a:gd name="T0" fmla="*/ 35 w 69"/>
                <a:gd name="T1" fmla="*/ 0 h 69"/>
                <a:gd name="T2" fmla="*/ 0 w 69"/>
                <a:gd name="T3" fmla="*/ 35 h 69"/>
                <a:gd name="T4" fmla="*/ 35 w 69"/>
                <a:gd name="T5" fmla="*/ 69 h 69"/>
                <a:gd name="T6" fmla="*/ 69 w 69"/>
                <a:gd name="T7" fmla="*/ 35 h 69"/>
                <a:gd name="T8" fmla="*/ 35 w 69"/>
                <a:gd name="T9" fmla="*/ 0 h 69"/>
                <a:gd name="T10" fmla="*/ 35 w 69"/>
                <a:gd name="T11" fmla="*/ 62 h 69"/>
                <a:gd name="T12" fmla="*/ 7 w 69"/>
                <a:gd name="T13" fmla="*/ 35 h 69"/>
                <a:gd name="T14" fmla="*/ 35 w 69"/>
                <a:gd name="T15" fmla="*/ 7 h 69"/>
                <a:gd name="T16" fmla="*/ 62 w 69"/>
                <a:gd name="T17" fmla="*/ 35 h 69"/>
                <a:gd name="T18" fmla="*/ 35 w 69"/>
                <a:gd name="T19" fmla="*/ 62 h 69"/>
                <a:gd name="T20" fmla="*/ 22 w 69"/>
                <a:gd name="T21" fmla="*/ 24 h 69"/>
                <a:gd name="T22" fmla="*/ 37 w 69"/>
                <a:gd name="T23" fmla="*/ 35 h 69"/>
                <a:gd name="T24" fmla="*/ 22 w 69"/>
                <a:gd name="T25" fmla="*/ 45 h 69"/>
                <a:gd name="T26" fmla="*/ 22 w 69"/>
                <a:gd name="T27" fmla="*/ 24 h 69"/>
                <a:gd name="T28" fmla="*/ 39 w 69"/>
                <a:gd name="T29" fmla="*/ 24 h 69"/>
                <a:gd name="T30" fmla="*/ 54 w 69"/>
                <a:gd name="T31" fmla="*/ 35 h 69"/>
                <a:gd name="T32" fmla="*/ 39 w 69"/>
                <a:gd name="T33" fmla="*/ 45 h 69"/>
                <a:gd name="T34" fmla="*/ 39 w 69"/>
                <a:gd name="T35" fmla="*/ 2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9" h="69">
                  <a:moveTo>
                    <a:pt x="35" y="0"/>
                  </a:moveTo>
                  <a:cubicBezTo>
                    <a:pt x="16" y="0"/>
                    <a:pt x="0" y="16"/>
                    <a:pt x="0" y="35"/>
                  </a:cubicBezTo>
                  <a:cubicBezTo>
                    <a:pt x="0" y="53"/>
                    <a:pt x="16" y="69"/>
                    <a:pt x="35" y="69"/>
                  </a:cubicBezTo>
                  <a:cubicBezTo>
                    <a:pt x="53" y="69"/>
                    <a:pt x="69" y="53"/>
                    <a:pt x="69" y="35"/>
                  </a:cubicBezTo>
                  <a:cubicBezTo>
                    <a:pt x="69" y="16"/>
                    <a:pt x="53" y="0"/>
                    <a:pt x="35" y="0"/>
                  </a:cubicBezTo>
                  <a:close/>
                  <a:moveTo>
                    <a:pt x="35" y="62"/>
                  </a:moveTo>
                  <a:cubicBezTo>
                    <a:pt x="19" y="62"/>
                    <a:pt x="7" y="50"/>
                    <a:pt x="7" y="35"/>
                  </a:cubicBezTo>
                  <a:cubicBezTo>
                    <a:pt x="7" y="19"/>
                    <a:pt x="19" y="7"/>
                    <a:pt x="35" y="7"/>
                  </a:cubicBezTo>
                  <a:cubicBezTo>
                    <a:pt x="50" y="7"/>
                    <a:pt x="62" y="19"/>
                    <a:pt x="62" y="35"/>
                  </a:cubicBezTo>
                  <a:cubicBezTo>
                    <a:pt x="62" y="50"/>
                    <a:pt x="50" y="62"/>
                    <a:pt x="35" y="62"/>
                  </a:cubicBezTo>
                  <a:close/>
                  <a:moveTo>
                    <a:pt x="22" y="24"/>
                  </a:moveTo>
                  <a:cubicBezTo>
                    <a:pt x="37" y="35"/>
                    <a:pt x="37" y="35"/>
                    <a:pt x="37" y="35"/>
                  </a:cubicBezTo>
                  <a:cubicBezTo>
                    <a:pt x="22" y="45"/>
                    <a:pt x="22" y="45"/>
                    <a:pt x="22" y="45"/>
                  </a:cubicBezTo>
                  <a:lnTo>
                    <a:pt x="22" y="24"/>
                  </a:lnTo>
                  <a:close/>
                  <a:moveTo>
                    <a:pt x="39" y="24"/>
                  </a:moveTo>
                  <a:cubicBezTo>
                    <a:pt x="54" y="35"/>
                    <a:pt x="54" y="35"/>
                    <a:pt x="54" y="35"/>
                  </a:cubicBezTo>
                  <a:cubicBezTo>
                    <a:pt x="39" y="45"/>
                    <a:pt x="39" y="45"/>
                    <a:pt x="39" y="45"/>
                  </a:cubicBezTo>
                  <a:lnTo>
                    <a:pt x="39" y="24"/>
                  </a:lnTo>
                  <a:close/>
                </a:path>
              </a:pathLst>
            </a:custGeom>
            <a:solidFill>
              <a:srgbClr val="4A66AC">
                <a:lumMod val="5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35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0" name="Freeform 162"/>
            <p:cNvSpPr/>
            <p:nvPr/>
          </p:nvSpPr>
          <p:spPr bwMode="auto">
            <a:xfrm>
              <a:off x="8456613" y="3033103"/>
              <a:ext cx="182039" cy="189378"/>
            </a:xfrm>
            <a:custGeom>
              <a:avLst/>
              <a:gdLst>
                <a:gd name="T0" fmla="*/ 59 w 124"/>
                <a:gd name="T1" fmla="*/ 129 h 129"/>
                <a:gd name="T2" fmla="*/ 59 w 124"/>
                <a:gd name="T3" fmla="*/ 70 h 129"/>
                <a:gd name="T4" fmla="*/ 0 w 124"/>
                <a:gd name="T5" fmla="*/ 129 h 129"/>
                <a:gd name="T6" fmla="*/ 0 w 124"/>
                <a:gd name="T7" fmla="*/ 0 h 129"/>
                <a:gd name="T8" fmla="*/ 59 w 124"/>
                <a:gd name="T9" fmla="*/ 58 h 129"/>
                <a:gd name="T10" fmla="*/ 59 w 124"/>
                <a:gd name="T11" fmla="*/ 0 h 129"/>
                <a:gd name="T12" fmla="*/ 124 w 124"/>
                <a:gd name="T13" fmla="*/ 65 h 129"/>
                <a:gd name="T14" fmla="*/ 59 w 124"/>
                <a:gd name="T15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4" h="129">
                  <a:moveTo>
                    <a:pt x="59" y="129"/>
                  </a:moveTo>
                  <a:lnTo>
                    <a:pt x="59" y="70"/>
                  </a:lnTo>
                  <a:lnTo>
                    <a:pt x="0" y="129"/>
                  </a:lnTo>
                  <a:lnTo>
                    <a:pt x="0" y="0"/>
                  </a:lnTo>
                  <a:lnTo>
                    <a:pt x="59" y="58"/>
                  </a:lnTo>
                  <a:lnTo>
                    <a:pt x="59" y="0"/>
                  </a:lnTo>
                  <a:lnTo>
                    <a:pt x="124" y="65"/>
                  </a:lnTo>
                  <a:lnTo>
                    <a:pt x="59" y="129"/>
                  </a:lnTo>
                  <a:close/>
                </a:path>
              </a:pathLst>
            </a:custGeom>
            <a:solidFill>
              <a:srgbClr val="4A66AC">
                <a:lumMod val="5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35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1" name="Freeform 163"/>
            <p:cNvSpPr>
              <a:spLocks noEditPoints="1"/>
            </p:cNvSpPr>
            <p:nvPr/>
          </p:nvSpPr>
          <p:spPr bwMode="auto">
            <a:xfrm>
              <a:off x="8631311" y="2371011"/>
              <a:ext cx="192315" cy="190847"/>
            </a:xfrm>
            <a:custGeom>
              <a:avLst/>
              <a:gdLst>
                <a:gd name="T0" fmla="*/ 0 w 131"/>
                <a:gd name="T1" fmla="*/ 130 h 130"/>
                <a:gd name="T2" fmla="*/ 66 w 131"/>
                <a:gd name="T3" fmla="*/ 130 h 130"/>
                <a:gd name="T4" fmla="*/ 66 w 131"/>
                <a:gd name="T5" fmla="*/ 0 h 130"/>
                <a:gd name="T6" fmla="*/ 0 w 131"/>
                <a:gd name="T7" fmla="*/ 0 h 130"/>
                <a:gd name="T8" fmla="*/ 0 w 131"/>
                <a:gd name="T9" fmla="*/ 130 h 130"/>
                <a:gd name="T10" fmla="*/ 41 w 131"/>
                <a:gd name="T11" fmla="*/ 16 h 130"/>
                <a:gd name="T12" fmla="*/ 58 w 131"/>
                <a:gd name="T13" fmla="*/ 16 h 130"/>
                <a:gd name="T14" fmla="*/ 58 w 131"/>
                <a:gd name="T15" fmla="*/ 32 h 130"/>
                <a:gd name="T16" fmla="*/ 41 w 131"/>
                <a:gd name="T17" fmla="*/ 32 h 130"/>
                <a:gd name="T18" fmla="*/ 41 w 131"/>
                <a:gd name="T19" fmla="*/ 16 h 130"/>
                <a:gd name="T20" fmla="*/ 41 w 131"/>
                <a:gd name="T21" fmla="*/ 49 h 130"/>
                <a:gd name="T22" fmla="*/ 58 w 131"/>
                <a:gd name="T23" fmla="*/ 49 h 130"/>
                <a:gd name="T24" fmla="*/ 58 w 131"/>
                <a:gd name="T25" fmla="*/ 65 h 130"/>
                <a:gd name="T26" fmla="*/ 41 w 131"/>
                <a:gd name="T27" fmla="*/ 65 h 130"/>
                <a:gd name="T28" fmla="*/ 41 w 131"/>
                <a:gd name="T29" fmla="*/ 49 h 130"/>
                <a:gd name="T30" fmla="*/ 41 w 131"/>
                <a:gd name="T31" fmla="*/ 81 h 130"/>
                <a:gd name="T32" fmla="*/ 58 w 131"/>
                <a:gd name="T33" fmla="*/ 81 h 130"/>
                <a:gd name="T34" fmla="*/ 58 w 131"/>
                <a:gd name="T35" fmla="*/ 98 h 130"/>
                <a:gd name="T36" fmla="*/ 41 w 131"/>
                <a:gd name="T37" fmla="*/ 98 h 130"/>
                <a:gd name="T38" fmla="*/ 41 w 131"/>
                <a:gd name="T39" fmla="*/ 81 h 130"/>
                <a:gd name="T40" fmla="*/ 9 w 131"/>
                <a:gd name="T41" fmla="*/ 16 h 130"/>
                <a:gd name="T42" fmla="*/ 25 w 131"/>
                <a:gd name="T43" fmla="*/ 16 h 130"/>
                <a:gd name="T44" fmla="*/ 25 w 131"/>
                <a:gd name="T45" fmla="*/ 32 h 130"/>
                <a:gd name="T46" fmla="*/ 9 w 131"/>
                <a:gd name="T47" fmla="*/ 32 h 130"/>
                <a:gd name="T48" fmla="*/ 9 w 131"/>
                <a:gd name="T49" fmla="*/ 16 h 130"/>
                <a:gd name="T50" fmla="*/ 9 w 131"/>
                <a:gd name="T51" fmla="*/ 49 h 130"/>
                <a:gd name="T52" fmla="*/ 25 w 131"/>
                <a:gd name="T53" fmla="*/ 49 h 130"/>
                <a:gd name="T54" fmla="*/ 25 w 131"/>
                <a:gd name="T55" fmla="*/ 65 h 130"/>
                <a:gd name="T56" fmla="*/ 9 w 131"/>
                <a:gd name="T57" fmla="*/ 65 h 130"/>
                <a:gd name="T58" fmla="*/ 9 w 131"/>
                <a:gd name="T59" fmla="*/ 49 h 130"/>
                <a:gd name="T60" fmla="*/ 9 w 131"/>
                <a:gd name="T61" fmla="*/ 81 h 130"/>
                <a:gd name="T62" fmla="*/ 25 w 131"/>
                <a:gd name="T63" fmla="*/ 81 h 130"/>
                <a:gd name="T64" fmla="*/ 25 w 131"/>
                <a:gd name="T65" fmla="*/ 98 h 130"/>
                <a:gd name="T66" fmla="*/ 9 w 131"/>
                <a:gd name="T67" fmla="*/ 98 h 130"/>
                <a:gd name="T68" fmla="*/ 9 w 131"/>
                <a:gd name="T69" fmla="*/ 81 h 130"/>
                <a:gd name="T70" fmla="*/ 74 w 131"/>
                <a:gd name="T71" fmla="*/ 41 h 130"/>
                <a:gd name="T72" fmla="*/ 131 w 131"/>
                <a:gd name="T73" fmla="*/ 41 h 130"/>
                <a:gd name="T74" fmla="*/ 131 w 131"/>
                <a:gd name="T75" fmla="*/ 49 h 130"/>
                <a:gd name="T76" fmla="*/ 74 w 131"/>
                <a:gd name="T77" fmla="*/ 49 h 130"/>
                <a:gd name="T78" fmla="*/ 74 w 131"/>
                <a:gd name="T79" fmla="*/ 41 h 130"/>
                <a:gd name="T80" fmla="*/ 74 w 131"/>
                <a:gd name="T81" fmla="*/ 130 h 130"/>
                <a:gd name="T82" fmla="*/ 90 w 131"/>
                <a:gd name="T83" fmla="*/ 130 h 130"/>
                <a:gd name="T84" fmla="*/ 90 w 131"/>
                <a:gd name="T85" fmla="*/ 98 h 130"/>
                <a:gd name="T86" fmla="*/ 115 w 131"/>
                <a:gd name="T87" fmla="*/ 98 h 130"/>
                <a:gd name="T88" fmla="*/ 115 w 131"/>
                <a:gd name="T89" fmla="*/ 130 h 130"/>
                <a:gd name="T90" fmla="*/ 131 w 131"/>
                <a:gd name="T91" fmla="*/ 130 h 130"/>
                <a:gd name="T92" fmla="*/ 131 w 131"/>
                <a:gd name="T93" fmla="*/ 57 h 130"/>
                <a:gd name="T94" fmla="*/ 74 w 131"/>
                <a:gd name="T95" fmla="*/ 57 h 130"/>
                <a:gd name="T96" fmla="*/ 74 w 131"/>
                <a:gd name="T97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1" h="130">
                  <a:moveTo>
                    <a:pt x="0" y="130"/>
                  </a:moveTo>
                  <a:lnTo>
                    <a:pt x="66" y="130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130"/>
                  </a:lnTo>
                  <a:close/>
                  <a:moveTo>
                    <a:pt x="41" y="16"/>
                  </a:moveTo>
                  <a:lnTo>
                    <a:pt x="58" y="16"/>
                  </a:lnTo>
                  <a:lnTo>
                    <a:pt x="58" y="32"/>
                  </a:lnTo>
                  <a:lnTo>
                    <a:pt x="41" y="32"/>
                  </a:lnTo>
                  <a:lnTo>
                    <a:pt x="41" y="16"/>
                  </a:lnTo>
                  <a:close/>
                  <a:moveTo>
                    <a:pt x="41" y="49"/>
                  </a:moveTo>
                  <a:lnTo>
                    <a:pt x="58" y="49"/>
                  </a:lnTo>
                  <a:lnTo>
                    <a:pt x="58" y="65"/>
                  </a:lnTo>
                  <a:lnTo>
                    <a:pt x="41" y="65"/>
                  </a:lnTo>
                  <a:lnTo>
                    <a:pt x="41" y="49"/>
                  </a:lnTo>
                  <a:close/>
                  <a:moveTo>
                    <a:pt x="41" y="81"/>
                  </a:moveTo>
                  <a:lnTo>
                    <a:pt x="58" y="81"/>
                  </a:lnTo>
                  <a:lnTo>
                    <a:pt x="58" y="98"/>
                  </a:lnTo>
                  <a:lnTo>
                    <a:pt x="41" y="98"/>
                  </a:lnTo>
                  <a:lnTo>
                    <a:pt x="41" y="81"/>
                  </a:lnTo>
                  <a:close/>
                  <a:moveTo>
                    <a:pt x="9" y="16"/>
                  </a:moveTo>
                  <a:lnTo>
                    <a:pt x="25" y="16"/>
                  </a:lnTo>
                  <a:lnTo>
                    <a:pt x="25" y="32"/>
                  </a:lnTo>
                  <a:lnTo>
                    <a:pt x="9" y="32"/>
                  </a:lnTo>
                  <a:lnTo>
                    <a:pt x="9" y="16"/>
                  </a:lnTo>
                  <a:close/>
                  <a:moveTo>
                    <a:pt x="9" y="49"/>
                  </a:moveTo>
                  <a:lnTo>
                    <a:pt x="25" y="49"/>
                  </a:lnTo>
                  <a:lnTo>
                    <a:pt x="25" y="65"/>
                  </a:lnTo>
                  <a:lnTo>
                    <a:pt x="9" y="65"/>
                  </a:lnTo>
                  <a:lnTo>
                    <a:pt x="9" y="49"/>
                  </a:lnTo>
                  <a:close/>
                  <a:moveTo>
                    <a:pt x="9" y="81"/>
                  </a:moveTo>
                  <a:lnTo>
                    <a:pt x="25" y="81"/>
                  </a:lnTo>
                  <a:lnTo>
                    <a:pt x="25" y="98"/>
                  </a:lnTo>
                  <a:lnTo>
                    <a:pt x="9" y="98"/>
                  </a:lnTo>
                  <a:lnTo>
                    <a:pt x="9" y="81"/>
                  </a:lnTo>
                  <a:close/>
                  <a:moveTo>
                    <a:pt x="74" y="41"/>
                  </a:moveTo>
                  <a:lnTo>
                    <a:pt x="131" y="41"/>
                  </a:lnTo>
                  <a:lnTo>
                    <a:pt x="131" y="49"/>
                  </a:lnTo>
                  <a:lnTo>
                    <a:pt x="74" y="49"/>
                  </a:lnTo>
                  <a:lnTo>
                    <a:pt x="74" y="41"/>
                  </a:lnTo>
                  <a:close/>
                  <a:moveTo>
                    <a:pt x="74" y="130"/>
                  </a:moveTo>
                  <a:lnTo>
                    <a:pt x="90" y="130"/>
                  </a:lnTo>
                  <a:lnTo>
                    <a:pt x="90" y="98"/>
                  </a:lnTo>
                  <a:lnTo>
                    <a:pt x="115" y="98"/>
                  </a:lnTo>
                  <a:lnTo>
                    <a:pt x="115" y="130"/>
                  </a:lnTo>
                  <a:lnTo>
                    <a:pt x="131" y="130"/>
                  </a:lnTo>
                  <a:lnTo>
                    <a:pt x="131" y="57"/>
                  </a:lnTo>
                  <a:lnTo>
                    <a:pt x="74" y="57"/>
                  </a:lnTo>
                  <a:lnTo>
                    <a:pt x="74" y="130"/>
                  </a:lnTo>
                  <a:close/>
                </a:path>
              </a:pathLst>
            </a:custGeom>
            <a:solidFill>
              <a:srgbClr val="4A66AC">
                <a:lumMod val="5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35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2" name="Freeform 164"/>
            <p:cNvSpPr>
              <a:spLocks noEditPoints="1"/>
            </p:cNvSpPr>
            <p:nvPr/>
          </p:nvSpPr>
          <p:spPr bwMode="auto">
            <a:xfrm>
              <a:off x="8716458" y="2693983"/>
              <a:ext cx="110104" cy="115975"/>
            </a:xfrm>
            <a:custGeom>
              <a:avLst/>
              <a:gdLst>
                <a:gd name="T0" fmla="*/ 43 w 46"/>
                <a:gd name="T1" fmla="*/ 29 h 48"/>
                <a:gd name="T2" fmla="*/ 46 w 46"/>
                <a:gd name="T3" fmla="*/ 16 h 48"/>
                <a:gd name="T4" fmla="*/ 41 w 46"/>
                <a:gd name="T5" fmla="*/ 8 h 48"/>
                <a:gd name="T6" fmla="*/ 37 w 46"/>
                <a:gd name="T7" fmla="*/ 9 h 48"/>
                <a:gd name="T8" fmla="*/ 28 w 46"/>
                <a:gd name="T9" fmla="*/ 0 h 48"/>
                <a:gd name="T10" fmla="*/ 18 w 46"/>
                <a:gd name="T11" fmla="*/ 0 h 48"/>
                <a:gd name="T12" fmla="*/ 17 w 46"/>
                <a:gd name="T13" fmla="*/ 4 h 48"/>
                <a:gd name="T14" fmla="*/ 4 w 46"/>
                <a:gd name="T15" fmla="*/ 8 h 48"/>
                <a:gd name="T16" fmla="*/ 0 w 46"/>
                <a:gd name="T17" fmla="*/ 16 h 48"/>
                <a:gd name="T18" fmla="*/ 3 w 46"/>
                <a:gd name="T19" fmla="*/ 19 h 48"/>
                <a:gd name="T20" fmla="*/ 0 w 46"/>
                <a:gd name="T21" fmla="*/ 32 h 48"/>
                <a:gd name="T22" fmla="*/ 4 w 46"/>
                <a:gd name="T23" fmla="*/ 40 h 48"/>
                <a:gd name="T24" fmla="*/ 9 w 46"/>
                <a:gd name="T25" fmla="*/ 39 h 48"/>
                <a:gd name="T26" fmla="*/ 18 w 46"/>
                <a:gd name="T27" fmla="*/ 48 h 48"/>
                <a:gd name="T28" fmla="*/ 28 w 46"/>
                <a:gd name="T29" fmla="*/ 48 h 48"/>
                <a:gd name="T30" fmla="*/ 29 w 46"/>
                <a:gd name="T31" fmla="*/ 44 h 48"/>
                <a:gd name="T32" fmla="*/ 41 w 46"/>
                <a:gd name="T33" fmla="*/ 40 h 48"/>
                <a:gd name="T34" fmla="*/ 46 w 46"/>
                <a:gd name="T35" fmla="*/ 32 h 48"/>
                <a:gd name="T36" fmla="*/ 43 w 46"/>
                <a:gd name="T37" fmla="*/ 29 h 48"/>
                <a:gd name="T38" fmla="*/ 23 w 46"/>
                <a:gd name="T39" fmla="*/ 34 h 48"/>
                <a:gd name="T40" fmla="*/ 13 w 46"/>
                <a:gd name="T41" fmla="*/ 24 h 48"/>
                <a:gd name="T42" fmla="*/ 23 w 46"/>
                <a:gd name="T43" fmla="*/ 14 h 48"/>
                <a:gd name="T44" fmla="*/ 33 w 46"/>
                <a:gd name="T45" fmla="*/ 24 h 48"/>
                <a:gd name="T46" fmla="*/ 23 w 46"/>
                <a:gd name="T47" fmla="*/ 3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6" h="48">
                  <a:moveTo>
                    <a:pt x="43" y="29"/>
                  </a:moveTo>
                  <a:cubicBezTo>
                    <a:pt x="40" y="24"/>
                    <a:pt x="42" y="19"/>
                    <a:pt x="46" y="16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40" y="9"/>
                    <a:pt x="39" y="9"/>
                    <a:pt x="37" y="9"/>
                  </a:cubicBezTo>
                  <a:cubicBezTo>
                    <a:pt x="32" y="9"/>
                    <a:pt x="28" y="5"/>
                    <a:pt x="2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1"/>
                    <a:pt x="18" y="3"/>
                    <a:pt x="17" y="4"/>
                  </a:cubicBezTo>
                  <a:cubicBezTo>
                    <a:pt x="14" y="9"/>
                    <a:pt x="9" y="10"/>
                    <a:pt x="4" y="8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17"/>
                    <a:pt x="2" y="18"/>
                    <a:pt x="3" y="19"/>
                  </a:cubicBezTo>
                  <a:cubicBezTo>
                    <a:pt x="6" y="24"/>
                    <a:pt x="4" y="29"/>
                    <a:pt x="0" y="32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6" y="39"/>
                    <a:pt x="7" y="39"/>
                    <a:pt x="9" y="39"/>
                  </a:cubicBezTo>
                  <a:cubicBezTo>
                    <a:pt x="14" y="39"/>
                    <a:pt x="18" y="43"/>
                    <a:pt x="18" y="48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28" y="47"/>
                    <a:pt x="28" y="45"/>
                    <a:pt x="29" y="44"/>
                  </a:cubicBezTo>
                  <a:cubicBezTo>
                    <a:pt x="31" y="39"/>
                    <a:pt x="37" y="38"/>
                    <a:pt x="41" y="40"/>
                  </a:cubicBezTo>
                  <a:cubicBezTo>
                    <a:pt x="46" y="32"/>
                    <a:pt x="46" y="32"/>
                    <a:pt x="46" y="32"/>
                  </a:cubicBezTo>
                  <a:cubicBezTo>
                    <a:pt x="45" y="31"/>
                    <a:pt x="44" y="30"/>
                    <a:pt x="43" y="29"/>
                  </a:cubicBezTo>
                  <a:close/>
                  <a:moveTo>
                    <a:pt x="23" y="34"/>
                  </a:moveTo>
                  <a:cubicBezTo>
                    <a:pt x="18" y="34"/>
                    <a:pt x="13" y="29"/>
                    <a:pt x="13" y="24"/>
                  </a:cubicBezTo>
                  <a:cubicBezTo>
                    <a:pt x="13" y="19"/>
                    <a:pt x="18" y="14"/>
                    <a:pt x="23" y="14"/>
                  </a:cubicBezTo>
                  <a:cubicBezTo>
                    <a:pt x="28" y="14"/>
                    <a:pt x="33" y="19"/>
                    <a:pt x="33" y="24"/>
                  </a:cubicBezTo>
                  <a:cubicBezTo>
                    <a:pt x="33" y="29"/>
                    <a:pt x="28" y="34"/>
                    <a:pt x="23" y="34"/>
                  </a:cubicBezTo>
                  <a:close/>
                </a:path>
              </a:pathLst>
            </a:custGeom>
            <a:solidFill>
              <a:srgbClr val="4A66AC">
                <a:lumMod val="5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35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3" name="Freeform 166"/>
            <p:cNvSpPr>
              <a:spLocks noEditPoints="1"/>
            </p:cNvSpPr>
            <p:nvPr/>
          </p:nvSpPr>
          <p:spPr bwMode="auto">
            <a:xfrm>
              <a:off x="8478634" y="3392775"/>
              <a:ext cx="80743" cy="155614"/>
            </a:xfrm>
            <a:custGeom>
              <a:avLst/>
              <a:gdLst>
                <a:gd name="T0" fmla="*/ 23 w 34"/>
                <a:gd name="T1" fmla="*/ 64 h 65"/>
                <a:gd name="T2" fmla="*/ 23 w 34"/>
                <a:gd name="T3" fmla="*/ 64 h 65"/>
                <a:gd name="T4" fmla="*/ 33 w 34"/>
                <a:gd name="T5" fmla="*/ 50 h 65"/>
                <a:gd name="T6" fmla="*/ 30 w 34"/>
                <a:gd name="T7" fmla="*/ 34 h 65"/>
                <a:gd name="T8" fmla="*/ 15 w 34"/>
                <a:gd name="T9" fmla="*/ 24 h 65"/>
                <a:gd name="T10" fmla="*/ 15 w 34"/>
                <a:gd name="T11" fmla="*/ 24 h 65"/>
                <a:gd name="T12" fmla="*/ 14 w 34"/>
                <a:gd name="T13" fmla="*/ 25 h 65"/>
                <a:gd name="T14" fmla="*/ 15 w 34"/>
                <a:gd name="T15" fmla="*/ 30 h 65"/>
                <a:gd name="T16" fmla="*/ 16 w 34"/>
                <a:gd name="T17" fmla="*/ 30 h 65"/>
                <a:gd name="T18" fmla="*/ 17 w 34"/>
                <a:gd name="T19" fmla="*/ 30 h 65"/>
                <a:gd name="T20" fmla="*/ 24 w 34"/>
                <a:gd name="T21" fmla="*/ 35 h 65"/>
                <a:gd name="T22" fmla="*/ 27 w 34"/>
                <a:gd name="T23" fmla="*/ 51 h 65"/>
                <a:gd name="T24" fmla="*/ 22 w 34"/>
                <a:gd name="T25" fmla="*/ 59 h 65"/>
                <a:gd name="T26" fmla="*/ 22 w 34"/>
                <a:gd name="T27" fmla="*/ 59 h 65"/>
                <a:gd name="T28" fmla="*/ 14 w 34"/>
                <a:gd name="T29" fmla="*/ 53 h 65"/>
                <a:gd name="T30" fmla="*/ 13 w 34"/>
                <a:gd name="T31" fmla="*/ 46 h 65"/>
                <a:gd name="T32" fmla="*/ 6 w 34"/>
                <a:gd name="T33" fmla="*/ 44 h 65"/>
                <a:gd name="T34" fmla="*/ 8 w 34"/>
                <a:gd name="T35" fmla="*/ 54 h 65"/>
                <a:gd name="T36" fmla="*/ 23 w 34"/>
                <a:gd name="T37" fmla="*/ 64 h 65"/>
                <a:gd name="T38" fmla="*/ 19 w 34"/>
                <a:gd name="T39" fmla="*/ 42 h 65"/>
                <a:gd name="T40" fmla="*/ 20 w 34"/>
                <a:gd name="T41" fmla="*/ 41 h 65"/>
                <a:gd name="T42" fmla="*/ 19 w 34"/>
                <a:gd name="T43" fmla="*/ 35 h 65"/>
                <a:gd name="T44" fmla="*/ 18 w 34"/>
                <a:gd name="T45" fmla="*/ 36 h 65"/>
                <a:gd name="T46" fmla="*/ 17 w 34"/>
                <a:gd name="T47" fmla="*/ 36 h 65"/>
                <a:gd name="T48" fmla="*/ 10 w 34"/>
                <a:gd name="T49" fmla="*/ 31 h 65"/>
                <a:gd name="T50" fmla="*/ 7 w 34"/>
                <a:gd name="T51" fmla="*/ 15 h 65"/>
                <a:gd name="T52" fmla="*/ 12 w 34"/>
                <a:gd name="T53" fmla="*/ 7 h 65"/>
                <a:gd name="T54" fmla="*/ 12 w 34"/>
                <a:gd name="T55" fmla="*/ 7 h 65"/>
                <a:gd name="T56" fmla="*/ 20 w 34"/>
                <a:gd name="T57" fmla="*/ 13 h 65"/>
                <a:gd name="T58" fmla="*/ 21 w 34"/>
                <a:gd name="T59" fmla="*/ 20 h 65"/>
                <a:gd name="T60" fmla="*/ 28 w 34"/>
                <a:gd name="T61" fmla="*/ 22 h 65"/>
                <a:gd name="T62" fmla="*/ 26 w 34"/>
                <a:gd name="T63" fmla="*/ 12 h 65"/>
                <a:gd name="T64" fmla="*/ 11 w 34"/>
                <a:gd name="T65" fmla="*/ 2 h 65"/>
                <a:gd name="T66" fmla="*/ 11 w 34"/>
                <a:gd name="T67" fmla="*/ 2 h 65"/>
                <a:gd name="T68" fmla="*/ 1 w 34"/>
                <a:gd name="T69" fmla="*/ 16 h 65"/>
                <a:gd name="T70" fmla="*/ 4 w 34"/>
                <a:gd name="T71" fmla="*/ 32 h 65"/>
                <a:gd name="T72" fmla="*/ 19 w 34"/>
                <a:gd name="T73" fmla="*/ 4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4" h="65">
                  <a:moveTo>
                    <a:pt x="23" y="64"/>
                  </a:moveTo>
                  <a:cubicBezTo>
                    <a:pt x="23" y="64"/>
                    <a:pt x="23" y="64"/>
                    <a:pt x="23" y="64"/>
                  </a:cubicBezTo>
                  <a:cubicBezTo>
                    <a:pt x="30" y="63"/>
                    <a:pt x="34" y="56"/>
                    <a:pt x="33" y="50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29" y="27"/>
                    <a:pt x="22" y="23"/>
                    <a:pt x="15" y="24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5" y="25"/>
                    <a:pt x="14" y="25"/>
                    <a:pt x="14" y="25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30"/>
                    <a:pt x="16" y="30"/>
                    <a:pt x="16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20" y="29"/>
                    <a:pt x="24" y="32"/>
                    <a:pt x="24" y="35"/>
                  </a:cubicBezTo>
                  <a:cubicBezTo>
                    <a:pt x="27" y="51"/>
                    <a:pt x="27" y="51"/>
                    <a:pt x="27" y="51"/>
                  </a:cubicBezTo>
                  <a:cubicBezTo>
                    <a:pt x="28" y="54"/>
                    <a:pt x="26" y="58"/>
                    <a:pt x="22" y="59"/>
                  </a:cubicBezTo>
                  <a:cubicBezTo>
                    <a:pt x="22" y="59"/>
                    <a:pt x="22" y="59"/>
                    <a:pt x="22" y="59"/>
                  </a:cubicBezTo>
                  <a:cubicBezTo>
                    <a:pt x="18" y="59"/>
                    <a:pt x="15" y="57"/>
                    <a:pt x="14" y="53"/>
                  </a:cubicBezTo>
                  <a:cubicBezTo>
                    <a:pt x="13" y="46"/>
                    <a:pt x="13" y="46"/>
                    <a:pt x="13" y="46"/>
                  </a:cubicBezTo>
                  <a:cubicBezTo>
                    <a:pt x="10" y="46"/>
                    <a:pt x="8" y="45"/>
                    <a:pt x="6" y="44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10" y="61"/>
                    <a:pt x="16" y="65"/>
                    <a:pt x="23" y="64"/>
                  </a:cubicBezTo>
                  <a:close/>
                  <a:moveTo>
                    <a:pt x="19" y="42"/>
                  </a:moveTo>
                  <a:cubicBezTo>
                    <a:pt x="19" y="41"/>
                    <a:pt x="20" y="41"/>
                    <a:pt x="20" y="41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19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4" y="37"/>
                    <a:pt x="10" y="34"/>
                    <a:pt x="10" y="31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6" y="12"/>
                    <a:pt x="8" y="8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6" y="7"/>
                    <a:pt x="19" y="9"/>
                    <a:pt x="20" y="13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4" y="20"/>
                    <a:pt x="26" y="21"/>
                    <a:pt x="28" y="22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4" y="5"/>
                    <a:pt x="18" y="0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4" y="3"/>
                    <a:pt x="0" y="10"/>
                    <a:pt x="1" y="16"/>
                  </a:cubicBezTo>
                  <a:cubicBezTo>
                    <a:pt x="4" y="32"/>
                    <a:pt x="4" y="32"/>
                    <a:pt x="4" y="32"/>
                  </a:cubicBezTo>
                  <a:cubicBezTo>
                    <a:pt x="5" y="38"/>
                    <a:pt x="12" y="43"/>
                    <a:pt x="19" y="42"/>
                  </a:cubicBezTo>
                  <a:close/>
                </a:path>
              </a:pathLst>
            </a:custGeom>
            <a:solidFill>
              <a:srgbClr val="4A66AC">
                <a:lumMod val="5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35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4" name="Freeform 167"/>
            <p:cNvSpPr/>
            <p:nvPr/>
          </p:nvSpPr>
          <p:spPr bwMode="auto">
            <a:xfrm>
              <a:off x="8535888" y="1898299"/>
              <a:ext cx="220207" cy="220207"/>
            </a:xfrm>
            <a:custGeom>
              <a:avLst/>
              <a:gdLst>
                <a:gd name="T0" fmla="*/ 29 w 92"/>
                <a:gd name="T1" fmla="*/ 17 h 92"/>
                <a:gd name="T2" fmla="*/ 92 w 92"/>
                <a:gd name="T3" fmla="*/ 0 h 92"/>
                <a:gd name="T4" fmla="*/ 92 w 92"/>
                <a:gd name="T5" fmla="*/ 6 h 92"/>
                <a:gd name="T6" fmla="*/ 92 w 92"/>
                <a:gd name="T7" fmla="*/ 17 h 92"/>
                <a:gd name="T8" fmla="*/ 92 w 92"/>
                <a:gd name="T9" fmla="*/ 66 h 92"/>
                <a:gd name="T10" fmla="*/ 72 w 92"/>
                <a:gd name="T11" fmla="*/ 80 h 92"/>
                <a:gd name="T12" fmla="*/ 52 w 92"/>
                <a:gd name="T13" fmla="*/ 66 h 92"/>
                <a:gd name="T14" fmla="*/ 72 w 92"/>
                <a:gd name="T15" fmla="*/ 52 h 92"/>
                <a:gd name="T16" fmla="*/ 81 w 92"/>
                <a:gd name="T17" fmla="*/ 53 h 92"/>
                <a:gd name="T18" fmla="*/ 81 w 92"/>
                <a:gd name="T19" fmla="*/ 23 h 92"/>
                <a:gd name="T20" fmla="*/ 41 w 92"/>
                <a:gd name="T21" fmla="*/ 34 h 92"/>
                <a:gd name="T22" fmla="*/ 41 w 92"/>
                <a:gd name="T23" fmla="*/ 78 h 92"/>
                <a:gd name="T24" fmla="*/ 21 w 92"/>
                <a:gd name="T25" fmla="*/ 92 h 92"/>
                <a:gd name="T26" fmla="*/ 0 w 92"/>
                <a:gd name="T27" fmla="*/ 78 h 92"/>
                <a:gd name="T28" fmla="*/ 21 w 92"/>
                <a:gd name="T29" fmla="*/ 63 h 92"/>
                <a:gd name="T30" fmla="*/ 29 w 92"/>
                <a:gd name="T31" fmla="*/ 65 h 92"/>
                <a:gd name="T32" fmla="*/ 29 w 92"/>
                <a:gd name="T33" fmla="*/ 34 h 92"/>
                <a:gd name="T34" fmla="*/ 29 w 92"/>
                <a:gd name="T35" fmla="*/ 17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2" h="92">
                  <a:moveTo>
                    <a:pt x="29" y="17"/>
                  </a:moveTo>
                  <a:cubicBezTo>
                    <a:pt x="92" y="0"/>
                    <a:pt x="92" y="0"/>
                    <a:pt x="92" y="0"/>
                  </a:cubicBezTo>
                  <a:cubicBezTo>
                    <a:pt x="92" y="6"/>
                    <a:pt x="92" y="6"/>
                    <a:pt x="92" y="6"/>
                  </a:cubicBezTo>
                  <a:cubicBezTo>
                    <a:pt x="92" y="17"/>
                    <a:pt x="92" y="17"/>
                    <a:pt x="92" y="17"/>
                  </a:cubicBezTo>
                  <a:cubicBezTo>
                    <a:pt x="92" y="66"/>
                    <a:pt x="92" y="66"/>
                    <a:pt x="92" y="66"/>
                  </a:cubicBezTo>
                  <a:cubicBezTo>
                    <a:pt x="92" y="74"/>
                    <a:pt x="83" y="80"/>
                    <a:pt x="72" y="80"/>
                  </a:cubicBezTo>
                  <a:cubicBezTo>
                    <a:pt x="61" y="80"/>
                    <a:pt x="52" y="74"/>
                    <a:pt x="52" y="66"/>
                  </a:cubicBezTo>
                  <a:cubicBezTo>
                    <a:pt x="52" y="58"/>
                    <a:pt x="61" y="52"/>
                    <a:pt x="72" y="52"/>
                  </a:cubicBezTo>
                  <a:cubicBezTo>
                    <a:pt x="75" y="52"/>
                    <a:pt x="78" y="52"/>
                    <a:pt x="81" y="53"/>
                  </a:cubicBezTo>
                  <a:cubicBezTo>
                    <a:pt x="81" y="23"/>
                    <a:pt x="81" y="23"/>
                    <a:pt x="81" y="23"/>
                  </a:cubicBezTo>
                  <a:cubicBezTo>
                    <a:pt x="41" y="34"/>
                    <a:pt x="41" y="34"/>
                    <a:pt x="41" y="34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86"/>
                    <a:pt x="32" y="92"/>
                    <a:pt x="21" y="92"/>
                  </a:cubicBezTo>
                  <a:cubicBezTo>
                    <a:pt x="9" y="92"/>
                    <a:pt x="0" y="86"/>
                    <a:pt x="0" y="78"/>
                  </a:cubicBezTo>
                  <a:cubicBezTo>
                    <a:pt x="0" y="70"/>
                    <a:pt x="9" y="63"/>
                    <a:pt x="21" y="63"/>
                  </a:cubicBezTo>
                  <a:cubicBezTo>
                    <a:pt x="24" y="63"/>
                    <a:pt x="27" y="64"/>
                    <a:pt x="29" y="65"/>
                  </a:cubicBezTo>
                  <a:cubicBezTo>
                    <a:pt x="29" y="34"/>
                    <a:pt x="29" y="34"/>
                    <a:pt x="29" y="34"/>
                  </a:cubicBezTo>
                  <a:lnTo>
                    <a:pt x="29" y="17"/>
                  </a:lnTo>
                  <a:close/>
                </a:path>
              </a:pathLst>
            </a:custGeom>
            <a:solidFill>
              <a:srgbClr val="4A66AC">
                <a:lumMod val="5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35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5" name="Freeform 168"/>
            <p:cNvSpPr>
              <a:spLocks noEditPoints="1"/>
            </p:cNvSpPr>
            <p:nvPr/>
          </p:nvSpPr>
          <p:spPr bwMode="auto">
            <a:xfrm>
              <a:off x="8022070" y="3797957"/>
              <a:ext cx="170294" cy="151209"/>
            </a:xfrm>
            <a:custGeom>
              <a:avLst/>
              <a:gdLst>
                <a:gd name="T0" fmla="*/ 30 w 71"/>
                <a:gd name="T1" fmla="*/ 0 h 63"/>
                <a:gd name="T2" fmla="*/ 30 w 71"/>
                <a:gd name="T3" fmla="*/ 0 h 63"/>
                <a:gd name="T4" fmla="*/ 59 w 71"/>
                <a:gd name="T5" fmla="*/ 23 h 63"/>
                <a:gd name="T6" fmla="*/ 30 w 71"/>
                <a:gd name="T7" fmla="*/ 47 h 63"/>
                <a:gd name="T8" fmla="*/ 25 w 71"/>
                <a:gd name="T9" fmla="*/ 47 h 63"/>
                <a:gd name="T10" fmla="*/ 4 w 71"/>
                <a:gd name="T11" fmla="*/ 55 h 63"/>
                <a:gd name="T12" fmla="*/ 4 w 71"/>
                <a:gd name="T13" fmla="*/ 53 h 63"/>
                <a:gd name="T14" fmla="*/ 11 w 71"/>
                <a:gd name="T15" fmla="*/ 44 h 63"/>
                <a:gd name="T16" fmla="*/ 11 w 71"/>
                <a:gd name="T17" fmla="*/ 42 h 63"/>
                <a:gd name="T18" fmla="*/ 0 w 71"/>
                <a:gd name="T19" fmla="*/ 23 h 63"/>
                <a:gd name="T20" fmla="*/ 30 w 71"/>
                <a:gd name="T21" fmla="*/ 0 h 63"/>
                <a:gd name="T22" fmla="*/ 62 w 71"/>
                <a:gd name="T23" fmla="*/ 53 h 63"/>
                <a:gd name="T24" fmla="*/ 67 w 71"/>
                <a:gd name="T25" fmla="*/ 61 h 63"/>
                <a:gd name="T26" fmla="*/ 67 w 71"/>
                <a:gd name="T27" fmla="*/ 63 h 63"/>
                <a:gd name="T28" fmla="*/ 50 w 71"/>
                <a:gd name="T29" fmla="*/ 56 h 63"/>
                <a:gd name="T30" fmla="*/ 46 w 71"/>
                <a:gd name="T31" fmla="*/ 56 h 63"/>
                <a:gd name="T32" fmla="*/ 30 w 71"/>
                <a:gd name="T33" fmla="*/ 52 h 63"/>
                <a:gd name="T34" fmla="*/ 54 w 71"/>
                <a:gd name="T35" fmla="*/ 44 h 63"/>
                <a:gd name="T36" fmla="*/ 61 w 71"/>
                <a:gd name="T37" fmla="*/ 35 h 63"/>
                <a:gd name="T38" fmla="*/ 64 w 71"/>
                <a:gd name="T39" fmla="*/ 23 h 63"/>
                <a:gd name="T40" fmla="*/ 64 w 71"/>
                <a:gd name="T41" fmla="*/ 22 h 63"/>
                <a:gd name="T42" fmla="*/ 71 w 71"/>
                <a:gd name="T43" fmla="*/ 36 h 63"/>
                <a:gd name="T44" fmla="*/ 62 w 71"/>
                <a:gd name="T45" fmla="*/ 52 h 63"/>
                <a:gd name="T46" fmla="*/ 62 w 71"/>
                <a:gd name="T47" fmla="*/ 5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" h="63">
                  <a:moveTo>
                    <a:pt x="30" y="0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46" y="0"/>
                    <a:pt x="59" y="10"/>
                    <a:pt x="59" y="23"/>
                  </a:cubicBezTo>
                  <a:cubicBezTo>
                    <a:pt x="59" y="37"/>
                    <a:pt x="46" y="47"/>
                    <a:pt x="30" y="47"/>
                  </a:cubicBezTo>
                  <a:cubicBezTo>
                    <a:pt x="28" y="47"/>
                    <a:pt x="27" y="47"/>
                    <a:pt x="25" y="47"/>
                  </a:cubicBezTo>
                  <a:cubicBezTo>
                    <a:pt x="19" y="53"/>
                    <a:pt x="11" y="55"/>
                    <a:pt x="4" y="55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8" y="51"/>
                    <a:pt x="11" y="48"/>
                    <a:pt x="11" y="44"/>
                  </a:cubicBezTo>
                  <a:cubicBezTo>
                    <a:pt x="11" y="43"/>
                    <a:pt x="11" y="43"/>
                    <a:pt x="11" y="42"/>
                  </a:cubicBezTo>
                  <a:cubicBezTo>
                    <a:pt x="4" y="38"/>
                    <a:pt x="0" y="31"/>
                    <a:pt x="0" y="23"/>
                  </a:cubicBezTo>
                  <a:cubicBezTo>
                    <a:pt x="0" y="10"/>
                    <a:pt x="13" y="0"/>
                    <a:pt x="30" y="0"/>
                  </a:cubicBezTo>
                  <a:close/>
                  <a:moveTo>
                    <a:pt x="62" y="53"/>
                  </a:moveTo>
                  <a:cubicBezTo>
                    <a:pt x="62" y="57"/>
                    <a:pt x="64" y="60"/>
                    <a:pt x="67" y="61"/>
                  </a:cubicBezTo>
                  <a:cubicBezTo>
                    <a:pt x="67" y="63"/>
                    <a:pt x="67" y="63"/>
                    <a:pt x="67" y="63"/>
                  </a:cubicBezTo>
                  <a:cubicBezTo>
                    <a:pt x="61" y="62"/>
                    <a:pt x="55" y="61"/>
                    <a:pt x="50" y="56"/>
                  </a:cubicBezTo>
                  <a:cubicBezTo>
                    <a:pt x="48" y="56"/>
                    <a:pt x="47" y="56"/>
                    <a:pt x="46" y="56"/>
                  </a:cubicBezTo>
                  <a:cubicBezTo>
                    <a:pt x="40" y="56"/>
                    <a:pt x="34" y="55"/>
                    <a:pt x="30" y="52"/>
                  </a:cubicBezTo>
                  <a:cubicBezTo>
                    <a:pt x="39" y="52"/>
                    <a:pt x="47" y="49"/>
                    <a:pt x="54" y="44"/>
                  </a:cubicBezTo>
                  <a:cubicBezTo>
                    <a:pt x="57" y="41"/>
                    <a:pt x="59" y="38"/>
                    <a:pt x="61" y="35"/>
                  </a:cubicBezTo>
                  <a:cubicBezTo>
                    <a:pt x="63" y="31"/>
                    <a:pt x="64" y="27"/>
                    <a:pt x="64" y="23"/>
                  </a:cubicBezTo>
                  <a:cubicBezTo>
                    <a:pt x="64" y="23"/>
                    <a:pt x="64" y="22"/>
                    <a:pt x="64" y="22"/>
                  </a:cubicBezTo>
                  <a:cubicBezTo>
                    <a:pt x="68" y="25"/>
                    <a:pt x="71" y="30"/>
                    <a:pt x="71" y="36"/>
                  </a:cubicBezTo>
                  <a:cubicBezTo>
                    <a:pt x="71" y="42"/>
                    <a:pt x="67" y="48"/>
                    <a:pt x="62" y="52"/>
                  </a:cubicBezTo>
                  <a:cubicBezTo>
                    <a:pt x="62" y="52"/>
                    <a:pt x="62" y="53"/>
                    <a:pt x="62" y="53"/>
                  </a:cubicBezTo>
                  <a:close/>
                </a:path>
              </a:pathLst>
            </a:custGeom>
            <a:solidFill>
              <a:srgbClr val="4A66AC">
                <a:lumMod val="5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35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6" name="Freeform 169"/>
            <p:cNvSpPr/>
            <p:nvPr/>
          </p:nvSpPr>
          <p:spPr bwMode="auto">
            <a:xfrm>
              <a:off x="8160067" y="3476455"/>
              <a:ext cx="155614" cy="155614"/>
            </a:xfrm>
            <a:custGeom>
              <a:avLst/>
              <a:gdLst>
                <a:gd name="T0" fmla="*/ 65 w 65"/>
                <a:gd name="T1" fmla="*/ 24 h 65"/>
                <a:gd name="T2" fmla="*/ 41 w 65"/>
                <a:gd name="T3" fmla="*/ 24 h 65"/>
                <a:gd name="T4" fmla="*/ 50 w 65"/>
                <a:gd name="T5" fmla="*/ 15 h 65"/>
                <a:gd name="T6" fmla="*/ 33 w 65"/>
                <a:gd name="T7" fmla="*/ 8 h 65"/>
                <a:gd name="T8" fmla="*/ 16 w 65"/>
                <a:gd name="T9" fmla="*/ 15 h 65"/>
                <a:gd name="T10" fmla="*/ 9 w 65"/>
                <a:gd name="T11" fmla="*/ 32 h 65"/>
                <a:gd name="T12" fmla="*/ 16 w 65"/>
                <a:gd name="T13" fmla="*/ 49 h 65"/>
                <a:gd name="T14" fmla="*/ 33 w 65"/>
                <a:gd name="T15" fmla="*/ 56 h 65"/>
                <a:gd name="T16" fmla="*/ 50 w 65"/>
                <a:gd name="T17" fmla="*/ 49 h 65"/>
                <a:gd name="T18" fmla="*/ 51 w 65"/>
                <a:gd name="T19" fmla="*/ 48 h 65"/>
                <a:gd name="T20" fmla="*/ 57 w 65"/>
                <a:gd name="T21" fmla="*/ 54 h 65"/>
                <a:gd name="T22" fmla="*/ 33 w 65"/>
                <a:gd name="T23" fmla="*/ 65 h 65"/>
                <a:gd name="T24" fmla="*/ 0 w 65"/>
                <a:gd name="T25" fmla="*/ 32 h 65"/>
                <a:gd name="T26" fmla="*/ 33 w 65"/>
                <a:gd name="T27" fmla="*/ 0 h 65"/>
                <a:gd name="T28" fmla="*/ 56 w 65"/>
                <a:gd name="T29" fmla="*/ 9 h 65"/>
                <a:gd name="T30" fmla="*/ 65 w 65"/>
                <a:gd name="T31" fmla="*/ 0 h 65"/>
                <a:gd name="T32" fmla="*/ 65 w 65"/>
                <a:gd name="T33" fmla="*/ 24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5" h="65">
                  <a:moveTo>
                    <a:pt x="65" y="24"/>
                  </a:moveTo>
                  <a:cubicBezTo>
                    <a:pt x="41" y="24"/>
                    <a:pt x="41" y="24"/>
                    <a:pt x="41" y="24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45" y="10"/>
                    <a:pt x="39" y="8"/>
                    <a:pt x="33" y="8"/>
                  </a:cubicBezTo>
                  <a:cubicBezTo>
                    <a:pt x="26" y="8"/>
                    <a:pt x="20" y="10"/>
                    <a:pt x="16" y="15"/>
                  </a:cubicBezTo>
                  <a:cubicBezTo>
                    <a:pt x="11" y="20"/>
                    <a:pt x="9" y="26"/>
                    <a:pt x="9" y="32"/>
                  </a:cubicBezTo>
                  <a:cubicBezTo>
                    <a:pt x="9" y="39"/>
                    <a:pt x="11" y="45"/>
                    <a:pt x="16" y="49"/>
                  </a:cubicBezTo>
                  <a:cubicBezTo>
                    <a:pt x="20" y="54"/>
                    <a:pt x="26" y="56"/>
                    <a:pt x="33" y="56"/>
                  </a:cubicBezTo>
                  <a:cubicBezTo>
                    <a:pt x="39" y="56"/>
                    <a:pt x="45" y="54"/>
                    <a:pt x="50" y="49"/>
                  </a:cubicBezTo>
                  <a:cubicBezTo>
                    <a:pt x="50" y="49"/>
                    <a:pt x="51" y="49"/>
                    <a:pt x="51" y="48"/>
                  </a:cubicBezTo>
                  <a:cubicBezTo>
                    <a:pt x="57" y="54"/>
                    <a:pt x="57" y="54"/>
                    <a:pt x="57" y="54"/>
                  </a:cubicBezTo>
                  <a:cubicBezTo>
                    <a:pt x="51" y="60"/>
                    <a:pt x="43" y="65"/>
                    <a:pt x="33" y="65"/>
                  </a:cubicBezTo>
                  <a:cubicBezTo>
                    <a:pt x="15" y="65"/>
                    <a:pt x="0" y="50"/>
                    <a:pt x="0" y="32"/>
                  </a:cubicBezTo>
                  <a:cubicBezTo>
                    <a:pt x="0" y="14"/>
                    <a:pt x="15" y="0"/>
                    <a:pt x="33" y="0"/>
                  </a:cubicBezTo>
                  <a:cubicBezTo>
                    <a:pt x="42" y="0"/>
                    <a:pt x="50" y="4"/>
                    <a:pt x="56" y="9"/>
                  </a:cubicBezTo>
                  <a:cubicBezTo>
                    <a:pt x="65" y="0"/>
                    <a:pt x="65" y="0"/>
                    <a:pt x="65" y="0"/>
                  </a:cubicBezTo>
                  <a:lnTo>
                    <a:pt x="65" y="24"/>
                  </a:lnTo>
                  <a:close/>
                </a:path>
              </a:pathLst>
            </a:custGeom>
            <a:solidFill>
              <a:srgbClr val="4A66AC">
                <a:lumMod val="5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35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7" name="Freeform 171"/>
            <p:cNvSpPr>
              <a:spLocks noEditPoints="1"/>
            </p:cNvSpPr>
            <p:nvPr/>
          </p:nvSpPr>
          <p:spPr bwMode="auto">
            <a:xfrm>
              <a:off x="8728202" y="1600285"/>
              <a:ext cx="129189" cy="127720"/>
            </a:xfrm>
            <a:custGeom>
              <a:avLst/>
              <a:gdLst>
                <a:gd name="T0" fmla="*/ 27 w 54"/>
                <a:gd name="T1" fmla="*/ 0 h 53"/>
                <a:gd name="T2" fmla="*/ 0 w 54"/>
                <a:gd name="T3" fmla="*/ 26 h 53"/>
                <a:gd name="T4" fmla="*/ 27 w 54"/>
                <a:gd name="T5" fmla="*/ 53 h 53"/>
                <a:gd name="T6" fmla="*/ 54 w 54"/>
                <a:gd name="T7" fmla="*/ 26 h 53"/>
                <a:gd name="T8" fmla="*/ 27 w 54"/>
                <a:gd name="T9" fmla="*/ 0 h 53"/>
                <a:gd name="T10" fmla="*/ 16 w 54"/>
                <a:gd name="T11" fmla="*/ 43 h 53"/>
                <a:gd name="T12" fmla="*/ 17 w 54"/>
                <a:gd name="T13" fmla="*/ 38 h 53"/>
                <a:gd name="T14" fmla="*/ 7 w 54"/>
                <a:gd name="T15" fmla="*/ 24 h 53"/>
                <a:gd name="T16" fmla="*/ 13 w 54"/>
                <a:gd name="T17" fmla="*/ 12 h 53"/>
                <a:gd name="T18" fmla="*/ 27 w 54"/>
                <a:gd name="T19" fmla="*/ 6 h 53"/>
                <a:gd name="T20" fmla="*/ 41 w 54"/>
                <a:gd name="T21" fmla="*/ 12 h 53"/>
                <a:gd name="T22" fmla="*/ 47 w 54"/>
                <a:gd name="T23" fmla="*/ 24 h 53"/>
                <a:gd name="T24" fmla="*/ 37 w 54"/>
                <a:gd name="T25" fmla="*/ 38 h 53"/>
                <a:gd name="T26" fmla="*/ 38 w 54"/>
                <a:gd name="T27" fmla="*/ 43 h 53"/>
                <a:gd name="T28" fmla="*/ 27 w 54"/>
                <a:gd name="T29" fmla="*/ 46 h 53"/>
                <a:gd name="T30" fmla="*/ 16 w 54"/>
                <a:gd name="T31" fmla="*/ 43 h 53"/>
                <a:gd name="T32" fmla="*/ 29 w 54"/>
                <a:gd name="T33" fmla="*/ 33 h 53"/>
                <a:gd name="T34" fmla="*/ 30 w 54"/>
                <a:gd name="T35" fmla="*/ 35 h 53"/>
                <a:gd name="T36" fmla="*/ 30 w 54"/>
                <a:gd name="T37" fmla="*/ 38 h 53"/>
                <a:gd name="T38" fmla="*/ 28 w 54"/>
                <a:gd name="T39" fmla="*/ 40 h 53"/>
                <a:gd name="T40" fmla="*/ 25 w 54"/>
                <a:gd name="T41" fmla="*/ 40 h 53"/>
                <a:gd name="T42" fmla="*/ 23 w 54"/>
                <a:gd name="T43" fmla="*/ 38 h 53"/>
                <a:gd name="T44" fmla="*/ 23 w 54"/>
                <a:gd name="T45" fmla="*/ 35 h 53"/>
                <a:gd name="T46" fmla="*/ 25 w 54"/>
                <a:gd name="T47" fmla="*/ 33 h 53"/>
                <a:gd name="T48" fmla="*/ 26 w 54"/>
                <a:gd name="T49" fmla="*/ 10 h 53"/>
                <a:gd name="T50" fmla="*/ 28 w 54"/>
                <a:gd name="T51" fmla="*/ 10 h 53"/>
                <a:gd name="T52" fmla="*/ 29 w 54"/>
                <a:gd name="T53" fmla="*/ 3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4" h="53">
                  <a:moveTo>
                    <a:pt x="27" y="0"/>
                  </a:moveTo>
                  <a:cubicBezTo>
                    <a:pt x="12" y="0"/>
                    <a:pt x="0" y="12"/>
                    <a:pt x="0" y="26"/>
                  </a:cubicBezTo>
                  <a:cubicBezTo>
                    <a:pt x="0" y="41"/>
                    <a:pt x="12" y="53"/>
                    <a:pt x="27" y="53"/>
                  </a:cubicBezTo>
                  <a:cubicBezTo>
                    <a:pt x="42" y="53"/>
                    <a:pt x="54" y="41"/>
                    <a:pt x="54" y="26"/>
                  </a:cubicBezTo>
                  <a:cubicBezTo>
                    <a:pt x="54" y="12"/>
                    <a:pt x="42" y="0"/>
                    <a:pt x="27" y="0"/>
                  </a:cubicBezTo>
                  <a:close/>
                  <a:moveTo>
                    <a:pt x="16" y="43"/>
                  </a:moveTo>
                  <a:cubicBezTo>
                    <a:pt x="16" y="42"/>
                    <a:pt x="17" y="40"/>
                    <a:pt x="17" y="38"/>
                  </a:cubicBezTo>
                  <a:cubicBezTo>
                    <a:pt x="17" y="32"/>
                    <a:pt x="13" y="26"/>
                    <a:pt x="7" y="24"/>
                  </a:cubicBezTo>
                  <a:cubicBezTo>
                    <a:pt x="7" y="20"/>
                    <a:pt x="9" y="15"/>
                    <a:pt x="13" y="12"/>
                  </a:cubicBezTo>
                  <a:cubicBezTo>
                    <a:pt x="16" y="8"/>
                    <a:pt x="21" y="6"/>
                    <a:pt x="27" y="6"/>
                  </a:cubicBezTo>
                  <a:cubicBezTo>
                    <a:pt x="32" y="6"/>
                    <a:pt x="37" y="8"/>
                    <a:pt x="41" y="12"/>
                  </a:cubicBezTo>
                  <a:cubicBezTo>
                    <a:pt x="44" y="15"/>
                    <a:pt x="46" y="20"/>
                    <a:pt x="47" y="24"/>
                  </a:cubicBezTo>
                  <a:cubicBezTo>
                    <a:pt x="41" y="26"/>
                    <a:pt x="37" y="32"/>
                    <a:pt x="37" y="38"/>
                  </a:cubicBezTo>
                  <a:cubicBezTo>
                    <a:pt x="37" y="40"/>
                    <a:pt x="37" y="42"/>
                    <a:pt x="38" y="43"/>
                  </a:cubicBezTo>
                  <a:cubicBezTo>
                    <a:pt x="35" y="45"/>
                    <a:pt x="31" y="46"/>
                    <a:pt x="27" y="46"/>
                  </a:cubicBezTo>
                  <a:cubicBezTo>
                    <a:pt x="23" y="46"/>
                    <a:pt x="19" y="45"/>
                    <a:pt x="16" y="43"/>
                  </a:cubicBezTo>
                  <a:close/>
                  <a:moveTo>
                    <a:pt x="29" y="33"/>
                  </a:moveTo>
                  <a:cubicBezTo>
                    <a:pt x="30" y="33"/>
                    <a:pt x="30" y="34"/>
                    <a:pt x="30" y="35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30" y="39"/>
                    <a:pt x="29" y="40"/>
                    <a:pt x="28" y="4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24" y="40"/>
                    <a:pt x="23" y="39"/>
                    <a:pt x="23" y="38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3" y="34"/>
                    <a:pt x="24" y="33"/>
                    <a:pt x="25" y="33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8" y="10"/>
                    <a:pt x="28" y="10"/>
                    <a:pt x="28" y="10"/>
                  </a:cubicBezTo>
                  <a:lnTo>
                    <a:pt x="29" y="33"/>
                  </a:lnTo>
                  <a:close/>
                </a:path>
              </a:pathLst>
            </a:custGeom>
            <a:solidFill>
              <a:srgbClr val="4A66AC">
                <a:lumMod val="5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35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8" name="Freeform 174"/>
            <p:cNvSpPr>
              <a:spLocks noEditPoints="1"/>
            </p:cNvSpPr>
            <p:nvPr/>
          </p:nvSpPr>
          <p:spPr bwMode="auto">
            <a:xfrm>
              <a:off x="7816543" y="3336989"/>
              <a:ext cx="151209" cy="149742"/>
            </a:xfrm>
            <a:custGeom>
              <a:avLst/>
              <a:gdLst>
                <a:gd name="T0" fmla="*/ 32 w 63"/>
                <a:gd name="T1" fmla="*/ 62 h 62"/>
                <a:gd name="T2" fmla="*/ 0 w 63"/>
                <a:gd name="T3" fmla="*/ 31 h 62"/>
                <a:gd name="T4" fmla="*/ 32 w 63"/>
                <a:gd name="T5" fmla="*/ 0 h 62"/>
                <a:gd name="T6" fmla="*/ 63 w 63"/>
                <a:gd name="T7" fmla="*/ 31 h 62"/>
                <a:gd name="T8" fmla="*/ 32 w 63"/>
                <a:gd name="T9" fmla="*/ 62 h 62"/>
                <a:gd name="T10" fmla="*/ 58 w 63"/>
                <a:gd name="T11" fmla="*/ 36 h 62"/>
                <a:gd name="T12" fmla="*/ 41 w 63"/>
                <a:gd name="T13" fmla="*/ 34 h 62"/>
                <a:gd name="T14" fmla="*/ 46 w 63"/>
                <a:gd name="T15" fmla="*/ 53 h 62"/>
                <a:gd name="T16" fmla="*/ 58 w 63"/>
                <a:gd name="T17" fmla="*/ 36 h 62"/>
                <a:gd name="T18" fmla="*/ 42 w 63"/>
                <a:gd name="T19" fmla="*/ 56 h 62"/>
                <a:gd name="T20" fmla="*/ 36 w 63"/>
                <a:gd name="T21" fmla="*/ 36 h 62"/>
                <a:gd name="T22" fmla="*/ 36 w 63"/>
                <a:gd name="T23" fmla="*/ 36 h 62"/>
                <a:gd name="T24" fmla="*/ 15 w 63"/>
                <a:gd name="T25" fmla="*/ 52 h 62"/>
                <a:gd name="T26" fmla="*/ 32 w 63"/>
                <a:gd name="T27" fmla="*/ 58 h 62"/>
                <a:gd name="T28" fmla="*/ 42 w 63"/>
                <a:gd name="T29" fmla="*/ 56 h 62"/>
                <a:gd name="T30" fmla="*/ 12 w 63"/>
                <a:gd name="T31" fmla="*/ 49 h 62"/>
                <a:gd name="T32" fmla="*/ 33 w 63"/>
                <a:gd name="T33" fmla="*/ 32 h 62"/>
                <a:gd name="T34" fmla="*/ 34 w 63"/>
                <a:gd name="T35" fmla="*/ 31 h 62"/>
                <a:gd name="T36" fmla="*/ 32 w 63"/>
                <a:gd name="T37" fmla="*/ 27 h 62"/>
                <a:gd name="T38" fmla="*/ 5 w 63"/>
                <a:gd name="T39" fmla="*/ 31 h 62"/>
                <a:gd name="T40" fmla="*/ 5 w 63"/>
                <a:gd name="T41" fmla="*/ 31 h 62"/>
                <a:gd name="T42" fmla="*/ 12 w 63"/>
                <a:gd name="T43" fmla="*/ 49 h 62"/>
                <a:gd name="T44" fmla="*/ 5 w 63"/>
                <a:gd name="T45" fmla="*/ 26 h 62"/>
                <a:gd name="T46" fmla="*/ 30 w 63"/>
                <a:gd name="T47" fmla="*/ 23 h 62"/>
                <a:gd name="T48" fmla="*/ 20 w 63"/>
                <a:gd name="T49" fmla="*/ 7 h 62"/>
                <a:gd name="T50" fmla="*/ 5 w 63"/>
                <a:gd name="T51" fmla="*/ 26 h 62"/>
                <a:gd name="T52" fmla="*/ 25 w 63"/>
                <a:gd name="T53" fmla="*/ 6 h 62"/>
                <a:gd name="T54" fmla="*/ 35 w 63"/>
                <a:gd name="T55" fmla="*/ 21 h 62"/>
                <a:gd name="T56" fmla="*/ 49 w 63"/>
                <a:gd name="T57" fmla="*/ 12 h 62"/>
                <a:gd name="T58" fmla="*/ 32 w 63"/>
                <a:gd name="T59" fmla="*/ 5 h 62"/>
                <a:gd name="T60" fmla="*/ 25 w 63"/>
                <a:gd name="T61" fmla="*/ 6 h 62"/>
                <a:gd name="T62" fmla="*/ 52 w 63"/>
                <a:gd name="T63" fmla="*/ 15 h 62"/>
                <a:gd name="T64" fmla="*/ 37 w 63"/>
                <a:gd name="T65" fmla="*/ 25 h 62"/>
                <a:gd name="T66" fmla="*/ 39 w 63"/>
                <a:gd name="T67" fmla="*/ 29 h 62"/>
                <a:gd name="T68" fmla="*/ 40 w 63"/>
                <a:gd name="T69" fmla="*/ 30 h 62"/>
                <a:gd name="T70" fmla="*/ 58 w 63"/>
                <a:gd name="T71" fmla="*/ 31 h 62"/>
                <a:gd name="T72" fmla="*/ 52 w 63"/>
                <a:gd name="T73" fmla="*/ 1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3" h="62">
                  <a:moveTo>
                    <a:pt x="32" y="62"/>
                  </a:moveTo>
                  <a:cubicBezTo>
                    <a:pt x="14" y="62"/>
                    <a:pt x="0" y="49"/>
                    <a:pt x="0" y="31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3" y="14"/>
                    <a:pt x="63" y="31"/>
                  </a:cubicBezTo>
                  <a:cubicBezTo>
                    <a:pt x="63" y="49"/>
                    <a:pt x="49" y="62"/>
                    <a:pt x="32" y="62"/>
                  </a:cubicBezTo>
                  <a:close/>
                  <a:moveTo>
                    <a:pt x="58" y="36"/>
                  </a:moveTo>
                  <a:cubicBezTo>
                    <a:pt x="57" y="35"/>
                    <a:pt x="50" y="33"/>
                    <a:pt x="41" y="34"/>
                  </a:cubicBezTo>
                  <a:cubicBezTo>
                    <a:pt x="45" y="44"/>
                    <a:pt x="46" y="52"/>
                    <a:pt x="46" y="53"/>
                  </a:cubicBezTo>
                  <a:cubicBezTo>
                    <a:pt x="52" y="49"/>
                    <a:pt x="57" y="43"/>
                    <a:pt x="58" y="36"/>
                  </a:cubicBezTo>
                  <a:close/>
                  <a:moveTo>
                    <a:pt x="42" y="56"/>
                  </a:moveTo>
                  <a:cubicBezTo>
                    <a:pt x="41" y="54"/>
                    <a:pt x="40" y="45"/>
                    <a:pt x="36" y="36"/>
                  </a:cubicBezTo>
                  <a:cubicBezTo>
                    <a:pt x="36" y="36"/>
                    <a:pt x="36" y="36"/>
                    <a:pt x="36" y="36"/>
                  </a:cubicBezTo>
                  <a:cubicBezTo>
                    <a:pt x="21" y="41"/>
                    <a:pt x="16" y="51"/>
                    <a:pt x="15" y="52"/>
                  </a:cubicBezTo>
                  <a:cubicBezTo>
                    <a:pt x="20" y="56"/>
                    <a:pt x="25" y="58"/>
                    <a:pt x="32" y="58"/>
                  </a:cubicBezTo>
                  <a:cubicBezTo>
                    <a:pt x="35" y="58"/>
                    <a:pt x="39" y="57"/>
                    <a:pt x="42" y="56"/>
                  </a:cubicBezTo>
                  <a:close/>
                  <a:moveTo>
                    <a:pt x="12" y="49"/>
                  </a:moveTo>
                  <a:cubicBezTo>
                    <a:pt x="12" y="48"/>
                    <a:pt x="20" y="36"/>
                    <a:pt x="33" y="32"/>
                  </a:cubicBezTo>
                  <a:cubicBezTo>
                    <a:pt x="34" y="32"/>
                    <a:pt x="34" y="31"/>
                    <a:pt x="34" y="31"/>
                  </a:cubicBezTo>
                  <a:cubicBezTo>
                    <a:pt x="34" y="30"/>
                    <a:pt x="33" y="28"/>
                    <a:pt x="32" y="27"/>
                  </a:cubicBezTo>
                  <a:cubicBezTo>
                    <a:pt x="19" y="31"/>
                    <a:pt x="6" y="31"/>
                    <a:pt x="5" y="31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5" y="38"/>
                    <a:pt x="8" y="44"/>
                    <a:pt x="12" y="49"/>
                  </a:cubicBezTo>
                  <a:close/>
                  <a:moveTo>
                    <a:pt x="5" y="26"/>
                  </a:moveTo>
                  <a:cubicBezTo>
                    <a:pt x="7" y="26"/>
                    <a:pt x="18" y="26"/>
                    <a:pt x="30" y="23"/>
                  </a:cubicBezTo>
                  <a:cubicBezTo>
                    <a:pt x="26" y="15"/>
                    <a:pt x="21" y="8"/>
                    <a:pt x="20" y="7"/>
                  </a:cubicBezTo>
                  <a:cubicBezTo>
                    <a:pt x="13" y="11"/>
                    <a:pt x="7" y="18"/>
                    <a:pt x="5" y="26"/>
                  </a:cubicBezTo>
                  <a:close/>
                  <a:moveTo>
                    <a:pt x="25" y="6"/>
                  </a:moveTo>
                  <a:cubicBezTo>
                    <a:pt x="26" y="7"/>
                    <a:pt x="31" y="13"/>
                    <a:pt x="35" y="21"/>
                  </a:cubicBezTo>
                  <a:cubicBezTo>
                    <a:pt x="45" y="18"/>
                    <a:pt x="49" y="12"/>
                    <a:pt x="49" y="12"/>
                  </a:cubicBezTo>
                  <a:cubicBezTo>
                    <a:pt x="44" y="7"/>
                    <a:pt x="38" y="5"/>
                    <a:pt x="32" y="5"/>
                  </a:cubicBezTo>
                  <a:cubicBezTo>
                    <a:pt x="29" y="5"/>
                    <a:pt x="27" y="5"/>
                    <a:pt x="25" y="6"/>
                  </a:cubicBezTo>
                  <a:close/>
                  <a:moveTo>
                    <a:pt x="52" y="15"/>
                  </a:moveTo>
                  <a:cubicBezTo>
                    <a:pt x="52" y="15"/>
                    <a:pt x="47" y="21"/>
                    <a:pt x="37" y="25"/>
                  </a:cubicBezTo>
                  <a:cubicBezTo>
                    <a:pt x="38" y="26"/>
                    <a:pt x="38" y="28"/>
                    <a:pt x="39" y="29"/>
                  </a:cubicBezTo>
                  <a:cubicBezTo>
                    <a:pt x="39" y="29"/>
                    <a:pt x="39" y="30"/>
                    <a:pt x="40" y="30"/>
                  </a:cubicBezTo>
                  <a:cubicBezTo>
                    <a:pt x="48" y="29"/>
                    <a:pt x="57" y="31"/>
                    <a:pt x="58" y="31"/>
                  </a:cubicBezTo>
                  <a:cubicBezTo>
                    <a:pt x="58" y="25"/>
                    <a:pt x="56" y="19"/>
                    <a:pt x="52" y="15"/>
                  </a:cubicBezTo>
                  <a:close/>
                </a:path>
              </a:pathLst>
            </a:custGeom>
            <a:solidFill>
              <a:srgbClr val="4A66AC">
                <a:lumMod val="5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35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9" name="Freeform 175"/>
            <p:cNvSpPr>
              <a:spLocks noEditPoints="1"/>
            </p:cNvSpPr>
            <p:nvPr/>
          </p:nvSpPr>
          <p:spPr bwMode="auto">
            <a:xfrm>
              <a:off x="7768097" y="4134142"/>
              <a:ext cx="155614" cy="136528"/>
            </a:xfrm>
            <a:custGeom>
              <a:avLst/>
              <a:gdLst>
                <a:gd name="T0" fmla="*/ 65 w 65"/>
                <a:gd name="T1" fmla="*/ 19 h 57"/>
                <a:gd name="T2" fmla="*/ 47 w 65"/>
                <a:gd name="T3" fmla="*/ 0 h 57"/>
                <a:gd name="T4" fmla="*/ 32 w 65"/>
                <a:gd name="T5" fmla="*/ 6 h 57"/>
                <a:gd name="T6" fmla="*/ 18 w 65"/>
                <a:gd name="T7" fmla="*/ 0 h 57"/>
                <a:gd name="T8" fmla="*/ 0 w 65"/>
                <a:gd name="T9" fmla="*/ 19 h 57"/>
                <a:gd name="T10" fmla="*/ 6 w 65"/>
                <a:gd name="T11" fmla="*/ 33 h 57"/>
                <a:gd name="T12" fmla="*/ 6 w 65"/>
                <a:gd name="T13" fmla="*/ 33 h 57"/>
                <a:gd name="T14" fmla="*/ 26 w 65"/>
                <a:gd name="T15" fmla="*/ 53 h 57"/>
                <a:gd name="T16" fmla="*/ 32 w 65"/>
                <a:gd name="T17" fmla="*/ 57 h 57"/>
                <a:gd name="T18" fmla="*/ 39 w 65"/>
                <a:gd name="T19" fmla="*/ 53 h 57"/>
                <a:gd name="T20" fmla="*/ 59 w 65"/>
                <a:gd name="T21" fmla="*/ 33 h 57"/>
                <a:gd name="T22" fmla="*/ 59 w 65"/>
                <a:gd name="T23" fmla="*/ 33 h 57"/>
                <a:gd name="T24" fmla="*/ 65 w 65"/>
                <a:gd name="T25" fmla="*/ 19 h 57"/>
                <a:gd name="T26" fmla="*/ 54 w 65"/>
                <a:gd name="T27" fmla="*/ 27 h 57"/>
                <a:gd name="T28" fmla="*/ 33 w 65"/>
                <a:gd name="T29" fmla="*/ 47 h 57"/>
                <a:gd name="T30" fmla="*/ 32 w 65"/>
                <a:gd name="T31" fmla="*/ 48 h 57"/>
                <a:gd name="T32" fmla="*/ 32 w 65"/>
                <a:gd name="T33" fmla="*/ 47 h 57"/>
                <a:gd name="T34" fmla="*/ 11 w 65"/>
                <a:gd name="T35" fmla="*/ 27 h 57"/>
                <a:gd name="T36" fmla="*/ 8 w 65"/>
                <a:gd name="T37" fmla="*/ 19 h 57"/>
                <a:gd name="T38" fmla="*/ 18 w 65"/>
                <a:gd name="T39" fmla="*/ 8 h 57"/>
                <a:gd name="T40" fmla="*/ 26 w 65"/>
                <a:gd name="T41" fmla="*/ 11 h 57"/>
                <a:gd name="T42" fmla="*/ 32 w 65"/>
                <a:gd name="T43" fmla="*/ 18 h 57"/>
                <a:gd name="T44" fmla="*/ 39 w 65"/>
                <a:gd name="T45" fmla="*/ 11 h 57"/>
                <a:gd name="T46" fmla="*/ 47 w 65"/>
                <a:gd name="T47" fmla="*/ 8 h 57"/>
                <a:gd name="T48" fmla="*/ 57 w 65"/>
                <a:gd name="T49" fmla="*/ 19 h 57"/>
                <a:gd name="T50" fmla="*/ 54 w 65"/>
                <a:gd name="T51" fmla="*/ 2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5" h="57">
                  <a:moveTo>
                    <a:pt x="65" y="19"/>
                  </a:moveTo>
                  <a:cubicBezTo>
                    <a:pt x="65" y="8"/>
                    <a:pt x="57" y="0"/>
                    <a:pt x="47" y="0"/>
                  </a:cubicBezTo>
                  <a:cubicBezTo>
                    <a:pt x="41" y="0"/>
                    <a:pt x="36" y="2"/>
                    <a:pt x="32" y="6"/>
                  </a:cubicBezTo>
                  <a:cubicBezTo>
                    <a:pt x="29" y="2"/>
                    <a:pt x="24" y="0"/>
                    <a:pt x="18" y="0"/>
                  </a:cubicBezTo>
                  <a:cubicBezTo>
                    <a:pt x="8" y="0"/>
                    <a:pt x="0" y="8"/>
                    <a:pt x="0" y="19"/>
                  </a:cubicBezTo>
                  <a:cubicBezTo>
                    <a:pt x="0" y="24"/>
                    <a:pt x="2" y="29"/>
                    <a:pt x="6" y="33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8" y="55"/>
                    <a:pt x="30" y="57"/>
                    <a:pt x="32" y="57"/>
                  </a:cubicBezTo>
                  <a:cubicBezTo>
                    <a:pt x="35" y="57"/>
                    <a:pt x="37" y="55"/>
                    <a:pt x="39" y="53"/>
                  </a:cubicBezTo>
                  <a:cubicBezTo>
                    <a:pt x="59" y="33"/>
                    <a:pt x="59" y="33"/>
                    <a:pt x="59" y="33"/>
                  </a:cubicBezTo>
                  <a:cubicBezTo>
                    <a:pt x="59" y="33"/>
                    <a:pt x="59" y="33"/>
                    <a:pt x="59" y="33"/>
                  </a:cubicBezTo>
                  <a:cubicBezTo>
                    <a:pt x="63" y="29"/>
                    <a:pt x="65" y="24"/>
                    <a:pt x="65" y="19"/>
                  </a:cubicBezTo>
                  <a:close/>
                  <a:moveTo>
                    <a:pt x="54" y="27"/>
                  </a:moveTo>
                  <a:cubicBezTo>
                    <a:pt x="33" y="47"/>
                    <a:pt x="33" y="47"/>
                    <a:pt x="33" y="47"/>
                  </a:cubicBezTo>
                  <a:cubicBezTo>
                    <a:pt x="33" y="47"/>
                    <a:pt x="33" y="48"/>
                    <a:pt x="32" y="48"/>
                  </a:cubicBezTo>
                  <a:cubicBezTo>
                    <a:pt x="32" y="48"/>
                    <a:pt x="32" y="47"/>
                    <a:pt x="32" y="4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9" y="24"/>
                    <a:pt x="8" y="22"/>
                    <a:pt x="8" y="19"/>
                  </a:cubicBezTo>
                  <a:cubicBezTo>
                    <a:pt x="8" y="13"/>
                    <a:pt x="13" y="8"/>
                    <a:pt x="18" y="8"/>
                  </a:cubicBezTo>
                  <a:cubicBezTo>
                    <a:pt x="22" y="8"/>
                    <a:pt x="24" y="9"/>
                    <a:pt x="26" y="11"/>
                  </a:cubicBezTo>
                  <a:cubicBezTo>
                    <a:pt x="32" y="18"/>
                    <a:pt x="32" y="18"/>
                    <a:pt x="32" y="18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41" y="9"/>
                    <a:pt x="43" y="8"/>
                    <a:pt x="47" y="8"/>
                  </a:cubicBezTo>
                  <a:cubicBezTo>
                    <a:pt x="52" y="8"/>
                    <a:pt x="57" y="13"/>
                    <a:pt x="57" y="19"/>
                  </a:cubicBezTo>
                  <a:cubicBezTo>
                    <a:pt x="57" y="22"/>
                    <a:pt x="56" y="24"/>
                    <a:pt x="54" y="27"/>
                  </a:cubicBezTo>
                  <a:close/>
                </a:path>
              </a:pathLst>
            </a:custGeom>
            <a:solidFill>
              <a:srgbClr val="4A66AC">
                <a:lumMod val="5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35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0" name="Freeform 177"/>
            <p:cNvSpPr>
              <a:spLocks noEditPoints="1"/>
            </p:cNvSpPr>
            <p:nvPr/>
          </p:nvSpPr>
          <p:spPr bwMode="auto">
            <a:xfrm>
              <a:off x="7994176" y="4445368"/>
              <a:ext cx="113040" cy="115975"/>
            </a:xfrm>
            <a:custGeom>
              <a:avLst/>
              <a:gdLst>
                <a:gd name="T0" fmla="*/ 43 w 47"/>
                <a:gd name="T1" fmla="*/ 29 h 48"/>
                <a:gd name="T2" fmla="*/ 47 w 47"/>
                <a:gd name="T3" fmla="*/ 16 h 48"/>
                <a:gd name="T4" fmla="*/ 42 w 47"/>
                <a:gd name="T5" fmla="*/ 8 h 48"/>
                <a:gd name="T6" fmla="*/ 37 w 47"/>
                <a:gd name="T7" fmla="*/ 9 h 48"/>
                <a:gd name="T8" fmla="*/ 28 w 47"/>
                <a:gd name="T9" fmla="*/ 0 h 48"/>
                <a:gd name="T10" fmla="*/ 19 w 47"/>
                <a:gd name="T11" fmla="*/ 0 h 48"/>
                <a:gd name="T12" fmla="*/ 18 w 47"/>
                <a:gd name="T13" fmla="*/ 5 h 48"/>
                <a:gd name="T14" fmla="*/ 5 w 47"/>
                <a:gd name="T15" fmla="*/ 8 h 48"/>
                <a:gd name="T16" fmla="*/ 0 w 47"/>
                <a:gd name="T17" fmla="*/ 16 h 48"/>
                <a:gd name="T18" fmla="*/ 4 w 47"/>
                <a:gd name="T19" fmla="*/ 20 h 48"/>
                <a:gd name="T20" fmla="*/ 0 w 47"/>
                <a:gd name="T21" fmla="*/ 32 h 48"/>
                <a:gd name="T22" fmla="*/ 5 w 47"/>
                <a:gd name="T23" fmla="*/ 40 h 48"/>
                <a:gd name="T24" fmla="*/ 10 w 47"/>
                <a:gd name="T25" fmla="*/ 39 h 48"/>
                <a:gd name="T26" fmla="*/ 19 w 47"/>
                <a:gd name="T27" fmla="*/ 48 h 48"/>
                <a:gd name="T28" fmla="*/ 28 w 47"/>
                <a:gd name="T29" fmla="*/ 48 h 48"/>
                <a:gd name="T30" fmla="*/ 29 w 47"/>
                <a:gd name="T31" fmla="*/ 44 h 48"/>
                <a:gd name="T32" fmla="*/ 42 w 47"/>
                <a:gd name="T33" fmla="*/ 40 h 48"/>
                <a:gd name="T34" fmla="*/ 47 w 47"/>
                <a:gd name="T35" fmla="*/ 32 h 48"/>
                <a:gd name="T36" fmla="*/ 43 w 47"/>
                <a:gd name="T37" fmla="*/ 29 h 48"/>
                <a:gd name="T38" fmla="*/ 23 w 47"/>
                <a:gd name="T39" fmla="*/ 34 h 48"/>
                <a:gd name="T40" fmla="*/ 14 w 47"/>
                <a:gd name="T41" fmla="*/ 24 h 48"/>
                <a:gd name="T42" fmla="*/ 23 w 47"/>
                <a:gd name="T43" fmla="*/ 14 h 48"/>
                <a:gd name="T44" fmla="*/ 33 w 47"/>
                <a:gd name="T45" fmla="*/ 24 h 48"/>
                <a:gd name="T46" fmla="*/ 23 w 47"/>
                <a:gd name="T47" fmla="*/ 3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7" h="48">
                  <a:moveTo>
                    <a:pt x="43" y="29"/>
                  </a:moveTo>
                  <a:cubicBezTo>
                    <a:pt x="41" y="24"/>
                    <a:pt x="42" y="19"/>
                    <a:pt x="47" y="16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41" y="9"/>
                    <a:pt x="39" y="9"/>
                    <a:pt x="37" y="9"/>
                  </a:cubicBezTo>
                  <a:cubicBezTo>
                    <a:pt x="32" y="9"/>
                    <a:pt x="28" y="5"/>
                    <a:pt x="28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2"/>
                    <a:pt x="18" y="3"/>
                    <a:pt x="18" y="5"/>
                  </a:cubicBezTo>
                  <a:cubicBezTo>
                    <a:pt x="15" y="9"/>
                    <a:pt x="9" y="11"/>
                    <a:pt x="5" y="8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2" y="17"/>
                    <a:pt x="3" y="18"/>
                    <a:pt x="4" y="20"/>
                  </a:cubicBezTo>
                  <a:cubicBezTo>
                    <a:pt x="6" y="24"/>
                    <a:pt x="5" y="30"/>
                    <a:pt x="0" y="32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6" y="40"/>
                    <a:pt x="8" y="39"/>
                    <a:pt x="10" y="39"/>
                  </a:cubicBezTo>
                  <a:cubicBezTo>
                    <a:pt x="15" y="39"/>
                    <a:pt x="19" y="43"/>
                    <a:pt x="19" y="48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28" y="47"/>
                    <a:pt x="29" y="45"/>
                    <a:pt x="29" y="44"/>
                  </a:cubicBezTo>
                  <a:cubicBezTo>
                    <a:pt x="32" y="39"/>
                    <a:pt x="38" y="38"/>
                    <a:pt x="42" y="40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5" y="31"/>
                    <a:pt x="44" y="30"/>
                    <a:pt x="43" y="29"/>
                  </a:cubicBezTo>
                  <a:close/>
                  <a:moveTo>
                    <a:pt x="23" y="34"/>
                  </a:moveTo>
                  <a:cubicBezTo>
                    <a:pt x="18" y="34"/>
                    <a:pt x="14" y="30"/>
                    <a:pt x="14" y="24"/>
                  </a:cubicBezTo>
                  <a:cubicBezTo>
                    <a:pt x="14" y="19"/>
                    <a:pt x="18" y="14"/>
                    <a:pt x="23" y="14"/>
                  </a:cubicBezTo>
                  <a:cubicBezTo>
                    <a:pt x="29" y="14"/>
                    <a:pt x="33" y="19"/>
                    <a:pt x="33" y="24"/>
                  </a:cubicBezTo>
                  <a:cubicBezTo>
                    <a:pt x="33" y="30"/>
                    <a:pt x="29" y="34"/>
                    <a:pt x="23" y="34"/>
                  </a:cubicBezTo>
                  <a:close/>
                </a:path>
              </a:pathLst>
            </a:custGeom>
            <a:solidFill>
              <a:srgbClr val="4A66AC">
                <a:lumMod val="5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35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1" name="Freeform 178"/>
            <p:cNvSpPr>
              <a:spLocks noEditPoints="1"/>
            </p:cNvSpPr>
            <p:nvPr/>
          </p:nvSpPr>
          <p:spPr bwMode="auto">
            <a:xfrm>
              <a:off x="7365851" y="4411602"/>
              <a:ext cx="186443" cy="187911"/>
            </a:xfrm>
            <a:custGeom>
              <a:avLst/>
              <a:gdLst>
                <a:gd name="T0" fmla="*/ 67 w 127"/>
                <a:gd name="T1" fmla="*/ 0 h 128"/>
                <a:gd name="T2" fmla="*/ 55 w 127"/>
                <a:gd name="T3" fmla="*/ 13 h 128"/>
                <a:gd name="T4" fmla="*/ 67 w 127"/>
                <a:gd name="T5" fmla="*/ 25 h 128"/>
                <a:gd name="T6" fmla="*/ 39 w 127"/>
                <a:gd name="T7" fmla="*/ 56 h 128"/>
                <a:gd name="T8" fmla="*/ 11 w 127"/>
                <a:gd name="T9" fmla="*/ 56 h 128"/>
                <a:gd name="T10" fmla="*/ 32 w 127"/>
                <a:gd name="T11" fmla="*/ 79 h 128"/>
                <a:gd name="T12" fmla="*/ 0 w 127"/>
                <a:gd name="T13" fmla="*/ 123 h 128"/>
                <a:gd name="T14" fmla="*/ 0 w 127"/>
                <a:gd name="T15" fmla="*/ 128 h 128"/>
                <a:gd name="T16" fmla="*/ 5 w 127"/>
                <a:gd name="T17" fmla="*/ 128 h 128"/>
                <a:gd name="T18" fmla="*/ 49 w 127"/>
                <a:gd name="T19" fmla="*/ 93 h 128"/>
                <a:gd name="T20" fmla="*/ 72 w 127"/>
                <a:gd name="T21" fmla="*/ 116 h 128"/>
                <a:gd name="T22" fmla="*/ 72 w 127"/>
                <a:gd name="T23" fmla="*/ 88 h 128"/>
                <a:gd name="T24" fmla="*/ 103 w 127"/>
                <a:gd name="T25" fmla="*/ 61 h 128"/>
                <a:gd name="T26" fmla="*/ 114 w 127"/>
                <a:gd name="T27" fmla="*/ 72 h 128"/>
                <a:gd name="T28" fmla="*/ 127 w 127"/>
                <a:gd name="T29" fmla="*/ 61 h 128"/>
                <a:gd name="T30" fmla="*/ 67 w 127"/>
                <a:gd name="T31" fmla="*/ 0 h 128"/>
                <a:gd name="T32" fmla="*/ 55 w 127"/>
                <a:gd name="T33" fmla="*/ 69 h 128"/>
                <a:gd name="T34" fmla="*/ 47 w 127"/>
                <a:gd name="T35" fmla="*/ 61 h 128"/>
                <a:gd name="T36" fmla="*/ 75 w 127"/>
                <a:gd name="T37" fmla="*/ 33 h 128"/>
                <a:gd name="T38" fmla="*/ 83 w 127"/>
                <a:gd name="T39" fmla="*/ 41 h 128"/>
                <a:gd name="T40" fmla="*/ 55 w 127"/>
                <a:gd name="T41" fmla="*/ 69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7" h="128">
                  <a:moveTo>
                    <a:pt x="67" y="0"/>
                  </a:moveTo>
                  <a:lnTo>
                    <a:pt x="55" y="13"/>
                  </a:lnTo>
                  <a:lnTo>
                    <a:pt x="67" y="25"/>
                  </a:lnTo>
                  <a:lnTo>
                    <a:pt x="39" y="56"/>
                  </a:lnTo>
                  <a:lnTo>
                    <a:pt x="11" y="56"/>
                  </a:lnTo>
                  <a:lnTo>
                    <a:pt x="32" y="79"/>
                  </a:lnTo>
                  <a:lnTo>
                    <a:pt x="0" y="123"/>
                  </a:lnTo>
                  <a:lnTo>
                    <a:pt x="0" y="128"/>
                  </a:lnTo>
                  <a:lnTo>
                    <a:pt x="5" y="128"/>
                  </a:lnTo>
                  <a:lnTo>
                    <a:pt x="49" y="93"/>
                  </a:lnTo>
                  <a:lnTo>
                    <a:pt x="72" y="116"/>
                  </a:lnTo>
                  <a:lnTo>
                    <a:pt x="72" y="88"/>
                  </a:lnTo>
                  <a:lnTo>
                    <a:pt x="103" y="61"/>
                  </a:lnTo>
                  <a:lnTo>
                    <a:pt x="114" y="72"/>
                  </a:lnTo>
                  <a:lnTo>
                    <a:pt x="127" y="61"/>
                  </a:lnTo>
                  <a:lnTo>
                    <a:pt x="67" y="0"/>
                  </a:lnTo>
                  <a:close/>
                  <a:moveTo>
                    <a:pt x="55" y="69"/>
                  </a:moveTo>
                  <a:lnTo>
                    <a:pt x="47" y="61"/>
                  </a:lnTo>
                  <a:lnTo>
                    <a:pt x="75" y="33"/>
                  </a:lnTo>
                  <a:lnTo>
                    <a:pt x="83" y="41"/>
                  </a:lnTo>
                  <a:lnTo>
                    <a:pt x="55" y="69"/>
                  </a:lnTo>
                  <a:close/>
                </a:path>
              </a:pathLst>
            </a:custGeom>
            <a:solidFill>
              <a:srgbClr val="4A66AC">
                <a:lumMod val="5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35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2" name="Freeform 179"/>
            <p:cNvSpPr>
              <a:spLocks noEditPoints="1"/>
            </p:cNvSpPr>
            <p:nvPr/>
          </p:nvSpPr>
          <p:spPr bwMode="auto">
            <a:xfrm>
              <a:off x="7351170" y="3982931"/>
              <a:ext cx="136529" cy="139465"/>
            </a:xfrm>
            <a:custGeom>
              <a:avLst/>
              <a:gdLst>
                <a:gd name="T0" fmla="*/ 57 w 57"/>
                <a:gd name="T1" fmla="*/ 29 h 58"/>
                <a:gd name="T2" fmla="*/ 28 w 57"/>
                <a:gd name="T3" fmla="*/ 58 h 58"/>
                <a:gd name="T4" fmla="*/ 0 w 57"/>
                <a:gd name="T5" fmla="*/ 29 h 58"/>
                <a:gd name="T6" fmla="*/ 28 w 57"/>
                <a:gd name="T7" fmla="*/ 0 h 58"/>
                <a:gd name="T8" fmla="*/ 57 w 57"/>
                <a:gd name="T9" fmla="*/ 29 h 58"/>
                <a:gd name="T10" fmla="*/ 5 w 57"/>
                <a:gd name="T11" fmla="*/ 29 h 58"/>
                <a:gd name="T12" fmla="*/ 28 w 57"/>
                <a:gd name="T13" fmla="*/ 52 h 58"/>
                <a:gd name="T14" fmla="*/ 52 w 57"/>
                <a:gd name="T15" fmla="*/ 29 h 58"/>
                <a:gd name="T16" fmla="*/ 28 w 57"/>
                <a:gd name="T17" fmla="*/ 6 h 58"/>
                <a:gd name="T18" fmla="*/ 5 w 57"/>
                <a:gd name="T19" fmla="*/ 29 h 58"/>
                <a:gd name="T20" fmla="*/ 31 w 57"/>
                <a:gd name="T21" fmla="*/ 12 h 58"/>
                <a:gd name="T22" fmla="*/ 45 w 57"/>
                <a:gd name="T23" fmla="*/ 26 h 58"/>
                <a:gd name="T24" fmla="*/ 45 w 57"/>
                <a:gd name="T25" fmla="*/ 31 h 58"/>
                <a:gd name="T26" fmla="*/ 40 w 57"/>
                <a:gd name="T27" fmla="*/ 31 h 58"/>
                <a:gd name="T28" fmla="*/ 32 w 57"/>
                <a:gd name="T29" fmla="*/ 23 h 58"/>
                <a:gd name="T30" fmla="*/ 32 w 57"/>
                <a:gd name="T31" fmla="*/ 43 h 58"/>
                <a:gd name="T32" fmla="*/ 28 w 57"/>
                <a:gd name="T33" fmla="*/ 47 h 58"/>
                <a:gd name="T34" fmla="*/ 25 w 57"/>
                <a:gd name="T35" fmla="*/ 43 h 58"/>
                <a:gd name="T36" fmla="*/ 25 w 57"/>
                <a:gd name="T37" fmla="*/ 23 h 58"/>
                <a:gd name="T38" fmla="*/ 17 w 57"/>
                <a:gd name="T39" fmla="*/ 31 h 58"/>
                <a:gd name="T40" fmla="*/ 12 w 57"/>
                <a:gd name="T41" fmla="*/ 31 h 58"/>
                <a:gd name="T42" fmla="*/ 11 w 57"/>
                <a:gd name="T43" fmla="*/ 29 h 58"/>
                <a:gd name="T44" fmla="*/ 12 w 57"/>
                <a:gd name="T45" fmla="*/ 26 h 58"/>
                <a:gd name="T46" fmla="*/ 26 w 57"/>
                <a:gd name="T47" fmla="*/ 12 h 58"/>
                <a:gd name="T48" fmla="*/ 31 w 57"/>
                <a:gd name="T49" fmla="*/ 1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7" h="58">
                  <a:moveTo>
                    <a:pt x="57" y="29"/>
                  </a:moveTo>
                  <a:cubicBezTo>
                    <a:pt x="57" y="45"/>
                    <a:pt x="44" y="58"/>
                    <a:pt x="28" y="58"/>
                  </a:cubicBezTo>
                  <a:cubicBezTo>
                    <a:pt x="13" y="58"/>
                    <a:pt x="0" y="45"/>
                    <a:pt x="0" y="29"/>
                  </a:cubicBezTo>
                  <a:cubicBezTo>
                    <a:pt x="0" y="13"/>
                    <a:pt x="13" y="0"/>
                    <a:pt x="28" y="0"/>
                  </a:cubicBezTo>
                  <a:cubicBezTo>
                    <a:pt x="44" y="0"/>
                    <a:pt x="57" y="13"/>
                    <a:pt x="57" y="29"/>
                  </a:cubicBezTo>
                  <a:close/>
                  <a:moveTo>
                    <a:pt x="5" y="29"/>
                  </a:moveTo>
                  <a:cubicBezTo>
                    <a:pt x="5" y="42"/>
                    <a:pt x="16" y="52"/>
                    <a:pt x="28" y="52"/>
                  </a:cubicBezTo>
                  <a:cubicBezTo>
                    <a:pt x="41" y="52"/>
                    <a:pt x="52" y="42"/>
                    <a:pt x="52" y="29"/>
                  </a:cubicBezTo>
                  <a:cubicBezTo>
                    <a:pt x="52" y="16"/>
                    <a:pt x="41" y="6"/>
                    <a:pt x="28" y="6"/>
                  </a:cubicBezTo>
                  <a:cubicBezTo>
                    <a:pt x="16" y="6"/>
                    <a:pt x="5" y="16"/>
                    <a:pt x="5" y="29"/>
                  </a:cubicBezTo>
                  <a:close/>
                  <a:moveTo>
                    <a:pt x="31" y="12"/>
                  </a:moveTo>
                  <a:cubicBezTo>
                    <a:pt x="45" y="26"/>
                    <a:pt x="45" y="26"/>
                    <a:pt x="45" y="26"/>
                  </a:cubicBezTo>
                  <a:cubicBezTo>
                    <a:pt x="47" y="28"/>
                    <a:pt x="47" y="30"/>
                    <a:pt x="45" y="31"/>
                  </a:cubicBezTo>
                  <a:cubicBezTo>
                    <a:pt x="44" y="33"/>
                    <a:pt x="42" y="33"/>
                    <a:pt x="40" y="31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32" y="43"/>
                    <a:pt x="32" y="43"/>
                    <a:pt x="32" y="43"/>
                  </a:cubicBezTo>
                  <a:cubicBezTo>
                    <a:pt x="32" y="45"/>
                    <a:pt x="30" y="47"/>
                    <a:pt x="28" y="47"/>
                  </a:cubicBezTo>
                  <a:cubicBezTo>
                    <a:pt x="26" y="47"/>
                    <a:pt x="25" y="45"/>
                    <a:pt x="25" y="4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5" y="33"/>
                    <a:pt x="13" y="33"/>
                    <a:pt x="12" y="31"/>
                  </a:cubicBezTo>
                  <a:cubicBezTo>
                    <a:pt x="11" y="31"/>
                    <a:pt x="11" y="30"/>
                    <a:pt x="11" y="29"/>
                  </a:cubicBezTo>
                  <a:cubicBezTo>
                    <a:pt x="11" y="28"/>
                    <a:pt x="11" y="27"/>
                    <a:pt x="12" y="26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7" y="11"/>
                    <a:pt x="30" y="11"/>
                    <a:pt x="31" y="12"/>
                  </a:cubicBezTo>
                  <a:close/>
                </a:path>
              </a:pathLst>
            </a:custGeom>
            <a:solidFill>
              <a:srgbClr val="4A66AC">
                <a:lumMod val="5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35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3" name="Freeform 185"/>
            <p:cNvSpPr>
              <a:spLocks noEditPoints="1"/>
            </p:cNvSpPr>
            <p:nvPr/>
          </p:nvSpPr>
          <p:spPr bwMode="auto">
            <a:xfrm>
              <a:off x="7418701" y="3162291"/>
              <a:ext cx="215804" cy="120380"/>
            </a:xfrm>
            <a:custGeom>
              <a:avLst/>
              <a:gdLst>
                <a:gd name="T0" fmla="*/ 83 w 90"/>
                <a:gd name="T1" fmla="*/ 46 h 50"/>
                <a:gd name="T2" fmla="*/ 85 w 90"/>
                <a:gd name="T3" fmla="*/ 36 h 50"/>
                <a:gd name="T4" fmla="*/ 87 w 90"/>
                <a:gd name="T5" fmla="*/ 27 h 50"/>
                <a:gd name="T6" fmla="*/ 89 w 90"/>
                <a:gd name="T7" fmla="*/ 16 h 50"/>
                <a:gd name="T8" fmla="*/ 86 w 90"/>
                <a:gd name="T9" fmla="*/ 10 h 50"/>
                <a:gd name="T10" fmla="*/ 64 w 90"/>
                <a:gd name="T11" fmla="*/ 1 h 50"/>
                <a:gd name="T12" fmla="*/ 57 w 90"/>
                <a:gd name="T13" fmla="*/ 3 h 50"/>
                <a:gd name="T14" fmla="*/ 52 w 90"/>
                <a:gd name="T15" fmla="*/ 13 h 50"/>
                <a:gd name="T16" fmla="*/ 51 w 90"/>
                <a:gd name="T17" fmla="*/ 14 h 50"/>
                <a:gd name="T18" fmla="*/ 15 w 90"/>
                <a:gd name="T19" fmla="*/ 6 h 50"/>
                <a:gd name="T20" fmla="*/ 0 w 90"/>
                <a:gd name="T21" fmla="*/ 13 h 50"/>
                <a:gd name="T22" fmla="*/ 8 w 90"/>
                <a:gd name="T23" fmla="*/ 25 h 50"/>
                <a:gd name="T24" fmla="*/ 12 w 90"/>
                <a:gd name="T25" fmla="*/ 22 h 50"/>
                <a:gd name="T26" fmla="*/ 17 w 90"/>
                <a:gd name="T27" fmla="*/ 30 h 50"/>
                <a:gd name="T28" fmla="*/ 25 w 90"/>
                <a:gd name="T29" fmla="*/ 25 h 50"/>
                <a:gd name="T30" fmla="*/ 30 w 90"/>
                <a:gd name="T31" fmla="*/ 33 h 50"/>
                <a:gd name="T32" fmla="*/ 38 w 90"/>
                <a:gd name="T33" fmla="*/ 28 h 50"/>
                <a:gd name="T34" fmla="*/ 43 w 90"/>
                <a:gd name="T35" fmla="*/ 35 h 50"/>
                <a:gd name="T36" fmla="*/ 47 w 90"/>
                <a:gd name="T37" fmla="*/ 33 h 50"/>
                <a:gd name="T38" fmla="*/ 47 w 90"/>
                <a:gd name="T39" fmla="*/ 34 h 50"/>
                <a:gd name="T40" fmla="*/ 48 w 90"/>
                <a:gd name="T41" fmla="*/ 45 h 50"/>
                <a:gd name="T42" fmla="*/ 54 w 90"/>
                <a:gd name="T43" fmla="*/ 50 h 50"/>
                <a:gd name="T44" fmla="*/ 78 w 90"/>
                <a:gd name="T45" fmla="*/ 50 h 50"/>
                <a:gd name="T46" fmla="*/ 83 w 90"/>
                <a:gd name="T47" fmla="*/ 46 h 50"/>
                <a:gd name="T48" fmla="*/ 17 w 90"/>
                <a:gd name="T49" fmla="*/ 15 h 50"/>
                <a:gd name="T50" fmla="*/ 18 w 90"/>
                <a:gd name="T51" fmla="*/ 11 h 50"/>
                <a:gd name="T52" fmla="*/ 49 w 90"/>
                <a:gd name="T53" fmla="*/ 17 h 50"/>
                <a:gd name="T54" fmla="*/ 48 w 90"/>
                <a:gd name="T55" fmla="*/ 22 h 50"/>
                <a:gd name="T56" fmla="*/ 17 w 90"/>
                <a:gd name="T57" fmla="*/ 15 h 50"/>
                <a:gd name="T58" fmla="*/ 73 w 90"/>
                <a:gd name="T59" fmla="*/ 45 h 50"/>
                <a:gd name="T60" fmla="*/ 69 w 90"/>
                <a:gd name="T61" fmla="*/ 44 h 50"/>
                <a:gd name="T62" fmla="*/ 67 w 90"/>
                <a:gd name="T63" fmla="*/ 41 h 50"/>
                <a:gd name="T64" fmla="*/ 73 w 90"/>
                <a:gd name="T65" fmla="*/ 14 h 50"/>
                <a:gd name="T66" fmla="*/ 75 w 90"/>
                <a:gd name="T67" fmla="*/ 12 h 50"/>
                <a:gd name="T68" fmla="*/ 80 w 90"/>
                <a:gd name="T69" fmla="*/ 13 h 50"/>
                <a:gd name="T70" fmla="*/ 82 w 90"/>
                <a:gd name="T71" fmla="*/ 16 h 50"/>
                <a:gd name="T72" fmla="*/ 76 w 90"/>
                <a:gd name="T73" fmla="*/ 43 h 50"/>
                <a:gd name="T74" fmla="*/ 73 w 90"/>
                <a:gd name="T75" fmla="*/ 4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0" h="50">
                  <a:moveTo>
                    <a:pt x="83" y="46"/>
                  </a:moveTo>
                  <a:cubicBezTo>
                    <a:pt x="85" y="36"/>
                    <a:pt x="85" y="36"/>
                    <a:pt x="85" y="36"/>
                  </a:cubicBezTo>
                  <a:cubicBezTo>
                    <a:pt x="86" y="33"/>
                    <a:pt x="87" y="29"/>
                    <a:pt x="87" y="27"/>
                  </a:cubicBezTo>
                  <a:cubicBezTo>
                    <a:pt x="89" y="16"/>
                    <a:pt x="89" y="16"/>
                    <a:pt x="89" y="16"/>
                  </a:cubicBezTo>
                  <a:cubicBezTo>
                    <a:pt x="90" y="14"/>
                    <a:pt x="88" y="11"/>
                    <a:pt x="86" y="10"/>
                  </a:cubicBezTo>
                  <a:cubicBezTo>
                    <a:pt x="64" y="1"/>
                    <a:pt x="64" y="1"/>
                    <a:pt x="64" y="1"/>
                  </a:cubicBezTo>
                  <a:cubicBezTo>
                    <a:pt x="62" y="0"/>
                    <a:pt x="59" y="1"/>
                    <a:pt x="57" y="3"/>
                  </a:cubicBezTo>
                  <a:cubicBezTo>
                    <a:pt x="52" y="13"/>
                    <a:pt x="52" y="13"/>
                    <a:pt x="52" y="13"/>
                  </a:cubicBezTo>
                  <a:cubicBezTo>
                    <a:pt x="51" y="13"/>
                    <a:pt x="51" y="13"/>
                    <a:pt x="51" y="14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7" y="33"/>
                    <a:pt x="47" y="33"/>
                    <a:pt x="47" y="33"/>
                  </a:cubicBezTo>
                  <a:cubicBezTo>
                    <a:pt x="47" y="33"/>
                    <a:pt x="47" y="34"/>
                    <a:pt x="47" y="34"/>
                  </a:cubicBezTo>
                  <a:cubicBezTo>
                    <a:pt x="48" y="45"/>
                    <a:pt x="48" y="45"/>
                    <a:pt x="48" y="45"/>
                  </a:cubicBezTo>
                  <a:cubicBezTo>
                    <a:pt x="49" y="48"/>
                    <a:pt x="51" y="50"/>
                    <a:pt x="54" y="50"/>
                  </a:cubicBezTo>
                  <a:cubicBezTo>
                    <a:pt x="78" y="50"/>
                    <a:pt x="78" y="50"/>
                    <a:pt x="78" y="50"/>
                  </a:cubicBezTo>
                  <a:cubicBezTo>
                    <a:pt x="80" y="50"/>
                    <a:pt x="83" y="48"/>
                    <a:pt x="83" y="46"/>
                  </a:cubicBezTo>
                  <a:close/>
                  <a:moveTo>
                    <a:pt x="17" y="15"/>
                  </a:moveTo>
                  <a:cubicBezTo>
                    <a:pt x="18" y="11"/>
                    <a:pt x="18" y="11"/>
                    <a:pt x="18" y="11"/>
                  </a:cubicBezTo>
                  <a:cubicBezTo>
                    <a:pt x="49" y="17"/>
                    <a:pt x="49" y="17"/>
                    <a:pt x="49" y="17"/>
                  </a:cubicBezTo>
                  <a:cubicBezTo>
                    <a:pt x="48" y="22"/>
                    <a:pt x="48" y="22"/>
                    <a:pt x="48" y="22"/>
                  </a:cubicBezTo>
                  <a:lnTo>
                    <a:pt x="17" y="15"/>
                  </a:lnTo>
                  <a:close/>
                  <a:moveTo>
                    <a:pt x="73" y="45"/>
                  </a:moveTo>
                  <a:cubicBezTo>
                    <a:pt x="69" y="44"/>
                    <a:pt x="69" y="44"/>
                    <a:pt x="69" y="44"/>
                  </a:cubicBezTo>
                  <a:cubicBezTo>
                    <a:pt x="67" y="44"/>
                    <a:pt x="67" y="42"/>
                    <a:pt x="67" y="41"/>
                  </a:cubicBezTo>
                  <a:cubicBezTo>
                    <a:pt x="73" y="14"/>
                    <a:pt x="73" y="14"/>
                    <a:pt x="73" y="14"/>
                  </a:cubicBezTo>
                  <a:cubicBezTo>
                    <a:pt x="73" y="13"/>
                    <a:pt x="74" y="12"/>
                    <a:pt x="75" y="12"/>
                  </a:cubicBezTo>
                  <a:cubicBezTo>
                    <a:pt x="80" y="13"/>
                    <a:pt x="80" y="13"/>
                    <a:pt x="80" y="13"/>
                  </a:cubicBezTo>
                  <a:cubicBezTo>
                    <a:pt x="81" y="13"/>
                    <a:pt x="82" y="15"/>
                    <a:pt x="82" y="16"/>
                  </a:cubicBezTo>
                  <a:cubicBezTo>
                    <a:pt x="76" y="43"/>
                    <a:pt x="76" y="43"/>
                    <a:pt x="76" y="43"/>
                  </a:cubicBezTo>
                  <a:cubicBezTo>
                    <a:pt x="76" y="44"/>
                    <a:pt x="74" y="45"/>
                    <a:pt x="73" y="45"/>
                  </a:cubicBezTo>
                  <a:close/>
                </a:path>
              </a:pathLst>
            </a:custGeom>
            <a:solidFill>
              <a:srgbClr val="4A66AC">
                <a:lumMod val="5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35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4" name="Freeform 186"/>
            <p:cNvSpPr>
              <a:spLocks noEditPoints="1"/>
            </p:cNvSpPr>
            <p:nvPr/>
          </p:nvSpPr>
          <p:spPr bwMode="auto">
            <a:xfrm>
              <a:off x="7972156" y="1343375"/>
              <a:ext cx="155614" cy="154145"/>
            </a:xfrm>
            <a:custGeom>
              <a:avLst/>
              <a:gdLst>
                <a:gd name="T0" fmla="*/ 0 w 65"/>
                <a:gd name="T1" fmla="*/ 32 h 64"/>
                <a:gd name="T2" fmla="*/ 65 w 65"/>
                <a:gd name="T3" fmla="*/ 32 h 64"/>
                <a:gd name="T4" fmla="*/ 51 w 65"/>
                <a:gd name="T5" fmla="*/ 42 h 64"/>
                <a:gd name="T6" fmla="*/ 60 w 65"/>
                <a:gd name="T7" fmla="*/ 34 h 64"/>
                <a:gd name="T8" fmla="*/ 51 w 65"/>
                <a:gd name="T9" fmla="*/ 42 h 64"/>
                <a:gd name="T10" fmla="*/ 13 w 65"/>
                <a:gd name="T11" fmla="*/ 30 h 64"/>
                <a:gd name="T12" fmla="*/ 7 w 65"/>
                <a:gd name="T13" fmla="*/ 21 h 64"/>
                <a:gd name="T14" fmla="*/ 46 w 65"/>
                <a:gd name="T15" fmla="*/ 21 h 64"/>
                <a:gd name="T16" fmla="*/ 35 w 65"/>
                <a:gd name="T17" fmla="*/ 30 h 64"/>
                <a:gd name="T18" fmla="*/ 46 w 65"/>
                <a:gd name="T19" fmla="*/ 21 h 64"/>
                <a:gd name="T20" fmla="*/ 35 w 65"/>
                <a:gd name="T21" fmla="*/ 4 h 64"/>
                <a:gd name="T22" fmla="*/ 42 w 65"/>
                <a:gd name="T23" fmla="*/ 11 h 64"/>
                <a:gd name="T24" fmla="*/ 35 w 65"/>
                <a:gd name="T25" fmla="*/ 17 h 64"/>
                <a:gd name="T26" fmla="*/ 27 w 65"/>
                <a:gd name="T27" fmla="*/ 6 h 64"/>
                <a:gd name="T28" fmla="*/ 30 w 65"/>
                <a:gd name="T29" fmla="*/ 17 h 64"/>
                <a:gd name="T30" fmla="*/ 23 w 65"/>
                <a:gd name="T31" fmla="*/ 11 h 64"/>
                <a:gd name="T32" fmla="*/ 30 w 65"/>
                <a:gd name="T33" fmla="*/ 30 h 64"/>
                <a:gd name="T34" fmla="*/ 19 w 65"/>
                <a:gd name="T35" fmla="*/ 21 h 64"/>
                <a:gd name="T36" fmla="*/ 7 w 65"/>
                <a:gd name="T37" fmla="*/ 42 h 64"/>
                <a:gd name="T38" fmla="*/ 13 w 65"/>
                <a:gd name="T39" fmla="*/ 34 h 64"/>
                <a:gd name="T40" fmla="*/ 7 w 65"/>
                <a:gd name="T41" fmla="*/ 42 h 64"/>
                <a:gd name="T42" fmla="*/ 30 w 65"/>
                <a:gd name="T43" fmla="*/ 34 h 64"/>
                <a:gd name="T44" fmla="*/ 19 w 65"/>
                <a:gd name="T45" fmla="*/ 42 h 64"/>
                <a:gd name="T46" fmla="*/ 30 w 65"/>
                <a:gd name="T47" fmla="*/ 47 h 64"/>
                <a:gd name="T48" fmla="*/ 27 w 65"/>
                <a:gd name="T49" fmla="*/ 58 h 64"/>
                <a:gd name="T50" fmla="*/ 20 w 65"/>
                <a:gd name="T51" fmla="*/ 47 h 64"/>
                <a:gd name="T52" fmla="*/ 42 w 65"/>
                <a:gd name="T53" fmla="*/ 52 h 64"/>
                <a:gd name="T54" fmla="*/ 35 w 65"/>
                <a:gd name="T55" fmla="*/ 59 h 64"/>
                <a:gd name="T56" fmla="*/ 45 w 65"/>
                <a:gd name="T57" fmla="*/ 47 h 64"/>
                <a:gd name="T58" fmla="*/ 35 w 65"/>
                <a:gd name="T59" fmla="*/ 42 h 64"/>
                <a:gd name="T60" fmla="*/ 47 w 65"/>
                <a:gd name="T61" fmla="*/ 34 h 64"/>
                <a:gd name="T62" fmla="*/ 35 w 65"/>
                <a:gd name="T63" fmla="*/ 42 h 64"/>
                <a:gd name="T64" fmla="*/ 51 w 65"/>
                <a:gd name="T65" fmla="*/ 21 h 64"/>
                <a:gd name="T66" fmla="*/ 60 w 65"/>
                <a:gd name="T67" fmla="*/ 30 h 64"/>
                <a:gd name="T68" fmla="*/ 56 w 65"/>
                <a:gd name="T69" fmla="*/ 17 h 64"/>
                <a:gd name="T70" fmla="*/ 44 w 65"/>
                <a:gd name="T71" fmla="*/ 7 h 64"/>
                <a:gd name="T72" fmla="*/ 56 w 65"/>
                <a:gd name="T73" fmla="*/ 17 h 64"/>
                <a:gd name="T74" fmla="*/ 20 w 65"/>
                <a:gd name="T75" fmla="*/ 7 h 64"/>
                <a:gd name="T76" fmla="*/ 9 w 65"/>
                <a:gd name="T77" fmla="*/ 17 h 64"/>
                <a:gd name="T78" fmla="*/ 9 w 65"/>
                <a:gd name="T79" fmla="*/ 47 h 64"/>
                <a:gd name="T80" fmla="*/ 20 w 65"/>
                <a:gd name="T81" fmla="*/ 57 h 64"/>
                <a:gd name="T82" fmla="*/ 9 w 65"/>
                <a:gd name="T83" fmla="*/ 47 h 64"/>
                <a:gd name="T84" fmla="*/ 44 w 65"/>
                <a:gd name="T85" fmla="*/ 57 h 64"/>
                <a:gd name="T86" fmla="*/ 56 w 65"/>
                <a:gd name="T87" fmla="*/ 4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5" h="64">
                  <a:moveTo>
                    <a:pt x="32" y="0"/>
                  </a:moveTo>
                  <a:cubicBezTo>
                    <a:pt x="15" y="0"/>
                    <a:pt x="0" y="14"/>
                    <a:pt x="0" y="32"/>
                  </a:cubicBezTo>
                  <a:cubicBezTo>
                    <a:pt x="0" y="49"/>
                    <a:pt x="15" y="64"/>
                    <a:pt x="32" y="64"/>
                  </a:cubicBezTo>
                  <a:cubicBezTo>
                    <a:pt x="50" y="64"/>
                    <a:pt x="65" y="49"/>
                    <a:pt x="65" y="32"/>
                  </a:cubicBezTo>
                  <a:cubicBezTo>
                    <a:pt x="65" y="14"/>
                    <a:pt x="50" y="0"/>
                    <a:pt x="32" y="0"/>
                  </a:cubicBezTo>
                  <a:close/>
                  <a:moveTo>
                    <a:pt x="51" y="42"/>
                  </a:moveTo>
                  <a:cubicBezTo>
                    <a:pt x="51" y="40"/>
                    <a:pt x="52" y="37"/>
                    <a:pt x="52" y="34"/>
                  </a:cubicBezTo>
                  <a:cubicBezTo>
                    <a:pt x="60" y="34"/>
                    <a:pt x="60" y="34"/>
                    <a:pt x="60" y="34"/>
                  </a:cubicBezTo>
                  <a:cubicBezTo>
                    <a:pt x="60" y="37"/>
                    <a:pt x="59" y="40"/>
                    <a:pt x="58" y="42"/>
                  </a:cubicBezTo>
                  <a:lnTo>
                    <a:pt x="51" y="42"/>
                  </a:lnTo>
                  <a:close/>
                  <a:moveTo>
                    <a:pt x="14" y="21"/>
                  </a:moveTo>
                  <a:cubicBezTo>
                    <a:pt x="14" y="24"/>
                    <a:pt x="13" y="27"/>
                    <a:pt x="13" y="30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5" y="27"/>
                    <a:pt x="6" y="24"/>
                    <a:pt x="7" y="21"/>
                  </a:cubicBezTo>
                  <a:lnTo>
                    <a:pt x="14" y="21"/>
                  </a:lnTo>
                  <a:close/>
                  <a:moveTo>
                    <a:pt x="46" y="21"/>
                  </a:moveTo>
                  <a:cubicBezTo>
                    <a:pt x="47" y="24"/>
                    <a:pt x="47" y="27"/>
                    <a:pt x="47" y="30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5" y="21"/>
                    <a:pt x="35" y="21"/>
                    <a:pt x="35" y="21"/>
                  </a:cubicBezTo>
                  <a:lnTo>
                    <a:pt x="46" y="21"/>
                  </a:lnTo>
                  <a:close/>
                  <a:moveTo>
                    <a:pt x="35" y="17"/>
                  </a:moveTo>
                  <a:cubicBezTo>
                    <a:pt x="35" y="4"/>
                    <a:pt x="35" y="4"/>
                    <a:pt x="35" y="4"/>
                  </a:cubicBezTo>
                  <a:cubicBezTo>
                    <a:pt x="36" y="5"/>
                    <a:pt x="37" y="5"/>
                    <a:pt x="38" y="6"/>
                  </a:cubicBezTo>
                  <a:cubicBezTo>
                    <a:pt x="39" y="7"/>
                    <a:pt x="41" y="9"/>
                    <a:pt x="42" y="11"/>
                  </a:cubicBezTo>
                  <a:cubicBezTo>
                    <a:pt x="43" y="13"/>
                    <a:pt x="44" y="15"/>
                    <a:pt x="45" y="17"/>
                  </a:cubicBezTo>
                  <a:cubicBezTo>
                    <a:pt x="35" y="17"/>
                    <a:pt x="35" y="17"/>
                    <a:pt x="35" y="17"/>
                  </a:cubicBezTo>
                  <a:close/>
                  <a:moveTo>
                    <a:pt x="23" y="11"/>
                  </a:moveTo>
                  <a:cubicBezTo>
                    <a:pt x="24" y="9"/>
                    <a:pt x="26" y="7"/>
                    <a:pt x="27" y="6"/>
                  </a:cubicBezTo>
                  <a:cubicBezTo>
                    <a:pt x="28" y="5"/>
                    <a:pt x="29" y="5"/>
                    <a:pt x="30" y="4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1" y="15"/>
                    <a:pt x="22" y="13"/>
                    <a:pt x="23" y="11"/>
                  </a:cubicBezTo>
                  <a:close/>
                  <a:moveTo>
                    <a:pt x="30" y="21"/>
                  </a:moveTo>
                  <a:cubicBezTo>
                    <a:pt x="30" y="30"/>
                    <a:pt x="30" y="30"/>
                    <a:pt x="30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27"/>
                    <a:pt x="18" y="24"/>
                    <a:pt x="19" y="21"/>
                  </a:cubicBezTo>
                  <a:lnTo>
                    <a:pt x="30" y="21"/>
                  </a:lnTo>
                  <a:close/>
                  <a:moveTo>
                    <a:pt x="7" y="42"/>
                  </a:moveTo>
                  <a:cubicBezTo>
                    <a:pt x="6" y="40"/>
                    <a:pt x="5" y="37"/>
                    <a:pt x="5" y="34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13" y="37"/>
                    <a:pt x="14" y="40"/>
                    <a:pt x="14" y="42"/>
                  </a:cubicBezTo>
                  <a:lnTo>
                    <a:pt x="7" y="42"/>
                  </a:lnTo>
                  <a:close/>
                  <a:moveTo>
                    <a:pt x="18" y="34"/>
                  </a:moveTo>
                  <a:cubicBezTo>
                    <a:pt x="30" y="34"/>
                    <a:pt x="30" y="34"/>
                    <a:pt x="30" y="34"/>
                  </a:cubicBezTo>
                  <a:cubicBezTo>
                    <a:pt x="30" y="42"/>
                    <a:pt x="30" y="42"/>
                    <a:pt x="30" y="42"/>
                  </a:cubicBezTo>
                  <a:cubicBezTo>
                    <a:pt x="19" y="42"/>
                    <a:pt x="19" y="42"/>
                    <a:pt x="19" y="42"/>
                  </a:cubicBezTo>
                  <a:cubicBezTo>
                    <a:pt x="18" y="40"/>
                    <a:pt x="18" y="37"/>
                    <a:pt x="18" y="34"/>
                  </a:cubicBezTo>
                  <a:close/>
                  <a:moveTo>
                    <a:pt x="30" y="47"/>
                  </a:moveTo>
                  <a:cubicBezTo>
                    <a:pt x="30" y="59"/>
                    <a:pt x="30" y="59"/>
                    <a:pt x="30" y="59"/>
                  </a:cubicBezTo>
                  <a:cubicBezTo>
                    <a:pt x="29" y="59"/>
                    <a:pt x="28" y="58"/>
                    <a:pt x="27" y="58"/>
                  </a:cubicBezTo>
                  <a:cubicBezTo>
                    <a:pt x="26" y="57"/>
                    <a:pt x="24" y="55"/>
                    <a:pt x="23" y="52"/>
                  </a:cubicBezTo>
                  <a:cubicBezTo>
                    <a:pt x="22" y="51"/>
                    <a:pt x="21" y="49"/>
                    <a:pt x="20" y="47"/>
                  </a:cubicBezTo>
                  <a:cubicBezTo>
                    <a:pt x="30" y="47"/>
                    <a:pt x="30" y="47"/>
                    <a:pt x="30" y="47"/>
                  </a:cubicBezTo>
                  <a:close/>
                  <a:moveTo>
                    <a:pt x="42" y="52"/>
                  </a:moveTo>
                  <a:cubicBezTo>
                    <a:pt x="41" y="55"/>
                    <a:pt x="39" y="57"/>
                    <a:pt x="38" y="58"/>
                  </a:cubicBezTo>
                  <a:cubicBezTo>
                    <a:pt x="37" y="58"/>
                    <a:pt x="36" y="59"/>
                    <a:pt x="35" y="59"/>
                  </a:cubicBezTo>
                  <a:cubicBezTo>
                    <a:pt x="35" y="47"/>
                    <a:pt x="35" y="47"/>
                    <a:pt x="35" y="47"/>
                  </a:cubicBezTo>
                  <a:cubicBezTo>
                    <a:pt x="45" y="47"/>
                    <a:pt x="45" y="47"/>
                    <a:pt x="45" y="47"/>
                  </a:cubicBezTo>
                  <a:cubicBezTo>
                    <a:pt x="44" y="49"/>
                    <a:pt x="43" y="51"/>
                    <a:pt x="42" y="52"/>
                  </a:cubicBezTo>
                  <a:close/>
                  <a:moveTo>
                    <a:pt x="35" y="42"/>
                  </a:moveTo>
                  <a:cubicBezTo>
                    <a:pt x="35" y="34"/>
                    <a:pt x="35" y="34"/>
                    <a:pt x="35" y="34"/>
                  </a:cubicBezTo>
                  <a:cubicBezTo>
                    <a:pt x="47" y="34"/>
                    <a:pt x="47" y="34"/>
                    <a:pt x="47" y="34"/>
                  </a:cubicBezTo>
                  <a:cubicBezTo>
                    <a:pt x="47" y="37"/>
                    <a:pt x="47" y="40"/>
                    <a:pt x="46" y="42"/>
                  </a:cubicBezTo>
                  <a:lnTo>
                    <a:pt x="35" y="42"/>
                  </a:lnTo>
                  <a:close/>
                  <a:moveTo>
                    <a:pt x="52" y="30"/>
                  </a:moveTo>
                  <a:cubicBezTo>
                    <a:pt x="52" y="27"/>
                    <a:pt x="51" y="24"/>
                    <a:pt x="51" y="21"/>
                  </a:cubicBezTo>
                  <a:cubicBezTo>
                    <a:pt x="58" y="21"/>
                    <a:pt x="58" y="21"/>
                    <a:pt x="58" y="21"/>
                  </a:cubicBezTo>
                  <a:cubicBezTo>
                    <a:pt x="59" y="24"/>
                    <a:pt x="60" y="27"/>
                    <a:pt x="60" y="30"/>
                  </a:cubicBezTo>
                  <a:lnTo>
                    <a:pt x="52" y="30"/>
                  </a:lnTo>
                  <a:close/>
                  <a:moveTo>
                    <a:pt x="56" y="17"/>
                  </a:moveTo>
                  <a:cubicBezTo>
                    <a:pt x="50" y="17"/>
                    <a:pt x="50" y="17"/>
                    <a:pt x="50" y="17"/>
                  </a:cubicBezTo>
                  <a:cubicBezTo>
                    <a:pt x="48" y="13"/>
                    <a:pt x="47" y="9"/>
                    <a:pt x="44" y="7"/>
                  </a:cubicBezTo>
                  <a:cubicBezTo>
                    <a:pt x="47" y="8"/>
                    <a:pt x="50" y="10"/>
                    <a:pt x="52" y="12"/>
                  </a:cubicBezTo>
                  <a:cubicBezTo>
                    <a:pt x="54" y="14"/>
                    <a:pt x="55" y="15"/>
                    <a:pt x="56" y="17"/>
                  </a:cubicBezTo>
                  <a:close/>
                  <a:moveTo>
                    <a:pt x="13" y="12"/>
                  </a:moveTo>
                  <a:cubicBezTo>
                    <a:pt x="15" y="10"/>
                    <a:pt x="18" y="8"/>
                    <a:pt x="20" y="7"/>
                  </a:cubicBezTo>
                  <a:cubicBezTo>
                    <a:pt x="18" y="9"/>
                    <a:pt x="17" y="13"/>
                    <a:pt x="15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10" y="15"/>
                    <a:pt x="11" y="14"/>
                    <a:pt x="13" y="12"/>
                  </a:cubicBezTo>
                  <a:close/>
                  <a:moveTo>
                    <a:pt x="9" y="47"/>
                  </a:moveTo>
                  <a:cubicBezTo>
                    <a:pt x="15" y="47"/>
                    <a:pt x="15" y="47"/>
                    <a:pt x="15" y="47"/>
                  </a:cubicBezTo>
                  <a:cubicBezTo>
                    <a:pt x="17" y="51"/>
                    <a:pt x="18" y="54"/>
                    <a:pt x="20" y="57"/>
                  </a:cubicBezTo>
                  <a:cubicBezTo>
                    <a:pt x="18" y="55"/>
                    <a:pt x="15" y="54"/>
                    <a:pt x="13" y="51"/>
                  </a:cubicBezTo>
                  <a:cubicBezTo>
                    <a:pt x="11" y="50"/>
                    <a:pt x="10" y="48"/>
                    <a:pt x="9" y="47"/>
                  </a:cubicBezTo>
                  <a:close/>
                  <a:moveTo>
                    <a:pt x="52" y="51"/>
                  </a:moveTo>
                  <a:cubicBezTo>
                    <a:pt x="50" y="54"/>
                    <a:pt x="47" y="55"/>
                    <a:pt x="44" y="57"/>
                  </a:cubicBezTo>
                  <a:cubicBezTo>
                    <a:pt x="47" y="54"/>
                    <a:pt x="48" y="51"/>
                    <a:pt x="50" y="47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5" y="48"/>
                    <a:pt x="54" y="50"/>
                    <a:pt x="52" y="51"/>
                  </a:cubicBezTo>
                  <a:close/>
                </a:path>
              </a:pathLst>
            </a:custGeom>
            <a:solidFill>
              <a:srgbClr val="4A66AC">
                <a:lumMod val="5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35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5" name="Freeform 194"/>
            <p:cNvSpPr>
              <a:spLocks noEditPoints="1"/>
            </p:cNvSpPr>
            <p:nvPr/>
          </p:nvSpPr>
          <p:spPr bwMode="auto">
            <a:xfrm>
              <a:off x="8362658" y="4502622"/>
              <a:ext cx="143869" cy="146805"/>
            </a:xfrm>
            <a:custGeom>
              <a:avLst/>
              <a:gdLst>
                <a:gd name="T0" fmla="*/ 30 w 60"/>
                <a:gd name="T1" fmla="*/ 0 h 61"/>
                <a:gd name="T2" fmla="*/ 0 w 60"/>
                <a:gd name="T3" fmla="*/ 31 h 61"/>
                <a:gd name="T4" fmla="*/ 30 w 60"/>
                <a:gd name="T5" fmla="*/ 61 h 61"/>
                <a:gd name="T6" fmla="*/ 60 w 60"/>
                <a:gd name="T7" fmla="*/ 31 h 61"/>
                <a:gd name="T8" fmla="*/ 30 w 60"/>
                <a:gd name="T9" fmla="*/ 0 h 61"/>
                <a:gd name="T10" fmla="*/ 30 w 60"/>
                <a:gd name="T11" fmla="*/ 55 h 61"/>
                <a:gd name="T12" fmla="*/ 5 w 60"/>
                <a:gd name="T13" fmla="*/ 31 h 61"/>
                <a:gd name="T14" fmla="*/ 30 w 60"/>
                <a:gd name="T15" fmla="*/ 6 h 61"/>
                <a:gd name="T16" fmla="*/ 55 w 60"/>
                <a:gd name="T17" fmla="*/ 31 h 61"/>
                <a:gd name="T18" fmla="*/ 30 w 60"/>
                <a:gd name="T19" fmla="*/ 55 h 61"/>
                <a:gd name="T20" fmla="*/ 26 w 60"/>
                <a:gd name="T21" fmla="*/ 15 h 61"/>
                <a:gd name="T22" fmla="*/ 34 w 60"/>
                <a:gd name="T23" fmla="*/ 15 h 61"/>
                <a:gd name="T24" fmla="*/ 34 w 60"/>
                <a:gd name="T25" fmla="*/ 23 h 61"/>
                <a:gd name="T26" fmla="*/ 26 w 60"/>
                <a:gd name="T27" fmla="*/ 23 h 61"/>
                <a:gd name="T28" fmla="*/ 26 w 60"/>
                <a:gd name="T29" fmla="*/ 15 h 61"/>
                <a:gd name="T30" fmla="*/ 38 w 60"/>
                <a:gd name="T31" fmla="*/ 46 h 61"/>
                <a:gd name="T32" fmla="*/ 22 w 60"/>
                <a:gd name="T33" fmla="*/ 46 h 61"/>
                <a:gd name="T34" fmla="*/ 22 w 60"/>
                <a:gd name="T35" fmla="*/ 42 h 61"/>
                <a:gd name="T36" fmla="*/ 26 w 60"/>
                <a:gd name="T37" fmla="*/ 42 h 61"/>
                <a:gd name="T38" fmla="*/ 26 w 60"/>
                <a:gd name="T39" fmla="*/ 31 h 61"/>
                <a:gd name="T40" fmla="*/ 22 w 60"/>
                <a:gd name="T41" fmla="*/ 31 h 61"/>
                <a:gd name="T42" fmla="*/ 22 w 60"/>
                <a:gd name="T43" fmla="*/ 27 h 61"/>
                <a:gd name="T44" fmla="*/ 34 w 60"/>
                <a:gd name="T45" fmla="*/ 27 h 61"/>
                <a:gd name="T46" fmla="*/ 34 w 60"/>
                <a:gd name="T47" fmla="*/ 42 h 61"/>
                <a:gd name="T48" fmla="*/ 38 w 60"/>
                <a:gd name="T49" fmla="*/ 42 h 61"/>
                <a:gd name="T50" fmla="*/ 38 w 60"/>
                <a:gd name="T51" fmla="*/ 4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0" h="61">
                  <a:moveTo>
                    <a:pt x="30" y="0"/>
                  </a:moveTo>
                  <a:cubicBezTo>
                    <a:pt x="13" y="0"/>
                    <a:pt x="0" y="14"/>
                    <a:pt x="0" y="31"/>
                  </a:cubicBezTo>
                  <a:cubicBezTo>
                    <a:pt x="0" y="47"/>
                    <a:pt x="13" y="61"/>
                    <a:pt x="30" y="61"/>
                  </a:cubicBezTo>
                  <a:cubicBezTo>
                    <a:pt x="47" y="61"/>
                    <a:pt x="60" y="47"/>
                    <a:pt x="60" y="31"/>
                  </a:cubicBezTo>
                  <a:cubicBezTo>
                    <a:pt x="60" y="14"/>
                    <a:pt x="47" y="0"/>
                    <a:pt x="30" y="0"/>
                  </a:cubicBezTo>
                  <a:close/>
                  <a:moveTo>
                    <a:pt x="30" y="55"/>
                  </a:moveTo>
                  <a:cubicBezTo>
                    <a:pt x="16" y="55"/>
                    <a:pt x="5" y="44"/>
                    <a:pt x="5" y="31"/>
                  </a:cubicBezTo>
                  <a:cubicBezTo>
                    <a:pt x="5" y="17"/>
                    <a:pt x="16" y="6"/>
                    <a:pt x="30" y="6"/>
                  </a:cubicBezTo>
                  <a:cubicBezTo>
                    <a:pt x="44" y="6"/>
                    <a:pt x="55" y="17"/>
                    <a:pt x="55" y="31"/>
                  </a:cubicBezTo>
                  <a:cubicBezTo>
                    <a:pt x="55" y="44"/>
                    <a:pt x="44" y="55"/>
                    <a:pt x="30" y="55"/>
                  </a:cubicBezTo>
                  <a:close/>
                  <a:moveTo>
                    <a:pt x="26" y="15"/>
                  </a:moveTo>
                  <a:cubicBezTo>
                    <a:pt x="34" y="15"/>
                    <a:pt x="34" y="15"/>
                    <a:pt x="34" y="15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26" y="23"/>
                    <a:pt x="26" y="23"/>
                    <a:pt x="26" y="23"/>
                  </a:cubicBezTo>
                  <a:lnTo>
                    <a:pt x="26" y="15"/>
                  </a:lnTo>
                  <a:close/>
                  <a:moveTo>
                    <a:pt x="38" y="46"/>
                  </a:moveTo>
                  <a:cubicBezTo>
                    <a:pt x="22" y="46"/>
                    <a:pt x="22" y="46"/>
                    <a:pt x="22" y="46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34" y="27"/>
                    <a:pt x="34" y="27"/>
                    <a:pt x="34" y="27"/>
                  </a:cubicBezTo>
                  <a:cubicBezTo>
                    <a:pt x="34" y="42"/>
                    <a:pt x="34" y="42"/>
                    <a:pt x="34" y="42"/>
                  </a:cubicBezTo>
                  <a:cubicBezTo>
                    <a:pt x="38" y="42"/>
                    <a:pt x="38" y="42"/>
                    <a:pt x="38" y="42"/>
                  </a:cubicBezTo>
                  <a:lnTo>
                    <a:pt x="38" y="46"/>
                  </a:lnTo>
                  <a:close/>
                </a:path>
              </a:pathLst>
            </a:custGeom>
            <a:solidFill>
              <a:srgbClr val="4A66AC">
                <a:lumMod val="5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35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6" name="Freeform 196"/>
            <p:cNvSpPr>
              <a:spLocks noEditPoints="1"/>
            </p:cNvSpPr>
            <p:nvPr/>
          </p:nvSpPr>
          <p:spPr bwMode="auto">
            <a:xfrm>
              <a:off x="7514125" y="4822657"/>
              <a:ext cx="165890" cy="164422"/>
            </a:xfrm>
            <a:custGeom>
              <a:avLst/>
              <a:gdLst>
                <a:gd name="T0" fmla="*/ 35 w 69"/>
                <a:gd name="T1" fmla="*/ 0 h 69"/>
                <a:gd name="T2" fmla="*/ 0 w 69"/>
                <a:gd name="T3" fmla="*/ 35 h 69"/>
                <a:gd name="T4" fmla="*/ 35 w 69"/>
                <a:gd name="T5" fmla="*/ 69 h 69"/>
                <a:gd name="T6" fmla="*/ 69 w 69"/>
                <a:gd name="T7" fmla="*/ 35 h 69"/>
                <a:gd name="T8" fmla="*/ 35 w 69"/>
                <a:gd name="T9" fmla="*/ 0 h 69"/>
                <a:gd name="T10" fmla="*/ 55 w 69"/>
                <a:gd name="T11" fmla="*/ 30 h 69"/>
                <a:gd name="T12" fmla="*/ 36 w 69"/>
                <a:gd name="T13" fmla="*/ 56 h 69"/>
                <a:gd name="T14" fmla="*/ 28 w 69"/>
                <a:gd name="T15" fmla="*/ 52 h 69"/>
                <a:gd name="T16" fmla="*/ 21 w 69"/>
                <a:gd name="T17" fmla="*/ 32 h 69"/>
                <a:gd name="T18" fmla="*/ 16 w 69"/>
                <a:gd name="T19" fmla="*/ 33 h 69"/>
                <a:gd name="T20" fmla="*/ 14 w 69"/>
                <a:gd name="T21" fmla="*/ 31 h 69"/>
                <a:gd name="T22" fmla="*/ 27 w 69"/>
                <a:gd name="T23" fmla="*/ 22 h 69"/>
                <a:gd name="T24" fmla="*/ 34 w 69"/>
                <a:gd name="T25" fmla="*/ 36 h 69"/>
                <a:gd name="T26" fmla="*/ 37 w 69"/>
                <a:gd name="T27" fmla="*/ 44 h 69"/>
                <a:gd name="T28" fmla="*/ 43 w 69"/>
                <a:gd name="T29" fmla="*/ 36 h 69"/>
                <a:gd name="T30" fmla="*/ 38 w 69"/>
                <a:gd name="T31" fmla="*/ 31 h 69"/>
                <a:gd name="T32" fmla="*/ 55 w 69"/>
                <a:gd name="T33" fmla="*/ 3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9" h="69">
                  <a:moveTo>
                    <a:pt x="35" y="0"/>
                  </a:moveTo>
                  <a:cubicBezTo>
                    <a:pt x="16" y="0"/>
                    <a:pt x="0" y="16"/>
                    <a:pt x="0" y="35"/>
                  </a:cubicBezTo>
                  <a:cubicBezTo>
                    <a:pt x="0" y="54"/>
                    <a:pt x="16" y="69"/>
                    <a:pt x="35" y="69"/>
                  </a:cubicBezTo>
                  <a:cubicBezTo>
                    <a:pt x="54" y="69"/>
                    <a:pt x="69" y="54"/>
                    <a:pt x="69" y="35"/>
                  </a:cubicBezTo>
                  <a:cubicBezTo>
                    <a:pt x="69" y="16"/>
                    <a:pt x="54" y="0"/>
                    <a:pt x="35" y="0"/>
                  </a:cubicBezTo>
                  <a:close/>
                  <a:moveTo>
                    <a:pt x="55" y="30"/>
                  </a:moveTo>
                  <a:cubicBezTo>
                    <a:pt x="53" y="43"/>
                    <a:pt x="40" y="54"/>
                    <a:pt x="36" y="56"/>
                  </a:cubicBezTo>
                  <a:cubicBezTo>
                    <a:pt x="32" y="58"/>
                    <a:pt x="29" y="55"/>
                    <a:pt x="28" y="52"/>
                  </a:cubicBezTo>
                  <a:cubicBezTo>
                    <a:pt x="26" y="49"/>
                    <a:pt x="22" y="33"/>
                    <a:pt x="21" y="32"/>
                  </a:cubicBezTo>
                  <a:cubicBezTo>
                    <a:pt x="19" y="30"/>
                    <a:pt x="16" y="33"/>
                    <a:pt x="16" y="33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14" y="31"/>
                    <a:pt x="21" y="23"/>
                    <a:pt x="27" y="22"/>
                  </a:cubicBezTo>
                  <a:cubicBezTo>
                    <a:pt x="32" y="21"/>
                    <a:pt x="32" y="30"/>
                    <a:pt x="34" y="36"/>
                  </a:cubicBezTo>
                  <a:cubicBezTo>
                    <a:pt x="35" y="41"/>
                    <a:pt x="36" y="44"/>
                    <a:pt x="37" y="44"/>
                  </a:cubicBezTo>
                  <a:cubicBezTo>
                    <a:pt x="38" y="44"/>
                    <a:pt x="40" y="41"/>
                    <a:pt x="43" y="36"/>
                  </a:cubicBezTo>
                  <a:cubicBezTo>
                    <a:pt x="45" y="32"/>
                    <a:pt x="42" y="28"/>
                    <a:pt x="38" y="31"/>
                  </a:cubicBezTo>
                  <a:cubicBezTo>
                    <a:pt x="40" y="20"/>
                    <a:pt x="57" y="17"/>
                    <a:pt x="55" y="30"/>
                  </a:cubicBezTo>
                  <a:close/>
                </a:path>
              </a:pathLst>
            </a:custGeom>
            <a:solidFill>
              <a:srgbClr val="4A66AC">
                <a:lumMod val="5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35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7" name="Freeform 206"/>
            <p:cNvSpPr>
              <a:spLocks noEditPoints="1"/>
            </p:cNvSpPr>
            <p:nvPr/>
          </p:nvSpPr>
          <p:spPr bwMode="auto">
            <a:xfrm>
              <a:off x="9849793" y="5205819"/>
              <a:ext cx="286271" cy="253972"/>
            </a:xfrm>
            <a:custGeom>
              <a:avLst/>
              <a:gdLst>
                <a:gd name="T0" fmla="*/ 50 w 119"/>
                <a:gd name="T1" fmla="*/ 0 h 106"/>
                <a:gd name="T2" fmla="*/ 50 w 119"/>
                <a:gd name="T3" fmla="*/ 0 h 106"/>
                <a:gd name="T4" fmla="*/ 99 w 119"/>
                <a:gd name="T5" fmla="*/ 40 h 106"/>
                <a:gd name="T6" fmla="*/ 50 w 119"/>
                <a:gd name="T7" fmla="*/ 81 h 106"/>
                <a:gd name="T8" fmla="*/ 42 w 119"/>
                <a:gd name="T9" fmla="*/ 80 h 106"/>
                <a:gd name="T10" fmla="*/ 7 w 119"/>
                <a:gd name="T11" fmla="*/ 93 h 106"/>
                <a:gd name="T12" fmla="*/ 7 w 119"/>
                <a:gd name="T13" fmla="*/ 90 h 106"/>
                <a:gd name="T14" fmla="*/ 19 w 119"/>
                <a:gd name="T15" fmla="*/ 74 h 106"/>
                <a:gd name="T16" fmla="*/ 18 w 119"/>
                <a:gd name="T17" fmla="*/ 72 h 106"/>
                <a:gd name="T18" fmla="*/ 0 w 119"/>
                <a:gd name="T19" fmla="*/ 40 h 106"/>
                <a:gd name="T20" fmla="*/ 50 w 119"/>
                <a:gd name="T21" fmla="*/ 0 h 106"/>
                <a:gd name="T22" fmla="*/ 103 w 119"/>
                <a:gd name="T23" fmla="*/ 90 h 106"/>
                <a:gd name="T24" fmla="*/ 113 w 119"/>
                <a:gd name="T25" fmla="*/ 104 h 106"/>
                <a:gd name="T26" fmla="*/ 113 w 119"/>
                <a:gd name="T27" fmla="*/ 106 h 106"/>
                <a:gd name="T28" fmla="*/ 83 w 119"/>
                <a:gd name="T29" fmla="*/ 95 h 106"/>
                <a:gd name="T30" fmla="*/ 76 w 119"/>
                <a:gd name="T31" fmla="*/ 96 h 106"/>
                <a:gd name="T32" fmla="*/ 50 w 119"/>
                <a:gd name="T33" fmla="*/ 88 h 106"/>
                <a:gd name="T34" fmla="*/ 90 w 119"/>
                <a:gd name="T35" fmla="*/ 75 h 106"/>
                <a:gd name="T36" fmla="*/ 103 w 119"/>
                <a:gd name="T37" fmla="*/ 60 h 106"/>
                <a:gd name="T38" fmla="*/ 107 w 119"/>
                <a:gd name="T39" fmla="*/ 40 h 106"/>
                <a:gd name="T40" fmla="*/ 107 w 119"/>
                <a:gd name="T41" fmla="*/ 37 h 106"/>
                <a:gd name="T42" fmla="*/ 119 w 119"/>
                <a:gd name="T43" fmla="*/ 61 h 106"/>
                <a:gd name="T44" fmla="*/ 103 w 119"/>
                <a:gd name="T45" fmla="*/ 88 h 106"/>
                <a:gd name="T46" fmla="*/ 103 w 119"/>
                <a:gd name="T47" fmla="*/ 9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9" h="106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77" y="0"/>
                    <a:pt x="99" y="18"/>
                    <a:pt x="99" y="40"/>
                  </a:cubicBezTo>
                  <a:cubicBezTo>
                    <a:pt x="99" y="63"/>
                    <a:pt x="77" y="81"/>
                    <a:pt x="50" y="81"/>
                  </a:cubicBezTo>
                  <a:cubicBezTo>
                    <a:pt x="47" y="81"/>
                    <a:pt x="44" y="80"/>
                    <a:pt x="42" y="80"/>
                  </a:cubicBezTo>
                  <a:cubicBezTo>
                    <a:pt x="31" y="91"/>
                    <a:pt x="19" y="93"/>
                    <a:pt x="7" y="93"/>
                  </a:cubicBezTo>
                  <a:cubicBezTo>
                    <a:pt x="7" y="90"/>
                    <a:pt x="7" y="90"/>
                    <a:pt x="7" y="90"/>
                  </a:cubicBezTo>
                  <a:cubicBezTo>
                    <a:pt x="13" y="87"/>
                    <a:pt x="19" y="81"/>
                    <a:pt x="19" y="74"/>
                  </a:cubicBezTo>
                  <a:cubicBezTo>
                    <a:pt x="19" y="73"/>
                    <a:pt x="19" y="72"/>
                    <a:pt x="18" y="72"/>
                  </a:cubicBezTo>
                  <a:cubicBezTo>
                    <a:pt x="7" y="64"/>
                    <a:pt x="0" y="53"/>
                    <a:pt x="0" y="40"/>
                  </a:cubicBezTo>
                  <a:cubicBezTo>
                    <a:pt x="0" y="18"/>
                    <a:pt x="22" y="0"/>
                    <a:pt x="50" y="0"/>
                  </a:cubicBezTo>
                  <a:close/>
                  <a:moveTo>
                    <a:pt x="103" y="90"/>
                  </a:moveTo>
                  <a:cubicBezTo>
                    <a:pt x="103" y="96"/>
                    <a:pt x="107" y="101"/>
                    <a:pt x="113" y="104"/>
                  </a:cubicBezTo>
                  <a:cubicBezTo>
                    <a:pt x="113" y="106"/>
                    <a:pt x="113" y="106"/>
                    <a:pt x="113" y="106"/>
                  </a:cubicBezTo>
                  <a:cubicBezTo>
                    <a:pt x="102" y="106"/>
                    <a:pt x="92" y="104"/>
                    <a:pt x="83" y="95"/>
                  </a:cubicBezTo>
                  <a:cubicBezTo>
                    <a:pt x="81" y="95"/>
                    <a:pt x="79" y="96"/>
                    <a:pt x="76" y="96"/>
                  </a:cubicBezTo>
                  <a:cubicBezTo>
                    <a:pt x="66" y="96"/>
                    <a:pt x="57" y="93"/>
                    <a:pt x="50" y="88"/>
                  </a:cubicBezTo>
                  <a:cubicBezTo>
                    <a:pt x="65" y="88"/>
                    <a:pt x="79" y="84"/>
                    <a:pt x="90" y="75"/>
                  </a:cubicBezTo>
                  <a:cubicBezTo>
                    <a:pt x="95" y="71"/>
                    <a:pt x="100" y="65"/>
                    <a:pt x="103" y="60"/>
                  </a:cubicBezTo>
                  <a:cubicBezTo>
                    <a:pt x="106" y="54"/>
                    <a:pt x="107" y="47"/>
                    <a:pt x="107" y="40"/>
                  </a:cubicBezTo>
                  <a:cubicBezTo>
                    <a:pt x="107" y="39"/>
                    <a:pt x="107" y="38"/>
                    <a:pt x="107" y="37"/>
                  </a:cubicBezTo>
                  <a:cubicBezTo>
                    <a:pt x="115" y="43"/>
                    <a:pt x="119" y="52"/>
                    <a:pt x="119" y="61"/>
                  </a:cubicBezTo>
                  <a:cubicBezTo>
                    <a:pt x="119" y="72"/>
                    <a:pt x="113" y="82"/>
                    <a:pt x="103" y="88"/>
                  </a:cubicBezTo>
                  <a:cubicBezTo>
                    <a:pt x="103" y="89"/>
                    <a:pt x="103" y="89"/>
                    <a:pt x="103" y="90"/>
                  </a:cubicBezTo>
                  <a:close/>
                </a:path>
              </a:pathLst>
            </a:custGeom>
            <a:solidFill>
              <a:srgbClr val="4A66AC">
                <a:lumMod val="5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35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8" name="Freeform 207"/>
            <p:cNvSpPr>
              <a:spLocks noEditPoints="1"/>
            </p:cNvSpPr>
            <p:nvPr/>
          </p:nvSpPr>
          <p:spPr bwMode="auto">
            <a:xfrm>
              <a:off x="9682435" y="4835870"/>
              <a:ext cx="167357" cy="168825"/>
            </a:xfrm>
            <a:custGeom>
              <a:avLst/>
              <a:gdLst>
                <a:gd name="T0" fmla="*/ 35 w 70"/>
                <a:gd name="T1" fmla="*/ 0 h 70"/>
                <a:gd name="T2" fmla="*/ 0 w 70"/>
                <a:gd name="T3" fmla="*/ 35 h 70"/>
                <a:gd name="T4" fmla="*/ 35 w 70"/>
                <a:gd name="T5" fmla="*/ 70 h 70"/>
                <a:gd name="T6" fmla="*/ 70 w 70"/>
                <a:gd name="T7" fmla="*/ 35 h 70"/>
                <a:gd name="T8" fmla="*/ 35 w 70"/>
                <a:gd name="T9" fmla="*/ 0 h 70"/>
                <a:gd name="T10" fmla="*/ 29 w 70"/>
                <a:gd name="T11" fmla="*/ 57 h 70"/>
                <a:gd name="T12" fmla="*/ 14 w 70"/>
                <a:gd name="T13" fmla="*/ 38 h 70"/>
                <a:gd name="T14" fmla="*/ 21 w 70"/>
                <a:gd name="T15" fmla="*/ 31 h 70"/>
                <a:gd name="T16" fmla="*/ 29 w 70"/>
                <a:gd name="T17" fmla="*/ 41 h 70"/>
                <a:gd name="T18" fmla="*/ 54 w 70"/>
                <a:gd name="T19" fmla="*/ 21 h 70"/>
                <a:gd name="T20" fmla="*/ 57 w 70"/>
                <a:gd name="T21" fmla="*/ 24 h 70"/>
                <a:gd name="T22" fmla="*/ 29 w 70"/>
                <a:gd name="T23" fmla="*/ 5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0" h="70">
                  <a:moveTo>
                    <a:pt x="35" y="0"/>
                  </a:moveTo>
                  <a:cubicBezTo>
                    <a:pt x="16" y="0"/>
                    <a:pt x="0" y="16"/>
                    <a:pt x="0" y="35"/>
                  </a:cubicBezTo>
                  <a:cubicBezTo>
                    <a:pt x="0" y="54"/>
                    <a:pt x="16" y="70"/>
                    <a:pt x="35" y="70"/>
                  </a:cubicBezTo>
                  <a:cubicBezTo>
                    <a:pt x="54" y="70"/>
                    <a:pt x="70" y="54"/>
                    <a:pt x="70" y="35"/>
                  </a:cubicBezTo>
                  <a:cubicBezTo>
                    <a:pt x="70" y="16"/>
                    <a:pt x="54" y="0"/>
                    <a:pt x="35" y="0"/>
                  </a:cubicBezTo>
                  <a:close/>
                  <a:moveTo>
                    <a:pt x="29" y="57"/>
                  </a:moveTo>
                  <a:cubicBezTo>
                    <a:pt x="14" y="38"/>
                    <a:pt x="14" y="38"/>
                    <a:pt x="14" y="38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54" y="21"/>
                    <a:pt x="54" y="21"/>
                    <a:pt x="54" y="21"/>
                  </a:cubicBezTo>
                  <a:cubicBezTo>
                    <a:pt x="57" y="24"/>
                    <a:pt x="57" y="24"/>
                    <a:pt x="57" y="24"/>
                  </a:cubicBezTo>
                  <a:lnTo>
                    <a:pt x="29" y="57"/>
                  </a:lnTo>
                  <a:close/>
                </a:path>
              </a:pathLst>
            </a:custGeom>
            <a:solidFill>
              <a:srgbClr val="4A66AC">
                <a:lumMod val="5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35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9" name="Freeform 208"/>
            <p:cNvSpPr>
              <a:spLocks noEditPoints="1"/>
            </p:cNvSpPr>
            <p:nvPr/>
          </p:nvSpPr>
          <p:spPr bwMode="auto">
            <a:xfrm>
              <a:off x="8869135" y="5114799"/>
              <a:ext cx="206996" cy="234889"/>
            </a:xfrm>
            <a:custGeom>
              <a:avLst/>
              <a:gdLst>
                <a:gd name="T0" fmla="*/ 55 w 86"/>
                <a:gd name="T1" fmla="*/ 14 h 98"/>
                <a:gd name="T2" fmla="*/ 55 w 86"/>
                <a:gd name="T3" fmla="*/ 27 h 98"/>
                <a:gd name="T4" fmla="*/ 65 w 86"/>
                <a:gd name="T5" fmla="*/ 33 h 98"/>
                <a:gd name="T6" fmla="*/ 74 w 86"/>
                <a:gd name="T7" fmla="*/ 55 h 98"/>
                <a:gd name="T8" fmla="*/ 65 w 86"/>
                <a:gd name="T9" fmla="*/ 77 h 98"/>
                <a:gd name="T10" fmla="*/ 43 w 86"/>
                <a:gd name="T11" fmla="*/ 85 h 98"/>
                <a:gd name="T12" fmla="*/ 22 w 86"/>
                <a:gd name="T13" fmla="*/ 77 h 98"/>
                <a:gd name="T14" fmla="*/ 13 w 86"/>
                <a:gd name="T15" fmla="*/ 55 h 98"/>
                <a:gd name="T16" fmla="*/ 22 w 86"/>
                <a:gd name="T17" fmla="*/ 33 h 98"/>
                <a:gd name="T18" fmla="*/ 31 w 86"/>
                <a:gd name="T19" fmla="*/ 27 h 98"/>
                <a:gd name="T20" fmla="*/ 31 w 86"/>
                <a:gd name="T21" fmla="*/ 14 h 98"/>
                <a:gd name="T22" fmla="*/ 0 w 86"/>
                <a:gd name="T23" fmla="*/ 55 h 98"/>
                <a:gd name="T24" fmla="*/ 43 w 86"/>
                <a:gd name="T25" fmla="*/ 98 h 98"/>
                <a:gd name="T26" fmla="*/ 86 w 86"/>
                <a:gd name="T27" fmla="*/ 55 h 98"/>
                <a:gd name="T28" fmla="*/ 55 w 86"/>
                <a:gd name="T29" fmla="*/ 14 h 98"/>
                <a:gd name="T30" fmla="*/ 37 w 86"/>
                <a:gd name="T31" fmla="*/ 0 h 98"/>
                <a:gd name="T32" fmla="*/ 49 w 86"/>
                <a:gd name="T33" fmla="*/ 0 h 98"/>
                <a:gd name="T34" fmla="*/ 49 w 86"/>
                <a:gd name="T35" fmla="*/ 49 h 98"/>
                <a:gd name="T36" fmla="*/ 37 w 86"/>
                <a:gd name="T37" fmla="*/ 49 h 98"/>
                <a:gd name="T38" fmla="*/ 37 w 86"/>
                <a:gd name="T39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6" h="98">
                  <a:moveTo>
                    <a:pt x="55" y="14"/>
                  </a:moveTo>
                  <a:cubicBezTo>
                    <a:pt x="55" y="27"/>
                    <a:pt x="55" y="27"/>
                    <a:pt x="55" y="27"/>
                  </a:cubicBezTo>
                  <a:cubicBezTo>
                    <a:pt x="59" y="28"/>
                    <a:pt x="62" y="31"/>
                    <a:pt x="65" y="33"/>
                  </a:cubicBezTo>
                  <a:cubicBezTo>
                    <a:pt x="71" y="39"/>
                    <a:pt x="74" y="47"/>
                    <a:pt x="74" y="55"/>
                  </a:cubicBezTo>
                  <a:cubicBezTo>
                    <a:pt x="74" y="63"/>
                    <a:pt x="71" y="71"/>
                    <a:pt x="65" y="77"/>
                  </a:cubicBezTo>
                  <a:cubicBezTo>
                    <a:pt x="59" y="82"/>
                    <a:pt x="51" y="85"/>
                    <a:pt x="43" y="85"/>
                  </a:cubicBezTo>
                  <a:cubicBezTo>
                    <a:pt x="35" y="85"/>
                    <a:pt x="27" y="82"/>
                    <a:pt x="22" y="77"/>
                  </a:cubicBezTo>
                  <a:cubicBezTo>
                    <a:pt x="16" y="71"/>
                    <a:pt x="13" y="63"/>
                    <a:pt x="13" y="55"/>
                  </a:cubicBezTo>
                  <a:cubicBezTo>
                    <a:pt x="13" y="47"/>
                    <a:pt x="16" y="39"/>
                    <a:pt x="22" y="33"/>
                  </a:cubicBezTo>
                  <a:cubicBezTo>
                    <a:pt x="24" y="31"/>
                    <a:pt x="27" y="28"/>
                    <a:pt x="31" y="27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13" y="19"/>
                    <a:pt x="0" y="36"/>
                    <a:pt x="0" y="55"/>
                  </a:cubicBezTo>
                  <a:cubicBezTo>
                    <a:pt x="0" y="79"/>
                    <a:pt x="20" y="98"/>
                    <a:pt x="43" y="98"/>
                  </a:cubicBezTo>
                  <a:cubicBezTo>
                    <a:pt x="67" y="98"/>
                    <a:pt x="86" y="79"/>
                    <a:pt x="86" y="55"/>
                  </a:cubicBezTo>
                  <a:cubicBezTo>
                    <a:pt x="86" y="36"/>
                    <a:pt x="73" y="19"/>
                    <a:pt x="55" y="14"/>
                  </a:cubicBezTo>
                  <a:close/>
                  <a:moveTo>
                    <a:pt x="37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49"/>
                    <a:pt x="49" y="49"/>
                    <a:pt x="49" y="49"/>
                  </a:cubicBezTo>
                  <a:cubicBezTo>
                    <a:pt x="37" y="49"/>
                    <a:pt x="37" y="49"/>
                    <a:pt x="37" y="49"/>
                  </a:cubicBezTo>
                  <a:lnTo>
                    <a:pt x="37" y="0"/>
                  </a:lnTo>
                  <a:close/>
                </a:path>
              </a:pathLst>
            </a:custGeom>
            <a:solidFill>
              <a:srgbClr val="4A66AC">
                <a:lumMod val="5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35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0" name="Freeform 209"/>
            <p:cNvSpPr/>
            <p:nvPr/>
          </p:nvSpPr>
          <p:spPr bwMode="auto">
            <a:xfrm>
              <a:off x="8612226" y="5357028"/>
              <a:ext cx="278929" cy="233420"/>
            </a:xfrm>
            <a:custGeom>
              <a:avLst/>
              <a:gdLst>
                <a:gd name="T0" fmla="*/ 57 w 116"/>
                <a:gd name="T1" fmla="*/ 1 h 97"/>
                <a:gd name="T2" fmla="*/ 48 w 116"/>
                <a:gd name="T3" fmla="*/ 8 h 97"/>
                <a:gd name="T4" fmla="*/ 55 w 116"/>
                <a:gd name="T5" fmla="*/ 18 h 97"/>
                <a:gd name="T6" fmla="*/ 85 w 116"/>
                <a:gd name="T7" fmla="*/ 22 h 97"/>
                <a:gd name="T8" fmla="*/ 5 w 116"/>
                <a:gd name="T9" fmla="*/ 81 h 97"/>
                <a:gd name="T10" fmla="*/ 3 w 116"/>
                <a:gd name="T11" fmla="*/ 93 h 97"/>
                <a:gd name="T12" fmla="*/ 8 w 116"/>
                <a:gd name="T13" fmla="*/ 96 h 97"/>
                <a:gd name="T14" fmla="*/ 15 w 116"/>
                <a:gd name="T15" fmla="*/ 95 h 97"/>
                <a:gd name="T16" fmla="*/ 95 w 116"/>
                <a:gd name="T17" fmla="*/ 36 h 97"/>
                <a:gd name="T18" fmla="*/ 90 w 116"/>
                <a:gd name="T19" fmla="*/ 66 h 97"/>
                <a:gd name="T20" fmla="*/ 97 w 116"/>
                <a:gd name="T21" fmla="*/ 76 h 97"/>
                <a:gd name="T22" fmla="*/ 107 w 116"/>
                <a:gd name="T23" fmla="*/ 69 h 97"/>
                <a:gd name="T24" fmla="*/ 116 w 116"/>
                <a:gd name="T25" fmla="*/ 10 h 97"/>
                <a:gd name="T26" fmla="*/ 57 w 116"/>
                <a:gd name="T27" fmla="*/ 1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6" h="97">
                  <a:moveTo>
                    <a:pt x="57" y="1"/>
                  </a:moveTo>
                  <a:cubicBezTo>
                    <a:pt x="53" y="0"/>
                    <a:pt x="48" y="3"/>
                    <a:pt x="48" y="8"/>
                  </a:cubicBezTo>
                  <a:cubicBezTo>
                    <a:pt x="47" y="13"/>
                    <a:pt x="50" y="17"/>
                    <a:pt x="55" y="18"/>
                  </a:cubicBezTo>
                  <a:cubicBezTo>
                    <a:pt x="85" y="22"/>
                    <a:pt x="85" y="22"/>
                    <a:pt x="85" y="22"/>
                  </a:cubicBezTo>
                  <a:cubicBezTo>
                    <a:pt x="5" y="81"/>
                    <a:pt x="5" y="81"/>
                    <a:pt x="5" y="81"/>
                  </a:cubicBezTo>
                  <a:cubicBezTo>
                    <a:pt x="1" y="84"/>
                    <a:pt x="0" y="89"/>
                    <a:pt x="3" y="93"/>
                  </a:cubicBezTo>
                  <a:cubicBezTo>
                    <a:pt x="4" y="95"/>
                    <a:pt x="6" y="96"/>
                    <a:pt x="8" y="96"/>
                  </a:cubicBezTo>
                  <a:cubicBezTo>
                    <a:pt x="10" y="97"/>
                    <a:pt x="13" y="96"/>
                    <a:pt x="15" y="95"/>
                  </a:cubicBezTo>
                  <a:cubicBezTo>
                    <a:pt x="95" y="36"/>
                    <a:pt x="95" y="36"/>
                    <a:pt x="95" y="36"/>
                  </a:cubicBezTo>
                  <a:cubicBezTo>
                    <a:pt x="90" y="66"/>
                    <a:pt x="90" y="66"/>
                    <a:pt x="90" y="66"/>
                  </a:cubicBezTo>
                  <a:cubicBezTo>
                    <a:pt x="90" y="71"/>
                    <a:pt x="93" y="75"/>
                    <a:pt x="97" y="76"/>
                  </a:cubicBezTo>
                  <a:cubicBezTo>
                    <a:pt x="102" y="76"/>
                    <a:pt x="106" y="73"/>
                    <a:pt x="107" y="69"/>
                  </a:cubicBezTo>
                  <a:cubicBezTo>
                    <a:pt x="116" y="10"/>
                    <a:pt x="116" y="10"/>
                    <a:pt x="116" y="10"/>
                  </a:cubicBezTo>
                  <a:lnTo>
                    <a:pt x="57" y="1"/>
                  </a:lnTo>
                  <a:close/>
                </a:path>
              </a:pathLst>
            </a:custGeom>
            <a:solidFill>
              <a:srgbClr val="4A66AC">
                <a:lumMod val="5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35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1" name="Freeform 210"/>
            <p:cNvSpPr>
              <a:spLocks noEditPoints="1"/>
            </p:cNvSpPr>
            <p:nvPr/>
          </p:nvSpPr>
          <p:spPr bwMode="auto">
            <a:xfrm>
              <a:off x="9234680" y="5013504"/>
              <a:ext cx="239293" cy="256909"/>
            </a:xfrm>
            <a:custGeom>
              <a:avLst/>
              <a:gdLst>
                <a:gd name="T0" fmla="*/ 90 w 100"/>
                <a:gd name="T1" fmla="*/ 0 h 107"/>
                <a:gd name="T2" fmla="*/ 10 w 100"/>
                <a:gd name="T3" fmla="*/ 0 h 107"/>
                <a:gd name="T4" fmla="*/ 0 w 100"/>
                <a:gd name="T5" fmla="*/ 10 h 107"/>
                <a:gd name="T6" fmla="*/ 0 w 100"/>
                <a:gd name="T7" fmla="*/ 97 h 107"/>
                <a:gd name="T8" fmla="*/ 10 w 100"/>
                <a:gd name="T9" fmla="*/ 107 h 107"/>
                <a:gd name="T10" fmla="*/ 90 w 100"/>
                <a:gd name="T11" fmla="*/ 107 h 107"/>
                <a:gd name="T12" fmla="*/ 100 w 100"/>
                <a:gd name="T13" fmla="*/ 97 h 107"/>
                <a:gd name="T14" fmla="*/ 100 w 100"/>
                <a:gd name="T15" fmla="*/ 10 h 107"/>
                <a:gd name="T16" fmla="*/ 90 w 100"/>
                <a:gd name="T17" fmla="*/ 0 h 107"/>
                <a:gd name="T18" fmla="*/ 86 w 100"/>
                <a:gd name="T19" fmla="*/ 93 h 107"/>
                <a:gd name="T20" fmla="*/ 13 w 100"/>
                <a:gd name="T21" fmla="*/ 93 h 107"/>
                <a:gd name="T22" fmla="*/ 13 w 100"/>
                <a:gd name="T23" fmla="*/ 13 h 107"/>
                <a:gd name="T24" fmla="*/ 86 w 100"/>
                <a:gd name="T25" fmla="*/ 13 h 107"/>
                <a:gd name="T26" fmla="*/ 86 w 100"/>
                <a:gd name="T27" fmla="*/ 93 h 107"/>
                <a:gd name="T28" fmla="*/ 26 w 100"/>
                <a:gd name="T29" fmla="*/ 47 h 107"/>
                <a:gd name="T30" fmla="*/ 73 w 100"/>
                <a:gd name="T31" fmla="*/ 47 h 107"/>
                <a:gd name="T32" fmla="*/ 73 w 100"/>
                <a:gd name="T33" fmla="*/ 53 h 107"/>
                <a:gd name="T34" fmla="*/ 26 w 100"/>
                <a:gd name="T35" fmla="*/ 53 h 107"/>
                <a:gd name="T36" fmla="*/ 26 w 100"/>
                <a:gd name="T37" fmla="*/ 47 h 107"/>
                <a:gd name="T38" fmla="*/ 26 w 100"/>
                <a:gd name="T39" fmla="*/ 60 h 107"/>
                <a:gd name="T40" fmla="*/ 73 w 100"/>
                <a:gd name="T41" fmla="*/ 60 h 107"/>
                <a:gd name="T42" fmla="*/ 73 w 100"/>
                <a:gd name="T43" fmla="*/ 67 h 107"/>
                <a:gd name="T44" fmla="*/ 26 w 100"/>
                <a:gd name="T45" fmla="*/ 67 h 107"/>
                <a:gd name="T46" fmla="*/ 26 w 100"/>
                <a:gd name="T47" fmla="*/ 60 h 107"/>
                <a:gd name="T48" fmla="*/ 26 w 100"/>
                <a:gd name="T49" fmla="*/ 73 h 107"/>
                <a:gd name="T50" fmla="*/ 73 w 100"/>
                <a:gd name="T51" fmla="*/ 73 h 107"/>
                <a:gd name="T52" fmla="*/ 73 w 100"/>
                <a:gd name="T53" fmla="*/ 80 h 107"/>
                <a:gd name="T54" fmla="*/ 26 w 100"/>
                <a:gd name="T55" fmla="*/ 80 h 107"/>
                <a:gd name="T56" fmla="*/ 26 w 100"/>
                <a:gd name="T57" fmla="*/ 73 h 107"/>
                <a:gd name="T58" fmla="*/ 26 w 100"/>
                <a:gd name="T59" fmla="*/ 33 h 107"/>
                <a:gd name="T60" fmla="*/ 73 w 100"/>
                <a:gd name="T61" fmla="*/ 33 h 107"/>
                <a:gd name="T62" fmla="*/ 73 w 100"/>
                <a:gd name="T63" fmla="*/ 40 h 107"/>
                <a:gd name="T64" fmla="*/ 26 w 100"/>
                <a:gd name="T65" fmla="*/ 40 h 107"/>
                <a:gd name="T66" fmla="*/ 26 w 100"/>
                <a:gd name="T67" fmla="*/ 3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0" h="107">
                  <a:moveTo>
                    <a:pt x="90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7"/>
                    <a:pt x="10" y="107"/>
                  </a:cubicBezTo>
                  <a:cubicBezTo>
                    <a:pt x="90" y="107"/>
                    <a:pt x="90" y="107"/>
                    <a:pt x="90" y="107"/>
                  </a:cubicBezTo>
                  <a:cubicBezTo>
                    <a:pt x="95" y="107"/>
                    <a:pt x="100" y="102"/>
                    <a:pt x="100" y="97"/>
                  </a:cubicBezTo>
                  <a:cubicBezTo>
                    <a:pt x="100" y="10"/>
                    <a:pt x="100" y="10"/>
                    <a:pt x="100" y="10"/>
                  </a:cubicBezTo>
                  <a:cubicBezTo>
                    <a:pt x="100" y="5"/>
                    <a:pt x="95" y="0"/>
                    <a:pt x="90" y="0"/>
                  </a:cubicBezTo>
                  <a:close/>
                  <a:moveTo>
                    <a:pt x="86" y="93"/>
                  </a:moveTo>
                  <a:cubicBezTo>
                    <a:pt x="13" y="93"/>
                    <a:pt x="13" y="93"/>
                    <a:pt x="13" y="9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86" y="13"/>
                    <a:pt x="86" y="13"/>
                    <a:pt x="86" y="13"/>
                  </a:cubicBezTo>
                  <a:lnTo>
                    <a:pt x="86" y="93"/>
                  </a:lnTo>
                  <a:close/>
                  <a:moveTo>
                    <a:pt x="26" y="47"/>
                  </a:moveTo>
                  <a:cubicBezTo>
                    <a:pt x="73" y="47"/>
                    <a:pt x="73" y="47"/>
                    <a:pt x="73" y="47"/>
                  </a:cubicBezTo>
                  <a:cubicBezTo>
                    <a:pt x="73" y="53"/>
                    <a:pt x="73" y="53"/>
                    <a:pt x="73" y="53"/>
                  </a:cubicBezTo>
                  <a:cubicBezTo>
                    <a:pt x="26" y="53"/>
                    <a:pt x="26" y="53"/>
                    <a:pt x="26" y="53"/>
                  </a:cubicBezTo>
                  <a:lnTo>
                    <a:pt x="26" y="47"/>
                  </a:lnTo>
                  <a:close/>
                  <a:moveTo>
                    <a:pt x="26" y="60"/>
                  </a:moveTo>
                  <a:cubicBezTo>
                    <a:pt x="73" y="60"/>
                    <a:pt x="73" y="60"/>
                    <a:pt x="73" y="60"/>
                  </a:cubicBezTo>
                  <a:cubicBezTo>
                    <a:pt x="73" y="67"/>
                    <a:pt x="73" y="67"/>
                    <a:pt x="73" y="67"/>
                  </a:cubicBezTo>
                  <a:cubicBezTo>
                    <a:pt x="26" y="67"/>
                    <a:pt x="26" y="67"/>
                    <a:pt x="26" y="67"/>
                  </a:cubicBezTo>
                  <a:lnTo>
                    <a:pt x="26" y="60"/>
                  </a:lnTo>
                  <a:close/>
                  <a:moveTo>
                    <a:pt x="26" y="73"/>
                  </a:moveTo>
                  <a:cubicBezTo>
                    <a:pt x="73" y="73"/>
                    <a:pt x="73" y="73"/>
                    <a:pt x="73" y="73"/>
                  </a:cubicBezTo>
                  <a:cubicBezTo>
                    <a:pt x="73" y="80"/>
                    <a:pt x="73" y="80"/>
                    <a:pt x="73" y="80"/>
                  </a:cubicBezTo>
                  <a:cubicBezTo>
                    <a:pt x="26" y="80"/>
                    <a:pt x="26" y="80"/>
                    <a:pt x="26" y="80"/>
                  </a:cubicBezTo>
                  <a:lnTo>
                    <a:pt x="26" y="73"/>
                  </a:lnTo>
                  <a:close/>
                  <a:moveTo>
                    <a:pt x="26" y="33"/>
                  </a:moveTo>
                  <a:cubicBezTo>
                    <a:pt x="73" y="33"/>
                    <a:pt x="73" y="33"/>
                    <a:pt x="73" y="33"/>
                  </a:cubicBezTo>
                  <a:cubicBezTo>
                    <a:pt x="73" y="40"/>
                    <a:pt x="73" y="40"/>
                    <a:pt x="73" y="40"/>
                  </a:cubicBezTo>
                  <a:cubicBezTo>
                    <a:pt x="26" y="40"/>
                    <a:pt x="26" y="40"/>
                    <a:pt x="26" y="40"/>
                  </a:cubicBezTo>
                  <a:lnTo>
                    <a:pt x="26" y="33"/>
                  </a:lnTo>
                  <a:close/>
                </a:path>
              </a:pathLst>
            </a:custGeom>
            <a:solidFill>
              <a:srgbClr val="4A66AC">
                <a:lumMod val="5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35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2" name="Freeform 211"/>
            <p:cNvSpPr/>
            <p:nvPr/>
          </p:nvSpPr>
          <p:spPr bwMode="auto">
            <a:xfrm>
              <a:off x="9535630" y="5045801"/>
              <a:ext cx="274526" cy="273057"/>
            </a:xfrm>
            <a:custGeom>
              <a:avLst/>
              <a:gdLst>
                <a:gd name="T0" fmla="*/ 86 w 114"/>
                <a:gd name="T1" fmla="*/ 72 h 114"/>
                <a:gd name="T2" fmla="*/ 66 w 114"/>
                <a:gd name="T3" fmla="*/ 52 h 114"/>
                <a:gd name="T4" fmla="*/ 114 w 114"/>
                <a:gd name="T5" fmla="*/ 16 h 114"/>
                <a:gd name="T6" fmla="*/ 100 w 114"/>
                <a:gd name="T7" fmla="*/ 2 h 114"/>
                <a:gd name="T8" fmla="*/ 40 w 114"/>
                <a:gd name="T9" fmla="*/ 26 h 114"/>
                <a:gd name="T10" fmla="*/ 21 w 114"/>
                <a:gd name="T11" fmla="*/ 7 h 114"/>
                <a:gd name="T12" fmla="*/ 4 w 114"/>
                <a:gd name="T13" fmla="*/ 4 h 114"/>
                <a:gd name="T14" fmla="*/ 7 w 114"/>
                <a:gd name="T15" fmla="*/ 21 h 114"/>
                <a:gd name="T16" fmla="*/ 26 w 114"/>
                <a:gd name="T17" fmla="*/ 40 h 114"/>
                <a:gd name="T18" fmla="*/ 2 w 114"/>
                <a:gd name="T19" fmla="*/ 100 h 114"/>
                <a:gd name="T20" fmla="*/ 16 w 114"/>
                <a:gd name="T21" fmla="*/ 114 h 114"/>
                <a:gd name="T22" fmla="*/ 52 w 114"/>
                <a:gd name="T23" fmla="*/ 66 h 114"/>
                <a:gd name="T24" fmla="*/ 72 w 114"/>
                <a:gd name="T25" fmla="*/ 86 h 114"/>
                <a:gd name="T26" fmla="*/ 72 w 114"/>
                <a:gd name="T27" fmla="*/ 114 h 114"/>
                <a:gd name="T28" fmla="*/ 86 w 114"/>
                <a:gd name="T29" fmla="*/ 114 h 114"/>
                <a:gd name="T30" fmla="*/ 93 w 114"/>
                <a:gd name="T31" fmla="*/ 93 h 114"/>
                <a:gd name="T32" fmla="*/ 114 w 114"/>
                <a:gd name="T33" fmla="*/ 86 h 114"/>
                <a:gd name="T34" fmla="*/ 114 w 114"/>
                <a:gd name="T35" fmla="*/ 72 h 114"/>
                <a:gd name="T36" fmla="*/ 86 w 114"/>
                <a:gd name="T37" fmla="*/ 72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4" h="114">
                  <a:moveTo>
                    <a:pt x="86" y="72"/>
                  </a:moveTo>
                  <a:cubicBezTo>
                    <a:pt x="66" y="52"/>
                    <a:pt x="66" y="52"/>
                    <a:pt x="66" y="52"/>
                  </a:cubicBezTo>
                  <a:cubicBezTo>
                    <a:pt x="114" y="16"/>
                    <a:pt x="114" y="16"/>
                    <a:pt x="114" y="16"/>
                  </a:cubicBezTo>
                  <a:cubicBezTo>
                    <a:pt x="100" y="2"/>
                    <a:pt x="100" y="2"/>
                    <a:pt x="100" y="2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16" y="2"/>
                    <a:pt x="8" y="0"/>
                    <a:pt x="4" y="4"/>
                  </a:cubicBezTo>
                  <a:cubicBezTo>
                    <a:pt x="0" y="8"/>
                    <a:pt x="2" y="16"/>
                    <a:pt x="7" y="21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" y="100"/>
                    <a:pt x="2" y="100"/>
                    <a:pt x="2" y="100"/>
                  </a:cubicBezTo>
                  <a:cubicBezTo>
                    <a:pt x="16" y="114"/>
                    <a:pt x="16" y="114"/>
                    <a:pt x="16" y="114"/>
                  </a:cubicBezTo>
                  <a:cubicBezTo>
                    <a:pt x="52" y="66"/>
                    <a:pt x="52" y="66"/>
                    <a:pt x="52" y="66"/>
                  </a:cubicBezTo>
                  <a:cubicBezTo>
                    <a:pt x="72" y="86"/>
                    <a:pt x="72" y="86"/>
                    <a:pt x="72" y="86"/>
                  </a:cubicBezTo>
                  <a:cubicBezTo>
                    <a:pt x="72" y="114"/>
                    <a:pt x="72" y="114"/>
                    <a:pt x="72" y="114"/>
                  </a:cubicBezTo>
                  <a:cubicBezTo>
                    <a:pt x="86" y="114"/>
                    <a:pt x="86" y="114"/>
                    <a:pt x="86" y="114"/>
                  </a:cubicBezTo>
                  <a:cubicBezTo>
                    <a:pt x="93" y="93"/>
                    <a:pt x="93" y="93"/>
                    <a:pt x="93" y="93"/>
                  </a:cubicBezTo>
                  <a:cubicBezTo>
                    <a:pt x="114" y="86"/>
                    <a:pt x="114" y="86"/>
                    <a:pt x="114" y="86"/>
                  </a:cubicBezTo>
                  <a:cubicBezTo>
                    <a:pt x="114" y="72"/>
                    <a:pt x="114" y="72"/>
                    <a:pt x="114" y="72"/>
                  </a:cubicBezTo>
                  <a:cubicBezTo>
                    <a:pt x="86" y="72"/>
                    <a:pt x="86" y="72"/>
                    <a:pt x="86" y="72"/>
                  </a:cubicBezTo>
                  <a:close/>
                </a:path>
              </a:pathLst>
            </a:custGeom>
            <a:solidFill>
              <a:srgbClr val="4A66AC">
                <a:lumMod val="5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35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3" name="Freeform 212"/>
            <p:cNvSpPr/>
            <p:nvPr/>
          </p:nvSpPr>
          <p:spPr bwMode="auto">
            <a:xfrm>
              <a:off x="9553246" y="5383453"/>
              <a:ext cx="258377" cy="211399"/>
            </a:xfrm>
            <a:custGeom>
              <a:avLst/>
              <a:gdLst>
                <a:gd name="T0" fmla="*/ 108 w 108"/>
                <a:gd name="T1" fmla="*/ 11 h 88"/>
                <a:gd name="T2" fmla="*/ 96 w 108"/>
                <a:gd name="T3" fmla="*/ 14 h 88"/>
                <a:gd name="T4" fmla="*/ 105 w 108"/>
                <a:gd name="T5" fmla="*/ 2 h 88"/>
                <a:gd name="T6" fmla="*/ 91 w 108"/>
                <a:gd name="T7" fmla="*/ 7 h 88"/>
                <a:gd name="T8" fmla="*/ 75 w 108"/>
                <a:gd name="T9" fmla="*/ 0 h 88"/>
                <a:gd name="T10" fmla="*/ 53 w 108"/>
                <a:gd name="T11" fmla="*/ 22 h 88"/>
                <a:gd name="T12" fmla="*/ 54 w 108"/>
                <a:gd name="T13" fmla="*/ 27 h 88"/>
                <a:gd name="T14" fmla="*/ 8 w 108"/>
                <a:gd name="T15" fmla="*/ 4 h 88"/>
                <a:gd name="T16" fmla="*/ 5 w 108"/>
                <a:gd name="T17" fmla="*/ 15 h 88"/>
                <a:gd name="T18" fmla="*/ 15 w 108"/>
                <a:gd name="T19" fmla="*/ 34 h 88"/>
                <a:gd name="T20" fmla="*/ 5 w 108"/>
                <a:gd name="T21" fmla="*/ 31 h 88"/>
                <a:gd name="T22" fmla="*/ 5 w 108"/>
                <a:gd name="T23" fmla="*/ 31 h 88"/>
                <a:gd name="T24" fmla="*/ 23 w 108"/>
                <a:gd name="T25" fmla="*/ 53 h 88"/>
                <a:gd name="T26" fmla="*/ 17 w 108"/>
                <a:gd name="T27" fmla="*/ 54 h 88"/>
                <a:gd name="T28" fmla="*/ 13 w 108"/>
                <a:gd name="T29" fmla="*/ 53 h 88"/>
                <a:gd name="T30" fmla="*/ 33 w 108"/>
                <a:gd name="T31" fmla="*/ 69 h 88"/>
                <a:gd name="T32" fmla="*/ 6 w 108"/>
                <a:gd name="T33" fmla="*/ 78 h 88"/>
                <a:gd name="T34" fmla="*/ 0 w 108"/>
                <a:gd name="T35" fmla="*/ 78 h 88"/>
                <a:gd name="T36" fmla="*/ 34 w 108"/>
                <a:gd name="T37" fmla="*/ 88 h 88"/>
                <a:gd name="T38" fmla="*/ 97 w 108"/>
                <a:gd name="T39" fmla="*/ 25 h 88"/>
                <a:gd name="T40" fmla="*/ 97 w 108"/>
                <a:gd name="T41" fmla="*/ 22 h 88"/>
                <a:gd name="T42" fmla="*/ 108 w 108"/>
                <a:gd name="T43" fmla="*/ 1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8" h="88">
                  <a:moveTo>
                    <a:pt x="108" y="11"/>
                  </a:moveTo>
                  <a:cubicBezTo>
                    <a:pt x="104" y="12"/>
                    <a:pt x="100" y="13"/>
                    <a:pt x="96" y="14"/>
                  </a:cubicBezTo>
                  <a:cubicBezTo>
                    <a:pt x="100" y="11"/>
                    <a:pt x="104" y="7"/>
                    <a:pt x="105" y="2"/>
                  </a:cubicBezTo>
                  <a:cubicBezTo>
                    <a:pt x="101" y="4"/>
                    <a:pt x="96" y="6"/>
                    <a:pt x="91" y="7"/>
                  </a:cubicBezTo>
                  <a:cubicBezTo>
                    <a:pt x="87" y="3"/>
                    <a:pt x="81" y="0"/>
                    <a:pt x="75" y="0"/>
                  </a:cubicBezTo>
                  <a:cubicBezTo>
                    <a:pt x="63" y="0"/>
                    <a:pt x="53" y="10"/>
                    <a:pt x="53" y="22"/>
                  </a:cubicBezTo>
                  <a:cubicBezTo>
                    <a:pt x="53" y="24"/>
                    <a:pt x="53" y="26"/>
                    <a:pt x="54" y="27"/>
                  </a:cubicBezTo>
                  <a:cubicBezTo>
                    <a:pt x="35" y="26"/>
                    <a:pt x="19" y="18"/>
                    <a:pt x="8" y="4"/>
                  </a:cubicBezTo>
                  <a:cubicBezTo>
                    <a:pt x="6" y="7"/>
                    <a:pt x="5" y="11"/>
                    <a:pt x="5" y="15"/>
                  </a:cubicBezTo>
                  <a:cubicBezTo>
                    <a:pt x="5" y="23"/>
                    <a:pt x="9" y="30"/>
                    <a:pt x="15" y="34"/>
                  </a:cubicBezTo>
                  <a:cubicBezTo>
                    <a:pt x="11" y="34"/>
                    <a:pt x="8" y="33"/>
                    <a:pt x="5" y="31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5" y="42"/>
                    <a:pt x="12" y="51"/>
                    <a:pt x="23" y="53"/>
                  </a:cubicBezTo>
                  <a:cubicBezTo>
                    <a:pt x="21" y="53"/>
                    <a:pt x="19" y="54"/>
                    <a:pt x="17" y="54"/>
                  </a:cubicBezTo>
                  <a:cubicBezTo>
                    <a:pt x="15" y="54"/>
                    <a:pt x="14" y="54"/>
                    <a:pt x="13" y="53"/>
                  </a:cubicBezTo>
                  <a:cubicBezTo>
                    <a:pt x="15" y="62"/>
                    <a:pt x="23" y="69"/>
                    <a:pt x="33" y="69"/>
                  </a:cubicBezTo>
                  <a:cubicBezTo>
                    <a:pt x="26" y="75"/>
                    <a:pt x="16" y="78"/>
                    <a:pt x="6" y="78"/>
                  </a:cubicBezTo>
                  <a:cubicBezTo>
                    <a:pt x="4" y="78"/>
                    <a:pt x="2" y="78"/>
                    <a:pt x="0" y="78"/>
                  </a:cubicBezTo>
                  <a:cubicBezTo>
                    <a:pt x="10" y="84"/>
                    <a:pt x="22" y="88"/>
                    <a:pt x="34" y="88"/>
                  </a:cubicBezTo>
                  <a:cubicBezTo>
                    <a:pt x="75" y="88"/>
                    <a:pt x="97" y="54"/>
                    <a:pt x="97" y="25"/>
                  </a:cubicBezTo>
                  <a:cubicBezTo>
                    <a:pt x="97" y="24"/>
                    <a:pt x="97" y="23"/>
                    <a:pt x="97" y="22"/>
                  </a:cubicBezTo>
                  <a:cubicBezTo>
                    <a:pt x="102" y="19"/>
                    <a:pt x="105" y="15"/>
                    <a:pt x="108" y="11"/>
                  </a:cubicBezTo>
                  <a:close/>
                </a:path>
              </a:pathLst>
            </a:custGeom>
            <a:solidFill>
              <a:srgbClr val="4A66AC">
                <a:lumMod val="5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35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4" name="Freeform 213"/>
            <p:cNvSpPr/>
            <p:nvPr/>
          </p:nvSpPr>
          <p:spPr bwMode="auto">
            <a:xfrm>
              <a:off x="9936409" y="5515577"/>
              <a:ext cx="182039" cy="189378"/>
            </a:xfrm>
            <a:custGeom>
              <a:avLst/>
              <a:gdLst>
                <a:gd name="T0" fmla="*/ 66 w 124"/>
                <a:gd name="T1" fmla="*/ 0 h 129"/>
                <a:gd name="T2" fmla="*/ 66 w 124"/>
                <a:gd name="T3" fmla="*/ 59 h 129"/>
                <a:gd name="T4" fmla="*/ 124 w 124"/>
                <a:gd name="T5" fmla="*/ 0 h 129"/>
                <a:gd name="T6" fmla="*/ 124 w 124"/>
                <a:gd name="T7" fmla="*/ 129 h 129"/>
                <a:gd name="T8" fmla="*/ 66 w 124"/>
                <a:gd name="T9" fmla="*/ 70 h 129"/>
                <a:gd name="T10" fmla="*/ 66 w 124"/>
                <a:gd name="T11" fmla="*/ 129 h 129"/>
                <a:gd name="T12" fmla="*/ 0 w 124"/>
                <a:gd name="T13" fmla="*/ 64 h 129"/>
                <a:gd name="T14" fmla="*/ 66 w 124"/>
                <a:gd name="T15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4" h="129">
                  <a:moveTo>
                    <a:pt x="66" y="0"/>
                  </a:moveTo>
                  <a:lnTo>
                    <a:pt x="66" y="59"/>
                  </a:lnTo>
                  <a:lnTo>
                    <a:pt x="124" y="0"/>
                  </a:lnTo>
                  <a:lnTo>
                    <a:pt x="124" y="129"/>
                  </a:lnTo>
                  <a:lnTo>
                    <a:pt x="66" y="70"/>
                  </a:lnTo>
                  <a:lnTo>
                    <a:pt x="66" y="129"/>
                  </a:lnTo>
                  <a:lnTo>
                    <a:pt x="0" y="64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4A66AC">
                <a:lumMod val="5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35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5" name="Freeform 214"/>
            <p:cNvSpPr>
              <a:spLocks noEditPoints="1"/>
            </p:cNvSpPr>
            <p:nvPr/>
          </p:nvSpPr>
          <p:spPr bwMode="auto">
            <a:xfrm>
              <a:off x="9607565" y="5553747"/>
              <a:ext cx="274526" cy="273057"/>
            </a:xfrm>
            <a:custGeom>
              <a:avLst/>
              <a:gdLst>
                <a:gd name="T0" fmla="*/ 0 w 114"/>
                <a:gd name="T1" fmla="*/ 83 h 114"/>
                <a:gd name="T2" fmla="*/ 10 w 114"/>
                <a:gd name="T3" fmla="*/ 93 h 114"/>
                <a:gd name="T4" fmla="*/ 30 w 114"/>
                <a:gd name="T5" fmla="*/ 73 h 114"/>
                <a:gd name="T6" fmla="*/ 41 w 114"/>
                <a:gd name="T7" fmla="*/ 84 h 114"/>
                <a:gd name="T8" fmla="*/ 21 w 114"/>
                <a:gd name="T9" fmla="*/ 104 h 114"/>
                <a:gd name="T10" fmla="*/ 31 w 114"/>
                <a:gd name="T11" fmla="*/ 114 h 114"/>
                <a:gd name="T12" fmla="*/ 51 w 114"/>
                <a:gd name="T13" fmla="*/ 94 h 114"/>
                <a:gd name="T14" fmla="*/ 64 w 114"/>
                <a:gd name="T15" fmla="*/ 107 h 114"/>
                <a:gd name="T16" fmla="*/ 74 w 114"/>
                <a:gd name="T17" fmla="*/ 97 h 114"/>
                <a:gd name="T18" fmla="*/ 17 w 114"/>
                <a:gd name="T19" fmla="*/ 40 h 114"/>
                <a:gd name="T20" fmla="*/ 7 w 114"/>
                <a:gd name="T21" fmla="*/ 50 h 114"/>
                <a:gd name="T22" fmla="*/ 20 w 114"/>
                <a:gd name="T23" fmla="*/ 63 h 114"/>
                <a:gd name="T24" fmla="*/ 0 w 114"/>
                <a:gd name="T25" fmla="*/ 83 h 114"/>
                <a:gd name="T26" fmla="*/ 84 w 114"/>
                <a:gd name="T27" fmla="*/ 30 h 114"/>
                <a:gd name="T28" fmla="*/ 26 w 114"/>
                <a:gd name="T29" fmla="*/ 39 h 114"/>
                <a:gd name="T30" fmla="*/ 75 w 114"/>
                <a:gd name="T31" fmla="*/ 88 h 114"/>
                <a:gd name="T32" fmla="*/ 84 w 114"/>
                <a:gd name="T33" fmla="*/ 30 h 114"/>
                <a:gd name="T34" fmla="*/ 93 w 114"/>
                <a:gd name="T35" fmla="*/ 35 h 114"/>
                <a:gd name="T36" fmla="*/ 79 w 114"/>
                <a:gd name="T37" fmla="*/ 21 h 114"/>
                <a:gd name="T38" fmla="*/ 100 w 114"/>
                <a:gd name="T39" fmla="*/ 0 h 114"/>
                <a:gd name="T40" fmla="*/ 114 w 114"/>
                <a:gd name="T41" fmla="*/ 14 h 114"/>
                <a:gd name="T42" fmla="*/ 93 w 114"/>
                <a:gd name="T43" fmla="*/ 35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4" h="114">
                  <a:moveTo>
                    <a:pt x="0" y="83"/>
                  </a:moveTo>
                  <a:cubicBezTo>
                    <a:pt x="10" y="93"/>
                    <a:pt x="10" y="93"/>
                    <a:pt x="10" y="93"/>
                  </a:cubicBezTo>
                  <a:cubicBezTo>
                    <a:pt x="30" y="73"/>
                    <a:pt x="30" y="73"/>
                    <a:pt x="30" y="73"/>
                  </a:cubicBezTo>
                  <a:cubicBezTo>
                    <a:pt x="41" y="84"/>
                    <a:pt x="41" y="84"/>
                    <a:pt x="41" y="84"/>
                  </a:cubicBezTo>
                  <a:cubicBezTo>
                    <a:pt x="21" y="104"/>
                    <a:pt x="21" y="104"/>
                    <a:pt x="21" y="104"/>
                  </a:cubicBezTo>
                  <a:cubicBezTo>
                    <a:pt x="31" y="114"/>
                    <a:pt x="31" y="114"/>
                    <a:pt x="31" y="114"/>
                  </a:cubicBezTo>
                  <a:cubicBezTo>
                    <a:pt x="51" y="94"/>
                    <a:pt x="51" y="94"/>
                    <a:pt x="51" y="94"/>
                  </a:cubicBezTo>
                  <a:cubicBezTo>
                    <a:pt x="64" y="107"/>
                    <a:pt x="64" y="107"/>
                    <a:pt x="64" y="107"/>
                  </a:cubicBezTo>
                  <a:cubicBezTo>
                    <a:pt x="74" y="97"/>
                    <a:pt x="74" y="97"/>
                    <a:pt x="74" y="97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20" y="63"/>
                    <a:pt x="20" y="63"/>
                    <a:pt x="20" y="63"/>
                  </a:cubicBezTo>
                  <a:lnTo>
                    <a:pt x="0" y="83"/>
                  </a:lnTo>
                  <a:close/>
                  <a:moveTo>
                    <a:pt x="84" y="30"/>
                  </a:moveTo>
                  <a:cubicBezTo>
                    <a:pt x="65" y="12"/>
                    <a:pt x="41" y="26"/>
                    <a:pt x="26" y="39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88" y="73"/>
                    <a:pt x="102" y="49"/>
                    <a:pt x="84" y="30"/>
                  </a:cubicBezTo>
                  <a:close/>
                  <a:moveTo>
                    <a:pt x="93" y="35"/>
                  </a:moveTo>
                  <a:cubicBezTo>
                    <a:pt x="79" y="21"/>
                    <a:pt x="79" y="21"/>
                    <a:pt x="79" y="21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14" y="14"/>
                    <a:pt x="114" y="14"/>
                    <a:pt x="114" y="14"/>
                  </a:cubicBezTo>
                  <a:lnTo>
                    <a:pt x="93" y="35"/>
                  </a:lnTo>
                  <a:close/>
                </a:path>
              </a:pathLst>
            </a:custGeom>
            <a:solidFill>
              <a:srgbClr val="4A66AC">
                <a:lumMod val="5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35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6" name="Freeform 215"/>
            <p:cNvSpPr>
              <a:spLocks noEditPoints="1"/>
            </p:cNvSpPr>
            <p:nvPr/>
          </p:nvSpPr>
          <p:spPr bwMode="auto">
            <a:xfrm>
              <a:off x="8939601" y="5327666"/>
              <a:ext cx="274526" cy="268653"/>
            </a:xfrm>
            <a:custGeom>
              <a:avLst/>
              <a:gdLst>
                <a:gd name="T0" fmla="*/ 110 w 115"/>
                <a:gd name="T1" fmla="*/ 36 h 112"/>
                <a:gd name="T2" fmla="*/ 86 w 115"/>
                <a:gd name="T3" fmla="*/ 1 h 112"/>
                <a:gd name="T4" fmla="*/ 86 w 115"/>
                <a:gd name="T5" fmla="*/ 1 h 112"/>
                <a:gd name="T6" fmla="*/ 77 w 115"/>
                <a:gd name="T7" fmla="*/ 4 h 112"/>
                <a:gd name="T8" fmla="*/ 32 w 115"/>
                <a:gd name="T9" fmla="*/ 39 h 112"/>
                <a:gd name="T10" fmla="*/ 36 w 115"/>
                <a:gd name="T11" fmla="*/ 56 h 112"/>
                <a:gd name="T12" fmla="*/ 42 w 115"/>
                <a:gd name="T13" fmla="*/ 73 h 112"/>
                <a:gd name="T14" fmla="*/ 98 w 115"/>
                <a:gd name="T15" fmla="*/ 81 h 112"/>
                <a:gd name="T16" fmla="*/ 106 w 115"/>
                <a:gd name="T17" fmla="*/ 78 h 112"/>
                <a:gd name="T18" fmla="*/ 106 w 115"/>
                <a:gd name="T19" fmla="*/ 79 h 112"/>
                <a:gd name="T20" fmla="*/ 110 w 115"/>
                <a:gd name="T21" fmla="*/ 36 h 112"/>
                <a:gd name="T22" fmla="*/ 102 w 115"/>
                <a:gd name="T23" fmla="*/ 73 h 112"/>
                <a:gd name="T24" fmla="*/ 99 w 115"/>
                <a:gd name="T25" fmla="*/ 73 h 112"/>
                <a:gd name="T26" fmla="*/ 93 w 115"/>
                <a:gd name="T27" fmla="*/ 67 h 112"/>
                <a:gd name="T28" fmla="*/ 83 w 115"/>
                <a:gd name="T29" fmla="*/ 43 h 112"/>
                <a:gd name="T30" fmla="*/ 80 w 115"/>
                <a:gd name="T31" fmla="*/ 18 h 112"/>
                <a:gd name="T32" fmla="*/ 82 w 115"/>
                <a:gd name="T33" fmla="*/ 10 h 112"/>
                <a:gd name="T34" fmla="*/ 84 w 115"/>
                <a:gd name="T35" fmla="*/ 8 h 112"/>
                <a:gd name="T36" fmla="*/ 87 w 115"/>
                <a:gd name="T37" fmla="*/ 9 h 112"/>
                <a:gd name="T38" fmla="*/ 93 w 115"/>
                <a:gd name="T39" fmla="*/ 15 h 112"/>
                <a:gd name="T40" fmla="*/ 103 w 115"/>
                <a:gd name="T41" fmla="*/ 38 h 112"/>
                <a:gd name="T42" fmla="*/ 106 w 115"/>
                <a:gd name="T43" fmla="*/ 63 h 112"/>
                <a:gd name="T44" fmla="*/ 104 w 115"/>
                <a:gd name="T45" fmla="*/ 71 h 112"/>
                <a:gd name="T46" fmla="*/ 102 w 115"/>
                <a:gd name="T47" fmla="*/ 73 h 112"/>
                <a:gd name="T48" fmla="*/ 28 w 115"/>
                <a:gd name="T49" fmla="*/ 58 h 112"/>
                <a:gd name="T50" fmla="*/ 25 w 115"/>
                <a:gd name="T51" fmla="*/ 42 h 112"/>
                <a:gd name="T52" fmla="*/ 11 w 115"/>
                <a:gd name="T53" fmla="*/ 47 h 112"/>
                <a:gd name="T54" fmla="*/ 4 w 115"/>
                <a:gd name="T55" fmla="*/ 49 h 112"/>
                <a:gd name="T56" fmla="*/ 0 w 115"/>
                <a:gd name="T57" fmla="*/ 61 h 112"/>
                <a:gd name="T58" fmla="*/ 3 w 115"/>
                <a:gd name="T59" fmla="*/ 70 h 112"/>
                <a:gd name="T60" fmla="*/ 11 w 115"/>
                <a:gd name="T61" fmla="*/ 78 h 112"/>
                <a:gd name="T62" fmla="*/ 19 w 115"/>
                <a:gd name="T63" fmla="*/ 76 h 112"/>
                <a:gd name="T64" fmla="*/ 34 w 115"/>
                <a:gd name="T65" fmla="*/ 73 h 112"/>
                <a:gd name="T66" fmla="*/ 28 w 115"/>
                <a:gd name="T67" fmla="*/ 58 h 112"/>
                <a:gd name="T68" fmla="*/ 47 w 115"/>
                <a:gd name="T69" fmla="*/ 77 h 112"/>
                <a:gd name="T70" fmla="*/ 32 w 115"/>
                <a:gd name="T71" fmla="*/ 78 h 112"/>
                <a:gd name="T72" fmla="*/ 50 w 115"/>
                <a:gd name="T73" fmla="*/ 110 h 112"/>
                <a:gd name="T74" fmla="*/ 54 w 115"/>
                <a:gd name="T75" fmla="*/ 111 h 112"/>
                <a:gd name="T76" fmla="*/ 66 w 115"/>
                <a:gd name="T77" fmla="*/ 102 h 112"/>
                <a:gd name="T78" fmla="*/ 66 w 115"/>
                <a:gd name="T79" fmla="*/ 98 h 112"/>
                <a:gd name="T80" fmla="*/ 47 w 115"/>
                <a:gd name="T81" fmla="*/ 77 h 112"/>
                <a:gd name="T82" fmla="*/ 96 w 115"/>
                <a:gd name="T83" fmla="*/ 53 h 112"/>
                <a:gd name="T84" fmla="*/ 95 w 115"/>
                <a:gd name="T85" fmla="*/ 53 h 112"/>
                <a:gd name="T86" fmla="*/ 93 w 115"/>
                <a:gd name="T87" fmla="*/ 51 h 112"/>
                <a:gd name="T88" fmla="*/ 89 w 115"/>
                <a:gd name="T89" fmla="*/ 42 h 112"/>
                <a:gd name="T90" fmla="*/ 88 w 115"/>
                <a:gd name="T91" fmla="*/ 32 h 112"/>
                <a:gd name="T92" fmla="*/ 89 w 115"/>
                <a:gd name="T93" fmla="*/ 29 h 112"/>
                <a:gd name="T94" fmla="*/ 90 w 115"/>
                <a:gd name="T95" fmla="*/ 28 h 112"/>
                <a:gd name="T96" fmla="*/ 91 w 115"/>
                <a:gd name="T97" fmla="*/ 29 h 112"/>
                <a:gd name="T98" fmla="*/ 93 w 115"/>
                <a:gd name="T99" fmla="*/ 31 h 112"/>
                <a:gd name="T100" fmla="*/ 97 w 115"/>
                <a:gd name="T101" fmla="*/ 40 h 112"/>
                <a:gd name="T102" fmla="*/ 98 w 115"/>
                <a:gd name="T103" fmla="*/ 49 h 112"/>
                <a:gd name="T104" fmla="*/ 97 w 115"/>
                <a:gd name="T105" fmla="*/ 52 h 112"/>
                <a:gd name="T106" fmla="*/ 96 w 115"/>
                <a:gd name="T107" fmla="*/ 53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12">
                  <a:moveTo>
                    <a:pt x="110" y="36"/>
                  </a:moveTo>
                  <a:cubicBezTo>
                    <a:pt x="104" y="15"/>
                    <a:pt x="93" y="0"/>
                    <a:pt x="86" y="1"/>
                  </a:cubicBezTo>
                  <a:cubicBezTo>
                    <a:pt x="86" y="1"/>
                    <a:pt x="86" y="1"/>
                    <a:pt x="86" y="1"/>
                  </a:cubicBezTo>
                  <a:cubicBezTo>
                    <a:pt x="77" y="4"/>
                    <a:pt x="77" y="4"/>
                    <a:pt x="77" y="4"/>
                  </a:cubicBezTo>
                  <a:cubicBezTo>
                    <a:pt x="77" y="4"/>
                    <a:pt x="60" y="25"/>
                    <a:pt x="32" y="39"/>
                  </a:cubicBezTo>
                  <a:cubicBezTo>
                    <a:pt x="33" y="44"/>
                    <a:pt x="34" y="50"/>
                    <a:pt x="36" y="56"/>
                  </a:cubicBezTo>
                  <a:cubicBezTo>
                    <a:pt x="37" y="63"/>
                    <a:pt x="39" y="68"/>
                    <a:pt x="42" y="73"/>
                  </a:cubicBezTo>
                  <a:cubicBezTo>
                    <a:pt x="73" y="71"/>
                    <a:pt x="98" y="81"/>
                    <a:pt x="98" y="81"/>
                  </a:cubicBezTo>
                  <a:cubicBezTo>
                    <a:pt x="106" y="78"/>
                    <a:pt x="106" y="78"/>
                    <a:pt x="106" y="78"/>
                  </a:cubicBezTo>
                  <a:cubicBezTo>
                    <a:pt x="106" y="78"/>
                    <a:pt x="106" y="79"/>
                    <a:pt x="106" y="79"/>
                  </a:cubicBezTo>
                  <a:cubicBezTo>
                    <a:pt x="114" y="76"/>
                    <a:pt x="115" y="57"/>
                    <a:pt x="110" y="36"/>
                  </a:cubicBezTo>
                  <a:close/>
                  <a:moveTo>
                    <a:pt x="102" y="73"/>
                  </a:moveTo>
                  <a:cubicBezTo>
                    <a:pt x="101" y="74"/>
                    <a:pt x="99" y="73"/>
                    <a:pt x="99" y="73"/>
                  </a:cubicBezTo>
                  <a:cubicBezTo>
                    <a:pt x="97" y="71"/>
                    <a:pt x="95" y="69"/>
                    <a:pt x="93" y="67"/>
                  </a:cubicBezTo>
                  <a:cubicBezTo>
                    <a:pt x="89" y="61"/>
                    <a:pt x="85" y="53"/>
                    <a:pt x="83" y="43"/>
                  </a:cubicBezTo>
                  <a:cubicBezTo>
                    <a:pt x="80" y="34"/>
                    <a:pt x="79" y="25"/>
                    <a:pt x="80" y="18"/>
                  </a:cubicBezTo>
                  <a:cubicBezTo>
                    <a:pt x="80" y="15"/>
                    <a:pt x="81" y="12"/>
                    <a:pt x="82" y="10"/>
                  </a:cubicBezTo>
                  <a:cubicBezTo>
                    <a:pt x="82" y="10"/>
                    <a:pt x="83" y="8"/>
                    <a:pt x="84" y="8"/>
                  </a:cubicBezTo>
                  <a:cubicBezTo>
                    <a:pt x="85" y="8"/>
                    <a:pt x="87" y="9"/>
                    <a:pt x="87" y="9"/>
                  </a:cubicBezTo>
                  <a:cubicBezTo>
                    <a:pt x="89" y="10"/>
                    <a:pt x="91" y="12"/>
                    <a:pt x="93" y="15"/>
                  </a:cubicBezTo>
                  <a:cubicBezTo>
                    <a:pt x="97" y="20"/>
                    <a:pt x="101" y="29"/>
                    <a:pt x="103" y="38"/>
                  </a:cubicBezTo>
                  <a:cubicBezTo>
                    <a:pt x="106" y="47"/>
                    <a:pt x="107" y="56"/>
                    <a:pt x="106" y="63"/>
                  </a:cubicBezTo>
                  <a:cubicBezTo>
                    <a:pt x="105" y="67"/>
                    <a:pt x="105" y="69"/>
                    <a:pt x="104" y="71"/>
                  </a:cubicBezTo>
                  <a:cubicBezTo>
                    <a:pt x="103" y="72"/>
                    <a:pt x="103" y="73"/>
                    <a:pt x="102" y="73"/>
                  </a:cubicBezTo>
                  <a:close/>
                  <a:moveTo>
                    <a:pt x="28" y="58"/>
                  </a:moveTo>
                  <a:cubicBezTo>
                    <a:pt x="27" y="53"/>
                    <a:pt x="26" y="47"/>
                    <a:pt x="25" y="42"/>
                  </a:cubicBezTo>
                  <a:cubicBezTo>
                    <a:pt x="20" y="44"/>
                    <a:pt x="16" y="46"/>
                    <a:pt x="11" y="47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11" y="78"/>
                    <a:pt x="11" y="78"/>
                    <a:pt x="11" y="78"/>
                  </a:cubicBezTo>
                  <a:cubicBezTo>
                    <a:pt x="11" y="78"/>
                    <a:pt x="11" y="78"/>
                    <a:pt x="19" y="76"/>
                  </a:cubicBezTo>
                  <a:cubicBezTo>
                    <a:pt x="24" y="75"/>
                    <a:pt x="28" y="74"/>
                    <a:pt x="34" y="73"/>
                  </a:cubicBezTo>
                  <a:cubicBezTo>
                    <a:pt x="32" y="69"/>
                    <a:pt x="30" y="64"/>
                    <a:pt x="28" y="58"/>
                  </a:cubicBezTo>
                  <a:close/>
                  <a:moveTo>
                    <a:pt x="47" y="77"/>
                  </a:moveTo>
                  <a:cubicBezTo>
                    <a:pt x="32" y="78"/>
                    <a:pt x="32" y="78"/>
                    <a:pt x="32" y="78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1" y="112"/>
                    <a:pt x="53" y="112"/>
                    <a:pt x="54" y="111"/>
                  </a:cubicBezTo>
                  <a:cubicBezTo>
                    <a:pt x="66" y="102"/>
                    <a:pt x="66" y="102"/>
                    <a:pt x="66" y="102"/>
                  </a:cubicBezTo>
                  <a:cubicBezTo>
                    <a:pt x="67" y="101"/>
                    <a:pt x="67" y="99"/>
                    <a:pt x="66" y="98"/>
                  </a:cubicBezTo>
                  <a:lnTo>
                    <a:pt x="47" y="77"/>
                  </a:lnTo>
                  <a:close/>
                  <a:moveTo>
                    <a:pt x="96" y="53"/>
                  </a:moveTo>
                  <a:cubicBezTo>
                    <a:pt x="96" y="53"/>
                    <a:pt x="95" y="53"/>
                    <a:pt x="95" y="53"/>
                  </a:cubicBezTo>
                  <a:cubicBezTo>
                    <a:pt x="94" y="53"/>
                    <a:pt x="94" y="52"/>
                    <a:pt x="93" y="51"/>
                  </a:cubicBezTo>
                  <a:cubicBezTo>
                    <a:pt x="91" y="49"/>
                    <a:pt x="90" y="45"/>
                    <a:pt x="89" y="42"/>
                  </a:cubicBezTo>
                  <a:cubicBezTo>
                    <a:pt x="88" y="38"/>
                    <a:pt x="88" y="35"/>
                    <a:pt x="88" y="32"/>
                  </a:cubicBezTo>
                  <a:cubicBezTo>
                    <a:pt x="88" y="31"/>
                    <a:pt x="88" y="30"/>
                    <a:pt x="89" y="29"/>
                  </a:cubicBezTo>
                  <a:cubicBezTo>
                    <a:pt x="89" y="29"/>
                    <a:pt x="89" y="28"/>
                    <a:pt x="90" y="28"/>
                  </a:cubicBezTo>
                  <a:cubicBezTo>
                    <a:pt x="90" y="28"/>
                    <a:pt x="90" y="28"/>
                    <a:pt x="91" y="29"/>
                  </a:cubicBezTo>
                  <a:cubicBezTo>
                    <a:pt x="91" y="29"/>
                    <a:pt x="92" y="30"/>
                    <a:pt x="93" y="31"/>
                  </a:cubicBezTo>
                  <a:cubicBezTo>
                    <a:pt x="94" y="33"/>
                    <a:pt x="96" y="36"/>
                    <a:pt x="97" y="40"/>
                  </a:cubicBezTo>
                  <a:cubicBezTo>
                    <a:pt x="98" y="43"/>
                    <a:pt x="98" y="47"/>
                    <a:pt x="98" y="49"/>
                  </a:cubicBezTo>
                  <a:cubicBezTo>
                    <a:pt x="98" y="51"/>
                    <a:pt x="98" y="52"/>
                    <a:pt x="97" y="52"/>
                  </a:cubicBezTo>
                  <a:cubicBezTo>
                    <a:pt x="97" y="53"/>
                    <a:pt x="97" y="53"/>
                    <a:pt x="96" y="53"/>
                  </a:cubicBezTo>
                  <a:close/>
                </a:path>
              </a:pathLst>
            </a:custGeom>
            <a:solidFill>
              <a:srgbClr val="4A66AC">
                <a:lumMod val="5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35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7" name="Freeform 216"/>
            <p:cNvSpPr>
              <a:spLocks noEditPoints="1"/>
            </p:cNvSpPr>
            <p:nvPr/>
          </p:nvSpPr>
          <p:spPr bwMode="auto">
            <a:xfrm>
              <a:off x="9265509" y="5335008"/>
              <a:ext cx="251037" cy="252505"/>
            </a:xfrm>
            <a:custGeom>
              <a:avLst/>
              <a:gdLst>
                <a:gd name="T0" fmla="*/ 100 w 105"/>
                <a:gd name="T1" fmla="*/ 29 h 105"/>
                <a:gd name="T2" fmla="*/ 71 w 105"/>
                <a:gd name="T3" fmla="*/ 26 h 105"/>
                <a:gd name="T4" fmla="*/ 88 w 105"/>
                <a:gd name="T5" fmla="*/ 9 h 105"/>
                <a:gd name="T6" fmla="*/ 82 w 105"/>
                <a:gd name="T7" fmla="*/ 3 h 105"/>
                <a:gd name="T8" fmla="*/ 59 w 105"/>
                <a:gd name="T9" fmla="*/ 26 h 105"/>
                <a:gd name="T10" fmla="*/ 52 w 105"/>
                <a:gd name="T11" fmla="*/ 26 h 105"/>
                <a:gd name="T12" fmla="*/ 52 w 105"/>
                <a:gd name="T13" fmla="*/ 26 h 105"/>
                <a:gd name="T14" fmla="*/ 26 w 105"/>
                <a:gd name="T15" fmla="*/ 0 h 105"/>
                <a:gd name="T16" fmla="*/ 19 w 105"/>
                <a:gd name="T17" fmla="*/ 6 h 105"/>
                <a:gd name="T18" fmla="*/ 39 w 105"/>
                <a:gd name="T19" fmla="*/ 26 h 105"/>
                <a:gd name="T20" fmla="*/ 4 w 105"/>
                <a:gd name="T21" fmla="*/ 29 h 105"/>
                <a:gd name="T22" fmla="*/ 0 w 105"/>
                <a:gd name="T23" fmla="*/ 65 h 105"/>
                <a:gd name="T24" fmla="*/ 4 w 105"/>
                <a:gd name="T25" fmla="*/ 101 h 105"/>
                <a:gd name="T26" fmla="*/ 52 w 105"/>
                <a:gd name="T27" fmla="*/ 105 h 105"/>
                <a:gd name="T28" fmla="*/ 100 w 105"/>
                <a:gd name="T29" fmla="*/ 101 h 105"/>
                <a:gd name="T30" fmla="*/ 105 w 105"/>
                <a:gd name="T31" fmla="*/ 65 h 105"/>
                <a:gd name="T32" fmla="*/ 100 w 105"/>
                <a:gd name="T33" fmla="*/ 29 h 105"/>
                <a:gd name="T34" fmla="*/ 88 w 105"/>
                <a:gd name="T35" fmla="*/ 89 h 105"/>
                <a:gd name="T36" fmla="*/ 52 w 105"/>
                <a:gd name="T37" fmla="*/ 92 h 105"/>
                <a:gd name="T38" fmla="*/ 16 w 105"/>
                <a:gd name="T39" fmla="*/ 89 h 105"/>
                <a:gd name="T40" fmla="*/ 13 w 105"/>
                <a:gd name="T41" fmla="*/ 65 h 105"/>
                <a:gd name="T42" fmla="*/ 16 w 105"/>
                <a:gd name="T43" fmla="*/ 41 h 105"/>
                <a:gd name="T44" fmla="*/ 52 w 105"/>
                <a:gd name="T45" fmla="*/ 39 h 105"/>
                <a:gd name="T46" fmla="*/ 88 w 105"/>
                <a:gd name="T47" fmla="*/ 41 h 105"/>
                <a:gd name="T48" fmla="*/ 92 w 105"/>
                <a:gd name="T49" fmla="*/ 65 h 105"/>
                <a:gd name="T50" fmla="*/ 88 w 105"/>
                <a:gd name="T51" fmla="*/ 89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5" h="105">
                  <a:moveTo>
                    <a:pt x="100" y="29"/>
                  </a:moveTo>
                  <a:cubicBezTo>
                    <a:pt x="91" y="28"/>
                    <a:pt x="82" y="27"/>
                    <a:pt x="71" y="26"/>
                  </a:cubicBezTo>
                  <a:cubicBezTo>
                    <a:pt x="88" y="9"/>
                    <a:pt x="88" y="9"/>
                    <a:pt x="88" y="9"/>
                  </a:cubicBezTo>
                  <a:cubicBezTo>
                    <a:pt x="82" y="3"/>
                    <a:pt x="82" y="3"/>
                    <a:pt x="82" y="3"/>
                  </a:cubicBezTo>
                  <a:cubicBezTo>
                    <a:pt x="59" y="26"/>
                    <a:pt x="59" y="26"/>
                    <a:pt x="59" y="26"/>
                  </a:cubicBezTo>
                  <a:cubicBezTo>
                    <a:pt x="57" y="26"/>
                    <a:pt x="54" y="26"/>
                    <a:pt x="52" y="26"/>
                  </a:cubicBezTo>
                  <a:cubicBezTo>
                    <a:pt x="52" y="26"/>
                    <a:pt x="52" y="26"/>
                    <a:pt x="52" y="26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27" y="27"/>
                    <a:pt x="15" y="28"/>
                    <a:pt x="4" y="29"/>
                  </a:cubicBezTo>
                  <a:cubicBezTo>
                    <a:pt x="1" y="40"/>
                    <a:pt x="0" y="52"/>
                    <a:pt x="0" y="65"/>
                  </a:cubicBezTo>
                  <a:cubicBezTo>
                    <a:pt x="0" y="78"/>
                    <a:pt x="1" y="90"/>
                    <a:pt x="4" y="101"/>
                  </a:cubicBezTo>
                  <a:cubicBezTo>
                    <a:pt x="19" y="104"/>
                    <a:pt x="35" y="105"/>
                    <a:pt x="52" y="105"/>
                  </a:cubicBezTo>
                  <a:cubicBezTo>
                    <a:pt x="69" y="105"/>
                    <a:pt x="86" y="104"/>
                    <a:pt x="100" y="101"/>
                  </a:cubicBezTo>
                  <a:cubicBezTo>
                    <a:pt x="103" y="90"/>
                    <a:pt x="105" y="78"/>
                    <a:pt x="105" y="65"/>
                  </a:cubicBezTo>
                  <a:cubicBezTo>
                    <a:pt x="105" y="52"/>
                    <a:pt x="103" y="40"/>
                    <a:pt x="100" y="29"/>
                  </a:cubicBezTo>
                  <a:close/>
                  <a:moveTo>
                    <a:pt x="88" y="89"/>
                  </a:moveTo>
                  <a:cubicBezTo>
                    <a:pt x="77" y="91"/>
                    <a:pt x="65" y="92"/>
                    <a:pt x="52" y="92"/>
                  </a:cubicBezTo>
                  <a:cubicBezTo>
                    <a:pt x="39" y="92"/>
                    <a:pt x="27" y="91"/>
                    <a:pt x="16" y="89"/>
                  </a:cubicBezTo>
                  <a:cubicBezTo>
                    <a:pt x="14" y="82"/>
                    <a:pt x="13" y="74"/>
                    <a:pt x="13" y="65"/>
                  </a:cubicBezTo>
                  <a:cubicBezTo>
                    <a:pt x="13" y="57"/>
                    <a:pt x="14" y="49"/>
                    <a:pt x="16" y="41"/>
                  </a:cubicBezTo>
                  <a:cubicBezTo>
                    <a:pt x="27" y="40"/>
                    <a:pt x="39" y="39"/>
                    <a:pt x="52" y="39"/>
                  </a:cubicBezTo>
                  <a:cubicBezTo>
                    <a:pt x="65" y="39"/>
                    <a:pt x="77" y="40"/>
                    <a:pt x="88" y="41"/>
                  </a:cubicBezTo>
                  <a:cubicBezTo>
                    <a:pt x="90" y="49"/>
                    <a:pt x="92" y="57"/>
                    <a:pt x="92" y="65"/>
                  </a:cubicBezTo>
                  <a:cubicBezTo>
                    <a:pt x="92" y="74"/>
                    <a:pt x="90" y="82"/>
                    <a:pt x="88" y="89"/>
                  </a:cubicBezTo>
                  <a:close/>
                </a:path>
              </a:pathLst>
            </a:custGeom>
            <a:solidFill>
              <a:srgbClr val="4A66AC">
                <a:lumMod val="5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35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8" name="Freeform 217"/>
            <p:cNvSpPr/>
            <p:nvPr/>
          </p:nvSpPr>
          <p:spPr bwMode="auto">
            <a:xfrm>
              <a:off x="9228808" y="5637426"/>
              <a:ext cx="306823" cy="173230"/>
            </a:xfrm>
            <a:custGeom>
              <a:avLst/>
              <a:gdLst>
                <a:gd name="T0" fmla="*/ 128 w 128"/>
                <a:gd name="T1" fmla="*/ 50 h 72"/>
                <a:gd name="T2" fmla="*/ 112 w 128"/>
                <a:gd name="T3" fmla="*/ 29 h 72"/>
                <a:gd name="T4" fmla="*/ 82 w 128"/>
                <a:gd name="T5" fmla="*/ 0 h 72"/>
                <a:gd name="T6" fmla="*/ 58 w 128"/>
                <a:gd name="T7" fmla="*/ 11 h 72"/>
                <a:gd name="T8" fmla="*/ 45 w 128"/>
                <a:gd name="T9" fmla="*/ 4 h 72"/>
                <a:gd name="T10" fmla="*/ 29 w 128"/>
                <a:gd name="T11" fmla="*/ 21 h 72"/>
                <a:gd name="T12" fmla="*/ 29 w 128"/>
                <a:gd name="T13" fmla="*/ 23 h 72"/>
                <a:gd name="T14" fmla="*/ 24 w 128"/>
                <a:gd name="T15" fmla="*/ 23 h 72"/>
                <a:gd name="T16" fmla="*/ 0 w 128"/>
                <a:gd name="T17" fmla="*/ 47 h 72"/>
                <a:gd name="T18" fmla="*/ 24 w 128"/>
                <a:gd name="T19" fmla="*/ 72 h 72"/>
                <a:gd name="T20" fmla="*/ 106 w 128"/>
                <a:gd name="T21" fmla="*/ 72 h 72"/>
                <a:gd name="T22" fmla="*/ 106 w 128"/>
                <a:gd name="T23" fmla="*/ 72 h 72"/>
                <a:gd name="T24" fmla="*/ 128 w 128"/>
                <a:gd name="T25" fmla="*/ 5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8" h="72">
                  <a:moveTo>
                    <a:pt x="128" y="50"/>
                  </a:moveTo>
                  <a:cubicBezTo>
                    <a:pt x="128" y="39"/>
                    <a:pt x="121" y="31"/>
                    <a:pt x="112" y="29"/>
                  </a:cubicBezTo>
                  <a:cubicBezTo>
                    <a:pt x="111" y="12"/>
                    <a:pt x="98" y="0"/>
                    <a:pt x="82" y="0"/>
                  </a:cubicBezTo>
                  <a:cubicBezTo>
                    <a:pt x="72" y="0"/>
                    <a:pt x="64" y="4"/>
                    <a:pt x="58" y="11"/>
                  </a:cubicBezTo>
                  <a:cubicBezTo>
                    <a:pt x="55" y="7"/>
                    <a:pt x="51" y="4"/>
                    <a:pt x="45" y="4"/>
                  </a:cubicBezTo>
                  <a:cubicBezTo>
                    <a:pt x="36" y="4"/>
                    <a:pt x="29" y="12"/>
                    <a:pt x="29" y="21"/>
                  </a:cubicBezTo>
                  <a:cubicBezTo>
                    <a:pt x="29" y="22"/>
                    <a:pt x="29" y="23"/>
                    <a:pt x="29" y="23"/>
                  </a:cubicBezTo>
                  <a:cubicBezTo>
                    <a:pt x="27" y="23"/>
                    <a:pt x="26" y="23"/>
                    <a:pt x="24" y="23"/>
                  </a:cubicBezTo>
                  <a:cubicBezTo>
                    <a:pt x="11" y="23"/>
                    <a:pt x="0" y="34"/>
                    <a:pt x="0" y="47"/>
                  </a:cubicBezTo>
                  <a:cubicBezTo>
                    <a:pt x="0" y="61"/>
                    <a:pt x="11" y="72"/>
                    <a:pt x="24" y="72"/>
                  </a:cubicBezTo>
                  <a:cubicBezTo>
                    <a:pt x="106" y="72"/>
                    <a:pt x="106" y="72"/>
                    <a:pt x="106" y="72"/>
                  </a:cubicBezTo>
                  <a:cubicBezTo>
                    <a:pt x="106" y="72"/>
                    <a:pt x="106" y="72"/>
                    <a:pt x="106" y="72"/>
                  </a:cubicBezTo>
                  <a:cubicBezTo>
                    <a:pt x="118" y="71"/>
                    <a:pt x="128" y="62"/>
                    <a:pt x="128" y="50"/>
                  </a:cubicBezTo>
                  <a:close/>
                </a:path>
              </a:pathLst>
            </a:custGeom>
            <a:solidFill>
              <a:srgbClr val="4A66AC">
                <a:lumMod val="5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35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9" name="Freeform 218"/>
            <p:cNvSpPr>
              <a:spLocks noEditPoints="1"/>
            </p:cNvSpPr>
            <p:nvPr/>
          </p:nvSpPr>
          <p:spPr bwMode="auto">
            <a:xfrm>
              <a:off x="8944006" y="5637426"/>
              <a:ext cx="211399" cy="173230"/>
            </a:xfrm>
            <a:custGeom>
              <a:avLst/>
              <a:gdLst>
                <a:gd name="T0" fmla="*/ 0 w 88"/>
                <a:gd name="T1" fmla="*/ 0 h 72"/>
                <a:gd name="T2" fmla="*/ 0 w 88"/>
                <a:gd name="T3" fmla="*/ 72 h 72"/>
                <a:gd name="T4" fmla="*/ 88 w 88"/>
                <a:gd name="T5" fmla="*/ 72 h 72"/>
                <a:gd name="T6" fmla="*/ 88 w 88"/>
                <a:gd name="T7" fmla="*/ 0 h 72"/>
                <a:gd name="T8" fmla="*/ 0 w 88"/>
                <a:gd name="T9" fmla="*/ 0 h 72"/>
                <a:gd name="T10" fmla="*/ 83 w 88"/>
                <a:gd name="T11" fmla="*/ 66 h 72"/>
                <a:gd name="T12" fmla="*/ 5 w 88"/>
                <a:gd name="T13" fmla="*/ 66 h 72"/>
                <a:gd name="T14" fmla="*/ 5 w 88"/>
                <a:gd name="T15" fmla="*/ 5 h 72"/>
                <a:gd name="T16" fmla="*/ 83 w 88"/>
                <a:gd name="T17" fmla="*/ 5 h 72"/>
                <a:gd name="T18" fmla="*/ 83 w 88"/>
                <a:gd name="T19" fmla="*/ 66 h 72"/>
                <a:gd name="T20" fmla="*/ 61 w 88"/>
                <a:gd name="T21" fmla="*/ 19 h 72"/>
                <a:gd name="T22" fmla="*/ 69 w 88"/>
                <a:gd name="T23" fmla="*/ 27 h 72"/>
                <a:gd name="T24" fmla="*/ 77 w 88"/>
                <a:gd name="T25" fmla="*/ 19 h 72"/>
                <a:gd name="T26" fmla="*/ 69 w 88"/>
                <a:gd name="T27" fmla="*/ 11 h 72"/>
                <a:gd name="T28" fmla="*/ 61 w 88"/>
                <a:gd name="T29" fmla="*/ 19 h 72"/>
                <a:gd name="T30" fmla="*/ 77 w 88"/>
                <a:gd name="T31" fmla="*/ 60 h 72"/>
                <a:gd name="T32" fmla="*/ 11 w 88"/>
                <a:gd name="T33" fmla="*/ 60 h 72"/>
                <a:gd name="T34" fmla="*/ 27 w 88"/>
                <a:gd name="T35" fmla="*/ 16 h 72"/>
                <a:gd name="T36" fmla="*/ 50 w 88"/>
                <a:gd name="T37" fmla="*/ 44 h 72"/>
                <a:gd name="T38" fmla="*/ 61 w 88"/>
                <a:gd name="T39" fmla="*/ 36 h 72"/>
                <a:gd name="T40" fmla="*/ 77 w 88"/>
                <a:gd name="T41" fmla="*/ 6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8" h="72">
                  <a:moveTo>
                    <a:pt x="0" y="0"/>
                  </a:moveTo>
                  <a:cubicBezTo>
                    <a:pt x="0" y="72"/>
                    <a:pt x="0" y="72"/>
                    <a:pt x="0" y="72"/>
                  </a:cubicBezTo>
                  <a:cubicBezTo>
                    <a:pt x="88" y="72"/>
                    <a:pt x="88" y="72"/>
                    <a:pt x="88" y="72"/>
                  </a:cubicBezTo>
                  <a:cubicBezTo>
                    <a:pt x="88" y="0"/>
                    <a:pt x="88" y="0"/>
                    <a:pt x="88" y="0"/>
                  </a:cubicBezTo>
                  <a:lnTo>
                    <a:pt x="0" y="0"/>
                  </a:lnTo>
                  <a:close/>
                  <a:moveTo>
                    <a:pt x="83" y="66"/>
                  </a:moveTo>
                  <a:cubicBezTo>
                    <a:pt x="5" y="66"/>
                    <a:pt x="5" y="66"/>
                    <a:pt x="5" y="66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83" y="5"/>
                    <a:pt x="83" y="5"/>
                    <a:pt x="83" y="5"/>
                  </a:cubicBezTo>
                  <a:lnTo>
                    <a:pt x="83" y="66"/>
                  </a:lnTo>
                  <a:close/>
                  <a:moveTo>
                    <a:pt x="61" y="19"/>
                  </a:moveTo>
                  <a:cubicBezTo>
                    <a:pt x="61" y="24"/>
                    <a:pt x="64" y="27"/>
                    <a:pt x="69" y="27"/>
                  </a:cubicBezTo>
                  <a:cubicBezTo>
                    <a:pt x="74" y="27"/>
                    <a:pt x="77" y="24"/>
                    <a:pt x="77" y="19"/>
                  </a:cubicBezTo>
                  <a:cubicBezTo>
                    <a:pt x="77" y="14"/>
                    <a:pt x="74" y="11"/>
                    <a:pt x="69" y="11"/>
                  </a:cubicBezTo>
                  <a:cubicBezTo>
                    <a:pt x="64" y="11"/>
                    <a:pt x="61" y="14"/>
                    <a:pt x="61" y="19"/>
                  </a:cubicBezTo>
                  <a:close/>
                  <a:moveTo>
                    <a:pt x="77" y="60"/>
                  </a:moveTo>
                  <a:cubicBezTo>
                    <a:pt x="11" y="60"/>
                    <a:pt x="11" y="60"/>
                    <a:pt x="11" y="60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50" y="44"/>
                    <a:pt x="50" y="44"/>
                    <a:pt x="50" y="44"/>
                  </a:cubicBezTo>
                  <a:cubicBezTo>
                    <a:pt x="61" y="36"/>
                    <a:pt x="61" y="36"/>
                    <a:pt x="61" y="36"/>
                  </a:cubicBezTo>
                  <a:lnTo>
                    <a:pt x="77" y="60"/>
                  </a:lnTo>
                  <a:close/>
                </a:path>
              </a:pathLst>
            </a:custGeom>
            <a:solidFill>
              <a:srgbClr val="4A66AC">
                <a:lumMod val="5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35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00" name="Freeform 219"/>
            <p:cNvSpPr>
              <a:spLocks noEditPoints="1"/>
            </p:cNvSpPr>
            <p:nvPr/>
          </p:nvSpPr>
          <p:spPr bwMode="auto">
            <a:xfrm>
              <a:off x="8637183" y="5596320"/>
              <a:ext cx="204059" cy="206995"/>
            </a:xfrm>
            <a:custGeom>
              <a:avLst/>
              <a:gdLst>
                <a:gd name="T0" fmla="*/ 57 w 85"/>
                <a:gd name="T1" fmla="*/ 59 h 86"/>
                <a:gd name="T2" fmla="*/ 82 w 85"/>
                <a:gd name="T3" fmla="*/ 47 h 86"/>
                <a:gd name="T4" fmla="*/ 82 w 85"/>
                <a:gd name="T5" fmla="*/ 59 h 86"/>
                <a:gd name="T6" fmla="*/ 66 w 85"/>
                <a:gd name="T7" fmla="*/ 67 h 86"/>
                <a:gd name="T8" fmla="*/ 59 w 85"/>
                <a:gd name="T9" fmla="*/ 84 h 86"/>
                <a:gd name="T10" fmla="*/ 47 w 85"/>
                <a:gd name="T11" fmla="*/ 84 h 86"/>
                <a:gd name="T12" fmla="*/ 57 w 85"/>
                <a:gd name="T13" fmla="*/ 59 h 86"/>
                <a:gd name="T14" fmla="*/ 24 w 85"/>
                <a:gd name="T15" fmla="*/ 85 h 86"/>
                <a:gd name="T16" fmla="*/ 39 w 85"/>
                <a:gd name="T17" fmla="*/ 42 h 86"/>
                <a:gd name="T18" fmla="*/ 81 w 85"/>
                <a:gd name="T19" fmla="*/ 23 h 86"/>
                <a:gd name="T20" fmla="*/ 81 w 85"/>
                <a:gd name="T21" fmla="*/ 35 h 86"/>
                <a:gd name="T22" fmla="*/ 81 w 85"/>
                <a:gd name="T23" fmla="*/ 35 h 86"/>
                <a:gd name="T24" fmla="*/ 48 w 85"/>
                <a:gd name="T25" fmla="*/ 51 h 86"/>
                <a:gd name="T26" fmla="*/ 36 w 85"/>
                <a:gd name="T27" fmla="*/ 85 h 86"/>
                <a:gd name="T28" fmla="*/ 24 w 85"/>
                <a:gd name="T29" fmla="*/ 85 h 86"/>
                <a:gd name="T30" fmla="*/ 49 w 85"/>
                <a:gd name="T31" fmla="*/ 7 h 86"/>
                <a:gd name="T32" fmla="*/ 80 w 85"/>
                <a:gd name="T33" fmla="*/ 0 h 86"/>
                <a:gd name="T34" fmla="*/ 80 w 85"/>
                <a:gd name="T35" fmla="*/ 0 h 86"/>
                <a:gd name="T36" fmla="*/ 80 w 85"/>
                <a:gd name="T37" fmla="*/ 12 h 86"/>
                <a:gd name="T38" fmla="*/ 31 w 85"/>
                <a:gd name="T39" fmla="*/ 34 h 86"/>
                <a:gd name="T40" fmla="*/ 12 w 85"/>
                <a:gd name="T41" fmla="*/ 86 h 86"/>
                <a:gd name="T42" fmla="*/ 0 w 85"/>
                <a:gd name="T43" fmla="*/ 86 h 86"/>
                <a:gd name="T44" fmla="*/ 5 w 85"/>
                <a:gd name="T45" fmla="*/ 55 h 86"/>
                <a:gd name="T46" fmla="*/ 22 w 85"/>
                <a:gd name="T47" fmla="*/ 26 h 86"/>
                <a:gd name="T48" fmla="*/ 49 w 85"/>
                <a:gd name="T49" fmla="*/ 7 h 86"/>
                <a:gd name="T50" fmla="*/ 75 w 85"/>
                <a:gd name="T51" fmla="*/ 83 h 86"/>
                <a:gd name="T52" fmla="*/ 83 w 85"/>
                <a:gd name="T53" fmla="*/ 83 h 86"/>
                <a:gd name="T54" fmla="*/ 83 w 85"/>
                <a:gd name="T55" fmla="*/ 74 h 86"/>
                <a:gd name="T56" fmla="*/ 74 w 85"/>
                <a:gd name="T57" fmla="*/ 75 h 86"/>
                <a:gd name="T58" fmla="*/ 75 w 85"/>
                <a:gd name="T59" fmla="*/ 8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5" h="86">
                  <a:moveTo>
                    <a:pt x="57" y="59"/>
                  </a:moveTo>
                  <a:cubicBezTo>
                    <a:pt x="64" y="51"/>
                    <a:pt x="73" y="48"/>
                    <a:pt x="82" y="47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76" y="59"/>
                    <a:pt x="70" y="62"/>
                    <a:pt x="66" y="67"/>
                  </a:cubicBezTo>
                  <a:cubicBezTo>
                    <a:pt x="61" y="71"/>
                    <a:pt x="59" y="78"/>
                    <a:pt x="59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7" y="75"/>
                    <a:pt x="50" y="66"/>
                    <a:pt x="57" y="59"/>
                  </a:cubicBezTo>
                  <a:close/>
                  <a:moveTo>
                    <a:pt x="24" y="85"/>
                  </a:moveTo>
                  <a:cubicBezTo>
                    <a:pt x="23" y="69"/>
                    <a:pt x="29" y="54"/>
                    <a:pt x="39" y="42"/>
                  </a:cubicBezTo>
                  <a:cubicBezTo>
                    <a:pt x="50" y="31"/>
                    <a:pt x="65" y="24"/>
                    <a:pt x="81" y="23"/>
                  </a:cubicBezTo>
                  <a:cubicBezTo>
                    <a:pt x="81" y="35"/>
                    <a:pt x="81" y="35"/>
                    <a:pt x="81" y="35"/>
                  </a:cubicBezTo>
                  <a:cubicBezTo>
                    <a:pt x="81" y="35"/>
                    <a:pt x="81" y="35"/>
                    <a:pt x="81" y="35"/>
                  </a:cubicBezTo>
                  <a:cubicBezTo>
                    <a:pt x="69" y="36"/>
                    <a:pt x="57" y="41"/>
                    <a:pt x="48" y="51"/>
                  </a:cubicBezTo>
                  <a:cubicBezTo>
                    <a:pt x="40" y="60"/>
                    <a:pt x="35" y="72"/>
                    <a:pt x="36" y="85"/>
                  </a:cubicBezTo>
                  <a:lnTo>
                    <a:pt x="24" y="85"/>
                  </a:lnTo>
                  <a:close/>
                  <a:moveTo>
                    <a:pt x="49" y="7"/>
                  </a:moveTo>
                  <a:cubicBezTo>
                    <a:pt x="59" y="3"/>
                    <a:pt x="69" y="0"/>
                    <a:pt x="80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0" y="12"/>
                    <a:pt x="80" y="12"/>
                    <a:pt x="80" y="12"/>
                  </a:cubicBezTo>
                  <a:cubicBezTo>
                    <a:pt x="61" y="12"/>
                    <a:pt x="44" y="20"/>
                    <a:pt x="31" y="34"/>
                  </a:cubicBezTo>
                  <a:cubicBezTo>
                    <a:pt x="18" y="48"/>
                    <a:pt x="11" y="67"/>
                    <a:pt x="12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75"/>
                    <a:pt x="1" y="65"/>
                    <a:pt x="5" y="55"/>
                  </a:cubicBezTo>
                  <a:cubicBezTo>
                    <a:pt x="9" y="44"/>
                    <a:pt x="14" y="35"/>
                    <a:pt x="22" y="26"/>
                  </a:cubicBezTo>
                  <a:cubicBezTo>
                    <a:pt x="30" y="18"/>
                    <a:pt x="39" y="12"/>
                    <a:pt x="49" y="7"/>
                  </a:cubicBezTo>
                  <a:close/>
                  <a:moveTo>
                    <a:pt x="75" y="83"/>
                  </a:moveTo>
                  <a:cubicBezTo>
                    <a:pt x="77" y="85"/>
                    <a:pt x="81" y="85"/>
                    <a:pt x="83" y="83"/>
                  </a:cubicBezTo>
                  <a:cubicBezTo>
                    <a:pt x="85" y="80"/>
                    <a:pt x="85" y="77"/>
                    <a:pt x="83" y="74"/>
                  </a:cubicBezTo>
                  <a:cubicBezTo>
                    <a:pt x="80" y="72"/>
                    <a:pt x="77" y="72"/>
                    <a:pt x="74" y="75"/>
                  </a:cubicBezTo>
                  <a:cubicBezTo>
                    <a:pt x="72" y="77"/>
                    <a:pt x="72" y="81"/>
                    <a:pt x="75" y="83"/>
                  </a:cubicBezTo>
                  <a:close/>
                </a:path>
              </a:pathLst>
            </a:custGeom>
            <a:solidFill>
              <a:srgbClr val="4A66AC">
                <a:lumMod val="5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35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01" name="Freeform 227"/>
            <p:cNvSpPr>
              <a:spLocks noEditPoints="1"/>
            </p:cNvSpPr>
            <p:nvPr/>
          </p:nvSpPr>
          <p:spPr bwMode="auto">
            <a:xfrm>
              <a:off x="8036359" y="3018418"/>
              <a:ext cx="173230" cy="170294"/>
            </a:xfrm>
            <a:custGeom>
              <a:avLst/>
              <a:gdLst>
                <a:gd name="T0" fmla="*/ 14 w 72"/>
                <a:gd name="T1" fmla="*/ 35 h 71"/>
                <a:gd name="T2" fmla="*/ 14 w 72"/>
                <a:gd name="T3" fmla="*/ 33 h 71"/>
                <a:gd name="T4" fmla="*/ 1 w 72"/>
                <a:gd name="T5" fmla="*/ 29 h 71"/>
                <a:gd name="T6" fmla="*/ 0 w 72"/>
                <a:gd name="T7" fmla="*/ 35 h 71"/>
                <a:gd name="T8" fmla="*/ 11 w 72"/>
                <a:gd name="T9" fmla="*/ 62 h 71"/>
                <a:gd name="T10" fmla="*/ 19 w 72"/>
                <a:gd name="T11" fmla="*/ 51 h 71"/>
                <a:gd name="T12" fmla="*/ 14 w 72"/>
                <a:gd name="T13" fmla="*/ 35 h 71"/>
                <a:gd name="T14" fmla="*/ 58 w 72"/>
                <a:gd name="T15" fmla="*/ 35 h 71"/>
                <a:gd name="T16" fmla="*/ 53 w 72"/>
                <a:gd name="T17" fmla="*/ 51 h 71"/>
                <a:gd name="T18" fmla="*/ 61 w 72"/>
                <a:gd name="T19" fmla="*/ 62 h 71"/>
                <a:gd name="T20" fmla="*/ 72 w 72"/>
                <a:gd name="T21" fmla="*/ 35 h 71"/>
                <a:gd name="T22" fmla="*/ 71 w 72"/>
                <a:gd name="T23" fmla="*/ 29 h 71"/>
                <a:gd name="T24" fmla="*/ 58 w 72"/>
                <a:gd name="T25" fmla="*/ 33 h 71"/>
                <a:gd name="T26" fmla="*/ 58 w 72"/>
                <a:gd name="T27" fmla="*/ 35 h 71"/>
                <a:gd name="T28" fmla="*/ 40 w 72"/>
                <a:gd name="T29" fmla="*/ 13 h 71"/>
                <a:gd name="T30" fmla="*/ 56 w 72"/>
                <a:gd name="T31" fmla="*/ 24 h 71"/>
                <a:gd name="T32" fmla="*/ 68 w 72"/>
                <a:gd name="T33" fmla="*/ 20 h 71"/>
                <a:gd name="T34" fmla="*/ 40 w 72"/>
                <a:gd name="T35" fmla="*/ 0 h 71"/>
                <a:gd name="T36" fmla="*/ 40 w 72"/>
                <a:gd name="T37" fmla="*/ 13 h 71"/>
                <a:gd name="T38" fmla="*/ 16 w 72"/>
                <a:gd name="T39" fmla="*/ 24 h 71"/>
                <a:gd name="T40" fmla="*/ 31 w 72"/>
                <a:gd name="T41" fmla="*/ 13 h 71"/>
                <a:gd name="T42" fmla="*/ 31 w 72"/>
                <a:gd name="T43" fmla="*/ 0 h 71"/>
                <a:gd name="T44" fmla="*/ 3 w 72"/>
                <a:gd name="T45" fmla="*/ 20 h 71"/>
                <a:gd name="T46" fmla="*/ 16 w 72"/>
                <a:gd name="T47" fmla="*/ 24 h 71"/>
                <a:gd name="T48" fmla="*/ 45 w 72"/>
                <a:gd name="T49" fmla="*/ 56 h 71"/>
                <a:gd name="T50" fmla="*/ 36 w 72"/>
                <a:gd name="T51" fmla="*/ 58 h 71"/>
                <a:gd name="T52" fmla="*/ 27 w 72"/>
                <a:gd name="T53" fmla="*/ 56 h 71"/>
                <a:gd name="T54" fmla="*/ 19 w 72"/>
                <a:gd name="T55" fmla="*/ 67 h 71"/>
                <a:gd name="T56" fmla="*/ 36 w 72"/>
                <a:gd name="T57" fmla="*/ 71 h 71"/>
                <a:gd name="T58" fmla="*/ 53 w 72"/>
                <a:gd name="T59" fmla="*/ 67 h 71"/>
                <a:gd name="T60" fmla="*/ 45 w 72"/>
                <a:gd name="T61" fmla="*/ 56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2" h="71">
                  <a:moveTo>
                    <a:pt x="14" y="35"/>
                  </a:moveTo>
                  <a:cubicBezTo>
                    <a:pt x="14" y="35"/>
                    <a:pt x="14" y="34"/>
                    <a:pt x="14" y="33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0" y="31"/>
                    <a:pt x="0" y="33"/>
                    <a:pt x="0" y="35"/>
                  </a:cubicBezTo>
                  <a:cubicBezTo>
                    <a:pt x="0" y="46"/>
                    <a:pt x="4" y="55"/>
                    <a:pt x="11" y="62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16" y="47"/>
                    <a:pt x="14" y="41"/>
                    <a:pt x="14" y="35"/>
                  </a:cubicBezTo>
                  <a:close/>
                  <a:moveTo>
                    <a:pt x="58" y="35"/>
                  </a:moveTo>
                  <a:cubicBezTo>
                    <a:pt x="58" y="41"/>
                    <a:pt x="56" y="47"/>
                    <a:pt x="53" y="51"/>
                  </a:cubicBezTo>
                  <a:cubicBezTo>
                    <a:pt x="61" y="62"/>
                    <a:pt x="61" y="62"/>
                    <a:pt x="61" y="62"/>
                  </a:cubicBezTo>
                  <a:cubicBezTo>
                    <a:pt x="68" y="55"/>
                    <a:pt x="72" y="46"/>
                    <a:pt x="72" y="35"/>
                  </a:cubicBezTo>
                  <a:cubicBezTo>
                    <a:pt x="72" y="33"/>
                    <a:pt x="72" y="31"/>
                    <a:pt x="71" y="29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4"/>
                    <a:pt x="58" y="35"/>
                    <a:pt x="58" y="35"/>
                  </a:cubicBezTo>
                  <a:close/>
                  <a:moveTo>
                    <a:pt x="40" y="13"/>
                  </a:moveTo>
                  <a:cubicBezTo>
                    <a:pt x="47" y="15"/>
                    <a:pt x="52" y="19"/>
                    <a:pt x="56" y="24"/>
                  </a:cubicBezTo>
                  <a:cubicBezTo>
                    <a:pt x="68" y="20"/>
                    <a:pt x="68" y="20"/>
                    <a:pt x="68" y="20"/>
                  </a:cubicBezTo>
                  <a:cubicBezTo>
                    <a:pt x="63" y="9"/>
                    <a:pt x="53" y="1"/>
                    <a:pt x="40" y="0"/>
                  </a:cubicBezTo>
                  <a:lnTo>
                    <a:pt x="40" y="13"/>
                  </a:lnTo>
                  <a:close/>
                  <a:moveTo>
                    <a:pt x="16" y="24"/>
                  </a:moveTo>
                  <a:cubicBezTo>
                    <a:pt x="20" y="19"/>
                    <a:pt x="25" y="15"/>
                    <a:pt x="31" y="13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19" y="1"/>
                    <a:pt x="9" y="9"/>
                    <a:pt x="3" y="20"/>
                  </a:cubicBezTo>
                  <a:lnTo>
                    <a:pt x="16" y="24"/>
                  </a:lnTo>
                  <a:close/>
                  <a:moveTo>
                    <a:pt x="45" y="56"/>
                  </a:moveTo>
                  <a:cubicBezTo>
                    <a:pt x="42" y="57"/>
                    <a:pt x="39" y="58"/>
                    <a:pt x="36" y="58"/>
                  </a:cubicBezTo>
                  <a:cubicBezTo>
                    <a:pt x="33" y="58"/>
                    <a:pt x="30" y="57"/>
                    <a:pt x="27" y="56"/>
                  </a:cubicBezTo>
                  <a:cubicBezTo>
                    <a:pt x="19" y="67"/>
                    <a:pt x="19" y="67"/>
                    <a:pt x="19" y="67"/>
                  </a:cubicBezTo>
                  <a:cubicBezTo>
                    <a:pt x="24" y="70"/>
                    <a:pt x="30" y="71"/>
                    <a:pt x="36" y="71"/>
                  </a:cubicBezTo>
                  <a:cubicBezTo>
                    <a:pt x="42" y="71"/>
                    <a:pt x="48" y="70"/>
                    <a:pt x="53" y="67"/>
                  </a:cubicBezTo>
                  <a:lnTo>
                    <a:pt x="45" y="56"/>
                  </a:lnTo>
                  <a:close/>
                </a:path>
              </a:pathLst>
            </a:custGeom>
            <a:solidFill>
              <a:srgbClr val="4A66AC">
                <a:lumMod val="5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35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02" name="Freeform 229"/>
            <p:cNvSpPr>
              <a:spLocks noEditPoints="1"/>
            </p:cNvSpPr>
            <p:nvPr/>
          </p:nvSpPr>
          <p:spPr bwMode="auto">
            <a:xfrm>
              <a:off x="8506527" y="1289058"/>
              <a:ext cx="142401" cy="140933"/>
            </a:xfrm>
            <a:custGeom>
              <a:avLst/>
              <a:gdLst>
                <a:gd name="T0" fmla="*/ 30 w 59"/>
                <a:gd name="T1" fmla="*/ 0 h 59"/>
                <a:gd name="T2" fmla="*/ 0 w 59"/>
                <a:gd name="T3" fmla="*/ 29 h 59"/>
                <a:gd name="T4" fmla="*/ 30 w 59"/>
                <a:gd name="T5" fmla="*/ 59 h 59"/>
                <a:gd name="T6" fmla="*/ 59 w 59"/>
                <a:gd name="T7" fmla="*/ 29 h 59"/>
                <a:gd name="T8" fmla="*/ 30 w 59"/>
                <a:gd name="T9" fmla="*/ 0 h 59"/>
                <a:gd name="T10" fmla="*/ 47 w 59"/>
                <a:gd name="T11" fmla="*/ 25 h 59"/>
                <a:gd name="T12" fmla="*/ 31 w 59"/>
                <a:gd name="T13" fmla="*/ 47 h 59"/>
                <a:gd name="T14" fmla="*/ 24 w 59"/>
                <a:gd name="T15" fmla="*/ 44 h 59"/>
                <a:gd name="T16" fmla="*/ 18 w 59"/>
                <a:gd name="T17" fmla="*/ 27 h 59"/>
                <a:gd name="T18" fmla="*/ 14 w 59"/>
                <a:gd name="T19" fmla="*/ 28 h 59"/>
                <a:gd name="T20" fmla="*/ 12 w 59"/>
                <a:gd name="T21" fmla="*/ 26 h 59"/>
                <a:gd name="T22" fmla="*/ 23 w 59"/>
                <a:gd name="T23" fmla="*/ 18 h 59"/>
                <a:gd name="T24" fmla="*/ 29 w 59"/>
                <a:gd name="T25" fmla="*/ 30 h 59"/>
                <a:gd name="T26" fmla="*/ 32 w 59"/>
                <a:gd name="T27" fmla="*/ 37 h 59"/>
                <a:gd name="T28" fmla="*/ 36 w 59"/>
                <a:gd name="T29" fmla="*/ 31 h 59"/>
                <a:gd name="T30" fmla="*/ 32 w 59"/>
                <a:gd name="T31" fmla="*/ 26 h 59"/>
                <a:gd name="T32" fmla="*/ 47 w 59"/>
                <a:gd name="T33" fmla="*/ 25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" h="59">
                  <a:moveTo>
                    <a:pt x="30" y="0"/>
                  </a:moveTo>
                  <a:cubicBezTo>
                    <a:pt x="14" y="0"/>
                    <a:pt x="0" y="13"/>
                    <a:pt x="0" y="29"/>
                  </a:cubicBezTo>
                  <a:cubicBezTo>
                    <a:pt x="0" y="45"/>
                    <a:pt x="14" y="59"/>
                    <a:pt x="30" y="59"/>
                  </a:cubicBezTo>
                  <a:cubicBezTo>
                    <a:pt x="46" y="59"/>
                    <a:pt x="59" y="45"/>
                    <a:pt x="59" y="29"/>
                  </a:cubicBezTo>
                  <a:cubicBezTo>
                    <a:pt x="59" y="13"/>
                    <a:pt x="46" y="0"/>
                    <a:pt x="30" y="0"/>
                  </a:cubicBezTo>
                  <a:close/>
                  <a:moveTo>
                    <a:pt x="47" y="25"/>
                  </a:moveTo>
                  <a:cubicBezTo>
                    <a:pt x="45" y="36"/>
                    <a:pt x="34" y="45"/>
                    <a:pt x="31" y="47"/>
                  </a:cubicBezTo>
                  <a:cubicBezTo>
                    <a:pt x="28" y="49"/>
                    <a:pt x="25" y="46"/>
                    <a:pt x="24" y="44"/>
                  </a:cubicBezTo>
                  <a:cubicBezTo>
                    <a:pt x="22" y="42"/>
                    <a:pt x="19" y="28"/>
                    <a:pt x="18" y="27"/>
                  </a:cubicBezTo>
                  <a:cubicBezTo>
                    <a:pt x="17" y="25"/>
                    <a:pt x="14" y="28"/>
                    <a:pt x="14" y="28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8" y="19"/>
                    <a:pt x="23" y="18"/>
                  </a:cubicBezTo>
                  <a:cubicBezTo>
                    <a:pt x="28" y="17"/>
                    <a:pt x="28" y="25"/>
                    <a:pt x="29" y="30"/>
                  </a:cubicBezTo>
                  <a:cubicBezTo>
                    <a:pt x="30" y="34"/>
                    <a:pt x="31" y="37"/>
                    <a:pt x="32" y="37"/>
                  </a:cubicBezTo>
                  <a:cubicBezTo>
                    <a:pt x="33" y="37"/>
                    <a:pt x="34" y="34"/>
                    <a:pt x="36" y="31"/>
                  </a:cubicBezTo>
                  <a:cubicBezTo>
                    <a:pt x="39" y="27"/>
                    <a:pt x="36" y="23"/>
                    <a:pt x="32" y="26"/>
                  </a:cubicBezTo>
                  <a:cubicBezTo>
                    <a:pt x="34" y="16"/>
                    <a:pt x="49" y="14"/>
                    <a:pt x="47" y="25"/>
                  </a:cubicBezTo>
                  <a:close/>
                </a:path>
              </a:pathLst>
            </a:custGeom>
            <a:solidFill>
              <a:srgbClr val="4A66AC">
                <a:lumMod val="5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35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03" name="Isosceles Triangle 336"/>
          <p:cNvSpPr/>
          <p:nvPr/>
        </p:nvSpPr>
        <p:spPr>
          <a:xfrm rot="5400000">
            <a:off x="1849352" y="2287081"/>
            <a:ext cx="152399" cy="131379"/>
          </a:xfrm>
          <a:prstGeom prst="triangle">
            <a:avLst/>
          </a:prstGeom>
          <a:solidFill>
            <a:srgbClr val="B4773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4" name="Isosceles Triangle 340"/>
          <p:cNvSpPr/>
          <p:nvPr/>
        </p:nvSpPr>
        <p:spPr>
          <a:xfrm rot="5400000">
            <a:off x="1849352" y="3142350"/>
            <a:ext cx="152399" cy="131379"/>
          </a:xfrm>
          <a:prstGeom prst="triangle">
            <a:avLst/>
          </a:prstGeom>
          <a:solidFill>
            <a:srgbClr val="B4773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5" name="Isosceles Triangle 344"/>
          <p:cNvSpPr/>
          <p:nvPr/>
        </p:nvSpPr>
        <p:spPr>
          <a:xfrm rot="5400000">
            <a:off x="1849352" y="3939086"/>
            <a:ext cx="152399" cy="131379"/>
          </a:xfrm>
          <a:prstGeom prst="triangle">
            <a:avLst/>
          </a:prstGeom>
          <a:solidFill>
            <a:srgbClr val="B4773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6" name="Isosceles Triangle 348"/>
          <p:cNvSpPr/>
          <p:nvPr/>
        </p:nvSpPr>
        <p:spPr>
          <a:xfrm rot="5400000">
            <a:off x="1852500" y="4844359"/>
            <a:ext cx="152399" cy="131379"/>
          </a:xfrm>
          <a:prstGeom prst="triangle">
            <a:avLst/>
          </a:prstGeom>
          <a:solidFill>
            <a:srgbClr val="B4773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7" name="Rectangle 350"/>
          <p:cNvSpPr/>
          <p:nvPr/>
        </p:nvSpPr>
        <p:spPr>
          <a:xfrm>
            <a:off x="0" y="5814523"/>
            <a:ext cx="12192000" cy="1040617"/>
          </a:xfrm>
          <a:prstGeom prst="rect">
            <a:avLst/>
          </a:prstGeom>
          <a:solidFill>
            <a:srgbClr val="B4773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8" name="TextBox 13"/>
          <p:cNvSpPr txBox="1"/>
          <p:nvPr/>
        </p:nvSpPr>
        <p:spPr>
          <a:xfrm>
            <a:off x="2186492" y="2105121"/>
            <a:ext cx="1952995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 smtClean="0">
                <a:solidFill>
                  <a:srgbClr val="000000"/>
                </a:solidFill>
                <a:cs typeface="+mn-ea"/>
                <a:sym typeface="+mn-lt"/>
              </a:rPr>
              <a:t>单击编辑标题</a:t>
            </a:r>
            <a:endParaRPr lang="en-US" sz="1600" b="1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09" name="TextBox 13"/>
          <p:cNvSpPr txBox="1"/>
          <p:nvPr/>
        </p:nvSpPr>
        <p:spPr>
          <a:xfrm>
            <a:off x="2190573" y="2391026"/>
            <a:ext cx="233399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 smtClean="0">
                <a:solidFill>
                  <a:srgbClr val="000000"/>
                </a:solidFill>
                <a:cs typeface="+mn-ea"/>
                <a:sym typeface="+mn-lt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10" name="TextBox 13"/>
          <p:cNvSpPr txBox="1"/>
          <p:nvPr/>
        </p:nvSpPr>
        <p:spPr>
          <a:xfrm>
            <a:off x="2186492" y="2903453"/>
            <a:ext cx="1952995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 smtClean="0">
                <a:solidFill>
                  <a:srgbClr val="000000"/>
                </a:solidFill>
                <a:cs typeface="+mn-ea"/>
                <a:sym typeface="+mn-lt"/>
              </a:rPr>
              <a:t>单击编辑标题</a:t>
            </a:r>
            <a:endParaRPr lang="en-US" sz="1600" b="1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11" name="TextBox 13"/>
          <p:cNvSpPr txBox="1"/>
          <p:nvPr/>
        </p:nvSpPr>
        <p:spPr>
          <a:xfrm>
            <a:off x="2190573" y="3189358"/>
            <a:ext cx="233399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 smtClean="0">
                <a:solidFill>
                  <a:srgbClr val="000000"/>
                </a:solidFill>
                <a:cs typeface="+mn-ea"/>
                <a:sym typeface="+mn-lt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12" name="TextBox 13"/>
          <p:cNvSpPr txBox="1"/>
          <p:nvPr/>
        </p:nvSpPr>
        <p:spPr>
          <a:xfrm>
            <a:off x="2186492" y="3716629"/>
            <a:ext cx="1952995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 smtClean="0">
                <a:solidFill>
                  <a:srgbClr val="000000"/>
                </a:solidFill>
                <a:cs typeface="+mn-ea"/>
                <a:sym typeface="+mn-lt"/>
              </a:rPr>
              <a:t>单击编辑标题</a:t>
            </a:r>
            <a:endParaRPr lang="en-US" sz="1600" b="1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13" name="TextBox 13"/>
          <p:cNvSpPr txBox="1"/>
          <p:nvPr/>
        </p:nvSpPr>
        <p:spPr>
          <a:xfrm>
            <a:off x="2190573" y="4002534"/>
            <a:ext cx="233399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 smtClean="0">
                <a:solidFill>
                  <a:srgbClr val="000000"/>
                </a:solidFill>
                <a:cs typeface="+mn-ea"/>
                <a:sym typeface="+mn-lt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14" name="TextBox 13"/>
          <p:cNvSpPr txBox="1"/>
          <p:nvPr/>
        </p:nvSpPr>
        <p:spPr>
          <a:xfrm>
            <a:off x="2186492" y="4573573"/>
            <a:ext cx="1952995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 smtClean="0">
                <a:solidFill>
                  <a:srgbClr val="000000"/>
                </a:solidFill>
                <a:cs typeface="+mn-ea"/>
                <a:sym typeface="+mn-lt"/>
              </a:rPr>
              <a:t>单击编辑标题</a:t>
            </a:r>
            <a:endParaRPr lang="en-US" sz="1600" b="1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15" name="TextBox 13"/>
          <p:cNvSpPr txBox="1"/>
          <p:nvPr/>
        </p:nvSpPr>
        <p:spPr>
          <a:xfrm>
            <a:off x="2190573" y="4859478"/>
            <a:ext cx="233399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 smtClean="0">
                <a:solidFill>
                  <a:srgbClr val="000000"/>
                </a:solidFill>
                <a:cs typeface="+mn-ea"/>
                <a:sym typeface="+mn-lt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16" name="矩形 215"/>
          <p:cNvSpPr/>
          <p:nvPr/>
        </p:nvSpPr>
        <p:spPr>
          <a:xfrm>
            <a:off x="1164374" y="6079552"/>
            <a:ext cx="9530283" cy="49513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 smtClean="0">
                <a:solidFill>
                  <a:schemeClr val="bg1"/>
                </a:solidFill>
                <a:cs typeface="+mn-ea"/>
                <a:sym typeface="+mn-lt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altLang="zh-CN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2423886"/>
            <a:ext cx="12192000" cy="2362142"/>
          </a:xfrm>
          <a:prstGeom prst="rect">
            <a:avLst/>
          </a:prstGeom>
          <a:solidFill>
            <a:srgbClr val="B477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4" name="文本框 78"/>
          <p:cNvSpPr txBox="1">
            <a:spLocks noChangeArrowheads="1"/>
          </p:cNvSpPr>
          <p:nvPr/>
        </p:nvSpPr>
        <p:spPr bwMode="auto">
          <a:xfrm>
            <a:off x="510424" y="342233"/>
            <a:ext cx="5156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 dirty="0" smtClean="0">
                <a:solidFill>
                  <a:srgbClr val="B47730"/>
                </a:solidFill>
                <a:latin typeface="+mn-lt"/>
                <a:ea typeface="+mn-ea"/>
                <a:cs typeface="+mn-ea"/>
                <a:sym typeface="+mn-lt"/>
              </a:rPr>
              <a:t>过渡页</a:t>
            </a:r>
            <a:endParaRPr lang="zh-CN" altLang="en-US" sz="2800" b="1" dirty="0">
              <a:solidFill>
                <a:srgbClr val="B4773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" name="TextBox 15"/>
          <p:cNvSpPr txBox="1">
            <a:spLocks noChangeArrowheads="1"/>
          </p:cNvSpPr>
          <p:nvPr/>
        </p:nvSpPr>
        <p:spPr bwMode="auto">
          <a:xfrm>
            <a:off x="4887883" y="2846614"/>
            <a:ext cx="30988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 dirty="0">
                <a:solidFill>
                  <a:prstClr val="white"/>
                </a:solidFill>
                <a:latin typeface="+mn-lt"/>
                <a:ea typeface="+mn-ea"/>
                <a:cs typeface="+mn-ea"/>
                <a:sym typeface="+mn-lt"/>
              </a:rPr>
              <a:t>单击编辑标题</a:t>
            </a:r>
          </a:p>
        </p:txBody>
      </p:sp>
      <p:sp>
        <p:nvSpPr>
          <p:cNvPr id="11" name="矩形 10"/>
          <p:cNvSpPr/>
          <p:nvPr/>
        </p:nvSpPr>
        <p:spPr>
          <a:xfrm>
            <a:off x="4979957" y="3437164"/>
            <a:ext cx="5695753" cy="7755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400" dirty="0">
                <a:solidFill>
                  <a:prstClr val="white"/>
                </a:solidFill>
                <a:cs typeface="+mn-ea"/>
                <a:sym typeface="+mn-lt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altLang="zh-CN" sz="1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964174" y="1053197"/>
            <a:ext cx="3120268" cy="4438651"/>
            <a:chOff x="4404356" y="1022599"/>
            <a:chExt cx="3383287" cy="4812802"/>
          </a:xfrm>
          <a:effectLst>
            <a:reflection blurRad="6350" stA="52000" endA="300" endPos="20000" dir="5400000" sy="-100000" algn="bl" rotWithShape="0"/>
          </a:effectLst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5585459" y="2770630"/>
              <a:ext cx="1021082" cy="1316739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404356" y="1022599"/>
              <a:ext cx="3383287" cy="4812802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4728206" y="3742882"/>
              <a:ext cx="1097282" cy="1408179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4747259" y="3761230"/>
              <a:ext cx="1021082" cy="1316739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任意多边形 11"/>
          <p:cNvSpPr/>
          <p:nvPr/>
        </p:nvSpPr>
        <p:spPr>
          <a:xfrm>
            <a:off x="3880296" y="1688039"/>
            <a:ext cx="971313" cy="849788"/>
          </a:xfrm>
          <a:custGeom>
            <a:avLst/>
            <a:gdLst>
              <a:gd name="connsiteX0" fmla="*/ 0 w 971313"/>
              <a:gd name="connsiteY0" fmla="*/ 884769 h 884769"/>
              <a:gd name="connsiteX1" fmla="*/ 485657 w 971313"/>
              <a:gd name="connsiteY1" fmla="*/ 0 h 884769"/>
              <a:gd name="connsiteX2" fmla="*/ 485657 w 971313"/>
              <a:gd name="connsiteY2" fmla="*/ 0 h 884769"/>
              <a:gd name="connsiteX3" fmla="*/ 971313 w 971313"/>
              <a:gd name="connsiteY3" fmla="*/ 884769 h 884769"/>
              <a:gd name="connsiteX4" fmla="*/ 0 w 971313"/>
              <a:gd name="connsiteY4" fmla="*/ 884769 h 884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1313" h="884769">
                <a:moveTo>
                  <a:pt x="0" y="884769"/>
                </a:moveTo>
                <a:lnTo>
                  <a:pt x="485657" y="0"/>
                </a:lnTo>
                <a:lnTo>
                  <a:pt x="485657" y="0"/>
                </a:lnTo>
                <a:lnTo>
                  <a:pt x="971313" y="884769"/>
                </a:lnTo>
                <a:lnTo>
                  <a:pt x="0" y="884769"/>
                </a:lnTo>
                <a:close/>
              </a:path>
            </a:pathLst>
          </a:custGeom>
          <a:solidFill>
            <a:srgbClr val="B4773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320" tIns="20320" rIns="20320" bIns="20320" numCol="1" spcCol="1270" anchor="b" anchorCtr="0">
            <a:noAutofit/>
          </a:bodyPr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th-TH" sz="1600" b="1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3" name="任意多边形 12"/>
          <p:cNvSpPr/>
          <p:nvPr/>
        </p:nvSpPr>
        <p:spPr>
          <a:xfrm>
            <a:off x="3394639" y="2537827"/>
            <a:ext cx="1942627" cy="849788"/>
          </a:xfrm>
          <a:custGeom>
            <a:avLst/>
            <a:gdLst>
              <a:gd name="connsiteX0" fmla="*/ 0 w 1942627"/>
              <a:gd name="connsiteY0" fmla="*/ 884769 h 884769"/>
              <a:gd name="connsiteX1" fmla="*/ 485659 w 1942627"/>
              <a:gd name="connsiteY1" fmla="*/ 0 h 884769"/>
              <a:gd name="connsiteX2" fmla="*/ 1456968 w 1942627"/>
              <a:gd name="connsiteY2" fmla="*/ 0 h 884769"/>
              <a:gd name="connsiteX3" fmla="*/ 1942627 w 1942627"/>
              <a:gd name="connsiteY3" fmla="*/ 884769 h 884769"/>
              <a:gd name="connsiteX4" fmla="*/ 0 w 1942627"/>
              <a:gd name="connsiteY4" fmla="*/ 884769 h 884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2627" h="884769">
                <a:moveTo>
                  <a:pt x="0" y="884769"/>
                </a:moveTo>
                <a:lnTo>
                  <a:pt x="485659" y="0"/>
                </a:lnTo>
                <a:lnTo>
                  <a:pt x="1456968" y="0"/>
                </a:lnTo>
                <a:lnTo>
                  <a:pt x="1942627" y="884769"/>
                </a:lnTo>
                <a:lnTo>
                  <a:pt x="0" y="884769"/>
                </a:lnTo>
                <a:close/>
              </a:path>
            </a:pathLst>
          </a:custGeom>
          <a:solidFill>
            <a:srgbClr val="FCAF2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0280" tIns="20320" rIns="360280" bIns="20320" numCol="1" spcCol="1270" anchor="b" anchorCtr="0">
            <a:noAutofit/>
          </a:bodyPr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th-TH" sz="1600" b="1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4" name="任意多边形 13"/>
          <p:cNvSpPr/>
          <p:nvPr/>
        </p:nvSpPr>
        <p:spPr>
          <a:xfrm>
            <a:off x="2908982" y="3387616"/>
            <a:ext cx="2913941" cy="849788"/>
          </a:xfrm>
          <a:custGeom>
            <a:avLst/>
            <a:gdLst>
              <a:gd name="connsiteX0" fmla="*/ 0 w 2913941"/>
              <a:gd name="connsiteY0" fmla="*/ 884769 h 884769"/>
              <a:gd name="connsiteX1" fmla="*/ 485659 w 2913941"/>
              <a:gd name="connsiteY1" fmla="*/ 0 h 884769"/>
              <a:gd name="connsiteX2" fmla="*/ 2428282 w 2913941"/>
              <a:gd name="connsiteY2" fmla="*/ 0 h 884769"/>
              <a:gd name="connsiteX3" fmla="*/ 2913941 w 2913941"/>
              <a:gd name="connsiteY3" fmla="*/ 884769 h 884769"/>
              <a:gd name="connsiteX4" fmla="*/ 0 w 2913941"/>
              <a:gd name="connsiteY4" fmla="*/ 884769 h 884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13941" h="884769">
                <a:moveTo>
                  <a:pt x="0" y="884769"/>
                </a:moveTo>
                <a:lnTo>
                  <a:pt x="485659" y="0"/>
                </a:lnTo>
                <a:lnTo>
                  <a:pt x="2428282" y="0"/>
                </a:lnTo>
                <a:lnTo>
                  <a:pt x="2913941" y="884769"/>
                </a:lnTo>
                <a:lnTo>
                  <a:pt x="0" y="884769"/>
                </a:lnTo>
                <a:close/>
              </a:path>
            </a:pathLst>
          </a:custGeom>
          <a:solidFill>
            <a:srgbClr val="B4773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30260" tIns="20320" rIns="530260" bIns="20320" numCol="1" spcCol="1270" anchor="b" anchorCtr="0">
            <a:noAutofit/>
          </a:bodyPr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th-TH" sz="1600" b="1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5" name="任意多边形 14"/>
          <p:cNvSpPr/>
          <p:nvPr/>
        </p:nvSpPr>
        <p:spPr>
          <a:xfrm>
            <a:off x="2423325" y="4237405"/>
            <a:ext cx="3885255" cy="849788"/>
          </a:xfrm>
          <a:custGeom>
            <a:avLst/>
            <a:gdLst>
              <a:gd name="connsiteX0" fmla="*/ 0 w 3885255"/>
              <a:gd name="connsiteY0" fmla="*/ 884769 h 884769"/>
              <a:gd name="connsiteX1" fmla="*/ 485659 w 3885255"/>
              <a:gd name="connsiteY1" fmla="*/ 0 h 884769"/>
              <a:gd name="connsiteX2" fmla="*/ 3399596 w 3885255"/>
              <a:gd name="connsiteY2" fmla="*/ 0 h 884769"/>
              <a:gd name="connsiteX3" fmla="*/ 3885255 w 3885255"/>
              <a:gd name="connsiteY3" fmla="*/ 884769 h 884769"/>
              <a:gd name="connsiteX4" fmla="*/ 0 w 3885255"/>
              <a:gd name="connsiteY4" fmla="*/ 884769 h 884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85255" h="884769">
                <a:moveTo>
                  <a:pt x="0" y="884769"/>
                </a:moveTo>
                <a:lnTo>
                  <a:pt x="485659" y="0"/>
                </a:lnTo>
                <a:lnTo>
                  <a:pt x="3399596" y="0"/>
                </a:lnTo>
                <a:lnTo>
                  <a:pt x="3885255" y="884769"/>
                </a:lnTo>
                <a:lnTo>
                  <a:pt x="0" y="884769"/>
                </a:lnTo>
                <a:close/>
              </a:path>
            </a:pathLst>
          </a:custGeom>
          <a:solidFill>
            <a:srgbClr val="FCAF2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00240" tIns="20320" rIns="700240" bIns="20320" numCol="1" spcCol="1270" anchor="b" anchorCtr="0">
            <a:noAutofit/>
          </a:bodyPr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th-TH" sz="1600" b="1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6" name="任意多边形 15"/>
          <p:cNvSpPr/>
          <p:nvPr/>
        </p:nvSpPr>
        <p:spPr>
          <a:xfrm>
            <a:off x="1937669" y="5087194"/>
            <a:ext cx="4856568" cy="849788"/>
          </a:xfrm>
          <a:custGeom>
            <a:avLst/>
            <a:gdLst>
              <a:gd name="connsiteX0" fmla="*/ 0 w 4856568"/>
              <a:gd name="connsiteY0" fmla="*/ 884769 h 884769"/>
              <a:gd name="connsiteX1" fmla="*/ 485659 w 4856568"/>
              <a:gd name="connsiteY1" fmla="*/ 0 h 884769"/>
              <a:gd name="connsiteX2" fmla="*/ 4370909 w 4856568"/>
              <a:gd name="connsiteY2" fmla="*/ 0 h 884769"/>
              <a:gd name="connsiteX3" fmla="*/ 4856568 w 4856568"/>
              <a:gd name="connsiteY3" fmla="*/ 884769 h 884769"/>
              <a:gd name="connsiteX4" fmla="*/ 0 w 4856568"/>
              <a:gd name="connsiteY4" fmla="*/ 884769 h 884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56568" h="884769">
                <a:moveTo>
                  <a:pt x="0" y="884769"/>
                </a:moveTo>
                <a:lnTo>
                  <a:pt x="485659" y="0"/>
                </a:lnTo>
                <a:lnTo>
                  <a:pt x="4370909" y="0"/>
                </a:lnTo>
                <a:lnTo>
                  <a:pt x="4856568" y="884769"/>
                </a:lnTo>
                <a:lnTo>
                  <a:pt x="0" y="884769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70219" tIns="20320" rIns="870220" bIns="20320" numCol="1" spcCol="1270" anchor="b" anchorCtr="0">
            <a:noAutofit/>
          </a:bodyPr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th-TH" sz="1600" b="1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cxnSp>
        <p:nvCxnSpPr>
          <p:cNvPr id="17" name="Straight Connector 5"/>
          <p:cNvCxnSpPr/>
          <p:nvPr/>
        </p:nvCxnSpPr>
        <p:spPr>
          <a:xfrm>
            <a:off x="5054684" y="1877919"/>
            <a:ext cx="504000" cy="0"/>
          </a:xfrm>
          <a:prstGeom prst="line">
            <a:avLst/>
          </a:prstGeom>
          <a:ln w="19050">
            <a:solidFill>
              <a:srgbClr val="ADBACA"/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22"/>
          <p:cNvCxnSpPr/>
          <p:nvPr/>
        </p:nvCxnSpPr>
        <p:spPr>
          <a:xfrm>
            <a:off x="5558684" y="2804763"/>
            <a:ext cx="504000" cy="0"/>
          </a:xfrm>
          <a:prstGeom prst="line">
            <a:avLst/>
          </a:prstGeom>
          <a:ln w="19050">
            <a:solidFill>
              <a:srgbClr val="ADBACA"/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23"/>
          <p:cNvCxnSpPr/>
          <p:nvPr/>
        </p:nvCxnSpPr>
        <p:spPr>
          <a:xfrm>
            <a:off x="6029422" y="3612963"/>
            <a:ext cx="504000" cy="0"/>
          </a:xfrm>
          <a:prstGeom prst="line">
            <a:avLst/>
          </a:prstGeom>
          <a:ln w="19050">
            <a:solidFill>
              <a:srgbClr val="ADBACA"/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24"/>
          <p:cNvCxnSpPr/>
          <p:nvPr/>
        </p:nvCxnSpPr>
        <p:spPr>
          <a:xfrm>
            <a:off x="6542237" y="4546105"/>
            <a:ext cx="504000" cy="0"/>
          </a:xfrm>
          <a:prstGeom prst="line">
            <a:avLst/>
          </a:prstGeom>
          <a:ln w="19050">
            <a:solidFill>
              <a:srgbClr val="ADBACA"/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6"/>
          <p:cNvCxnSpPr/>
          <p:nvPr/>
        </p:nvCxnSpPr>
        <p:spPr>
          <a:xfrm>
            <a:off x="7046237" y="5429679"/>
            <a:ext cx="504000" cy="0"/>
          </a:xfrm>
          <a:prstGeom prst="line">
            <a:avLst/>
          </a:prstGeom>
          <a:ln w="19050">
            <a:solidFill>
              <a:srgbClr val="ADBACA"/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/>
          <p:cNvSpPr txBox="1"/>
          <p:nvPr/>
        </p:nvSpPr>
        <p:spPr>
          <a:xfrm>
            <a:off x="3735416" y="2885484"/>
            <a:ext cx="1261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prstClr val="white"/>
                </a:solidFill>
                <a:cs typeface="+mn-ea"/>
                <a:sym typeface="+mn-lt"/>
              </a:rPr>
              <a:t>单击编辑标题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3555707" y="3719592"/>
            <a:ext cx="16204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prstClr val="white"/>
                </a:solidFill>
                <a:cs typeface="+mn-ea"/>
                <a:sym typeface="+mn-lt"/>
              </a:rPr>
              <a:t>单击编辑标题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3394640" y="4612625"/>
            <a:ext cx="1942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prstClr val="white"/>
                </a:solidFill>
                <a:cs typeface="+mn-ea"/>
                <a:sym typeface="+mn-lt"/>
              </a:rPr>
              <a:t>单击编辑标题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3138092" y="5316118"/>
            <a:ext cx="2455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cs typeface="+mn-ea"/>
                <a:sym typeface="+mn-lt"/>
              </a:rPr>
              <a:t>单击编辑标题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3735416" y="2118958"/>
            <a:ext cx="1261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prstClr val="white"/>
                </a:solidFill>
                <a:cs typeface="+mn-ea"/>
                <a:sym typeface="+mn-lt"/>
              </a:rPr>
              <a:t>标题</a:t>
            </a:r>
          </a:p>
        </p:txBody>
      </p:sp>
      <p:sp>
        <p:nvSpPr>
          <p:cNvPr id="27" name="TextBox 13"/>
          <p:cNvSpPr txBox="1"/>
          <p:nvPr/>
        </p:nvSpPr>
        <p:spPr>
          <a:xfrm>
            <a:off x="5822923" y="1719111"/>
            <a:ext cx="233399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45469"/>
                </a:solidFill>
                <a:cs typeface="+mn-ea"/>
                <a:sym typeface="+mn-lt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cs typeface="+mn-ea"/>
              <a:sym typeface="+mn-lt"/>
            </a:endParaRPr>
          </a:p>
        </p:txBody>
      </p:sp>
      <p:sp>
        <p:nvSpPr>
          <p:cNvPr id="28" name="TextBox 13"/>
          <p:cNvSpPr txBox="1"/>
          <p:nvPr/>
        </p:nvSpPr>
        <p:spPr>
          <a:xfrm>
            <a:off x="6281422" y="2602684"/>
            <a:ext cx="233399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45469"/>
                </a:solidFill>
                <a:cs typeface="+mn-ea"/>
                <a:sym typeface="+mn-lt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cs typeface="+mn-ea"/>
              <a:sym typeface="+mn-lt"/>
            </a:endParaRPr>
          </a:p>
        </p:txBody>
      </p:sp>
      <p:sp>
        <p:nvSpPr>
          <p:cNvPr id="29" name="TextBox 13"/>
          <p:cNvSpPr txBox="1"/>
          <p:nvPr/>
        </p:nvSpPr>
        <p:spPr>
          <a:xfrm>
            <a:off x="6739921" y="3428297"/>
            <a:ext cx="233399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45469"/>
                </a:solidFill>
                <a:cs typeface="+mn-ea"/>
                <a:sym typeface="+mn-lt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cs typeface="+mn-ea"/>
              <a:sym typeface="+mn-lt"/>
            </a:endParaRPr>
          </a:p>
        </p:txBody>
      </p:sp>
      <p:sp>
        <p:nvSpPr>
          <p:cNvPr id="30" name="TextBox 13"/>
          <p:cNvSpPr txBox="1"/>
          <p:nvPr/>
        </p:nvSpPr>
        <p:spPr>
          <a:xfrm>
            <a:off x="7279894" y="4361439"/>
            <a:ext cx="233399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45469"/>
                </a:solidFill>
                <a:cs typeface="+mn-ea"/>
                <a:sym typeface="+mn-lt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cs typeface="+mn-ea"/>
              <a:sym typeface="+mn-lt"/>
            </a:endParaRPr>
          </a:p>
        </p:txBody>
      </p:sp>
      <p:sp>
        <p:nvSpPr>
          <p:cNvPr id="31" name="TextBox 13"/>
          <p:cNvSpPr txBox="1"/>
          <p:nvPr/>
        </p:nvSpPr>
        <p:spPr>
          <a:xfrm>
            <a:off x="7802237" y="5245013"/>
            <a:ext cx="233399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45469"/>
                </a:solidFill>
                <a:cs typeface="+mn-ea"/>
                <a:sym typeface="+mn-lt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cs typeface="+mn-ea"/>
              <a:sym typeface="+mn-lt"/>
            </a:endParaRPr>
          </a:p>
        </p:txBody>
      </p:sp>
      <p:sp>
        <p:nvSpPr>
          <p:cNvPr id="32" name="五边形 31"/>
          <p:cNvSpPr/>
          <p:nvPr/>
        </p:nvSpPr>
        <p:spPr>
          <a:xfrm>
            <a:off x="-19050" y="285751"/>
            <a:ext cx="443593" cy="371928"/>
          </a:xfrm>
          <a:prstGeom prst="homePlate">
            <a:avLst/>
          </a:prstGeom>
          <a:solidFill>
            <a:srgbClr val="934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3" name="TextBox 15"/>
          <p:cNvSpPr txBox="1">
            <a:spLocks noChangeArrowheads="1"/>
          </p:cNvSpPr>
          <p:nvPr/>
        </p:nvSpPr>
        <p:spPr bwMode="auto">
          <a:xfrm>
            <a:off x="854399" y="245869"/>
            <a:ext cx="33203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+mn-lt"/>
                <a:ea typeface="+mn-ea"/>
                <a:cs typeface="+mn-ea"/>
                <a:sym typeface="+mn-lt"/>
              </a:rPr>
              <a:t>单击此处</a:t>
            </a:r>
            <a:r>
              <a:rPr lang="zh-CN" altLang="en-US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+mn-lt"/>
                <a:ea typeface="+mn-ea"/>
                <a:cs typeface="+mn-ea"/>
                <a:sym typeface="+mn-lt"/>
              </a:rPr>
              <a:t>添加</a:t>
            </a:r>
            <a:r>
              <a:rPr lang="zh-CN" altLang="en-US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+mn-lt"/>
                <a:ea typeface="+mn-ea"/>
                <a:cs typeface="+mn-ea"/>
                <a:sym typeface="+mn-lt"/>
              </a:rPr>
              <a:t>标题</a:t>
            </a:r>
            <a:endParaRPr lang="zh-CN" altLang="en-US" sz="2400" b="1" dirty="0">
              <a:solidFill>
                <a:prstClr val="black">
                  <a:lumMod val="85000"/>
                  <a:lumOff val="15000"/>
                </a:prst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4" name="燕尾形 33"/>
          <p:cNvSpPr/>
          <p:nvPr/>
        </p:nvSpPr>
        <p:spPr>
          <a:xfrm>
            <a:off x="317370" y="303019"/>
            <a:ext cx="319315" cy="354659"/>
          </a:xfrm>
          <a:prstGeom prst="chevron">
            <a:avLst/>
          </a:prstGeom>
          <a:solidFill>
            <a:srgbClr val="B477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5" name="燕尾形 34"/>
          <p:cNvSpPr/>
          <p:nvPr/>
        </p:nvSpPr>
        <p:spPr>
          <a:xfrm>
            <a:off x="535084" y="303019"/>
            <a:ext cx="319315" cy="354659"/>
          </a:xfrm>
          <a:prstGeom prst="chevron">
            <a:avLst/>
          </a:prstGeom>
          <a:solidFill>
            <a:srgbClr val="FCAF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0" y="6743701"/>
            <a:ext cx="12192000" cy="128587"/>
            <a:chOff x="0" y="6672263"/>
            <a:chExt cx="10844214" cy="185737"/>
          </a:xfrm>
        </p:grpSpPr>
        <p:sp>
          <p:nvSpPr>
            <p:cNvPr id="37" name="矩形 36"/>
            <p:cNvSpPr/>
            <p:nvPr/>
          </p:nvSpPr>
          <p:spPr>
            <a:xfrm>
              <a:off x="0" y="6672263"/>
              <a:ext cx="3614738" cy="185737"/>
            </a:xfrm>
            <a:prstGeom prst="rect">
              <a:avLst/>
            </a:prstGeom>
            <a:solidFill>
              <a:srgbClr val="9345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>
              <a:off x="3614738" y="6672263"/>
              <a:ext cx="3614738" cy="185737"/>
            </a:xfrm>
            <a:prstGeom prst="rect">
              <a:avLst/>
            </a:prstGeom>
            <a:solidFill>
              <a:srgbClr val="B477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7229476" y="6672263"/>
              <a:ext cx="3614738" cy="185737"/>
            </a:xfrm>
            <a:prstGeom prst="rect">
              <a:avLst/>
            </a:prstGeom>
            <a:solidFill>
              <a:srgbClr val="FCAF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cxnSp>
        <p:nvCxnSpPr>
          <p:cNvPr id="40" name="直接连接符 39"/>
          <p:cNvCxnSpPr/>
          <p:nvPr/>
        </p:nvCxnSpPr>
        <p:spPr>
          <a:xfrm>
            <a:off x="3457575" y="528638"/>
            <a:ext cx="8010525" cy="0"/>
          </a:xfrm>
          <a:prstGeom prst="line">
            <a:avLst/>
          </a:prstGeom>
          <a:ln>
            <a:solidFill>
              <a:srgbClr val="B477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矩形 40"/>
          <p:cNvSpPr/>
          <p:nvPr/>
        </p:nvSpPr>
        <p:spPr>
          <a:xfrm>
            <a:off x="12096750" y="164681"/>
            <a:ext cx="114300" cy="63133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图片 1"/>
          <p:cNvPicPr>
            <a:picLocks noChangeAspect="1"/>
          </p:cNvPicPr>
          <p:nvPr/>
        </p:nvPicPr>
        <p:blipFill>
          <a:blip r:embed="rId2" cstate="screen"/>
          <a:srcRect b="-372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矩形 17"/>
          <p:cNvSpPr/>
          <p:nvPr/>
        </p:nvSpPr>
        <p:spPr>
          <a:xfrm rot="16200000">
            <a:off x="5010150" y="-1030287"/>
            <a:ext cx="2212975" cy="12192000"/>
          </a:xfrm>
          <a:prstGeom prst="rect">
            <a:avLst/>
          </a:prstGeom>
          <a:solidFill>
            <a:srgbClr val="B47730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5604" name="TextBox 6"/>
          <p:cNvSpPr txBox="1">
            <a:spLocks noChangeArrowheads="1"/>
          </p:cNvSpPr>
          <p:nvPr/>
        </p:nvSpPr>
        <p:spPr bwMode="auto">
          <a:xfrm>
            <a:off x="1658938" y="-457200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en-US" altLang="zh-CN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5606" name="文本框 92"/>
          <p:cNvSpPr txBox="1">
            <a:spLocks noChangeArrowheads="1"/>
          </p:cNvSpPr>
          <p:nvPr/>
        </p:nvSpPr>
        <p:spPr bwMode="auto">
          <a:xfrm>
            <a:off x="3857625" y="4403993"/>
            <a:ext cx="53086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8000" b="1" dirty="0">
                <a:solidFill>
                  <a:prstClr val="white"/>
                </a:solidFill>
                <a:latin typeface="+mn-lt"/>
                <a:ea typeface="+mn-ea"/>
                <a:cs typeface="+mn-ea"/>
                <a:sym typeface="+mn-lt"/>
              </a:rPr>
              <a:t>祝您</a:t>
            </a:r>
            <a:r>
              <a:rPr lang="zh-CN" altLang="en-US" sz="8000" b="1" dirty="0" smtClean="0">
                <a:solidFill>
                  <a:prstClr val="white"/>
                </a:solidFill>
                <a:latin typeface="+mn-lt"/>
                <a:ea typeface="+mn-ea"/>
                <a:cs typeface="+mn-ea"/>
                <a:sym typeface="+mn-lt"/>
              </a:rPr>
              <a:t>成功！</a:t>
            </a:r>
            <a:endParaRPr lang="zh-CN" altLang="en-US" sz="8000" b="1" dirty="0">
              <a:solidFill>
                <a:prstClr val="white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五边形 43"/>
          <p:cNvSpPr/>
          <p:nvPr/>
        </p:nvSpPr>
        <p:spPr>
          <a:xfrm>
            <a:off x="-19050" y="285751"/>
            <a:ext cx="443593" cy="371928"/>
          </a:xfrm>
          <a:prstGeom prst="homePlate">
            <a:avLst/>
          </a:prstGeom>
          <a:solidFill>
            <a:srgbClr val="934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45" name="TextBox 15"/>
          <p:cNvSpPr txBox="1">
            <a:spLocks noChangeArrowheads="1"/>
          </p:cNvSpPr>
          <p:nvPr/>
        </p:nvSpPr>
        <p:spPr bwMode="auto">
          <a:xfrm>
            <a:off x="854399" y="245869"/>
            <a:ext cx="33203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+mn-lt"/>
                <a:ea typeface="+mn-ea"/>
                <a:cs typeface="+mn-ea"/>
                <a:sym typeface="+mn-lt"/>
              </a:rPr>
              <a:t>单击此处</a:t>
            </a:r>
            <a:r>
              <a:rPr lang="zh-CN" altLang="en-US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+mn-lt"/>
                <a:ea typeface="+mn-ea"/>
                <a:cs typeface="+mn-ea"/>
                <a:sym typeface="+mn-lt"/>
              </a:rPr>
              <a:t>添加</a:t>
            </a:r>
            <a:r>
              <a:rPr lang="zh-CN" altLang="en-US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+mn-lt"/>
                <a:ea typeface="+mn-ea"/>
                <a:cs typeface="+mn-ea"/>
                <a:sym typeface="+mn-lt"/>
              </a:rPr>
              <a:t>标题</a:t>
            </a:r>
            <a:endParaRPr lang="zh-CN" altLang="en-US" sz="2400" b="1" dirty="0">
              <a:solidFill>
                <a:prstClr val="black">
                  <a:lumMod val="85000"/>
                  <a:lumOff val="15000"/>
                </a:prst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6" name="燕尾形 45"/>
          <p:cNvSpPr/>
          <p:nvPr/>
        </p:nvSpPr>
        <p:spPr>
          <a:xfrm>
            <a:off x="317370" y="303019"/>
            <a:ext cx="319315" cy="354659"/>
          </a:xfrm>
          <a:prstGeom prst="chevron">
            <a:avLst/>
          </a:prstGeom>
          <a:solidFill>
            <a:srgbClr val="B477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47" name="燕尾形 46"/>
          <p:cNvSpPr/>
          <p:nvPr/>
        </p:nvSpPr>
        <p:spPr>
          <a:xfrm>
            <a:off x="535084" y="303019"/>
            <a:ext cx="319315" cy="354659"/>
          </a:xfrm>
          <a:prstGeom prst="chevron">
            <a:avLst/>
          </a:prstGeom>
          <a:solidFill>
            <a:srgbClr val="FCAF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grpSp>
        <p:nvGrpSpPr>
          <p:cNvPr id="48" name="组合 47"/>
          <p:cNvGrpSpPr/>
          <p:nvPr/>
        </p:nvGrpSpPr>
        <p:grpSpPr>
          <a:xfrm>
            <a:off x="0" y="6743701"/>
            <a:ext cx="12192000" cy="128587"/>
            <a:chOff x="0" y="6672263"/>
            <a:chExt cx="10844214" cy="185737"/>
          </a:xfrm>
        </p:grpSpPr>
        <p:sp>
          <p:nvSpPr>
            <p:cNvPr id="49" name="矩形 48"/>
            <p:cNvSpPr/>
            <p:nvPr/>
          </p:nvSpPr>
          <p:spPr>
            <a:xfrm>
              <a:off x="0" y="6672263"/>
              <a:ext cx="3614738" cy="185737"/>
            </a:xfrm>
            <a:prstGeom prst="rect">
              <a:avLst/>
            </a:prstGeom>
            <a:solidFill>
              <a:srgbClr val="9345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3614738" y="6672263"/>
              <a:ext cx="3614738" cy="185737"/>
            </a:xfrm>
            <a:prstGeom prst="rect">
              <a:avLst/>
            </a:prstGeom>
            <a:solidFill>
              <a:srgbClr val="B477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51" name="矩形 50"/>
            <p:cNvSpPr/>
            <p:nvPr/>
          </p:nvSpPr>
          <p:spPr>
            <a:xfrm>
              <a:off x="7229476" y="6672263"/>
              <a:ext cx="3614738" cy="185737"/>
            </a:xfrm>
            <a:prstGeom prst="rect">
              <a:avLst/>
            </a:prstGeom>
            <a:solidFill>
              <a:srgbClr val="FCAF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cxnSp>
        <p:nvCxnSpPr>
          <p:cNvPr id="52" name="直接连接符 51"/>
          <p:cNvCxnSpPr/>
          <p:nvPr/>
        </p:nvCxnSpPr>
        <p:spPr>
          <a:xfrm>
            <a:off x="3457575" y="528638"/>
            <a:ext cx="8010525" cy="0"/>
          </a:xfrm>
          <a:prstGeom prst="line">
            <a:avLst/>
          </a:prstGeom>
          <a:ln>
            <a:solidFill>
              <a:srgbClr val="B477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矩形 52"/>
          <p:cNvSpPr/>
          <p:nvPr/>
        </p:nvSpPr>
        <p:spPr>
          <a:xfrm>
            <a:off x="12096750" y="164681"/>
            <a:ext cx="114300" cy="63133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8" name="Freeform 5"/>
          <p:cNvSpPr/>
          <p:nvPr/>
        </p:nvSpPr>
        <p:spPr bwMode="auto">
          <a:xfrm>
            <a:off x="7043284" y="2517773"/>
            <a:ext cx="1836738" cy="868363"/>
          </a:xfrm>
          <a:custGeom>
            <a:avLst/>
            <a:gdLst>
              <a:gd name="T0" fmla="*/ 180 w 662"/>
              <a:gd name="T1" fmla="*/ 303 h 312"/>
              <a:gd name="T2" fmla="*/ 229 w 662"/>
              <a:gd name="T3" fmla="*/ 273 h 312"/>
              <a:gd name="T4" fmla="*/ 444 w 662"/>
              <a:gd name="T5" fmla="*/ 286 h 312"/>
              <a:gd name="T6" fmla="*/ 478 w 662"/>
              <a:gd name="T7" fmla="*/ 312 h 312"/>
              <a:gd name="T8" fmla="*/ 662 w 662"/>
              <a:gd name="T9" fmla="*/ 128 h 312"/>
              <a:gd name="T10" fmla="*/ 423 w 662"/>
              <a:gd name="T11" fmla="*/ 9 h 312"/>
              <a:gd name="T12" fmla="*/ 364 w 662"/>
              <a:gd name="T13" fmla="*/ 2 h 312"/>
              <a:gd name="T14" fmla="*/ 360 w 662"/>
              <a:gd name="T15" fmla="*/ 1 h 312"/>
              <a:gd name="T16" fmla="*/ 329 w 662"/>
              <a:gd name="T17" fmla="*/ 0 h 312"/>
              <a:gd name="T18" fmla="*/ 281 w 662"/>
              <a:gd name="T19" fmla="*/ 3 h 312"/>
              <a:gd name="T20" fmla="*/ 261 w 662"/>
              <a:gd name="T21" fmla="*/ 5 h 312"/>
              <a:gd name="T22" fmla="*/ 16 w 662"/>
              <a:gd name="T23" fmla="*/ 110 h 312"/>
              <a:gd name="T24" fmla="*/ 0 w 662"/>
              <a:gd name="T25" fmla="*/ 124 h 312"/>
              <a:gd name="T26" fmla="*/ 180 w 662"/>
              <a:gd name="T27" fmla="*/ 303 h 3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62" h="312">
                <a:moveTo>
                  <a:pt x="180" y="303"/>
                </a:moveTo>
                <a:cubicBezTo>
                  <a:pt x="194" y="292"/>
                  <a:pt x="211" y="281"/>
                  <a:pt x="229" y="273"/>
                </a:cubicBezTo>
                <a:cubicBezTo>
                  <a:pt x="302" y="238"/>
                  <a:pt x="375" y="244"/>
                  <a:pt x="444" y="286"/>
                </a:cubicBezTo>
                <a:cubicBezTo>
                  <a:pt x="456" y="294"/>
                  <a:pt x="467" y="303"/>
                  <a:pt x="478" y="312"/>
                </a:cubicBezTo>
                <a:cubicBezTo>
                  <a:pt x="662" y="128"/>
                  <a:pt x="662" y="128"/>
                  <a:pt x="662" y="128"/>
                </a:cubicBezTo>
                <a:cubicBezTo>
                  <a:pt x="595" y="67"/>
                  <a:pt x="515" y="28"/>
                  <a:pt x="423" y="9"/>
                </a:cubicBezTo>
                <a:cubicBezTo>
                  <a:pt x="404" y="6"/>
                  <a:pt x="384" y="4"/>
                  <a:pt x="364" y="2"/>
                </a:cubicBezTo>
                <a:cubicBezTo>
                  <a:pt x="363" y="2"/>
                  <a:pt x="361" y="1"/>
                  <a:pt x="360" y="1"/>
                </a:cubicBezTo>
                <a:cubicBezTo>
                  <a:pt x="358" y="1"/>
                  <a:pt x="343" y="0"/>
                  <a:pt x="329" y="0"/>
                </a:cubicBezTo>
                <a:cubicBezTo>
                  <a:pt x="313" y="1"/>
                  <a:pt x="292" y="1"/>
                  <a:pt x="281" y="3"/>
                </a:cubicBezTo>
                <a:cubicBezTo>
                  <a:pt x="274" y="3"/>
                  <a:pt x="267" y="4"/>
                  <a:pt x="261" y="5"/>
                </a:cubicBezTo>
                <a:cubicBezTo>
                  <a:pt x="169" y="17"/>
                  <a:pt x="88" y="52"/>
                  <a:pt x="16" y="110"/>
                </a:cubicBezTo>
                <a:cubicBezTo>
                  <a:pt x="11" y="114"/>
                  <a:pt x="5" y="119"/>
                  <a:pt x="0" y="124"/>
                </a:cubicBezTo>
                <a:lnTo>
                  <a:pt x="180" y="303"/>
                </a:lnTo>
                <a:close/>
              </a:path>
            </a:pathLst>
          </a:custGeom>
          <a:solidFill>
            <a:srgbClr val="B4773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39" name="Freeform 6"/>
          <p:cNvSpPr/>
          <p:nvPr/>
        </p:nvSpPr>
        <p:spPr bwMode="auto">
          <a:xfrm>
            <a:off x="1325109" y="2876548"/>
            <a:ext cx="6215063" cy="2019300"/>
          </a:xfrm>
          <a:custGeom>
            <a:avLst/>
            <a:gdLst>
              <a:gd name="T0" fmla="*/ 1927 w 2239"/>
              <a:gd name="T1" fmla="*/ 472 h 726"/>
              <a:gd name="T2" fmla="*/ 1939 w 2239"/>
              <a:gd name="T3" fmla="*/ 503 h 726"/>
              <a:gd name="T4" fmla="*/ 2054 w 2239"/>
              <a:gd name="T5" fmla="*/ 667 h 726"/>
              <a:gd name="T6" fmla="*/ 2239 w 2239"/>
              <a:gd name="T7" fmla="*/ 482 h 726"/>
              <a:gd name="T8" fmla="*/ 2206 w 2239"/>
              <a:gd name="T9" fmla="*/ 445 h 726"/>
              <a:gd name="T10" fmla="*/ 2169 w 2239"/>
              <a:gd name="T11" fmla="*/ 316 h 726"/>
              <a:gd name="T12" fmla="*/ 2234 w 2239"/>
              <a:gd name="T13" fmla="*/ 180 h 726"/>
              <a:gd name="T14" fmla="*/ 2054 w 2239"/>
              <a:gd name="T15" fmla="*/ 0 h 726"/>
              <a:gd name="T16" fmla="*/ 1933 w 2239"/>
              <a:gd name="T17" fmla="*/ 177 h 726"/>
              <a:gd name="T18" fmla="*/ 1874 w 2239"/>
              <a:gd name="T19" fmla="*/ 208 h 726"/>
              <a:gd name="T20" fmla="*/ 87 w 2239"/>
              <a:gd name="T21" fmla="*/ 208 h 726"/>
              <a:gd name="T22" fmla="*/ 26 w 2239"/>
              <a:gd name="T23" fmla="*/ 234 h 726"/>
              <a:gd name="T24" fmla="*/ 0 w 2239"/>
              <a:gd name="T25" fmla="*/ 295 h 726"/>
              <a:gd name="T26" fmla="*/ 0 w 2239"/>
              <a:gd name="T27" fmla="*/ 355 h 726"/>
              <a:gd name="T28" fmla="*/ 26 w 2239"/>
              <a:gd name="T29" fmla="*/ 417 h 726"/>
              <a:gd name="T30" fmla="*/ 87 w 2239"/>
              <a:gd name="T31" fmla="*/ 442 h 726"/>
              <a:gd name="T32" fmla="*/ 127 w 2239"/>
              <a:gd name="T33" fmla="*/ 442 h 726"/>
              <a:gd name="T34" fmla="*/ 161 w 2239"/>
              <a:gd name="T35" fmla="*/ 456 h 726"/>
              <a:gd name="T36" fmla="*/ 176 w 2239"/>
              <a:gd name="T37" fmla="*/ 491 h 726"/>
              <a:gd name="T38" fmla="*/ 176 w 2239"/>
              <a:gd name="T39" fmla="*/ 569 h 726"/>
              <a:gd name="T40" fmla="*/ 224 w 2239"/>
              <a:gd name="T41" fmla="*/ 618 h 726"/>
              <a:gd name="T42" fmla="*/ 242 w 2239"/>
              <a:gd name="T43" fmla="*/ 618 h 726"/>
              <a:gd name="T44" fmla="*/ 291 w 2239"/>
              <a:gd name="T45" fmla="*/ 667 h 726"/>
              <a:gd name="T46" fmla="*/ 291 w 2239"/>
              <a:gd name="T47" fmla="*/ 678 h 726"/>
              <a:gd name="T48" fmla="*/ 305 w 2239"/>
              <a:gd name="T49" fmla="*/ 712 h 726"/>
              <a:gd name="T50" fmla="*/ 340 w 2239"/>
              <a:gd name="T51" fmla="*/ 726 h 726"/>
              <a:gd name="T52" fmla="*/ 455 w 2239"/>
              <a:gd name="T53" fmla="*/ 726 h 726"/>
              <a:gd name="T54" fmla="*/ 504 w 2239"/>
              <a:gd name="T55" fmla="*/ 677 h 726"/>
              <a:gd name="T56" fmla="*/ 504 w 2239"/>
              <a:gd name="T57" fmla="*/ 667 h 726"/>
              <a:gd name="T58" fmla="*/ 553 w 2239"/>
              <a:gd name="T59" fmla="*/ 618 h 726"/>
              <a:gd name="T60" fmla="*/ 570 w 2239"/>
              <a:gd name="T61" fmla="*/ 618 h 726"/>
              <a:gd name="T62" fmla="*/ 605 w 2239"/>
              <a:gd name="T63" fmla="*/ 603 h 726"/>
              <a:gd name="T64" fmla="*/ 619 w 2239"/>
              <a:gd name="T65" fmla="*/ 569 h 726"/>
              <a:gd name="T66" fmla="*/ 619 w 2239"/>
              <a:gd name="T67" fmla="*/ 491 h 726"/>
              <a:gd name="T68" fmla="*/ 668 w 2239"/>
              <a:gd name="T69" fmla="*/ 442 h 726"/>
              <a:gd name="T70" fmla="*/ 1797 w 2239"/>
              <a:gd name="T71" fmla="*/ 441 h 726"/>
              <a:gd name="T72" fmla="*/ 1927 w 2239"/>
              <a:gd name="T73" fmla="*/ 472 h 7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239" h="726">
                <a:moveTo>
                  <a:pt x="1927" y="472"/>
                </a:moveTo>
                <a:cubicBezTo>
                  <a:pt x="1931" y="483"/>
                  <a:pt x="1935" y="493"/>
                  <a:pt x="1939" y="503"/>
                </a:cubicBezTo>
                <a:cubicBezTo>
                  <a:pt x="1966" y="568"/>
                  <a:pt x="2005" y="622"/>
                  <a:pt x="2054" y="667"/>
                </a:cubicBezTo>
                <a:cubicBezTo>
                  <a:pt x="2239" y="482"/>
                  <a:pt x="2239" y="482"/>
                  <a:pt x="2239" y="482"/>
                </a:cubicBezTo>
                <a:cubicBezTo>
                  <a:pt x="2227" y="471"/>
                  <a:pt x="2216" y="459"/>
                  <a:pt x="2206" y="445"/>
                </a:cubicBezTo>
                <a:cubicBezTo>
                  <a:pt x="2177" y="407"/>
                  <a:pt x="2165" y="363"/>
                  <a:pt x="2169" y="316"/>
                </a:cubicBezTo>
                <a:cubicBezTo>
                  <a:pt x="2173" y="259"/>
                  <a:pt x="2196" y="213"/>
                  <a:pt x="2234" y="180"/>
                </a:cubicBezTo>
                <a:cubicBezTo>
                  <a:pt x="2054" y="0"/>
                  <a:pt x="2054" y="0"/>
                  <a:pt x="2054" y="0"/>
                </a:cubicBezTo>
                <a:cubicBezTo>
                  <a:pt x="1991" y="59"/>
                  <a:pt x="1941" y="140"/>
                  <a:pt x="1933" y="177"/>
                </a:cubicBezTo>
                <a:cubicBezTo>
                  <a:pt x="1933" y="178"/>
                  <a:pt x="1932" y="207"/>
                  <a:pt x="1874" y="208"/>
                </a:cubicBezTo>
                <a:cubicBezTo>
                  <a:pt x="1491" y="211"/>
                  <a:pt x="544" y="208"/>
                  <a:pt x="87" y="208"/>
                </a:cubicBezTo>
                <a:cubicBezTo>
                  <a:pt x="64" y="208"/>
                  <a:pt x="42" y="217"/>
                  <a:pt x="26" y="234"/>
                </a:cubicBezTo>
                <a:cubicBezTo>
                  <a:pt x="9" y="250"/>
                  <a:pt x="0" y="272"/>
                  <a:pt x="0" y="295"/>
                </a:cubicBezTo>
                <a:cubicBezTo>
                  <a:pt x="0" y="355"/>
                  <a:pt x="0" y="355"/>
                  <a:pt x="0" y="355"/>
                </a:cubicBezTo>
                <a:cubicBezTo>
                  <a:pt x="0" y="378"/>
                  <a:pt x="9" y="400"/>
                  <a:pt x="26" y="417"/>
                </a:cubicBezTo>
                <a:cubicBezTo>
                  <a:pt x="42" y="433"/>
                  <a:pt x="64" y="442"/>
                  <a:pt x="87" y="442"/>
                </a:cubicBezTo>
                <a:cubicBezTo>
                  <a:pt x="100" y="442"/>
                  <a:pt x="113" y="442"/>
                  <a:pt x="127" y="442"/>
                </a:cubicBezTo>
                <a:cubicBezTo>
                  <a:pt x="140" y="442"/>
                  <a:pt x="152" y="447"/>
                  <a:pt x="161" y="456"/>
                </a:cubicBezTo>
                <a:cubicBezTo>
                  <a:pt x="171" y="465"/>
                  <a:pt x="176" y="478"/>
                  <a:pt x="176" y="491"/>
                </a:cubicBezTo>
                <a:cubicBezTo>
                  <a:pt x="176" y="569"/>
                  <a:pt x="176" y="569"/>
                  <a:pt x="176" y="569"/>
                </a:cubicBezTo>
                <a:cubicBezTo>
                  <a:pt x="176" y="596"/>
                  <a:pt x="198" y="618"/>
                  <a:pt x="224" y="618"/>
                </a:cubicBezTo>
                <a:cubicBezTo>
                  <a:pt x="242" y="618"/>
                  <a:pt x="242" y="618"/>
                  <a:pt x="242" y="618"/>
                </a:cubicBezTo>
                <a:cubicBezTo>
                  <a:pt x="269" y="618"/>
                  <a:pt x="291" y="640"/>
                  <a:pt x="291" y="667"/>
                </a:cubicBezTo>
                <a:cubicBezTo>
                  <a:pt x="291" y="678"/>
                  <a:pt x="291" y="678"/>
                  <a:pt x="291" y="678"/>
                </a:cubicBezTo>
                <a:cubicBezTo>
                  <a:pt x="291" y="691"/>
                  <a:pt x="296" y="703"/>
                  <a:pt x="305" y="712"/>
                </a:cubicBezTo>
                <a:cubicBezTo>
                  <a:pt x="314" y="721"/>
                  <a:pt x="327" y="726"/>
                  <a:pt x="340" y="726"/>
                </a:cubicBezTo>
                <a:cubicBezTo>
                  <a:pt x="455" y="726"/>
                  <a:pt x="455" y="726"/>
                  <a:pt x="455" y="726"/>
                </a:cubicBezTo>
                <a:cubicBezTo>
                  <a:pt x="482" y="726"/>
                  <a:pt x="504" y="704"/>
                  <a:pt x="504" y="677"/>
                </a:cubicBezTo>
                <a:cubicBezTo>
                  <a:pt x="504" y="667"/>
                  <a:pt x="504" y="667"/>
                  <a:pt x="504" y="667"/>
                </a:cubicBezTo>
                <a:cubicBezTo>
                  <a:pt x="504" y="640"/>
                  <a:pt x="526" y="618"/>
                  <a:pt x="553" y="618"/>
                </a:cubicBezTo>
                <a:cubicBezTo>
                  <a:pt x="570" y="618"/>
                  <a:pt x="570" y="618"/>
                  <a:pt x="570" y="618"/>
                </a:cubicBezTo>
                <a:cubicBezTo>
                  <a:pt x="583" y="618"/>
                  <a:pt x="596" y="613"/>
                  <a:pt x="605" y="603"/>
                </a:cubicBezTo>
                <a:cubicBezTo>
                  <a:pt x="614" y="594"/>
                  <a:pt x="619" y="582"/>
                  <a:pt x="619" y="569"/>
                </a:cubicBezTo>
                <a:cubicBezTo>
                  <a:pt x="619" y="491"/>
                  <a:pt x="619" y="491"/>
                  <a:pt x="619" y="491"/>
                </a:cubicBezTo>
                <a:cubicBezTo>
                  <a:pt x="619" y="464"/>
                  <a:pt x="641" y="442"/>
                  <a:pt x="668" y="442"/>
                </a:cubicBezTo>
                <a:cubicBezTo>
                  <a:pt x="1092" y="442"/>
                  <a:pt x="1570" y="441"/>
                  <a:pt x="1797" y="441"/>
                </a:cubicBezTo>
                <a:cubicBezTo>
                  <a:pt x="1863" y="441"/>
                  <a:pt x="1922" y="455"/>
                  <a:pt x="1927" y="472"/>
                </a:cubicBezTo>
                <a:close/>
              </a:path>
            </a:pathLst>
          </a:custGeom>
          <a:solidFill>
            <a:srgbClr val="FCAF2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40" name="Freeform 7"/>
          <p:cNvSpPr/>
          <p:nvPr/>
        </p:nvSpPr>
        <p:spPr bwMode="auto">
          <a:xfrm>
            <a:off x="7043284" y="4206873"/>
            <a:ext cx="1836738" cy="884238"/>
          </a:xfrm>
          <a:custGeom>
            <a:avLst/>
            <a:gdLst>
              <a:gd name="T0" fmla="*/ 472 w 662"/>
              <a:gd name="T1" fmla="*/ 0 h 318"/>
              <a:gd name="T2" fmla="*/ 454 w 662"/>
              <a:gd name="T3" fmla="*/ 15 h 318"/>
              <a:gd name="T4" fmla="*/ 318 w 662"/>
              <a:gd name="T5" fmla="*/ 58 h 318"/>
              <a:gd name="T6" fmla="*/ 185 w 662"/>
              <a:gd name="T7" fmla="*/ 9 h 318"/>
              <a:gd name="T8" fmla="*/ 0 w 662"/>
              <a:gd name="T9" fmla="*/ 194 h 318"/>
              <a:gd name="T10" fmla="*/ 103 w 662"/>
              <a:gd name="T11" fmla="*/ 264 h 318"/>
              <a:gd name="T12" fmla="*/ 294 w 662"/>
              <a:gd name="T13" fmla="*/ 316 h 318"/>
              <a:gd name="T14" fmla="*/ 297 w 662"/>
              <a:gd name="T15" fmla="*/ 317 h 318"/>
              <a:gd name="T16" fmla="*/ 329 w 662"/>
              <a:gd name="T17" fmla="*/ 317 h 318"/>
              <a:gd name="T18" fmla="*/ 376 w 662"/>
              <a:gd name="T19" fmla="*/ 315 h 318"/>
              <a:gd name="T20" fmla="*/ 396 w 662"/>
              <a:gd name="T21" fmla="*/ 313 h 318"/>
              <a:gd name="T22" fmla="*/ 662 w 662"/>
              <a:gd name="T23" fmla="*/ 190 h 318"/>
              <a:gd name="T24" fmla="*/ 472 w 662"/>
              <a:gd name="T25" fmla="*/ 0 h 3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62" h="318">
                <a:moveTo>
                  <a:pt x="472" y="0"/>
                </a:moveTo>
                <a:cubicBezTo>
                  <a:pt x="467" y="6"/>
                  <a:pt x="461" y="11"/>
                  <a:pt x="454" y="15"/>
                </a:cubicBezTo>
                <a:cubicBezTo>
                  <a:pt x="416" y="44"/>
                  <a:pt x="372" y="57"/>
                  <a:pt x="318" y="58"/>
                </a:cubicBezTo>
                <a:cubicBezTo>
                  <a:pt x="269" y="56"/>
                  <a:pt x="223" y="41"/>
                  <a:pt x="185" y="9"/>
                </a:cubicBezTo>
                <a:cubicBezTo>
                  <a:pt x="0" y="194"/>
                  <a:pt x="0" y="194"/>
                  <a:pt x="0" y="194"/>
                </a:cubicBezTo>
                <a:cubicBezTo>
                  <a:pt x="30" y="221"/>
                  <a:pt x="65" y="244"/>
                  <a:pt x="103" y="264"/>
                </a:cubicBezTo>
                <a:cubicBezTo>
                  <a:pt x="163" y="295"/>
                  <a:pt x="226" y="312"/>
                  <a:pt x="294" y="316"/>
                </a:cubicBezTo>
                <a:cubicBezTo>
                  <a:pt x="295" y="316"/>
                  <a:pt x="296" y="316"/>
                  <a:pt x="297" y="317"/>
                </a:cubicBezTo>
                <a:cubicBezTo>
                  <a:pt x="299" y="317"/>
                  <a:pt x="313" y="317"/>
                  <a:pt x="329" y="317"/>
                </a:cubicBezTo>
                <a:cubicBezTo>
                  <a:pt x="344" y="318"/>
                  <a:pt x="365" y="316"/>
                  <a:pt x="376" y="315"/>
                </a:cubicBezTo>
                <a:cubicBezTo>
                  <a:pt x="383" y="314"/>
                  <a:pt x="390" y="314"/>
                  <a:pt x="396" y="313"/>
                </a:cubicBezTo>
                <a:cubicBezTo>
                  <a:pt x="498" y="299"/>
                  <a:pt x="587" y="258"/>
                  <a:pt x="662" y="190"/>
                </a:cubicBezTo>
                <a:lnTo>
                  <a:pt x="472" y="0"/>
                </a:lnTo>
                <a:close/>
              </a:path>
            </a:pathLst>
          </a:custGeom>
          <a:solidFill>
            <a:srgbClr val="B4773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41" name="Freeform 8"/>
          <p:cNvSpPr/>
          <p:nvPr/>
        </p:nvSpPr>
        <p:spPr bwMode="auto">
          <a:xfrm>
            <a:off x="8370434" y="2887661"/>
            <a:ext cx="927100" cy="1830388"/>
          </a:xfrm>
          <a:custGeom>
            <a:avLst/>
            <a:gdLst>
              <a:gd name="T0" fmla="*/ 332 w 334"/>
              <a:gd name="T1" fmla="*/ 286 h 658"/>
              <a:gd name="T2" fmla="*/ 329 w 334"/>
              <a:gd name="T3" fmla="*/ 267 h 658"/>
              <a:gd name="T4" fmla="*/ 232 w 334"/>
              <a:gd name="T5" fmla="*/ 46 h 658"/>
              <a:gd name="T6" fmla="*/ 190 w 334"/>
              <a:gd name="T7" fmla="*/ 0 h 658"/>
              <a:gd name="T8" fmla="*/ 5 w 334"/>
              <a:gd name="T9" fmla="*/ 185 h 658"/>
              <a:gd name="T10" fmla="*/ 58 w 334"/>
              <a:gd name="T11" fmla="*/ 287 h 658"/>
              <a:gd name="T12" fmla="*/ 0 w 334"/>
              <a:gd name="T13" fmla="*/ 469 h 658"/>
              <a:gd name="T14" fmla="*/ 190 w 334"/>
              <a:gd name="T15" fmla="*/ 658 h 658"/>
              <a:gd name="T16" fmla="*/ 193 w 334"/>
              <a:gd name="T17" fmla="*/ 655 h 658"/>
              <a:gd name="T18" fmla="*/ 325 w 334"/>
              <a:gd name="T19" fmla="*/ 419 h 658"/>
              <a:gd name="T20" fmla="*/ 333 w 334"/>
              <a:gd name="T21" fmla="*/ 364 h 658"/>
              <a:gd name="T22" fmla="*/ 333 w 334"/>
              <a:gd name="T23" fmla="*/ 360 h 658"/>
              <a:gd name="T24" fmla="*/ 334 w 334"/>
              <a:gd name="T25" fmla="*/ 330 h 658"/>
              <a:gd name="T26" fmla="*/ 332 w 334"/>
              <a:gd name="T27" fmla="*/ 286 h 6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34" h="658">
                <a:moveTo>
                  <a:pt x="332" y="286"/>
                </a:moveTo>
                <a:cubicBezTo>
                  <a:pt x="331" y="279"/>
                  <a:pt x="330" y="274"/>
                  <a:pt x="329" y="267"/>
                </a:cubicBezTo>
                <a:cubicBezTo>
                  <a:pt x="318" y="185"/>
                  <a:pt x="285" y="111"/>
                  <a:pt x="232" y="46"/>
                </a:cubicBezTo>
                <a:cubicBezTo>
                  <a:pt x="218" y="30"/>
                  <a:pt x="204" y="15"/>
                  <a:pt x="190" y="0"/>
                </a:cubicBezTo>
                <a:cubicBezTo>
                  <a:pt x="5" y="185"/>
                  <a:pt x="5" y="185"/>
                  <a:pt x="5" y="185"/>
                </a:cubicBezTo>
                <a:cubicBezTo>
                  <a:pt x="33" y="212"/>
                  <a:pt x="51" y="246"/>
                  <a:pt x="58" y="287"/>
                </a:cubicBezTo>
                <a:cubicBezTo>
                  <a:pt x="71" y="360"/>
                  <a:pt x="50" y="421"/>
                  <a:pt x="0" y="469"/>
                </a:cubicBezTo>
                <a:cubicBezTo>
                  <a:pt x="190" y="658"/>
                  <a:pt x="190" y="658"/>
                  <a:pt x="190" y="658"/>
                </a:cubicBezTo>
                <a:cubicBezTo>
                  <a:pt x="191" y="657"/>
                  <a:pt x="192" y="656"/>
                  <a:pt x="193" y="655"/>
                </a:cubicBezTo>
                <a:cubicBezTo>
                  <a:pt x="261" y="590"/>
                  <a:pt x="306" y="512"/>
                  <a:pt x="325" y="419"/>
                </a:cubicBezTo>
                <a:cubicBezTo>
                  <a:pt x="329" y="401"/>
                  <a:pt x="330" y="382"/>
                  <a:pt x="333" y="364"/>
                </a:cubicBezTo>
                <a:cubicBezTo>
                  <a:pt x="333" y="363"/>
                  <a:pt x="333" y="362"/>
                  <a:pt x="333" y="360"/>
                </a:cubicBezTo>
                <a:cubicBezTo>
                  <a:pt x="334" y="359"/>
                  <a:pt x="334" y="345"/>
                  <a:pt x="334" y="330"/>
                </a:cubicBezTo>
                <a:cubicBezTo>
                  <a:pt x="334" y="316"/>
                  <a:pt x="333" y="296"/>
                  <a:pt x="332" y="286"/>
                </a:cubicBezTo>
                <a:close/>
              </a:path>
            </a:pathLst>
          </a:custGeom>
          <a:solidFill>
            <a:srgbClr val="9345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42" name="Freeform 424"/>
          <p:cNvSpPr/>
          <p:nvPr/>
        </p:nvSpPr>
        <p:spPr bwMode="auto">
          <a:xfrm>
            <a:off x="7829263" y="2688597"/>
            <a:ext cx="49156" cy="49156"/>
          </a:xfrm>
          <a:custGeom>
            <a:avLst/>
            <a:gdLst>
              <a:gd name="T0" fmla="*/ 6 w 7"/>
              <a:gd name="T1" fmla="*/ 4 h 7"/>
              <a:gd name="T2" fmla="*/ 4 w 7"/>
              <a:gd name="T3" fmla="*/ 1 h 7"/>
              <a:gd name="T4" fmla="*/ 1 w 7"/>
              <a:gd name="T5" fmla="*/ 1 h 7"/>
              <a:gd name="T6" fmla="*/ 1 w 7"/>
              <a:gd name="T7" fmla="*/ 4 h 7"/>
              <a:gd name="T8" fmla="*/ 4 w 7"/>
              <a:gd name="T9" fmla="*/ 7 h 7"/>
              <a:gd name="T10" fmla="*/ 6 w 7"/>
              <a:gd name="T11" fmla="*/ 7 h 7"/>
              <a:gd name="T12" fmla="*/ 6 w 7"/>
              <a:gd name="T13" fmla="*/ 4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" h="7">
                <a:moveTo>
                  <a:pt x="6" y="4"/>
                </a:moveTo>
                <a:cubicBezTo>
                  <a:pt x="4" y="1"/>
                  <a:pt x="4" y="1"/>
                  <a:pt x="4" y="1"/>
                </a:cubicBezTo>
                <a:cubicBezTo>
                  <a:pt x="3" y="0"/>
                  <a:pt x="2" y="0"/>
                  <a:pt x="1" y="1"/>
                </a:cubicBezTo>
                <a:cubicBezTo>
                  <a:pt x="0" y="2"/>
                  <a:pt x="0" y="3"/>
                  <a:pt x="1" y="4"/>
                </a:cubicBezTo>
                <a:cubicBezTo>
                  <a:pt x="4" y="7"/>
                  <a:pt x="4" y="7"/>
                  <a:pt x="4" y="7"/>
                </a:cubicBezTo>
                <a:cubicBezTo>
                  <a:pt x="4" y="7"/>
                  <a:pt x="6" y="7"/>
                  <a:pt x="6" y="7"/>
                </a:cubicBezTo>
                <a:cubicBezTo>
                  <a:pt x="7" y="6"/>
                  <a:pt x="7" y="5"/>
                  <a:pt x="6" y="4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43" name="Freeform 425"/>
          <p:cNvSpPr/>
          <p:nvPr/>
        </p:nvSpPr>
        <p:spPr bwMode="auto">
          <a:xfrm>
            <a:off x="7762759" y="2833172"/>
            <a:ext cx="52047" cy="26024"/>
          </a:xfrm>
          <a:custGeom>
            <a:avLst/>
            <a:gdLst>
              <a:gd name="T0" fmla="*/ 6 w 8"/>
              <a:gd name="T1" fmla="*/ 0 h 4"/>
              <a:gd name="T2" fmla="*/ 2 w 8"/>
              <a:gd name="T3" fmla="*/ 0 h 4"/>
              <a:gd name="T4" fmla="*/ 0 w 8"/>
              <a:gd name="T5" fmla="*/ 2 h 4"/>
              <a:gd name="T6" fmla="*/ 2 w 8"/>
              <a:gd name="T7" fmla="*/ 4 h 4"/>
              <a:gd name="T8" fmla="*/ 6 w 8"/>
              <a:gd name="T9" fmla="*/ 4 h 4"/>
              <a:gd name="T10" fmla="*/ 8 w 8"/>
              <a:gd name="T11" fmla="*/ 2 h 4"/>
              <a:gd name="T12" fmla="*/ 6 w 8"/>
              <a:gd name="T13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" h="4">
                <a:moveTo>
                  <a:pt x="6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4"/>
                  <a:pt x="2" y="4"/>
                </a:cubicBezTo>
                <a:cubicBezTo>
                  <a:pt x="6" y="4"/>
                  <a:pt x="6" y="4"/>
                  <a:pt x="6" y="4"/>
                </a:cubicBezTo>
                <a:cubicBezTo>
                  <a:pt x="7" y="4"/>
                  <a:pt x="8" y="3"/>
                  <a:pt x="8" y="2"/>
                </a:cubicBezTo>
                <a:cubicBezTo>
                  <a:pt x="8" y="1"/>
                  <a:pt x="7" y="0"/>
                  <a:pt x="6" y="0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54" name="Freeform 426"/>
          <p:cNvSpPr/>
          <p:nvPr/>
        </p:nvSpPr>
        <p:spPr bwMode="auto">
          <a:xfrm>
            <a:off x="8144437" y="2859194"/>
            <a:ext cx="54939" cy="28915"/>
          </a:xfrm>
          <a:custGeom>
            <a:avLst/>
            <a:gdLst>
              <a:gd name="T0" fmla="*/ 6 w 8"/>
              <a:gd name="T1" fmla="*/ 0 h 4"/>
              <a:gd name="T2" fmla="*/ 2 w 8"/>
              <a:gd name="T3" fmla="*/ 0 h 4"/>
              <a:gd name="T4" fmla="*/ 0 w 8"/>
              <a:gd name="T5" fmla="*/ 2 h 4"/>
              <a:gd name="T6" fmla="*/ 2 w 8"/>
              <a:gd name="T7" fmla="*/ 4 h 4"/>
              <a:gd name="T8" fmla="*/ 6 w 8"/>
              <a:gd name="T9" fmla="*/ 4 h 4"/>
              <a:gd name="T10" fmla="*/ 8 w 8"/>
              <a:gd name="T11" fmla="*/ 2 h 4"/>
              <a:gd name="T12" fmla="*/ 6 w 8"/>
              <a:gd name="T13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" h="4">
                <a:moveTo>
                  <a:pt x="6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4"/>
                  <a:pt x="2" y="4"/>
                </a:cubicBezTo>
                <a:cubicBezTo>
                  <a:pt x="6" y="4"/>
                  <a:pt x="6" y="4"/>
                  <a:pt x="6" y="4"/>
                </a:cubicBezTo>
                <a:cubicBezTo>
                  <a:pt x="7" y="4"/>
                  <a:pt x="8" y="3"/>
                  <a:pt x="8" y="2"/>
                </a:cubicBezTo>
                <a:cubicBezTo>
                  <a:pt x="8" y="1"/>
                  <a:pt x="7" y="0"/>
                  <a:pt x="6" y="0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55" name="Freeform 427"/>
          <p:cNvSpPr/>
          <p:nvPr/>
        </p:nvSpPr>
        <p:spPr bwMode="auto">
          <a:xfrm>
            <a:off x="8103956" y="2708837"/>
            <a:ext cx="46264" cy="49156"/>
          </a:xfrm>
          <a:custGeom>
            <a:avLst/>
            <a:gdLst>
              <a:gd name="T0" fmla="*/ 6 w 7"/>
              <a:gd name="T1" fmla="*/ 1 h 7"/>
              <a:gd name="T2" fmla="*/ 3 w 7"/>
              <a:gd name="T3" fmla="*/ 1 h 7"/>
              <a:gd name="T4" fmla="*/ 0 w 7"/>
              <a:gd name="T5" fmla="*/ 4 h 7"/>
              <a:gd name="T6" fmla="*/ 0 w 7"/>
              <a:gd name="T7" fmla="*/ 6 h 7"/>
              <a:gd name="T8" fmla="*/ 3 w 7"/>
              <a:gd name="T9" fmla="*/ 6 h 7"/>
              <a:gd name="T10" fmla="*/ 6 w 7"/>
              <a:gd name="T11" fmla="*/ 4 h 7"/>
              <a:gd name="T12" fmla="*/ 6 w 7"/>
              <a:gd name="T13" fmla="*/ 1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" h="7">
                <a:moveTo>
                  <a:pt x="6" y="1"/>
                </a:moveTo>
                <a:cubicBezTo>
                  <a:pt x="5" y="0"/>
                  <a:pt x="4" y="0"/>
                  <a:pt x="3" y="1"/>
                </a:cubicBez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6"/>
                  <a:pt x="0" y="6"/>
                </a:cubicBezTo>
                <a:cubicBezTo>
                  <a:pt x="1" y="7"/>
                  <a:pt x="2" y="7"/>
                  <a:pt x="3" y="6"/>
                </a:cubicBezTo>
                <a:cubicBezTo>
                  <a:pt x="6" y="4"/>
                  <a:pt x="6" y="4"/>
                  <a:pt x="6" y="4"/>
                </a:cubicBezTo>
                <a:cubicBezTo>
                  <a:pt x="7" y="3"/>
                  <a:pt x="7" y="2"/>
                  <a:pt x="6" y="1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56" name="Freeform 428"/>
          <p:cNvSpPr/>
          <p:nvPr/>
        </p:nvSpPr>
        <p:spPr bwMode="auto">
          <a:xfrm>
            <a:off x="7979620" y="2642333"/>
            <a:ext cx="28915" cy="52047"/>
          </a:xfrm>
          <a:custGeom>
            <a:avLst/>
            <a:gdLst>
              <a:gd name="T0" fmla="*/ 2 w 4"/>
              <a:gd name="T1" fmla="*/ 8 h 8"/>
              <a:gd name="T2" fmla="*/ 3 w 4"/>
              <a:gd name="T3" fmla="*/ 7 h 8"/>
              <a:gd name="T4" fmla="*/ 4 w 4"/>
              <a:gd name="T5" fmla="*/ 6 h 8"/>
              <a:gd name="T6" fmla="*/ 4 w 4"/>
              <a:gd name="T7" fmla="*/ 2 h 8"/>
              <a:gd name="T8" fmla="*/ 2 w 4"/>
              <a:gd name="T9" fmla="*/ 0 h 8"/>
              <a:gd name="T10" fmla="*/ 0 w 4"/>
              <a:gd name="T11" fmla="*/ 1 h 8"/>
              <a:gd name="T12" fmla="*/ 0 w 4"/>
              <a:gd name="T13" fmla="*/ 2 h 8"/>
              <a:gd name="T14" fmla="*/ 0 w 4"/>
              <a:gd name="T15" fmla="*/ 6 h 8"/>
              <a:gd name="T16" fmla="*/ 2 w 4"/>
              <a:gd name="T17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" h="8">
                <a:moveTo>
                  <a:pt x="2" y="8"/>
                </a:moveTo>
                <a:cubicBezTo>
                  <a:pt x="3" y="8"/>
                  <a:pt x="3" y="8"/>
                  <a:pt x="3" y="7"/>
                </a:cubicBezTo>
                <a:cubicBezTo>
                  <a:pt x="4" y="7"/>
                  <a:pt x="4" y="7"/>
                  <a:pt x="4" y="6"/>
                </a:cubicBezTo>
                <a:cubicBezTo>
                  <a:pt x="4" y="2"/>
                  <a:pt x="4" y="2"/>
                  <a:pt x="4" y="2"/>
                </a:cubicBezTo>
                <a:cubicBezTo>
                  <a:pt x="4" y="1"/>
                  <a:pt x="3" y="0"/>
                  <a:pt x="2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0" y="2"/>
                  <a:pt x="0" y="2"/>
                </a:cubicBezTo>
                <a:cubicBezTo>
                  <a:pt x="0" y="6"/>
                  <a:pt x="0" y="6"/>
                  <a:pt x="0" y="6"/>
                </a:cubicBezTo>
                <a:cubicBezTo>
                  <a:pt x="0" y="7"/>
                  <a:pt x="1" y="8"/>
                  <a:pt x="2" y="8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57" name="Freeform 429"/>
          <p:cNvSpPr>
            <a:spLocks noEditPoints="1"/>
          </p:cNvSpPr>
          <p:nvPr/>
        </p:nvSpPr>
        <p:spPr bwMode="auto">
          <a:xfrm>
            <a:off x="7869743" y="2749317"/>
            <a:ext cx="219754" cy="248669"/>
          </a:xfrm>
          <a:custGeom>
            <a:avLst/>
            <a:gdLst>
              <a:gd name="T0" fmla="*/ 16 w 32"/>
              <a:gd name="T1" fmla="*/ 0 h 36"/>
              <a:gd name="T2" fmla="*/ 0 w 32"/>
              <a:gd name="T3" fmla="*/ 16 h 36"/>
              <a:gd name="T4" fmla="*/ 8 w 32"/>
              <a:gd name="T5" fmla="*/ 30 h 36"/>
              <a:gd name="T6" fmla="*/ 8 w 32"/>
              <a:gd name="T7" fmla="*/ 36 h 36"/>
              <a:gd name="T8" fmla="*/ 24 w 32"/>
              <a:gd name="T9" fmla="*/ 36 h 36"/>
              <a:gd name="T10" fmla="*/ 24 w 32"/>
              <a:gd name="T11" fmla="*/ 30 h 36"/>
              <a:gd name="T12" fmla="*/ 32 w 32"/>
              <a:gd name="T13" fmla="*/ 16 h 36"/>
              <a:gd name="T14" fmla="*/ 16 w 32"/>
              <a:gd name="T15" fmla="*/ 0 h 36"/>
              <a:gd name="T16" fmla="*/ 22 w 32"/>
              <a:gd name="T17" fmla="*/ 26 h 36"/>
              <a:gd name="T18" fmla="*/ 20 w 32"/>
              <a:gd name="T19" fmla="*/ 27 h 36"/>
              <a:gd name="T20" fmla="*/ 20 w 32"/>
              <a:gd name="T21" fmla="*/ 30 h 36"/>
              <a:gd name="T22" fmla="*/ 20 w 32"/>
              <a:gd name="T23" fmla="*/ 32 h 36"/>
              <a:gd name="T24" fmla="*/ 12 w 32"/>
              <a:gd name="T25" fmla="*/ 32 h 36"/>
              <a:gd name="T26" fmla="*/ 12 w 32"/>
              <a:gd name="T27" fmla="*/ 30 h 36"/>
              <a:gd name="T28" fmla="*/ 12 w 32"/>
              <a:gd name="T29" fmla="*/ 27 h 36"/>
              <a:gd name="T30" fmla="*/ 10 w 32"/>
              <a:gd name="T31" fmla="*/ 26 h 36"/>
              <a:gd name="T32" fmla="*/ 4 w 32"/>
              <a:gd name="T33" fmla="*/ 16 h 36"/>
              <a:gd name="T34" fmla="*/ 16 w 32"/>
              <a:gd name="T35" fmla="*/ 4 h 36"/>
              <a:gd name="T36" fmla="*/ 28 w 32"/>
              <a:gd name="T37" fmla="*/ 16 h 36"/>
              <a:gd name="T38" fmla="*/ 22 w 32"/>
              <a:gd name="T39" fmla="*/ 26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32" h="36">
                <a:moveTo>
                  <a:pt x="16" y="0"/>
                </a:moveTo>
                <a:cubicBezTo>
                  <a:pt x="7" y="0"/>
                  <a:pt x="0" y="7"/>
                  <a:pt x="0" y="16"/>
                </a:cubicBezTo>
                <a:cubicBezTo>
                  <a:pt x="0" y="22"/>
                  <a:pt x="3" y="27"/>
                  <a:pt x="8" y="30"/>
                </a:cubicBezTo>
                <a:cubicBezTo>
                  <a:pt x="8" y="36"/>
                  <a:pt x="8" y="36"/>
                  <a:pt x="8" y="36"/>
                </a:cubicBezTo>
                <a:cubicBezTo>
                  <a:pt x="24" y="36"/>
                  <a:pt x="24" y="36"/>
                  <a:pt x="24" y="36"/>
                </a:cubicBezTo>
                <a:cubicBezTo>
                  <a:pt x="24" y="30"/>
                  <a:pt x="24" y="30"/>
                  <a:pt x="24" y="30"/>
                </a:cubicBezTo>
                <a:cubicBezTo>
                  <a:pt x="29" y="27"/>
                  <a:pt x="32" y="22"/>
                  <a:pt x="32" y="16"/>
                </a:cubicBezTo>
                <a:cubicBezTo>
                  <a:pt x="32" y="7"/>
                  <a:pt x="25" y="0"/>
                  <a:pt x="16" y="0"/>
                </a:cubicBezTo>
                <a:close/>
                <a:moveTo>
                  <a:pt x="22" y="26"/>
                </a:moveTo>
                <a:cubicBezTo>
                  <a:pt x="20" y="27"/>
                  <a:pt x="20" y="27"/>
                  <a:pt x="20" y="27"/>
                </a:cubicBezTo>
                <a:cubicBezTo>
                  <a:pt x="20" y="30"/>
                  <a:pt x="20" y="30"/>
                  <a:pt x="20" y="30"/>
                </a:cubicBezTo>
                <a:cubicBezTo>
                  <a:pt x="20" y="32"/>
                  <a:pt x="20" y="32"/>
                  <a:pt x="20" y="32"/>
                </a:cubicBezTo>
                <a:cubicBezTo>
                  <a:pt x="12" y="32"/>
                  <a:pt x="12" y="32"/>
                  <a:pt x="12" y="32"/>
                </a:cubicBezTo>
                <a:cubicBezTo>
                  <a:pt x="12" y="30"/>
                  <a:pt x="12" y="30"/>
                  <a:pt x="12" y="30"/>
                </a:cubicBezTo>
                <a:cubicBezTo>
                  <a:pt x="12" y="27"/>
                  <a:pt x="12" y="27"/>
                  <a:pt x="12" y="27"/>
                </a:cubicBezTo>
                <a:cubicBezTo>
                  <a:pt x="10" y="26"/>
                  <a:pt x="10" y="26"/>
                  <a:pt x="10" y="26"/>
                </a:cubicBezTo>
                <a:cubicBezTo>
                  <a:pt x="6" y="24"/>
                  <a:pt x="4" y="20"/>
                  <a:pt x="4" y="16"/>
                </a:cubicBezTo>
                <a:cubicBezTo>
                  <a:pt x="4" y="9"/>
                  <a:pt x="9" y="4"/>
                  <a:pt x="16" y="4"/>
                </a:cubicBezTo>
                <a:cubicBezTo>
                  <a:pt x="23" y="4"/>
                  <a:pt x="28" y="9"/>
                  <a:pt x="28" y="16"/>
                </a:cubicBezTo>
                <a:cubicBezTo>
                  <a:pt x="28" y="20"/>
                  <a:pt x="26" y="24"/>
                  <a:pt x="22" y="26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58" name="Freeform 430"/>
          <p:cNvSpPr/>
          <p:nvPr/>
        </p:nvSpPr>
        <p:spPr bwMode="auto">
          <a:xfrm>
            <a:off x="7924683" y="3024011"/>
            <a:ext cx="109877" cy="54939"/>
          </a:xfrm>
          <a:custGeom>
            <a:avLst/>
            <a:gdLst>
              <a:gd name="T0" fmla="*/ 0 w 16"/>
              <a:gd name="T1" fmla="*/ 4 h 8"/>
              <a:gd name="T2" fmla="*/ 4 w 16"/>
              <a:gd name="T3" fmla="*/ 4 h 8"/>
              <a:gd name="T4" fmla="*/ 4 w 16"/>
              <a:gd name="T5" fmla="*/ 4 h 8"/>
              <a:gd name="T6" fmla="*/ 8 w 16"/>
              <a:gd name="T7" fmla="*/ 8 h 8"/>
              <a:gd name="T8" fmla="*/ 12 w 16"/>
              <a:gd name="T9" fmla="*/ 4 h 8"/>
              <a:gd name="T10" fmla="*/ 12 w 16"/>
              <a:gd name="T11" fmla="*/ 4 h 8"/>
              <a:gd name="T12" fmla="*/ 16 w 16"/>
              <a:gd name="T13" fmla="*/ 4 h 8"/>
              <a:gd name="T14" fmla="*/ 16 w 16"/>
              <a:gd name="T15" fmla="*/ 0 h 8"/>
              <a:gd name="T16" fmla="*/ 0 w 16"/>
              <a:gd name="T17" fmla="*/ 0 h 8"/>
              <a:gd name="T18" fmla="*/ 0 w 16"/>
              <a:gd name="T19" fmla="*/ 4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" h="8">
                <a:moveTo>
                  <a:pt x="0" y="4"/>
                </a:moveTo>
                <a:cubicBezTo>
                  <a:pt x="4" y="4"/>
                  <a:pt x="4" y="4"/>
                  <a:pt x="4" y="4"/>
                </a:cubicBezTo>
                <a:cubicBezTo>
                  <a:pt x="4" y="4"/>
                  <a:pt x="4" y="4"/>
                  <a:pt x="4" y="4"/>
                </a:cubicBezTo>
                <a:cubicBezTo>
                  <a:pt x="4" y="6"/>
                  <a:pt x="6" y="8"/>
                  <a:pt x="8" y="8"/>
                </a:cubicBezTo>
                <a:cubicBezTo>
                  <a:pt x="10" y="8"/>
                  <a:pt x="12" y="6"/>
                  <a:pt x="12" y="4"/>
                </a:cubicBezTo>
                <a:cubicBezTo>
                  <a:pt x="12" y="4"/>
                  <a:pt x="12" y="4"/>
                  <a:pt x="12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0"/>
                  <a:pt x="16" y="0"/>
                  <a:pt x="16" y="0"/>
                </a:cubicBezTo>
                <a:cubicBezTo>
                  <a:pt x="0" y="0"/>
                  <a:pt x="0" y="0"/>
                  <a:pt x="0" y="0"/>
                </a:cubicBezTo>
                <a:lnTo>
                  <a:pt x="0" y="4"/>
                </a:lnTo>
                <a:close/>
              </a:path>
            </a:pathLst>
          </a:custGeom>
          <a:solidFill>
            <a:sysClr val="window" lastClr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59" name="Freeform 30"/>
          <p:cNvSpPr>
            <a:spLocks noEditPoints="1"/>
          </p:cNvSpPr>
          <p:nvPr/>
        </p:nvSpPr>
        <p:spPr bwMode="auto">
          <a:xfrm rot="2700000">
            <a:off x="7844693" y="4505681"/>
            <a:ext cx="287901" cy="480269"/>
          </a:xfrm>
          <a:custGeom>
            <a:avLst/>
            <a:gdLst>
              <a:gd name="T0" fmla="*/ 50 w 184"/>
              <a:gd name="T1" fmla="*/ 310 h 310"/>
              <a:gd name="T2" fmla="*/ 32 w 184"/>
              <a:gd name="T3" fmla="*/ 282 h 310"/>
              <a:gd name="T4" fmla="*/ 10 w 184"/>
              <a:gd name="T5" fmla="*/ 199 h 310"/>
              <a:gd name="T6" fmla="*/ 39 w 184"/>
              <a:gd name="T7" fmla="*/ 171 h 310"/>
              <a:gd name="T8" fmla="*/ 30 w 184"/>
              <a:gd name="T9" fmla="*/ 116 h 310"/>
              <a:gd name="T10" fmla="*/ 36 w 184"/>
              <a:gd name="T11" fmla="*/ 73 h 310"/>
              <a:gd name="T12" fmla="*/ 36 w 184"/>
              <a:gd name="T13" fmla="*/ 72 h 310"/>
              <a:gd name="T14" fmla="*/ 92 w 184"/>
              <a:gd name="T15" fmla="*/ 0 h 310"/>
              <a:gd name="T16" fmla="*/ 148 w 184"/>
              <a:gd name="T17" fmla="*/ 72 h 310"/>
              <a:gd name="T18" fmla="*/ 148 w 184"/>
              <a:gd name="T19" fmla="*/ 73 h 310"/>
              <a:gd name="T20" fmla="*/ 155 w 184"/>
              <a:gd name="T21" fmla="*/ 116 h 310"/>
              <a:gd name="T22" fmla="*/ 145 w 184"/>
              <a:gd name="T23" fmla="*/ 171 h 310"/>
              <a:gd name="T24" fmla="*/ 174 w 184"/>
              <a:gd name="T25" fmla="*/ 199 h 310"/>
              <a:gd name="T26" fmla="*/ 153 w 184"/>
              <a:gd name="T27" fmla="*/ 282 h 310"/>
              <a:gd name="T28" fmla="*/ 134 w 184"/>
              <a:gd name="T29" fmla="*/ 310 h 310"/>
              <a:gd name="T30" fmla="*/ 134 w 184"/>
              <a:gd name="T31" fmla="*/ 276 h 310"/>
              <a:gd name="T32" fmla="*/ 118 w 184"/>
              <a:gd name="T33" fmla="*/ 239 h 310"/>
              <a:gd name="T34" fmla="*/ 118 w 184"/>
              <a:gd name="T35" fmla="*/ 240 h 310"/>
              <a:gd name="T36" fmla="*/ 115 w 184"/>
              <a:gd name="T37" fmla="*/ 246 h 310"/>
              <a:gd name="T38" fmla="*/ 108 w 184"/>
              <a:gd name="T39" fmla="*/ 245 h 310"/>
              <a:gd name="T40" fmla="*/ 76 w 184"/>
              <a:gd name="T41" fmla="*/ 245 h 310"/>
              <a:gd name="T42" fmla="*/ 69 w 184"/>
              <a:gd name="T43" fmla="*/ 246 h 310"/>
              <a:gd name="T44" fmla="*/ 66 w 184"/>
              <a:gd name="T45" fmla="*/ 240 h 310"/>
              <a:gd name="T46" fmla="*/ 66 w 184"/>
              <a:gd name="T47" fmla="*/ 239 h 310"/>
              <a:gd name="T48" fmla="*/ 50 w 184"/>
              <a:gd name="T49" fmla="*/ 276 h 310"/>
              <a:gd name="T50" fmla="*/ 50 w 184"/>
              <a:gd name="T51" fmla="*/ 310 h 310"/>
              <a:gd name="T52" fmla="*/ 55 w 184"/>
              <a:gd name="T53" fmla="*/ 79 h 310"/>
              <a:gd name="T54" fmla="*/ 50 w 184"/>
              <a:gd name="T55" fmla="*/ 116 h 310"/>
              <a:gd name="T56" fmla="*/ 61 w 184"/>
              <a:gd name="T57" fmla="*/ 174 h 310"/>
              <a:gd name="T58" fmla="*/ 64 w 184"/>
              <a:gd name="T59" fmla="*/ 184 h 310"/>
              <a:gd name="T60" fmla="*/ 54 w 184"/>
              <a:gd name="T61" fmla="*/ 187 h 310"/>
              <a:gd name="T62" fmla="*/ 29 w 184"/>
              <a:gd name="T63" fmla="*/ 205 h 310"/>
              <a:gd name="T64" fmla="*/ 36 w 184"/>
              <a:gd name="T65" fmla="*/ 247 h 310"/>
              <a:gd name="T66" fmla="*/ 65 w 184"/>
              <a:gd name="T67" fmla="*/ 215 h 310"/>
              <a:gd name="T68" fmla="*/ 74 w 184"/>
              <a:gd name="T69" fmla="*/ 209 h 310"/>
              <a:gd name="T70" fmla="*/ 79 w 184"/>
              <a:gd name="T71" fmla="*/ 219 h 310"/>
              <a:gd name="T72" fmla="*/ 82 w 184"/>
              <a:gd name="T73" fmla="*/ 225 h 310"/>
              <a:gd name="T74" fmla="*/ 103 w 184"/>
              <a:gd name="T75" fmla="*/ 225 h 310"/>
              <a:gd name="T76" fmla="*/ 105 w 184"/>
              <a:gd name="T77" fmla="*/ 219 h 310"/>
              <a:gd name="T78" fmla="*/ 110 w 184"/>
              <a:gd name="T79" fmla="*/ 209 h 310"/>
              <a:gd name="T80" fmla="*/ 120 w 184"/>
              <a:gd name="T81" fmla="*/ 215 h 310"/>
              <a:gd name="T82" fmla="*/ 148 w 184"/>
              <a:gd name="T83" fmla="*/ 247 h 310"/>
              <a:gd name="T84" fmla="*/ 155 w 184"/>
              <a:gd name="T85" fmla="*/ 205 h 310"/>
              <a:gd name="T86" fmla="*/ 130 w 184"/>
              <a:gd name="T87" fmla="*/ 187 h 310"/>
              <a:gd name="T88" fmla="*/ 120 w 184"/>
              <a:gd name="T89" fmla="*/ 184 h 310"/>
              <a:gd name="T90" fmla="*/ 123 w 184"/>
              <a:gd name="T91" fmla="*/ 174 h 310"/>
              <a:gd name="T92" fmla="*/ 135 w 184"/>
              <a:gd name="T93" fmla="*/ 116 h 310"/>
              <a:gd name="T94" fmla="*/ 129 w 184"/>
              <a:gd name="T95" fmla="*/ 79 h 310"/>
              <a:gd name="T96" fmla="*/ 92 w 184"/>
              <a:gd name="T97" fmla="*/ 21 h 310"/>
              <a:gd name="T98" fmla="*/ 55 w 184"/>
              <a:gd name="T99" fmla="*/ 79 h 3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84" h="310">
                <a:moveTo>
                  <a:pt x="50" y="310"/>
                </a:moveTo>
                <a:cubicBezTo>
                  <a:pt x="32" y="282"/>
                  <a:pt x="32" y="282"/>
                  <a:pt x="32" y="282"/>
                </a:cubicBezTo>
                <a:cubicBezTo>
                  <a:pt x="28" y="276"/>
                  <a:pt x="0" y="230"/>
                  <a:pt x="10" y="199"/>
                </a:cubicBezTo>
                <a:cubicBezTo>
                  <a:pt x="14" y="187"/>
                  <a:pt x="24" y="178"/>
                  <a:pt x="39" y="171"/>
                </a:cubicBezTo>
                <a:cubicBezTo>
                  <a:pt x="33" y="151"/>
                  <a:pt x="30" y="132"/>
                  <a:pt x="30" y="116"/>
                </a:cubicBezTo>
                <a:cubicBezTo>
                  <a:pt x="30" y="102"/>
                  <a:pt x="32" y="87"/>
                  <a:pt x="36" y="73"/>
                </a:cubicBezTo>
                <a:cubicBezTo>
                  <a:pt x="36" y="72"/>
                  <a:pt x="36" y="72"/>
                  <a:pt x="36" y="72"/>
                </a:cubicBezTo>
                <a:cubicBezTo>
                  <a:pt x="50" y="35"/>
                  <a:pt x="77" y="0"/>
                  <a:pt x="92" y="0"/>
                </a:cubicBezTo>
                <a:cubicBezTo>
                  <a:pt x="107" y="0"/>
                  <a:pt x="134" y="35"/>
                  <a:pt x="148" y="72"/>
                </a:cubicBezTo>
                <a:cubicBezTo>
                  <a:pt x="148" y="73"/>
                  <a:pt x="148" y="73"/>
                  <a:pt x="148" y="73"/>
                </a:cubicBezTo>
                <a:cubicBezTo>
                  <a:pt x="152" y="87"/>
                  <a:pt x="155" y="102"/>
                  <a:pt x="155" y="116"/>
                </a:cubicBezTo>
                <a:cubicBezTo>
                  <a:pt x="155" y="132"/>
                  <a:pt x="152" y="151"/>
                  <a:pt x="145" y="171"/>
                </a:cubicBezTo>
                <a:cubicBezTo>
                  <a:pt x="160" y="178"/>
                  <a:pt x="170" y="187"/>
                  <a:pt x="174" y="199"/>
                </a:cubicBezTo>
                <a:cubicBezTo>
                  <a:pt x="184" y="230"/>
                  <a:pt x="156" y="276"/>
                  <a:pt x="153" y="282"/>
                </a:cubicBezTo>
                <a:cubicBezTo>
                  <a:pt x="134" y="310"/>
                  <a:pt x="134" y="310"/>
                  <a:pt x="134" y="310"/>
                </a:cubicBezTo>
                <a:cubicBezTo>
                  <a:pt x="134" y="276"/>
                  <a:pt x="134" y="276"/>
                  <a:pt x="134" y="276"/>
                </a:cubicBezTo>
                <a:cubicBezTo>
                  <a:pt x="134" y="262"/>
                  <a:pt x="128" y="248"/>
                  <a:pt x="118" y="239"/>
                </a:cubicBezTo>
                <a:cubicBezTo>
                  <a:pt x="118" y="239"/>
                  <a:pt x="118" y="239"/>
                  <a:pt x="118" y="240"/>
                </a:cubicBezTo>
                <a:cubicBezTo>
                  <a:pt x="115" y="246"/>
                  <a:pt x="115" y="246"/>
                  <a:pt x="115" y="246"/>
                </a:cubicBezTo>
                <a:cubicBezTo>
                  <a:pt x="108" y="245"/>
                  <a:pt x="108" y="245"/>
                  <a:pt x="108" y="245"/>
                </a:cubicBezTo>
                <a:cubicBezTo>
                  <a:pt x="98" y="245"/>
                  <a:pt x="87" y="245"/>
                  <a:pt x="76" y="245"/>
                </a:cubicBezTo>
                <a:cubicBezTo>
                  <a:pt x="69" y="246"/>
                  <a:pt x="69" y="246"/>
                  <a:pt x="69" y="246"/>
                </a:cubicBezTo>
                <a:cubicBezTo>
                  <a:pt x="66" y="240"/>
                  <a:pt x="66" y="240"/>
                  <a:pt x="66" y="240"/>
                </a:cubicBezTo>
                <a:cubicBezTo>
                  <a:pt x="66" y="239"/>
                  <a:pt x="66" y="239"/>
                  <a:pt x="66" y="239"/>
                </a:cubicBezTo>
                <a:cubicBezTo>
                  <a:pt x="56" y="249"/>
                  <a:pt x="50" y="262"/>
                  <a:pt x="50" y="276"/>
                </a:cubicBezTo>
                <a:lnTo>
                  <a:pt x="50" y="310"/>
                </a:lnTo>
                <a:close/>
                <a:moveTo>
                  <a:pt x="55" y="79"/>
                </a:moveTo>
                <a:cubicBezTo>
                  <a:pt x="52" y="91"/>
                  <a:pt x="50" y="104"/>
                  <a:pt x="50" y="116"/>
                </a:cubicBezTo>
                <a:cubicBezTo>
                  <a:pt x="50" y="132"/>
                  <a:pt x="53" y="152"/>
                  <a:pt x="61" y="174"/>
                </a:cubicBezTo>
                <a:cubicBezTo>
                  <a:pt x="64" y="184"/>
                  <a:pt x="64" y="184"/>
                  <a:pt x="64" y="184"/>
                </a:cubicBezTo>
                <a:cubicBezTo>
                  <a:pt x="54" y="187"/>
                  <a:pt x="54" y="187"/>
                  <a:pt x="54" y="187"/>
                </a:cubicBezTo>
                <a:cubicBezTo>
                  <a:pt x="45" y="190"/>
                  <a:pt x="33" y="196"/>
                  <a:pt x="29" y="205"/>
                </a:cubicBezTo>
                <a:cubicBezTo>
                  <a:pt x="26" y="216"/>
                  <a:pt x="30" y="233"/>
                  <a:pt x="36" y="247"/>
                </a:cubicBezTo>
                <a:cubicBezTo>
                  <a:pt x="42" y="234"/>
                  <a:pt x="52" y="223"/>
                  <a:pt x="65" y="215"/>
                </a:cubicBezTo>
                <a:cubicBezTo>
                  <a:pt x="74" y="209"/>
                  <a:pt x="74" y="209"/>
                  <a:pt x="74" y="209"/>
                </a:cubicBezTo>
                <a:cubicBezTo>
                  <a:pt x="79" y="219"/>
                  <a:pt x="79" y="219"/>
                  <a:pt x="79" y="219"/>
                </a:cubicBezTo>
                <a:cubicBezTo>
                  <a:pt x="80" y="221"/>
                  <a:pt x="81" y="223"/>
                  <a:pt x="82" y="225"/>
                </a:cubicBezTo>
                <a:cubicBezTo>
                  <a:pt x="89" y="225"/>
                  <a:pt x="96" y="225"/>
                  <a:pt x="103" y="225"/>
                </a:cubicBezTo>
                <a:cubicBezTo>
                  <a:pt x="104" y="223"/>
                  <a:pt x="105" y="221"/>
                  <a:pt x="105" y="219"/>
                </a:cubicBezTo>
                <a:cubicBezTo>
                  <a:pt x="110" y="209"/>
                  <a:pt x="110" y="209"/>
                  <a:pt x="110" y="209"/>
                </a:cubicBezTo>
                <a:cubicBezTo>
                  <a:pt x="120" y="215"/>
                  <a:pt x="120" y="215"/>
                  <a:pt x="120" y="215"/>
                </a:cubicBezTo>
                <a:cubicBezTo>
                  <a:pt x="133" y="223"/>
                  <a:pt x="142" y="234"/>
                  <a:pt x="148" y="247"/>
                </a:cubicBezTo>
                <a:cubicBezTo>
                  <a:pt x="154" y="233"/>
                  <a:pt x="159" y="216"/>
                  <a:pt x="155" y="205"/>
                </a:cubicBezTo>
                <a:cubicBezTo>
                  <a:pt x="152" y="196"/>
                  <a:pt x="140" y="190"/>
                  <a:pt x="130" y="187"/>
                </a:cubicBezTo>
                <a:cubicBezTo>
                  <a:pt x="120" y="184"/>
                  <a:pt x="120" y="184"/>
                  <a:pt x="120" y="184"/>
                </a:cubicBezTo>
                <a:cubicBezTo>
                  <a:pt x="123" y="174"/>
                  <a:pt x="123" y="174"/>
                  <a:pt x="123" y="174"/>
                </a:cubicBezTo>
                <a:cubicBezTo>
                  <a:pt x="131" y="152"/>
                  <a:pt x="135" y="132"/>
                  <a:pt x="135" y="116"/>
                </a:cubicBezTo>
                <a:cubicBezTo>
                  <a:pt x="135" y="104"/>
                  <a:pt x="133" y="91"/>
                  <a:pt x="129" y="79"/>
                </a:cubicBezTo>
                <a:cubicBezTo>
                  <a:pt x="117" y="47"/>
                  <a:pt x="99" y="26"/>
                  <a:pt x="92" y="21"/>
                </a:cubicBezTo>
                <a:cubicBezTo>
                  <a:pt x="85" y="26"/>
                  <a:pt x="67" y="47"/>
                  <a:pt x="55" y="79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60" name="Freeform 31"/>
          <p:cNvSpPr>
            <a:spLocks noEditPoints="1"/>
          </p:cNvSpPr>
          <p:nvPr/>
        </p:nvSpPr>
        <p:spPr bwMode="auto">
          <a:xfrm rot="2700000">
            <a:off x="7973527" y="4661039"/>
            <a:ext cx="100083" cy="98783"/>
          </a:xfrm>
          <a:custGeom>
            <a:avLst/>
            <a:gdLst>
              <a:gd name="T0" fmla="*/ 32 w 64"/>
              <a:gd name="T1" fmla="*/ 64 h 64"/>
              <a:gd name="T2" fmla="*/ 0 w 64"/>
              <a:gd name="T3" fmla="*/ 32 h 64"/>
              <a:gd name="T4" fmla="*/ 32 w 64"/>
              <a:gd name="T5" fmla="*/ 0 h 64"/>
              <a:gd name="T6" fmla="*/ 64 w 64"/>
              <a:gd name="T7" fmla="*/ 32 h 64"/>
              <a:gd name="T8" fmla="*/ 32 w 64"/>
              <a:gd name="T9" fmla="*/ 64 h 64"/>
              <a:gd name="T10" fmla="*/ 32 w 64"/>
              <a:gd name="T11" fmla="*/ 12 h 64"/>
              <a:gd name="T12" fmla="*/ 12 w 64"/>
              <a:gd name="T13" fmla="*/ 32 h 64"/>
              <a:gd name="T14" fmla="*/ 32 w 64"/>
              <a:gd name="T15" fmla="*/ 52 h 64"/>
              <a:gd name="T16" fmla="*/ 52 w 64"/>
              <a:gd name="T17" fmla="*/ 32 h 64"/>
              <a:gd name="T18" fmla="*/ 32 w 64"/>
              <a:gd name="T19" fmla="*/ 12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4" h="64">
                <a:moveTo>
                  <a:pt x="32" y="64"/>
                </a:moveTo>
                <a:cubicBezTo>
                  <a:pt x="14" y="64"/>
                  <a:pt x="0" y="50"/>
                  <a:pt x="0" y="32"/>
                </a:cubicBezTo>
                <a:cubicBezTo>
                  <a:pt x="0" y="14"/>
                  <a:pt x="14" y="0"/>
                  <a:pt x="32" y="0"/>
                </a:cubicBezTo>
                <a:cubicBezTo>
                  <a:pt x="50" y="0"/>
                  <a:pt x="64" y="14"/>
                  <a:pt x="64" y="32"/>
                </a:cubicBezTo>
                <a:cubicBezTo>
                  <a:pt x="64" y="50"/>
                  <a:pt x="50" y="64"/>
                  <a:pt x="32" y="64"/>
                </a:cubicBezTo>
                <a:close/>
                <a:moveTo>
                  <a:pt x="32" y="12"/>
                </a:moveTo>
                <a:cubicBezTo>
                  <a:pt x="21" y="12"/>
                  <a:pt x="12" y="21"/>
                  <a:pt x="12" y="32"/>
                </a:cubicBezTo>
                <a:cubicBezTo>
                  <a:pt x="12" y="43"/>
                  <a:pt x="21" y="52"/>
                  <a:pt x="32" y="52"/>
                </a:cubicBezTo>
                <a:cubicBezTo>
                  <a:pt x="43" y="52"/>
                  <a:pt x="52" y="43"/>
                  <a:pt x="52" y="32"/>
                </a:cubicBezTo>
                <a:cubicBezTo>
                  <a:pt x="52" y="21"/>
                  <a:pt x="43" y="12"/>
                  <a:pt x="32" y="12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61" name="Freeform 32"/>
          <p:cNvSpPr>
            <a:spLocks noEditPoints="1"/>
          </p:cNvSpPr>
          <p:nvPr/>
        </p:nvSpPr>
        <p:spPr bwMode="auto">
          <a:xfrm rot="2700000">
            <a:off x="7810154" y="4806104"/>
            <a:ext cx="92284" cy="146875"/>
          </a:xfrm>
          <a:custGeom>
            <a:avLst/>
            <a:gdLst>
              <a:gd name="T0" fmla="*/ 29 w 59"/>
              <a:gd name="T1" fmla="*/ 95 h 95"/>
              <a:gd name="T2" fmla="*/ 24 w 59"/>
              <a:gd name="T3" fmla="*/ 85 h 95"/>
              <a:gd name="T4" fmla="*/ 0 w 59"/>
              <a:gd name="T5" fmla="*/ 26 h 95"/>
              <a:gd name="T6" fmla="*/ 29 w 59"/>
              <a:gd name="T7" fmla="*/ 0 h 95"/>
              <a:gd name="T8" fmla="*/ 59 w 59"/>
              <a:gd name="T9" fmla="*/ 26 h 95"/>
              <a:gd name="T10" fmla="*/ 34 w 59"/>
              <a:gd name="T11" fmla="*/ 85 h 95"/>
              <a:gd name="T12" fmla="*/ 29 w 59"/>
              <a:gd name="T13" fmla="*/ 95 h 95"/>
              <a:gd name="T14" fmla="*/ 29 w 59"/>
              <a:gd name="T15" fmla="*/ 12 h 95"/>
              <a:gd name="T16" fmla="*/ 12 w 59"/>
              <a:gd name="T17" fmla="*/ 26 h 95"/>
              <a:gd name="T18" fmla="*/ 29 w 59"/>
              <a:gd name="T19" fmla="*/ 69 h 95"/>
              <a:gd name="T20" fmla="*/ 47 w 59"/>
              <a:gd name="T21" fmla="*/ 26 h 95"/>
              <a:gd name="T22" fmla="*/ 29 w 59"/>
              <a:gd name="T23" fmla="*/ 12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59" h="95">
                <a:moveTo>
                  <a:pt x="29" y="95"/>
                </a:moveTo>
                <a:cubicBezTo>
                  <a:pt x="24" y="85"/>
                  <a:pt x="24" y="85"/>
                  <a:pt x="24" y="85"/>
                </a:cubicBezTo>
                <a:cubicBezTo>
                  <a:pt x="20" y="77"/>
                  <a:pt x="0" y="38"/>
                  <a:pt x="0" y="26"/>
                </a:cubicBezTo>
                <a:cubicBezTo>
                  <a:pt x="0" y="12"/>
                  <a:pt x="13" y="0"/>
                  <a:pt x="29" y="0"/>
                </a:cubicBezTo>
                <a:cubicBezTo>
                  <a:pt x="45" y="0"/>
                  <a:pt x="59" y="12"/>
                  <a:pt x="59" y="26"/>
                </a:cubicBezTo>
                <a:cubicBezTo>
                  <a:pt x="59" y="38"/>
                  <a:pt x="39" y="77"/>
                  <a:pt x="34" y="85"/>
                </a:cubicBezTo>
                <a:lnTo>
                  <a:pt x="29" y="95"/>
                </a:lnTo>
                <a:close/>
                <a:moveTo>
                  <a:pt x="29" y="12"/>
                </a:moveTo>
                <a:cubicBezTo>
                  <a:pt x="19" y="12"/>
                  <a:pt x="12" y="18"/>
                  <a:pt x="12" y="26"/>
                </a:cubicBezTo>
                <a:cubicBezTo>
                  <a:pt x="12" y="31"/>
                  <a:pt x="20" y="50"/>
                  <a:pt x="29" y="69"/>
                </a:cubicBezTo>
                <a:cubicBezTo>
                  <a:pt x="38" y="50"/>
                  <a:pt x="47" y="31"/>
                  <a:pt x="47" y="26"/>
                </a:cubicBezTo>
                <a:cubicBezTo>
                  <a:pt x="47" y="18"/>
                  <a:pt x="39" y="12"/>
                  <a:pt x="29" y="12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62" name="Freeform 5"/>
          <p:cNvSpPr>
            <a:spLocks noEditPoints="1"/>
          </p:cNvSpPr>
          <p:nvPr/>
        </p:nvSpPr>
        <p:spPr bwMode="auto">
          <a:xfrm>
            <a:off x="8701972" y="3519488"/>
            <a:ext cx="417024" cy="475193"/>
          </a:xfrm>
          <a:custGeom>
            <a:avLst/>
            <a:gdLst>
              <a:gd name="T0" fmla="*/ 578 w 786"/>
              <a:gd name="T1" fmla="*/ 28 h 896"/>
              <a:gd name="T2" fmla="*/ 205 w 786"/>
              <a:gd name="T3" fmla="*/ 59 h 896"/>
              <a:gd name="T4" fmla="*/ 67 w 786"/>
              <a:gd name="T5" fmla="*/ 236 h 896"/>
              <a:gd name="T6" fmla="*/ 68 w 786"/>
              <a:gd name="T7" fmla="*/ 346 h 896"/>
              <a:gd name="T8" fmla="*/ 70 w 786"/>
              <a:gd name="T9" fmla="*/ 356 h 896"/>
              <a:gd name="T10" fmla="*/ 39 w 786"/>
              <a:gd name="T11" fmla="*/ 406 h 896"/>
              <a:gd name="T12" fmla="*/ 14 w 786"/>
              <a:gd name="T13" fmla="*/ 441 h 896"/>
              <a:gd name="T14" fmla="*/ 14 w 786"/>
              <a:gd name="T15" fmla="*/ 442 h 896"/>
              <a:gd name="T16" fmla="*/ 36 w 786"/>
              <a:gd name="T17" fmla="*/ 540 h 896"/>
              <a:gd name="T18" fmla="*/ 50 w 786"/>
              <a:gd name="T19" fmla="*/ 587 h 896"/>
              <a:gd name="T20" fmla="*/ 75 w 786"/>
              <a:gd name="T21" fmla="*/ 649 h 896"/>
              <a:gd name="T22" fmla="*/ 74 w 786"/>
              <a:gd name="T23" fmla="*/ 694 h 896"/>
              <a:gd name="T24" fmla="*/ 169 w 786"/>
              <a:gd name="T25" fmla="*/ 773 h 896"/>
              <a:gd name="T26" fmla="*/ 244 w 786"/>
              <a:gd name="T27" fmla="*/ 830 h 896"/>
              <a:gd name="T28" fmla="*/ 618 w 786"/>
              <a:gd name="T29" fmla="*/ 896 h 896"/>
              <a:gd name="T30" fmla="*/ 686 w 786"/>
              <a:gd name="T31" fmla="*/ 814 h 896"/>
              <a:gd name="T32" fmla="*/ 664 w 786"/>
              <a:gd name="T33" fmla="*/ 637 h 896"/>
              <a:gd name="T34" fmla="*/ 777 w 786"/>
              <a:gd name="T35" fmla="*/ 417 h 896"/>
              <a:gd name="T36" fmla="*/ 706 w 786"/>
              <a:gd name="T37" fmla="*/ 118 h 896"/>
              <a:gd name="T38" fmla="*/ 627 w 786"/>
              <a:gd name="T39" fmla="*/ 606 h 896"/>
              <a:gd name="T40" fmla="*/ 639 w 786"/>
              <a:gd name="T41" fmla="*/ 823 h 896"/>
              <a:gd name="T42" fmla="*/ 618 w 786"/>
              <a:gd name="T43" fmla="*/ 847 h 896"/>
              <a:gd name="T44" fmla="*/ 292 w 786"/>
              <a:gd name="T45" fmla="*/ 827 h 896"/>
              <a:gd name="T46" fmla="*/ 260 w 786"/>
              <a:gd name="T47" fmla="*/ 706 h 896"/>
              <a:gd name="T48" fmla="*/ 169 w 786"/>
              <a:gd name="T49" fmla="*/ 725 h 896"/>
              <a:gd name="T50" fmla="*/ 101 w 786"/>
              <a:gd name="T51" fmla="*/ 604 h 896"/>
              <a:gd name="T52" fmla="*/ 110 w 786"/>
              <a:gd name="T53" fmla="*/ 568 h 896"/>
              <a:gd name="T54" fmla="*/ 86 w 786"/>
              <a:gd name="T55" fmla="*/ 555 h 896"/>
              <a:gd name="T56" fmla="*/ 94 w 786"/>
              <a:gd name="T57" fmla="*/ 519 h 896"/>
              <a:gd name="T58" fmla="*/ 65 w 786"/>
              <a:gd name="T59" fmla="*/ 501 h 896"/>
              <a:gd name="T60" fmla="*/ 55 w 786"/>
              <a:gd name="T61" fmla="*/ 467 h 896"/>
              <a:gd name="T62" fmla="*/ 112 w 786"/>
              <a:gd name="T63" fmla="*/ 381 h 896"/>
              <a:gd name="T64" fmla="*/ 115 w 786"/>
              <a:gd name="T65" fmla="*/ 335 h 896"/>
              <a:gd name="T66" fmla="*/ 114 w 786"/>
              <a:gd name="T67" fmla="*/ 248 h 896"/>
              <a:gd name="T68" fmla="*/ 729 w 786"/>
              <a:gd name="T69" fmla="*/ 410 h 8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786" h="896">
                <a:moveTo>
                  <a:pt x="706" y="118"/>
                </a:moveTo>
                <a:cubicBezTo>
                  <a:pt x="672" y="79"/>
                  <a:pt x="629" y="49"/>
                  <a:pt x="578" y="28"/>
                </a:cubicBezTo>
                <a:cubicBezTo>
                  <a:pt x="531" y="10"/>
                  <a:pt x="478" y="0"/>
                  <a:pt x="425" y="0"/>
                </a:cubicBezTo>
                <a:cubicBezTo>
                  <a:pt x="346" y="0"/>
                  <a:pt x="268" y="21"/>
                  <a:pt x="205" y="59"/>
                </a:cubicBezTo>
                <a:cubicBezTo>
                  <a:pt x="171" y="79"/>
                  <a:pt x="142" y="104"/>
                  <a:pt x="119" y="133"/>
                </a:cubicBezTo>
                <a:cubicBezTo>
                  <a:pt x="94" y="164"/>
                  <a:pt x="77" y="198"/>
                  <a:pt x="67" y="236"/>
                </a:cubicBezTo>
                <a:cubicBezTo>
                  <a:pt x="59" y="268"/>
                  <a:pt x="58" y="305"/>
                  <a:pt x="65" y="335"/>
                </a:cubicBezTo>
                <a:cubicBezTo>
                  <a:pt x="68" y="346"/>
                  <a:pt x="68" y="346"/>
                  <a:pt x="68" y="346"/>
                </a:cubicBezTo>
                <a:cubicBezTo>
                  <a:pt x="68" y="349"/>
                  <a:pt x="69" y="352"/>
                  <a:pt x="70" y="354"/>
                </a:cubicBezTo>
                <a:cubicBezTo>
                  <a:pt x="70" y="355"/>
                  <a:pt x="70" y="356"/>
                  <a:pt x="70" y="356"/>
                </a:cubicBezTo>
                <a:cubicBezTo>
                  <a:pt x="68" y="360"/>
                  <a:pt x="68" y="360"/>
                  <a:pt x="68" y="360"/>
                </a:cubicBezTo>
                <a:cubicBezTo>
                  <a:pt x="61" y="375"/>
                  <a:pt x="50" y="390"/>
                  <a:pt x="39" y="406"/>
                </a:cubicBezTo>
                <a:cubicBezTo>
                  <a:pt x="31" y="417"/>
                  <a:pt x="22" y="428"/>
                  <a:pt x="14" y="441"/>
                </a:cubicBezTo>
                <a:cubicBezTo>
                  <a:pt x="14" y="441"/>
                  <a:pt x="14" y="441"/>
                  <a:pt x="14" y="441"/>
                </a:cubicBezTo>
                <a:cubicBezTo>
                  <a:pt x="14" y="441"/>
                  <a:pt x="14" y="441"/>
                  <a:pt x="14" y="441"/>
                </a:cubicBezTo>
                <a:cubicBezTo>
                  <a:pt x="14" y="442"/>
                  <a:pt x="14" y="442"/>
                  <a:pt x="14" y="442"/>
                </a:cubicBezTo>
                <a:cubicBezTo>
                  <a:pt x="3" y="459"/>
                  <a:pt x="0" y="481"/>
                  <a:pt x="6" y="501"/>
                </a:cubicBezTo>
                <a:cubicBezTo>
                  <a:pt x="11" y="517"/>
                  <a:pt x="22" y="531"/>
                  <a:pt x="36" y="540"/>
                </a:cubicBezTo>
                <a:cubicBezTo>
                  <a:pt x="35" y="553"/>
                  <a:pt x="37" y="565"/>
                  <a:pt x="43" y="576"/>
                </a:cubicBezTo>
                <a:cubicBezTo>
                  <a:pt x="45" y="580"/>
                  <a:pt x="47" y="584"/>
                  <a:pt x="50" y="587"/>
                </a:cubicBezTo>
                <a:cubicBezTo>
                  <a:pt x="48" y="603"/>
                  <a:pt x="52" y="619"/>
                  <a:pt x="62" y="632"/>
                </a:cubicBezTo>
                <a:cubicBezTo>
                  <a:pt x="75" y="649"/>
                  <a:pt x="75" y="649"/>
                  <a:pt x="75" y="649"/>
                </a:cubicBezTo>
                <a:cubicBezTo>
                  <a:pt x="75" y="652"/>
                  <a:pt x="75" y="654"/>
                  <a:pt x="74" y="657"/>
                </a:cubicBezTo>
                <a:cubicBezTo>
                  <a:pt x="74" y="667"/>
                  <a:pt x="73" y="680"/>
                  <a:pt x="74" y="694"/>
                </a:cubicBezTo>
                <a:cubicBezTo>
                  <a:pt x="77" y="715"/>
                  <a:pt x="85" y="732"/>
                  <a:pt x="97" y="746"/>
                </a:cubicBezTo>
                <a:cubicBezTo>
                  <a:pt x="114" y="764"/>
                  <a:pt x="139" y="773"/>
                  <a:pt x="169" y="773"/>
                </a:cubicBezTo>
                <a:cubicBezTo>
                  <a:pt x="189" y="773"/>
                  <a:pt x="212" y="769"/>
                  <a:pt x="240" y="761"/>
                </a:cubicBezTo>
                <a:cubicBezTo>
                  <a:pt x="241" y="779"/>
                  <a:pt x="243" y="801"/>
                  <a:pt x="244" y="830"/>
                </a:cubicBezTo>
                <a:cubicBezTo>
                  <a:pt x="246" y="867"/>
                  <a:pt x="276" y="896"/>
                  <a:pt x="313" y="896"/>
                </a:cubicBezTo>
                <a:cubicBezTo>
                  <a:pt x="618" y="896"/>
                  <a:pt x="618" y="896"/>
                  <a:pt x="618" y="896"/>
                </a:cubicBezTo>
                <a:cubicBezTo>
                  <a:pt x="638" y="896"/>
                  <a:pt x="658" y="887"/>
                  <a:pt x="671" y="871"/>
                </a:cubicBezTo>
                <a:cubicBezTo>
                  <a:pt x="684" y="855"/>
                  <a:pt x="690" y="834"/>
                  <a:pt x="686" y="814"/>
                </a:cubicBezTo>
                <a:cubicBezTo>
                  <a:pt x="658" y="658"/>
                  <a:pt x="658" y="658"/>
                  <a:pt x="658" y="658"/>
                </a:cubicBezTo>
                <a:cubicBezTo>
                  <a:pt x="657" y="650"/>
                  <a:pt x="659" y="643"/>
                  <a:pt x="664" y="637"/>
                </a:cubicBezTo>
                <a:cubicBezTo>
                  <a:pt x="686" y="610"/>
                  <a:pt x="712" y="578"/>
                  <a:pt x="733" y="541"/>
                </a:cubicBezTo>
                <a:cubicBezTo>
                  <a:pt x="756" y="501"/>
                  <a:pt x="770" y="460"/>
                  <a:pt x="777" y="417"/>
                </a:cubicBezTo>
                <a:cubicBezTo>
                  <a:pt x="786" y="355"/>
                  <a:pt x="784" y="298"/>
                  <a:pt x="772" y="247"/>
                </a:cubicBezTo>
                <a:cubicBezTo>
                  <a:pt x="759" y="198"/>
                  <a:pt x="737" y="154"/>
                  <a:pt x="706" y="118"/>
                </a:cubicBezTo>
                <a:close/>
                <a:moveTo>
                  <a:pt x="729" y="410"/>
                </a:moveTo>
                <a:cubicBezTo>
                  <a:pt x="717" y="491"/>
                  <a:pt x="674" y="550"/>
                  <a:pt x="627" y="606"/>
                </a:cubicBezTo>
                <a:cubicBezTo>
                  <a:pt x="613" y="622"/>
                  <a:pt x="607" y="645"/>
                  <a:pt x="611" y="666"/>
                </a:cubicBezTo>
                <a:cubicBezTo>
                  <a:pt x="639" y="823"/>
                  <a:pt x="639" y="823"/>
                  <a:pt x="639" y="823"/>
                </a:cubicBezTo>
                <a:cubicBezTo>
                  <a:pt x="640" y="829"/>
                  <a:pt x="638" y="835"/>
                  <a:pt x="634" y="840"/>
                </a:cubicBezTo>
                <a:cubicBezTo>
                  <a:pt x="630" y="845"/>
                  <a:pt x="624" y="847"/>
                  <a:pt x="618" y="847"/>
                </a:cubicBezTo>
                <a:cubicBezTo>
                  <a:pt x="313" y="847"/>
                  <a:pt x="313" y="847"/>
                  <a:pt x="313" y="847"/>
                </a:cubicBezTo>
                <a:cubicBezTo>
                  <a:pt x="302" y="847"/>
                  <a:pt x="293" y="839"/>
                  <a:pt x="292" y="827"/>
                </a:cubicBezTo>
                <a:cubicBezTo>
                  <a:pt x="290" y="774"/>
                  <a:pt x="286" y="742"/>
                  <a:pt x="284" y="724"/>
                </a:cubicBezTo>
                <a:cubicBezTo>
                  <a:pt x="284" y="715"/>
                  <a:pt x="272" y="706"/>
                  <a:pt x="260" y="706"/>
                </a:cubicBezTo>
                <a:cubicBezTo>
                  <a:pt x="258" y="706"/>
                  <a:pt x="256" y="706"/>
                  <a:pt x="254" y="707"/>
                </a:cubicBezTo>
                <a:cubicBezTo>
                  <a:pt x="216" y="720"/>
                  <a:pt x="189" y="725"/>
                  <a:pt x="169" y="725"/>
                </a:cubicBezTo>
                <a:cubicBezTo>
                  <a:pt x="95" y="725"/>
                  <a:pt x="134" y="648"/>
                  <a:pt x="120" y="629"/>
                </a:cubicBezTo>
                <a:cubicBezTo>
                  <a:pt x="101" y="604"/>
                  <a:pt x="101" y="604"/>
                  <a:pt x="101" y="604"/>
                </a:cubicBezTo>
                <a:cubicBezTo>
                  <a:pt x="96" y="597"/>
                  <a:pt x="96" y="589"/>
                  <a:pt x="100" y="583"/>
                </a:cubicBezTo>
                <a:cubicBezTo>
                  <a:pt x="110" y="568"/>
                  <a:pt x="110" y="568"/>
                  <a:pt x="110" y="568"/>
                </a:cubicBezTo>
                <a:cubicBezTo>
                  <a:pt x="98" y="565"/>
                  <a:pt x="98" y="565"/>
                  <a:pt x="98" y="565"/>
                </a:cubicBezTo>
                <a:cubicBezTo>
                  <a:pt x="93" y="563"/>
                  <a:pt x="89" y="560"/>
                  <a:pt x="86" y="555"/>
                </a:cubicBezTo>
                <a:cubicBezTo>
                  <a:pt x="84" y="550"/>
                  <a:pt x="84" y="545"/>
                  <a:pt x="86" y="540"/>
                </a:cubicBezTo>
                <a:cubicBezTo>
                  <a:pt x="94" y="519"/>
                  <a:pt x="94" y="519"/>
                  <a:pt x="94" y="519"/>
                </a:cubicBezTo>
                <a:cubicBezTo>
                  <a:pt x="95" y="517"/>
                  <a:pt x="94" y="514"/>
                  <a:pt x="92" y="513"/>
                </a:cubicBezTo>
                <a:cubicBezTo>
                  <a:pt x="65" y="501"/>
                  <a:pt x="65" y="501"/>
                  <a:pt x="65" y="501"/>
                </a:cubicBezTo>
                <a:cubicBezTo>
                  <a:pt x="59" y="499"/>
                  <a:pt x="54" y="493"/>
                  <a:pt x="52" y="487"/>
                </a:cubicBezTo>
                <a:cubicBezTo>
                  <a:pt x="50" y="480"/>
                  <a:pt x="51" y="473"/>
                  <a:pt x="55" y="467"/>
                </a:cubicBezTo>
                <a:cubicBezTo>
                  <a:pt x="55" y="466"/>
                  <a:pt x="55" y="466"/>
                  <a:pt x="55" y="466"/>
                </a:cubicBezTo>
                <a:cubicBezTo>
                  <a:pt x="73" y="438"/>
                  <a:pt x="97" y="412"/>
                  <a:pt x="112" y="381"/>
                </a:cubicBezTo>
                <a:cubicBezTo>
                  <a:pt x="118" y="368"/>
                  <a:pt x="118" y="368"/>
                  <a:pt x="118" y="368"/>
                </a:cubicBezTo>
                <a:cubicBezTo>
                  <a:pt x="122" y="359"/>
                  <a:pt x="117" y="345"/>
                  <a:pt x="115" y="335"/>
                </a:cubicBezTo>
                <a:cubicBezTo>
                  <a:pt x="112" y="325"/>
                  <a:pt x="112" y="325"/>
                  <a:pt x="112" y="325"/>
                </a:cubicBezTo>
                <a:cubicBezTo>
                  <a:pt x="107" y="301"/>
                  <a:pt x="108" y="271"/>
                  <a:pt x="114" y="248"/>
                </a:cubicBezTo>
                <a:cubicBezTo>
                  <a:pt x="146" y="120"/>
                  <a:pt x="286" y="48"/>
                  <a:pt x="425" y="48"/>
                </a:cubicBezTo>
                <a:cubicBezTo>
                  <a:pt x="597" y="48"/>
                  <a:pt x="767" y="158"/>
                  <a:pt x="729" y="410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63" name="Freeform 6"/>
          <p:cNvSpPr/>
          <p:nvPr/>
        </p:nvSpPr>
        <p:spPr bwMode="auto">
          <a:xfrm>
            <a:off x="8782066" y="3564681"/>
            <a:ext cx="293975" cy="239610"/>
          </a:xfrm>
          <a:custGeom>
            <a:avLst/>
            <a:gdLst>
              <a:gd name="T0" fmla="*/ 367 w 554"/>
              <a:gd name="T1" fmla="*/ 21 h 452"/>
              <a:gd name="T2" fmla="*/ 325 w 554"/>
              <a:gd name="T3" fmla="*/ 5 h 452"/>
              <a:gd name="T4" fmla="*/ 298 w 554"/>
              <a:gd name="T5" fmla="*/ 11 h 452"/>
              <a:gd name="T6" fmla="*/ 267 w 554"/>
              <a:gd name="T7" fmla="*/ 0 h 452"/>
              <a:gd name="T8" fmla="*/ 243 w 554"/>
              <a:gd name="T9" fmla="*/ 7 h 452"/>
              <a:gd name="T10" fmla="*/ 223 w 554"/>
              <a:gd name="T11" fmla="*/ 5 h 452"/>
              <a:gd name="T12" fmla="*/ 168 w 554"/>
              <a:gd name="T13" fmla="*/ 24 h 452"/>
              <a:gd name="T14" fmla="*/ 163 w 554"/>
              <a:gd name="T15" fmla="*/ 24 h 452"/>
              <a:gd name="T16" fmla="*/ 96 w 554"/>
              <a:gd name="T17" fmla="*/ 54 h 452"/>
              <a:gd name="T18" fmla="*/ 38 w 554"/>
              <a:gd name="T19" fmla="*/ 123 h 452"/>
              <a:gd name="T20" fmla="*/ 15 w 554"/>
              <a:gd name="T21" fmla="*/ 156 h 452"/>
              <a:gd name="T22" fmla="*/ 15 w 554"/>
              <a:gd name="T23" fmla="*/ 161 h 452"/>
              <a:gd name="T24" fmla="*/ 0 w 554"/>
              <a:gd name="T25" fmla="*/ 210 h 452"/>
              <a:gd name="T26" fmla="*/ 39 w 554"/>
              <a:gd name="T27" fmla="*/ 282 h 452"/>
              <a:gd name="T28" fmla="*/ 103 w 554"/>
              <a:gd name="T29" fmla="*/ 327 h 452"/>
              <a:gd name="T30" fmla="*/ 135 w 554"/>
              <a:gd name="T31" fmla="*/ 319 h 452"/>
              <a:gd name="T32" fmla="*/ 177 w 554"/>
              <a:gd name="T33" fmla="*/ 344 h 452"/>
              <a:gd name="T34" fmla="*/ 260 w 554"/>
              <a:gd name="T35" fmla="*/ 403 h 452"/>
              <a:gd name="T36" fmla="*/ 296 w 554"/>
              <a:gd name="T37" fmla="*/ 395 h 452"/>
              <a:gd name="T38" fmla="*/ 391 w 554"/>
              <a:gd name="T39" fmla="*/ 452 h 452"/>
              <a:gd name="T40" fmla="*/ 492 w 554"/>
              <a:gd name="T41" fmla="*/ 382 h 452"/>
              <a:gd name="T42" fmla="*/ 549 w 554"/>
              <a:gd name="T43" fmla="*/ 287 h 452"/>
              <a:gd name="T44" fmla="*/ 547 w 554"/>
              <a:gd name="T45" fmla="*/ 267 h 452"/>
              <a:gd name="T46" fmla="*/ 554 w 554"/>
              <a:gd name="T47" fmla="*/ 235 h 452"/>
              <a:gd name="T48" fmla="*/ 536 w 554"/>
              <a:gd name="T49" fmla="*/ 185 h 452"/>
              <a:gd name="T50" fmla="*/ 537 w 554"/>
              <a:gd name="T51" fmla="*/ 174 h 452"/>
              <a:gd name="T52" fmla="*/ 493 w 554"/>
              <a:gd name="T53" fmla="*/ 106 h 452"/>
              <a:gd name="T54" fmla="*/ 367 w 554"/>
              <a:gd name="T55" fmla="*/ 21 h 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54" h="452">
                <a:moveTo>
                  <a:pt x="367" y="21"/>
                </a:moveTo>
                <a:cubicBezTo>
                  <a:pt x="356" y="11"/>
                  <a:pt x="341" y="5"/>
                  <a:pt x="325" y="5"/>
                </a:cubicBezTo>
                <a:cubicBezTo>
                  <a:pt x="315" y="5"/>
                  <a:pt x="306" y="7"/>
                  <a:pt x="298" y="11"/>
                </a:cubicBezTo>
                <a:cubicBezTo>
                  <a:pt x="289" y="4"/>
                  <a:pt x="279" y="0"/>
                  <a:pt x="267" y="0"/>
                </a:cubicBezTo>
                <a:cubicBezTo>
                  <a:pt x="258" y="0"/>
                  <a:pt x="250" y="3"/>
                  <a:pt x="243" y="7"/>
                </a:cubicBezTo>
                <a:cubicBezTo>
                  <a:pt x="237" y="5"/>
                  <a:pt x="230" y="5"/>
                  <a:pt x="223" y="5"/>
                </a:cubicBezTo>
                <a:cubicBezTo>
                  <a:pt x="203" y="5"/>
                  <a:pt x="183" y="12"/>
                  <a:pt x="168" y="24"/>
                </a:cubicBezTo>
                <a:cubicBezTo>
                  <a:pt x="166" y="24"/>
                  <a:pt x="165" y="24"/>
                  <a:pt x="163" y="24"/>
                </a:cubicBezTo>
                <a:cubicBezTo>
                  <a:pt x="136" y="24"/>
                  <a:pt x="112" y="36"/>
                  <a:pt x="96" y="54"/>
                </a:cubicBezTo>
                <a:cubicBezTo>
                  <a:pt x="63" y="60"/>
                  <a:pt x="38" y="89"/>
                  <a:pt x="38" y="123"/>
                </a:cubicBezTo>
                <a:cubicBezTo>
                  <a:pt x="24" y="128"/>
                  <a:pt x="15" y="141"/>
                  <a:pt x="15" y="156"/>
                </a:cubicBezTo>
                <a:cubicBezTo>
                  <a:pt x="15" y="158"/>
                  <a:pt x="15" y="159"/>
                  <a:pt x="15" y="161"/>
                </a:cubicBezTo>
                <a:cubicBezTo>
                  <a:pt x="6" y="175"/>
                  <a:pt x="0" y="192"/>
                  <a:pt x="0" y="210"/>
                </a:cubicBezTo>
                <a:cubicBezTo>
                  <a:pt x="0" y="240"/>
                  <a:pt x="16" y="266"/>
                  <a:pt x="39" y="282"/>
                </a:cubicBezTo>
                <a:cubicBezTo>
                  <a:pt x="48" y="308"/>
                  <a:pt x="74" y="327"/>
                  <a:pt x="103" y="327"/>
                </a:cubicBezTo>
                <a:cubicBezTo>
                  <a:pt x="115" y="327"/>
                  <a:pt x="126" y="324"/>
                  <a:pt x="135" y="319"/>
                </a:cubicBezTo>
                <a:cubicBezTo>
                  <a:pt x="145" y="332"/>
                  <a:pt x="160" y="341"/>
                  <a:pt x="177" y="344"/>
                </a:cubicBezTo>
                <a:cubicBezTo>
                  <a:pt x="189" y="378"/>
                  <a:pt x="222" y="403"/>
                  <a:pt x="260" y="403"/>
                </a:cubicBezTo>
                <a:cubicBezTo>
                  <a:pt x="273" y="403"/>
                  <a:pt x="285" y="400"/>
                  <a:pt x="296" y="395"/>
                </a:cubicBezTo>
                <a:cubicBezTo>
                  <a:pt x="314" y="429"/>
                  <a:pt x="350" y="452"/>
                  <a:pt x="391" y="452"/>
                </a:cubicBezTo>
                <a:cubicBezTo>
                  <a:pt x="437" y="452"/>
                  <a:pt x="477" y="423"/>
                  <a:pt x="492" y="382"/>
                </a:cubicBezTo>
                <a:cubicBezTo>
                  <a:pt x="526" y="364"/>
                  <a:pt x="549" y="328"/>
                  <a:pt x="549" y="287"/>
                </a:cubicBezTo>
                <a:cubicBezTo>
                  <a:pt x="549" y="280"/>
                  <a:pt x="548" y="274"/>
                  <a:pt x="547" y="267"/>
                </a:cubicBezTo>
                <a:cubicBezTo>
                  <a:pt x="552" y="257"/>
                  <a:pt x="554" y="246"/>
                  <a:pt x="554" y="235"/>
                </a:cubicBezTo>
                <a:cubicBezTo>
                  <a:pt x="554" y="216"/>
                  <a:pt x="547" y="199"/>
                  <a:pt x="536" y="185"/>
                </a:cubicBezTo>
                <a:cubicBezTo>
                  <a:pt x="536" y="182"/>
                  <a:pt x="537" y="178"/>
                  <a:pt x="537" y="174"/>
                </a:cubicBezTo>
                <a:cubicBezTo>
                  <a:pt x="537" y="144"/>
                  <a:pt x="519" y="118"/>
                  <a:pt x="493" y="106"/>
                </a:cubicBezTo>
                <a:cubicBezTo>
                  <a:pt x="472" y="57"/>
                  <a:pt x="423" y="22"/>
                  <a:pt x="367" y="21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64" name="TextBox 13"/>
          <p:cNvSpPr txBox="1"/>
          <p:nvPr/>
        </p:nvSpPr>
        <p:spPr>
          <a:xfrm>
            <a:off x="7376215" y="5265736"/>
            <a:ext cx="126464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45469"/>
                </a:solidFill>
                <a:cs typeface="+mn-ea"/>
                <a:sym typeface="+mn-lt"/>
              </a:rPr>
              <a:t>单击编辑标题</a:t>
            </a:r>
            <a:endParaRPr lang="en-US" sz="1600" b="1" dirty="0">
              <a:solidFill>
                <a:srgbClr val="445469"/>
              </a:solidFill>
              <a:cs typeface="+mn-ea"/>
              <a:sym typeface="+mn-lt"/>
            </a:endParaRPr>
          </a:p>
        </p:txBody>
      </p:sp>
      <p:sp>
        <p:nvSpPr>
          <p:cNvPr id="65" name="TextBox 13"/>
          <p:cNvSpPr txBox="1"/>
          <p:nvPr/>
        </p:nvSpPr>
        <p:spPr>
          <a:xfrm>
            <a:off x="7233986" y="5551641"/>
            <a:ext cx="1549098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45469"/>
                </a:solidFill>
                <a:cs typeface="+mn-ea"/>
                <a:sym typeface="+mn-lt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cs typeface="+mn-ea"/>
              <a:sym typeface="+mn-lt"/>
            </a:endParaRPr>
          </a:p>
        </p:txBody>
      </p:sp>
      <p:sp>
        <p:nvSpPr>
          <p:cNvPr id="66" name="TextBox 13"/>
          <p:cNvSpPr txBox="1"/>
          <p:nvPr/>
        </p:nvSpPr>
        <p:spPr>
          <a:xfrm>
            <a:off x="9625993" y="3390301"/>
            <a:ext cx="126464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45469"/>
                </a:solidFill>
                <a:cs typeface="+mn-ea"/>
                <a:sym typeface="+mn-lt"/>
              </a:rPr>
              <a:t>单击编辑标题</a:t>
            </a:r>
            <a:endParaRPr lang="en-US" sz="1600" b="1" dirty="0">
              <a:solidFill>
                <a:srgbClr val="445469"/>
              </a:solidFill>
              <a:cs typeface="+mn-ea"/>
              <a:sym typeface="+mn-lt"/>
            </a:endParaRPr>
          </a:p>
        </p:txBody>
      </p:sp>
      <p:sp>
        <p:nvSpPr>
          <p:cNvPr id="67" name="TextBox 13"/>
          <p:cNvSpPr txBox="1"/>
          <p:nvPr/>
        </p:nvSpPr>
        <p:spPr>
          <a:xfrm>
            <a:off x="9483764" y="3676206"/>
            <a:ext cx="1549098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45469"/>
                </a:solidFill>
                <a:cs typeface="+mn-ea"/>
                <a:sym typeface="+mn-lt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cs typeface="+mn-ea"/>
              <a:sym typeface="+mn-lt"/>
            </a:endParaRPr>
          </a:p>
        </p:txBody>
      </p:sp>
      <p:sp>
        <p:nvSpPr>
          <p:cNvPr id="68" name="TextBox 13"/>
          <p:cNvSpPr txBox="1"/>
          <p:nvPr/>
        </p:nvSpPr>
        <p:spPr>
          <a:xfrm>
            <a:off x="7329333" y="1415807"/>
            <a:ext cx="126464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45469"/>
                </a:solidFill>
                <a:cs typeface="+mn-ea"/>
                <a:sym typeface="+mn-lt"/>
              </a:rPr>
              <a:t>单击编辑标题</a:t>
            </a:r>
            <a:endParaRPr lang="en-US" sz="1600" b="1" dirty="0">
              <a:solidFill>
                <a:srgbClr val="445469"/>
              </a:solidFill>
              <a:cs typeface="+mn-ea"/>
              <a:sym typeface="+mn-lt"/>
            </a:endParaRPr>
          </a:p>
        </p:txBody>
      </p:sp>
      <p:sp>
        <p:nvSpPr>
          <p:cNvPr id="69" name="TextBox 13"/>
          <p:cNvSpPr txBox="1"/>
          <p:nvPr/>
        </p:nvSpPr>
        <p:spPr>
          <a:xfrm>
            <a:off x="7187104" y="1701712"/>
            <a:ext cx="1549098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45469"/>
                </a:solidFill>
                <a:cs typeface="+mn-ea"/>
                <a:sym typeface="+mn-lt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cs typeface="+mn-ea"/>
              <a:sym typeface="+mn-lt"/>
            </a:endParaRPr>
          </a:p>
        </p:txBody>
      </p:sp>
      <p:sp>
        <p:nvSpPr>
          <p:cNvPr id="70" name="TextBox 13"/>
          <p:cNvSpPr txBox="1"/>
          <p:nvPr/>
        </p:nvSpPr>
        <p:spPr>
          <a:xfrm>
            <a:off x="3646333" y="3639977"/>
            <a:ext cx="1264640" cy="24622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FFFFFF"/>
                </a:solidFill>
                <a:cs typeface="+mn-ea"/>
                <a:sym typeface="+mn-lt"/>
              </a:rPr>
              <a:t>单击编辑标题</a:t>
            </a:r>
            <a:endParaRPr lang="en-US" sz="1600" b="1" dirty="0">
              <a:solidFill>
                <a:srgbClr val="FFFFFF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3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94"/>
            <a:ext cx="12193056" cy="6858594"/>
          </a:xfrm>
          <a:prstGeom prst="rect">
            <a:avLst/>
          </a:prstGeom>
        </p:spPr>
      </p:pic>
      <p:cxnSp>
        <p:nvCxnSpPr>
          <p:cNvPr id="37" name="直接连接符 36"/>
          <p:cNvCxnSpPr/>
          <p:nvPr/>
        </p:nvCxnSpPr>
        <p:spPr>
          <a:xfrm>
            <a:off x="2105025" y="-594"/>
            <a:ext cx="0" cy="6858594"/>
          </a:xfrm>
          <a:prstGeom prst="line">
            <a:avLst/>
          </a:prstGeom>
          <a:ln>
            <a:solidFill>
              <a:srgbClr val="934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矩形 41"/>
          <p:cNvSpPr/>
          <p:nvPr/>
        </p:nvSpPr>
        <p:spPr>
          <a:xfrm>
            <a:off x="1316183" y="1216530"/>
            <a:ext cx="782320" cy="374146"/>
          </a:xfrm>
          <a:prstGeom prst="rect">
            <a:avLst/>
          </a:prstGeom>
          <a:solidFill>
            <a:srgbClr val="FCAF26"/>
          </a:solidFill>
          <a:ln>
            <a:solidFill>
              <a:srgbClr val="FCAF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2098503" y="1216530"/>
            <a:ext cx="1063797" cy="374146"/>
          </a:xfrm>
          <a:prstGeom prst="rect">
            <a:avLst/>
          </a:prstGeom>
          <a:noFill/>
          <a:ln w="12700">
            <a:solidFill>
              <a:srgbClr val="FCAF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B47730"/>
              </a:solidFill>
              <a:cs typeface="+mn-ea"/>
              <a:sym typeface="+mn-lt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1365886" y="1234326"/>
            <a:ext cx="7326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>
                <a:solidFill>
                  <a:schemeClr val="bg1"/>
                </a:solidFill>
                <a:cs typeface="+mn-ea"/>
                <a:sym typeface="+mn-lt"/>
              </a:rPr>
              <a:t>20XX</a:t>
            </a:r>
            <a:endParaRPr lang="zh-CN" altLang="en-US" sz="1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2148206" y="1234326"/>
            <a:ext cx="11216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solidFill>
                  <a:srgbClr val="B47730"/>
                </a:solidFill>
                <a:cs typeface="+mn-ea"/>
                <a:sym typeface="+mn-lt"/>
              </a:rPr>
              <a:t>所获奖项</a:t>
            </a:r>
            <a:endParaRPr lang="zh-CN" altLang="en-US" sz="1600" dirty="0">
              <a:solidFill>
                <a:srgbClr val="B47730"/>
              </a:solidFill>
              <a:cs typeface="+mn-ea"/>
              <a:sym typeface="+mn-lt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3168821" y="1265103"/>
            <a:ext cx="21797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 smtClean="0">
                <a:solidFill>
                  <a:srgbClr val="B47730"/>
                </a:solidFill>
                <a:cs typeface="+mn-ea"/>
                <a:sym typeface="+mn-lt"/>
              </a:rPr>
              <a:t>添加奖项的具体描述</a:t>
            </a:r>
            <a:endParaRPr lang="zh-CN" altLang="en-US" sz="1400" b="1" dirty="0">
              <a:solidFill>
                <a:srgbClr val="B47730"/>
              </a:solidFill>
              <a:cs typeface="+mn-ea"/>
              <a:sym typeface="+mn-lt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3205480" y="1855653"/>
            <a:ext cx="21797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 smtClean="0">
                <a:solidFill>
                  <a:srgbClr val="B47730"/>
                </a:solidFill>
                <a:cs typeface="+mn-ea"/>
                <a:sym typeface="+mn-lt"/>
              </a:rPr>
              <a:t>添加奖项的具体描述</a:t>
            </a:r>
            <a:endParaRPr lang="zh-CN" altLang="en-US" sz="1400" b="1" dirty="0">
              <a:solidFill>
                <a:srgbClr val="B47730"/>
              </a:solidFill>
              <a:cs typeface="+mn-ea"/>
              <a:sym typeface="+mn-lt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3205480" y="2456735"/>
            <a:ext cx="21797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 smtClean="0">
                <a:solidFill>
                  <a:srgbClr val="B47730"/>
                </a:solidFill>
                <a:cs typeface="+mn-ea"/>
                <a:sym typeface="+mn-lt"/>
              </a:rPr>
              <a:t>添加奖项的具体描述</a:t>
            </a:r>
            <a:endParaRPr lang="zh-CN" altLang="en-US" sz="1400" b="1" dirty="0">
              <a:solidFill>
                <a:srgbClr val="B47730"/>
              </a:solidFill>
              <a:cs typeface="+mn-ea"/>
              <a:sym typeface="+mn-lt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3242139" y="3047285"/>
            <a:ext cx="21797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 smtClean="0">
                <a:solidFill>
                  <a:srgbClr val="B47730"/>
                </a:solidFill>
                <a:cs typeface="+mn-ea"/>
                <a:sym typeface="+mn-lt"/>
              </a:rPr>
              <a:t>添加奖项的具体描述</a:t>
            </a:r>
            <a:endParaRPr lang="zh-CN" altLang="en-US" sz="1400" b="1" dirty="0">
              <a:solidFill>
                <a:srgbClr val="B47730"/>
              </a:solidFill>
              <a:cs typeface="+mn-ea"/>
              <a:sym typeface="+mn-lt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3233211" y="3642005"/>
            <a:ext cx="21797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 smtClean="0">
                <a:solidFill>
                  <a:srgbClr val="B47730"/>
                </a:solidFill>
                <a:cs typeface="+mn-ea"/>
                <a:sym typeface="+mn-lt"/>
              </a:rPr>
              <a:t>添加奖项的具体描述</a:t>
            </a:r>
            <a:endParaRPr lang="zh-CN" altLang="en-US" sz="1400" b="1" dirty="0">
              <a:solidFill>
                <a:srgbClr val="B47730"/>
              </a:solidFill>
              <a:cs typeface="+mn-ea"/>
              <a:sym typeface="+mn-lt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3269870" y="4232555"/>
            <a:ext cx="21797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 smtClean="0">
                <a:solidFill>
                  <a:srgbClr val="B47730"/>
                </a:solidFill>
                <a:cs typeface="+mn-ea"/>
                <a:sym typeface="+mn-lt"/>
              </a:rPr>
              <a:t>添加奖项的具体描述</a:t>
            </a:r>
            <a:endParaRPr lang="zh-CN" altLang="en-US" sz="1400" b="1" dirty="0">
              <a:solidFill>
                <a:srgbClr val="B47730"/>
              </a:solidFill>
              <a:cs typeface="+mn-ea"/>
              <a:sym typeface="+mn-lt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1316183" y="1820763"/>
            <a:ext cx="782320" cy="374146"/>
          </a:xfrm>
          <a:prstGeom prst="rect">
            <a:avLst/>
          </a:prstGeom>
          <a:solidFill>
            <a:srgbClr val="FCAF26"/>
          </a:solidFill>
          <a:ln>
            <a:solidFill>
              <a:srgbClr val="FCAF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2098503" y="1820763"/>
            <a:ext cx="1063797" cy="374146"/>
          </a:xfrm>
          <a:prstGeom prst="rect">
            <a:avLst/>
          </a:prstGeom>
          <a:noFill/>
          <a:ln w="12700">
            <a:solidFill>
              <a:srgbClr val="FCAF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B47730"/>
              </a:solidFill>
              <a:cs typeface="+mn-ea"/>
              <a:sym typeface="+mn-lt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1365886" y="1838559"/>
            <a:ext cx="7326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>
                <a:solidFill>
                  <a:schemeClr val="bg1"/>
                </a:solidFill>
                <a:cs typeface="+mn-ea"/>
                <a:sym typeface="+mn-lt"/>
              </a:rPr>
              <a:t>2021</a:t>
            </a:r>
            <a:endParaRPr lang="zh-CN" altLang="en-US" sz="1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2148206" y="1838559"/>
            <a:ext cx="11216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solidFill>
                  <a:srgbClr val="B47730"/>
                </a:solidFill>
                <a:cs typeface="+mn-ea"/>
                <a:sym typeface="+mn-lt"/>
              </a:rPr>
              <a:t>所获奖项</a:t>
            </a:r>
            <a:endParaRPr lang="zh-CN" altLang="en-US" sz="1600" dirty="0">
              <a:solidFill>
                <a:srgbClr val="B47730"/>
              </a:solidFill>
              <a:cs typeface="+mn-ea"/>
              <a:sym typeface="+mn-lt"/>
            </a:endParaRPr>
          </a:p>
        </p:txBody>
      </p:sp>
      <p:sp>
        <p:nvSpPr>
          <p:cNvPr id="60" name="矩形 59"/>
          <p:cNvSpPr/>
          <p:nvPr/>
        </p:nvSpPr>
        <p:spPr>
          <a:xfrm>
            <a:off x="1317027" y="2424996"/>
            <a:ext cx="782320" cy="374146"/>
          </a:xfrm>
          <a:prstGeom prst="rect">
            <a:avLst/>
          </a:prstGeom>
          <a:solidFill>
            <a:srgbClr val="FCAF26"/>
          </a:solidFill>
          <a:ln>
            <a:solidFill>
              <a:srgbClr val="FCAF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1" name="矩形 60"/>
          <p:cNvSpPr/>
          <p:nvPr/>
        </p:nvSpPr>
        <p:spPr>
          <a:xfrm>
            <a:off x="2099347" y="2424996"/>
            <a:ext cx="1063797" cy="374146"/>
          </a:xfrm>
          <a:prstGeom prst="rect">
            <a:avLst/>
          </a:prstGeom>
          <a:noFill/>
          <a:ln w="12700">
            <a:solidFill>
              <a:srgbClr val="FCAF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B47730"/>
              </a:solidFill>
              <a:cs typeface="+mn-ea"/>
              <a:sym typeface="+mn-lt"/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1366730" y="2442792"/>
            <a:ext cx="7326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>
                <a:solidFill>
                  <a:schemeClr val="bg1"/>
                </a:solidFill>
                <a:cs typeface="+mn-ea"/>
                <a:sym typeface="+mn-lt"/>
              </a:rPr>
              <a:t>2018</a:t>
            </a:r>
            <a:endParaRPr lang="zh-CN" altLang="en-US" sz="1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9" name="文本框 58"/>
          <p:cNvSpPr txBox="1"/>
          <p:nvPr/>
        </p:nvSpPr>
        <p:spPr>
          <a:xfrm>
            <a:off x="2149050" y="2442792"/>
            <a:ext cx="11216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solidFill>
                  <a:srgbClr val="B47730"/>
                </a:solidFill>
                <a:cs typeface="+mn-ea"/>
                <a:sym typeface="+mn-lt"/>
              </a:rPr>
              <a:t>所获奖项</a:t>
            </a:r>
            <a:endParaRPr lang="zh-CN" altLang="en-US" sz="1600" dirty="0">
              <a:solidFill>
                <a:srgbClr val="B47730"/>
              </a:solidFill>
              <a:cs typeface="+mn-ea"/>
              <a:sym typeface="+mn-lt"/>
            </a:endParaRPr>
          </a:p>
        </p:txBody>
      </p:sp>
      <p:sp>
        <p:nvSpPr>
          <p:cNvPr id="66" name="矩形 65"/>
          <p:cNvSpPr/>
          <p:nvPr/>
        </p:nvSpPr>
        <p:spPr>
          <a:xfrm>
            <a:off x="1317027" y="3029229"/>
            <a:ext cx="782320" cy="374146"/>
          </a:xfrm>
          <a:prstGeom prst="rect">
            <a:avLst/>
          </a:prstGeom>
          <a:solidFill>
            <a:srgbClr val="FCAF26"/>
          </a:solidFill>
          <a:ln>
            <a:solidFill>
              <a:srgbClr val="FCAF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7" name="矩形 66"/>
          <p:cNvSpPr/>
          <p:nvPr/>
        </p:nvSpPr>
        <p:spPr>
          <a:xfrm>
            <a:off x="2099347" y="3029229"/>
            <a:ext cx="1063797" cy="374146"/>
          </a:xfrm>
          <a:prstGeom prst="rect">
            <a:avLst/>
          </a:prstGeom>
          <a:noFill/>
          <a:ln w="12700">
            <a:solidFill>
              <a:srgbClr val="FCAF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B47730"/>
              </a:solidFill>
              <a:cs typeface="+mn-ea"/>
              <a:sym typeface="+mn-lt"/>
            </a:endParaRPr>
          </a:p>
        </p:txBody>
      </p:sp>
      <p:sp>
        <p:nvSpPr>
          <p:cNvPr id="64" name="文本框 63"/>
          <p:cNvSpPr txBox="1"/>
          <p:nvPr/>
        </p:nvSpPr>
        <p:spPr>
          <a:xfrm>
            <a:off x="1366730" y="3047025"/>
            <a:ext cx="7326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>
                <a:solidFill>
                  <a:schemeClr val="bg1"/>
                </a:solidFill>
                <a:cs typeface="+mn-ea"/>
                <a:sym typeface="+mn-lt"/>
              </a:rPr>
              <a:t>2013</a:t>
            </a:r>
            <a:endParaRPr lang="zh-CN" altLang="en-US" sz="1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5" name="文本框 64"/>
          <p:cNvSpPr txBox="1"/>
          <p:nvPr/>
        </p:nvSpPr>
        <p:spPr>
          <a:xfrm>
            <a:off x="2149050" y="3047025"/>
            <a:ext cx="11216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solidFill>
                  <a:srgbClr val="B47730"/>
                </a:solidFill>
                <a:cs typeface="+mn-ea"/>
                <a:sym typeface="+mn-lt"/>
              </a:rPr>
              <a:t>所获奖项</a:t>
            </a:r>
            <a:endParaRPr lang="zh-CN" altLang="en-US" sz="1600" dirty="0">
              <a:solidFill>
                <a:srgbClr val="B47730"/>
              </a:solidFill>
              <a:cs typeface="+mn-ea"/>
              <a:sym typeface="+mn-lt"/>
            </a:endParaRPr>
          </a:p>
        </p:txBody>
      </p:sp>
      <p:sp>
        <p:nvSpPr>
          <p:cNvPr id="72" name="矩形 71"/>
          <p:cNvSpPr/>
          <p:nvPr/>
        </p:nvSpPr>
        <p:spPr>
          <a:xfrm>
            <a:off x="1317027" y="3621001"/>
            <a:ext cx="782320" cy="374146"/>
          </a:xfrm>
          <a:prstGeom prst="rect">
            <a:avLst/>
          </a:prstGeom>
          <a:solidFill>
            <a:srgbClr val="FCAF26"/>
          </a:solidFill>
          <a:ln>
            <a:solidFill>
              <a:srgbClr val="FCAF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3" name="矩形 72"/>
          <p:cNvSpPr/>
          <p:nvPr/>
        </p:nvSpPr>
        <p:spPr>
          <a:xfrm>
            <a:off x="2099347" y="3621001"/>
            <a:ext cx="1063797" cy="374146"/>
          </a:xfrm>
          <a:prstGeom prst="rect">
            <a:avLst/>
          </a:prstGeom>
          <a:noFill/>
          <a:ln w="12700">
            <a:solidFill>
              <a:srgbClr val="FCAF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B47730"/>
              </a:solidFill>
              <a:cs typeface="+mn-ea"/>
              <a:sym typeface="+mn-lt"/>
            </a:endParaRPr>
          </a:p>
        </p:txBody>
      </p:sp>
      <p:sp>
        <p:nvSpPr>
          <p:cNvPr id="70" name="文本框 69"/>
          <p:cNvSpPr txBox="1"/>
          <p:nvPr/>
        </p:nvSpPr>
        <p:spPr>
          <a:xfrm>
            <a:off x="1366730" y="3638797"/>
            <a:ext cx="7326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>
                <a:solidFill>
                  <a:schemeClr val="bg1"/>
                </a:solidFill>
                <a:cs typeface="+mn-ea"/>
                <a:sym typeface="+mn-lt"/>
              </a:rPr>
              <a:t>2012</a:t>
            </a:r>
            <a:endParaRPr lang="zh-CN" altLang="en-US" sz="1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1" name="文本框 70"/>
          <p:cNvSpPr txBox="1"/>
          <p:nvPr/>
        </p:nvSpPr>
        <p:spPr>
          <a:xfrm>
            <a:off x="2149050" y="3638797"/>
            <a:ext cx="11216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solidFill>
                  <a:srgbClr val="B47730"/>
                </a:solidFill>
                <a:cs typeface="+mn-ea"/>
                <a:sym typeface="+mn-lt"/>
              </a:rPr>
              <a:t>所获奖项</a:t>
            </a:r>
            <a:endParaRPr lang="zh-CN" altLang="en-US" sz="1600" dirty="0">
              <a:solidFill>
                <a:srgbClr val="B47730"/>
              </a:solidFill>
              <a:cs typeface="+mn-ea"/>
              <a:sym typeface="+mn-lt"/>
            </a:endParaRPr>
          </a:p>
        </p:txBody>
      </p:sp>
      <p:sp>
        <p:nvSpPr>
          <p:cNvPr id="78" name="矩形 77"/>
          <p:cNvSpPr/>
          <p:nvPr/>
        </p:nvSpPr>
        <p:spPr>
          <a:xfrm>
            <a:off x="1317027" y="4225234"/>
            <a:ext cx="782320" cy="374146"/>
          </a:xfrm>
          <a:prstGeom prst="rect">
            <a:avLst/>
          </a:prstGeom>
          <a:solidFill>
            <a:srgbClr val="FCAF26"/>
          </a:solidFill>
          <a:ln>
            <a:solidFill>
              <a:srgbClr val="FCAF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9" name="矩形 78"/>
          <p:cNvSpPr/>
          <p:nvPr/>
        </p:nvSpPr>
        <p:spPr>
          <a:xfrm>
            <a:off x="2099347" y="4225234"/>
            <a:ext cx="1063797" cy="374146"/>
          </a:xfrm>
          <a:prstGeom prst="rect">
            <a:avLst/>
          </a:prstGeom>
          <a:noFill/>
          <a:ln w="12700">
            <a:solidFill>
              <a:srgbClr val="FCAF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B47730"/>
              </a:solidFill>
              <a:cs typeface="+mn-ea"/>
              <a:sym typeface="+mn-lt"/>
            </a:endParaRPr>
          </a:p>
        </p:txBody>
      </p:sp>
      <p:sp>
        <p:nvSpPr>
          <p:cNvPr id="76" name="文本框 75"/>
          <p:cNvSpPr txBox="1"/>
          <p:nvPr/>
        </p:nvSpPr>
        <p:spPr>
          <a:xfrm>
            <a:off x="1366730" y="4243030"/>
            <a:ext cx="7326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>
                <a:solidFill>
                  <a:schemeClr val="bg1"/>
                </a:solidFill>
                <a:cs typeface="+mn-ea"/>
                <a:sym typeface="+mn-lt"/>
              </a:rPr>
              <a:t>2011</a:t>
            </a:r>
            <a:endParaRPr lang="zh-CN" altLang="en-US" sz="1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7" name="文本框 76"/>
          <p:cNvSpPr txBox="1"/>
          <p:nvPr/>
        </p:nvSpPr>
        <p:spPr>
          <a:xfrm>
            <a:off x="2149050" y="4243030"/>
            <a:ext cx="11216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solidFill>
                  <a:srgbClr val="B47730"/>
                </a:solidFill>
                <a:cs typeface="+mn-ea"/>
                <a:sym typeface="+mn-lt"/>
              </a:rPr>
              <a:t>所获奖项</a:t>
            </a:r>
            <a:endParaRPr lang="zh-CN" altLang="en-US" sz="1600" dirty="0">
              <a:solidFill>
                <a:srgbClr val="B47730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2153267" y="4848215"/>
            <a:ext cx="1944216" cy="792088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657323" y="5044204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prstClr val="white"/>
                </a:solidFill>
                <a:cs typeface="+mn-ea"/>
                <a:sym typeface="+mn-lt"/>
              </a:rPr>
              <a:t>关键词</a:t>
            </a:r>
          </a:p>
        </p:txBody>
      </p:sp>
      <p:sp>
        <p:nvSpPr>
          <p:cNvPr id="14" name="矩形 13"/>
          <p:cNvSpPr/>
          <p:nvPr/>
        </p:nvSpPr>
        <p:spPr>
          <a:xfrm>
            <a:off x="4083524" y="4344159"/>
            <a:ext cx="1944216" cy="1291771"/>
          </a:xfrm>
          <a:prstGeom prst="rect">
            <a:avLst/>
          </a:prstGeom>
          <a:solidFill>
            <a:srgbClr val="934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4601539" y="4844149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prstClr val="white"/>
                </a:solidFill>
                <a:cs typeface="+mn-ea"/>
                <a:sym typeface="+mn-lt"/>
              </a:rPr>
              <a:t>关键词</a:t>
            </a:r>
          </a:p>
        </p:txBody>
      </p:sp>
      <p:sp>
        <p:nvSpPr>
          <p:cNvPr id="16" name="矩形 15"/>
          <p:cNvSpPr/>
          <p:nvPr/>
        </p:nvSpPr>
        <p:spPr>
          <a:xfrm>
            <a:off x="6027740" y="3840104"/>
            <a:ext cx="1944216" cy="1791454"/>
          </a:xfrm>
          <a:prstGeom prst="rect">
            <a:avLst/>
          </a:prstGeom>
          <a:solidFill>
            <a:srgbClr val="B477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6587373" y="4589934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prstClr val="white"/>
                </a:solidFill>
                <a:cs typeface="+mn-ea"/>
                <a:sym typeface="+mn-lt"/>
              </a:rPr>
              <a:t>关键词</a:t>
            </a:r>
          </a:p>
        </p:txBody>
      </p:sp>
      <p:sp>
        <p:nvSpPr>
          <p:cNvPr id="18" name="矩形 17"/>
          <p:cNvSpPr/>
          <p:nvPr/>
        </p:nvSpPr>
        <p:spPr>
          <a:xfrm>
            <a:off x="7971956" y="3048015"/>
            <a:ext cx="1944216" cy="2592288"/>
          </a:xfrm>
          <a:prstGeom prst="rect">
            <a:avLst/>
          </a:prstGeom>
          <a:solidFill>
            <a:srgbClr val="FCAF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8497471" y="4189824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prstClr val="white"/>
                </a:solidFill>
                <a:cs typeface="+mn-ea"/>
                <a:sym typeface="+mn-lt"/>
              </a:rPr>
              <a:t>关键词</a:t>
            </a:r>
          </a:p>
        </p:txBody>
      </p:sp>
      <p:grpSp>
        <p:nvGrpSpPr>
          <p:cNvPr id="20" name="组合 19"/>
          <p:cNvGrpSpPr/>
          <p:nvPr/>
        </p:nvGrpSpPr>
        <p:grpSpPr>
          <a:xfrm>
            <a:off x="2620471" y="4033414"/>
            <a:ext cx="886404" cy="787961"/>
            <a:chOff x="4419600" y="627063"/>
            <a:chExt cx="6392863" cy="5773737"/>
          </a:xfrm>
        </p:grpSpPr>
        <p:sp>
          <p:nvSpPr>
            <p:cNvPr id="21" name="Freeform 145"/>
            <p:cNvSpPr/>
            <p:nvPr/>
          </p:nvSpPr>
          <p:spPr bwMode="auto">
            <a:xfrm>
              <a:off x="6346825" y="3440113"/>
              <a:ext cx="3068638" cy="2022475"/>
            </a:xfrm>
            <a:custGeom>
              <a:avLst/>
              <a:gdLst>
                <a:gd name="T0" fmla="*/ 54 w 817"/>
                <a:gd name="T1" fmla="*/ 538 h 538"/>
                <a:gd name="T2" fmla="*/ 0 w 817"/>
                <a:gd name="T3" fmla="*/ 418 h 538"/>
                <a:gd name="T4" fmla="*/ 27 w 817"/>
                <a:gd name="T5" fmla="*/ 391 h 538"/>
                <a:gd name="T6" fmla="*/ 113 w 817"/>
                <a:gd name="T7" fmla="*/ 359 h 538"/>
                <a:gd name="T8" fmla="*/ 449 w 817"/>
                <a:gd name="T9" fmla="*/ 223 h 538"/>
                <a:gd name="T10" fmla="*/ 300 w 817"/>
                <a:gd name="T11" fmla="*/ 209 h 538"/>
                <a:gd name="T12" fmla="*/ 504 w 817"/>
                <a:gd name="T13" fmla="*/ 5 h 538"/>
                <a:gd name="T14" fmla="*/ 586 w 817"/>
                <a:gd name="T15" fmla="*/ 52 h 538"/>
                <a:gd name="T16" fmla="*/ 706 w 817"/>
                <a:gd name="T17" fmla="*/ 123 h 538"/>
                <a:gd name="T18" fmla="*/ 817 w 817"/>
                <a:gd name="T19" fmla="*/ 225 h 538"/>
                <a:gd name="T20" fmla="*/ 808 w 817"/>
                <a:gd name="T21" fmla="*/ 302 h 538"/>
                <a:gd name="T22" fmla="*/ 647 w 817"/>
                <a:gd name="T23" fmla="*/ 350 h 538"/>
                <a:gd name="T24" fmla="*/ 429 w 817"/>
                <a:gd name="T25" fmla="*/ 404 h 538"/>
                <a:gd name="T26" fmla="*/ 261 w 817"/>
                <a:gd name="T27" fmla="*/ 486 h 538"/>
                <a:gd name="T28" fmla="*/ 54 w 817"/>
                <a:gd name="T29" fmla="*/ 538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17" h="538">
                  <a:moveTo>
                    <a:pt x="54" y="538"/>
                  </a:moveTo>
                  <a:cubicBezTo>
                    <a:pt x="52" y="529"/>
                    <a:pt x="0" y="418"/>
                    <a:pt x="0" y="418"/>
                  </a:cubicBezTo>
                  <a:cubicBezTo>
                    <a:pt x="27" y="391"/>
                    <a:pt x="27" y="391"/>
                    <a:pt x="27" y="391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113" y="359"/>
                    <a:pt x="420" y="227"/>
                    <a:pt x="449" y="223"/>
                  </a:cubicBezTo>
                  <a:cubicBezTo>
                    <a:pt x="300" y="209"/>
                    <a:pt x="300" y="209"/>
                    <a:pt x="300" y="209"/>
                  </a:cubicBezTo>
                  <a:cubicBezTo>
                    <a:pt x="300" y="209"/>
                    <a:pt x="477" y="0"/>
                    <a:pt x="504" y="5"/>
                  </a:cubicBezTo>
                  <a:cubicBezTo>
                    <a:pt x="531" y="9"/>
                    <a:pt x="579" y="54"/>
                    <a:pt x="586" y="52"/>
                  </a:cubicBezTo>
                  <a:cubicBezTo>
                    <a:pt x="592" y="50"/>
                    <a:pt x="706" y="123"/>
                    <a:pt x="706" y="123"/>
                  </a:cubicBezTo>
                  <a:cubicBezTo>
                    <a:pt x="706" y="123"/>
                    <a:pt x="813" y="196"/>
                    <a:pt x="817" y="225"/>
                  </a:cubicBezTo>
                  <a:cubicBezTo>
                    <a:pt x="808" y="302"/>
                    <a:pt x="808" y="302"/>
                    <a:pt x="808" y="302"/>
                  </a:cubicBezTo>
                  <a:cubicBezTo>
                    <a:pt x="808" y="302"/>
                    <a:pt x="669" y="352"/>
                    <a:pt x="647" y="350"/>
                  </a:cubicBezTo>
                  <a:cubicBezTo>
                    <a:pt x="624" y="348"/>
                    <a:pt x="447" y="398"/>
                    <a:pt x="429" y="404"/>
                  </a:cubicBezTo>
                  <a:cubicBezTo>
                    <a:pt x="411" y="411"/>
                    <a:pt x="270" y="486"/>
                    <a:pt x="261" y="486"/>
                  </a:cubicBezTo>
                  <a:cubicBezTo>
                    <a:pt x="252" y="486"/>
                    <a:pt x="54" y="538"/>
                    <a:pt x="54" y="538"/>
                  </a:cubicBez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2" name="Freeform 146"/>
            <p:cNvSpPr/>
            <p:nvPr/>
          </p:nvSpPr>
          <p:spPr bwMode="auto">
            <a:xfrm>
              <a:off x="7589838" y="3962400"/>
              <a:ext cx="1187450" cy="1179512"/>
            </a:xfrm>
            <a:custGeom>
              <a:avLst/>
              <a:gdLst>
                <a:gd name="T0" fmla="*/ 16 w 316"/>
                <a:gd name="T1" fmla="*/ 222 h 314"/>
                <a:gd name="T2" fmla="*/ 184 w 316"/>
                <a:gd name="T3" fmla="*/ 104 h 314"/>
                <a:gd name="T4" fmla="*/ 282 w 316"/>
                <a:gd name="T5" fmla="*/ 143 h 314"/>
                <a:gd name="T6" fmla="*/ 196 w 316"/>
                <a:gd name="T7" fmla="*/ 82 h 314"/>
                <a:gd name="T8" fmla="*/ 200 w 316"/>
                <a:gd name="T9" fmla="*/ 0 h 314"/>
                <a:gd name="T10" fmla="*/ 273 w 316"/>
                <a:gd name="T11" fmla="*/ 0 h 314"/>
                <a:gd name="T12" fmla="*/ 316 w 316"/>
                <a:gd name="T13" fmla="*/ 133 h 314"/>
                <a:gd name="T14" fmla="*/ 286 w 316"/>
                <a:gd name="T15" fmla="*/ 189 h 314"/>
                <a:gd name="T16" fmla="*/ 276 w 316"/>
                <a:gd name="T17" fmla="*/ 217 h 314"/>
                <a:gd name="T18" fmla="*/ 98 w 316"/>
                <a:gd name="T19" fmla="*/ 265 h 314"/>
                <a:gd name="T20" fmla="*/ 1 w 316"/>
                <a:gd name="T21" fmla="*/ 314 h 314"/>
                <a:gd name="T22" fmla="*/ 16 w 316"/>
                <a:gd name="T23" fmla="*/ 222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6" h="314">
                  <a:moveTo>
                    <a:pt x="16" y="222"/>
                  </a:moveTo>
                  <a:cubicBezTo>
                    <a:pt x="41" y="209"/>
                    <a:pt x="184" y="104"/>
                    <a:pt x="184" y="104"/>
                  </a:cubicBezTo>
                  <a:cubicBezTo>
                    <a:pt x="282" y="143"/>
                    <a:pt x="282" y="143"/>
                    <a:pt x="282" y="143"/>
                  </a:cubicBezTo>
                  <a:cubicBezTo>
                    <a:pt x="196" y="82"/>
                    <a:pt x="196" y="82"/>
                    <a:pt x="196" y="82"/>
                  </a:cubicBezTo>
                  <a:cubicBezTo>
                    <a:pt x="196" y="82"/>
                    <a:pt x="189" y="0"/>
                    <a:pt x="200" y="0"/>
                  </a:cubicBezTo>
                  <a:cubicBezTo>
                    <a:pt x="211" y="0"/>
                    <a:pt x="273" y="0"/>
                    <a:pt x="273" y="0"/>
                  </a:cubicBezTo>
                  <a:cubicBezTo>
                    <a:pt x="316" y="133"/>
                    <a:pt x="316" y="133"/>
                    <a:pt x="316" y="133"/>
                  </a:cubicBezTo>
                  <a:cubicBezTo>
                    <a:pt x="316" y="133"/>
                    <a:pt x="293" y="190"/>
                    <a:pt x="286" y="189"/>
                  </a:cubicBezTo>
                  <a:cubicBezTo>
                    <a:pt x="283" y="189"/>
                    <a:pt x="279" y="202"/>
                    <a:pt x="276" y="217"/>
                  </a:cubicBezTo>
                  <a:cubicBezTo>
                    <a:pt x="216" y="231"/>
                    <a:pt x="112" y="260"/>
                    <a:pt x="98" y="265"/>
                  </a:cubicBezTo>
                  <a:cubicBezTo>
                    <a:pt x="88" y="269"/>
                    <a:pt x="43" y="293"/>
                    <a:pt x="1" y="314"/>
                  </a:cubicBezTo>
                  <a:cubicBezTo>
                    <a:pt x="0" y="274"/>
                    <a:pt x="3" y="230"/>
                    <a:pt x="16" y="222"/>
                  </a:cubicBezTo>
                  <a:close/>
                </a:path>
              </a:pathLst>
            </a:custGeom>
            <a:solidFill>
              <a:srgbClr val="4C49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3" name="Freeform 147"/>
            <p:cNvSpPr/>
            <p:nvPr/>
          </p:nvSpPr>
          <p:spPr bwMode="auto">
            <a:xfrm>
              <a:off x="6346825" y="4668838"/>
              <a:ext cx="890588" cy="793750"/>
            </a:xfrm>
            <a:custGeom>
              <a:avLst/>
              <a:gdLst>
                <a:gd name="T0" fmla="*/ 0 w 237"/>
                <a:gd name="T1" fmla="*/ 91 h 211"/>
                <a:gd name="T2" fmla="*/ 27 w 237"/>
                <a:gd name="T3" fmla="*/ 64 h 211"/>
                <a:gd name="T4" fmla="*/ 113 w 237"/>
                <a:gd name="T5" fmla="*/ 32 h 211"/>
                <a:gd name="T6" fmla="*/ 188 w 237"/>
                <a:gd name="T7" fmla="*/ 0 h 211"/>
                <a:gd name="T8" fmla="*/ 237 w 237"/>
                <a:gd name="T9" fmla="*/ 164 h 211"/>
                <a:gd name="T10" fmla="*/ 54 w 237"/>
                <a:gd name="T11" fmla="*/ 211 h 211"/>
                <a:gd name="T12" fmla="*/ 0 w 237"/>
                <a:gd name="T13" fmla="*/ 91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7" h="211">
                  <a:moveTo>
                    <a:pt x="0" y="91"/>
                  </a:moveTo>
                  <a:cubicBezTo>
                    <a:pt x="27" y="64"/>
                    <a:pt x="27" y="64"/>
                    <a:pt x="27" y="64"/>
                  </a:cubicBezTo>
                  <a:cubicBezTo>
                    <a:pt x="113" y="32"/>
                    <a:pt x="113" y="32"/>
                    <a:pt x="113" y="32"/>
                  </a:cubicBezTo>
                  <a:cubicBezTo>
                    <a:pt x="113" y="32"/>
                    <a:pt x="145" y="19"/>
                    <a:pt x="188" y="0"/>
                  </a:cubicBezTo>
                  <a:cubicBezTo>
                    <a:pt x="201" y="44"/>
                    <a:pt x="220" y="109"/>
                    <a:pt x="237" y="164"/>
                  </a:cubicBezTo>
                  <a:cubicBezTo>
                    <a:pt x="183" y="177"/>
                    <a:pt x="54" y="211"/>
                    <a:pt x="54" y="211"/>
                  </a:cubicBezTo>
                  <a:cubicBezTo>
                    <a:pt x="52" y="202"/>
                    <a:pt x="0" y="91"/>
                    <a:pt x="0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4" name="Freeform 148"/>
            <p:cNvSpPr/>
            <p:nvPr/>
          </p:nvSpPr>
          <p:spPr bwMode="auto">
            <a:xfrm>
              <a:off x="9190038" y="5089525"/>
              <a:ext cx="830263" cy="709612"/>
            </a:xfrm>
            <a:custGeom>
              <a:avLst/>
              <a:gdLst>
                <a:gd name="T0" fmla="*/ 221 w 221"/>
                <a:gd name="T1" fmla="*/ 179 h 189"/>
                <a:gd name="T2" fmla="*/ 142 w 221"/>
                <a:gd name="T3" fmla="*/ 165 h 189"/>
                <a:gd name="T4" fmla="*/ 55 w 221"/>
                <a:gd name="T5" fmla="*/ 151 h 189"/>
                <a:gd name="T6" fmla="*/ 0 w 221"/>
                <a:gd name="T7" fmla="*/ 184 h 189"/>
                <a:gd name="T8" fmla="*/ 31 w 221"/>
                <a:gd name="T9" fmla="*/ 89 h 189"/>
                <a:gd name="T10" fmla="*/ 52 w 221"/>
                <a:gd name="T11" fmla="*/ 0 h 189"/>
                <a:gd name="T12" fmla="*/ 90 w 221"/>
                <a:gd name="T13" fmla="*/ 51 h 189"/>
                <a:gd name="T14" fmla="*/ 113 w 221"/>
                <a:gd name="T15" fmla="*/ 77 h 189"/>
                <a:gd name="T16" fmla="*/ 159 w 221"/>
                <a:gd name="T17" fmla="*/ 140 h 189"/>
                <a:gd name="T18" fmla="*/ 221 w 221"/>
                <a:gd name="T19" fmla="*/ 179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1" h="189">
                  <a:moveTo>
                    <a:pt x="221" y="179"/>
                  </a:moveTo>
                  <a:cubicBezTo>
                    <a:pt x="221" y="179"/>
                    <a:pt x="169" y="185"/>
                    <a:pt x="142" y="165"/>
                  </a:cubicBezTo>
                  <a:cubicBezTo>
                    <a:pt x="55" y="151"/>
                    <a:pt x="55" y="151"/>
                    <a:pt x="55" y="151"/>
                  </a:cubicBezTo>
                  <a:cubicBezTo>
                    <a:pt x="55" y="151"/>
                    <a:pt x="27" y="189"/>
                    <a:pt x="0" y="184"/>
                  </a:cubicBezTo>
                  <a:cubicBezTo>
                    <a:pt x="0" y="184"/>
                    <a:pt x="28" y="97"/>
                    <a:pt x="31" y="89"/>
                  </a:cubicBezTo>
                  <a:cubicBezTo>
                    <a:pt x="33" y="81"/>
                    <a:pt x="52" y="0"/>
                    <a:pt x="52" y="0"/>
                  </a:cubicBezTo>
                  <a:cubicBezTo>
                    <a:pt x="90" y="51"/>
                    <a:pt x="90" y="51"/>
                    <a:pt x="90" y="51"/>
                  </a:cubicBezTo>
                  <a:cubicBezTo>
                    <a:pt x="90" y="51"/>
                    <a:pt x="101" y="65"/>
                    <a:pt x="113" y="77"/>
                  </a:cubicBezTo>
                  <a:cubicBezTo>
                    <a:pt x="126" y="88"/>
                    <a:pt x="138" y="133"/>
                    <a:pt x="159" y="140"/>
                  </a:cubicBezTo>
                  <a:cubicBezTo>
                    <a:pt x="159" y="140"/>
                    <a:pt x="221" y="156"/>
                    <a:pt x="221" y="179"/>
                  </a:cubicBezTo>
                  <a:close/>
                </a:path>
              </a:pathLst>
            </a:custGeom>
            <a:solidFill>
              <a:srgbClr val="EEAC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5" name="Freeform 149"/>
            <p:cNvSpPr/>
            <p:nvPr/>
          </p:nvSpPr>
          <p:spPr bwMode="auto">
            <a:xfrm>
              <a:off x="9190038" y="5141913"/>
              <a:ext cx="1071563" cy="1258887"/>
            </a:xfrm>
            <a:custGeom>
              <a:avLst/>
              <a:gdLst>
                <a:gd name="T0" fmla="*/ 64 w 285"/>
                <a:gd name="T1" fmla="*/ 0 h 335"/>
                <a:gd name="T2" fmla="*/ 94 w 285"/>
                <a:gd name="T3" fmla="*/ 97 h 335"/>
                <a:gd name="T4" fmla="*/ 176 w 285"/>
                <a:gd name="T5" fmla="*/ 208 h 335"/>
                <a:gd name="T6" fmla="*/ 273 w 285"/>
                <a:gd name="T7" fmla="*/ 297 h 335"/>
                <a:gd name="T8" fmla="*/ 274 w 285"/>
                <a:gd name="T9" fmla="*/ 328 h 335"/>
                <a:gd name="T10" fmla="*/ 219 w 285"/>
                <a:gd name="T11" fmla="*/ 294 h 335"/>
                <a:gd name="T12" fmla="*/ 160 w 285"/>
                <a:gd name="T13" fmla="*/ 251 h 335"/>
                <a:gd name="T14" fmla="*/ 171 w 285"/>
                <a:gd name="T15" fmla="*/ 294 h 335"/>
                <a:gd name="T16" fmla="*/ 201 w 285"/>
                <a:gd name="T17" fmla="*/ 329 h 335"/>
                <a:gd name="T18" fmla="*/ 155 w 285"/>
                <a:gd name="T19" fmla="*/ 306 h 335"/>
                <a:gd name="T20" fmla="*/ 113 w 285"/>
                <a:gd name="T21" fmla="*/ 249 h 335"/>
                <a:gd name="T22" fmla="*/ 79 w 285"/>
                <a:gd name="T23" fmla="*/ 265 h 335"/>
                <a:gd name="T24" fmla="*/ 77 w 285"/>
                <a:gd name="T25" fmla="*/ 330 h 335"/>
                <a:gd name="T26" fmla="*/ 52 w 285"/>
                <a:gd name="T27" fmla="*/ 290 h 335"/>
                <a:gd name="T28" fmla="*/ 31 w 285"/>
                <a:gd name="T29" fmla="*/ 287 h 335"/>
                <a:gd name="T30" fmla="*/ 52 w 285"/>
                <a:gd name="T31" fmla="*/ 222 h 335"/>
                <a:gd name="T32" fmla="*/ 40 w 285"/>
                <a:gd name="T33" fmla="*/ 154 h 335"/>
                <a:gd name="T34" fmla="*/ 16 w 285"/>
                <a:gd name="T35" fmla="*/ 85 h 335"/>
                <a:gd name="T36" fmla="*/ 0 w 285"/>
                <a:gd name="T37" fmla="*/ 0 h 335"/>
                <a:gd name="T38" fmla="*/ 64 w 285"/>
                <a:gd name="T39" fmla="*/ 0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5" h="335">
                  <a:moveTo>
                    <a:pt x="64" y="0"/>
                  </a:moveTo>
                  <a:cubicBezTo>
                    <a:pt x="94" y="97"/>
                    <a:pt x="94" y="97"/>
                    <a:pt x="94" y="97"/>
                  </a:cubicBezTo>
                  <a:cubicBezTo>
                    <a:pt x="94" y="97"/>
                    <a:pt x="149" y="188"/>
                    <a:pt x="176" y="208"/>
                  </a:cubicBezTo>
                  <a:cubicBezTo>
                    <a:pt x="176" y="208"/>
                    <a:pt x="280" y="278"/>
                    <a:pt x="273" y="297"/>
                  </a:cubicBezTo>
                  <a:cubicBezTo>
                    <a:pt x="273" y="297"/>
                    <a:pt x="285" y="324"/>
                    <a:pt x="274" y="328"/>
                  </a:cubicBezTo>
                  <a:cubicBezTo>
                    <a:pt x="262" y="333"/>
                    <a:pt x="219" y="294"/>
                    <a:pt x="219" y="294"/>
                  </a:cubicBezTo>
                  <a:cubicBezTo>
                    <a:pt x="160" y="251"/>
                    <a:pt x="160" y="251"/>
                    <a:pt x="160" y="251"/>
                  </a:cubicBezTo>
                  <a:cubicBezTo>
                    <a:pt x="171" y="294"/>
                    <a:pt x="171" y="294"/>
                    <a:pt x="171" y="294"/>
                  </a:cubicBezTo>
                  <a:cubicBezTo>
                    <a:pt x="171" y="294"/>
                    <a:pt x="208" y="322"/>
                    <a:pt x="201" y="329"/>
                  </a:cubicBezTo>
                  <a:cubicBezTo>
                    <a:pt x="194" y="335"/>
                    <a:pt x="158" y="312"/>
                    <a:pt x="155" y="306"/>
                  </a:cubicBezTo>
                  <a:cubicBezTo>
                    <a:pt x="153" y="299"/>
                    <a:pt x="126" y="253"/>
                    <a:pt x="113" y="249"/>
                  </a:cubicBezTo>
                  <a:cubicBezTo>
                    <a:pt x="101" y="244"/>
                    <a:pt x="79" y="265"/>
                    <a:pt x="79" y="265"/>
                  </a:cubicBezTo>
                  <a:cubicBezTo>
                    <a:pt x="79" y="265"/>
                    <a:pt x="89" y="334"/>
                    <a:pt x="77" y="330"/>
                  </a:cubicBezTo>
                  <a:cubicBezTo>
                    <a:pt x="77" y="330"/>
                    <a:pt x="54" y="324"/>
                    <a:pt x="52" y="290"/>
                  </a:cubicBezTo>
                  <a:cubicBezTo>
                    <a:pt x="52" y="290"/>
                    <a:pt x="31" y="299"/>
                    <a:pt x="31" y="287"/>
                  </a:cubicBezTo>
                  <a:cubicBezTo>
                    <a:pt x="31" y="287"/>
                    <a:pt x="58" y="237"/>
                    <a:pt x="52" y="222"/>
                  </a:cubicBezTo>
                  <a:cubicBezTo>
                    <a:pt x="46" y="206"/>
                    <a:pt x="32" y="188"/>
                    <a:pt x="40" y="154"/>
                  </a:cubicBezTo>
                  <a:cubicBezTo>
                    <a:pt x="40" y="154"/>
                    <a:pt x="22" y="108"/>
                    <a:pt x="16" y="85"/>
                  </a:cubicBezTo>
                  <a:cubicBezTo>
                    <a:pt x="10" y="63"/>
                    <a:pt x="0" y="0"/>
                    <a:pt x="0" y="0"/>
                  </a:cubicBezTo>
                  <a:lnTo>
                    <a:pt x="64" y="0"/>
                  </a:lnTo>
                  <a:close/>
                </a:path>
              </a:pathLst>
            </a:custGeom>
            <a:solidFill>
              <a:srgbClr val="F8C2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6" name="Freeform 150"/>
            <p:cNvSpPr/>
            <p:nvPr/>
          </p:nvSpPr>
          <p:spPr bwMode="auto">
            <a:xfrm>
              <a:off x="9307513" y="5781675"/>
              <a:ext cx="179388" cy="498475"/>
            </a:xfrm>
            <a:custGeom>
              <a:avLst/>
              <a:gdLst>
                <a:gd name="T0" fmla="*/ 23 w 48"/>
                <a:gd name="T1" fmla="*/ 133 h 133"/>
                <a:gd name="T2" fmla="*/ 21 w 48"/>
                <a:gd name="T3" fmla="*/ 120 h 133"/>
                <a:gd name="T4" fmla="*/ 0 w 48"/>
                <a:gd name="T5" fmla="*/ 117 h 133"/>
                <a:gd name="T6" fmla="*/ 21 w 48"/>
                <a:gd name="T7" fmla="*/ 52 h 133"/>
                <a:gd name="T8" fmla="*/ 7 w 48"/>
                <a:gd name="T9" fmla="*/ 0 h 133"/>
                <a:gd name="T10" fmla="*/ 48 w 48"/>
                <a:gd name="T11" fmla="*/ 49 h 133"/>
                <a:gd name="T12" fmla="*/ 23 w 48"/>
                <a:gd name="T13" fmla="*/ 13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133">
                  <a:moveTo>
                    <a:pt x="23" y="133"/>
                  </a:moveTo>
                  <a:cubicBezTo>
                    <a:pt x="22" y="129"/>
                    <a:pt x="21" y="125"/>
                    <a:pt x="21" y="120"/>
                  </a:cubicBezTo>
                  <a:cubicBezTo>
                    <a:pt x="21" y="120"/>
                    <a:pt x="0" y="129"/>
                    <a:pt x="0" y="117"/>
                  </a:cubicBezTo>
                  <a:cubicBezTo>
                    <a:pt x="0" y="117"/>
                    <a:pt x="27" y="67"/>
                    <a:pt x="21" y="52"/>
                  </a:cubicBezTo>
                  <a:cubicBezTo>
                    <a:pt x="17" y="38"/>
                    <a:pt x="6" y="24"/>
                    <a:pt x="7" y="0"/>
                  </a:cubicBezTo>
                  <a:cubicBezTo>
                    <a:pt x="29" y="14"/>
                    <a:pt x="48" y="49"/>
                    <a:pt x="48" y="49"/>
                  </a:cubicBezTo>
                  <a:cubicBezTo>
                    <a:pt x="32" y="69"/>
                    <a:pt x="26" y="107"/>
                    <a:pt x="23" y="133"/>
                  </a:cubicBezTo>
                  <a:close/>
                </a:path>
              </a:pathLst>
            </a:custGeom>
            <a:solidFill>
              <a:srgbClr val="EEAC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7" name="Freeform 151"/>
            <p:cNvSpPr/>
            <p:nvPr/>
          </p:nvSpPr>
          <p:spPr bwMode="auto">
            <a:xfrm>
              <a:off x="9577388" y="5969000"/>
              <a:ext cx="209550" cy="330200"/>
            </a:xfrm>
            <a:custGeom>
              <a:avLst/>
              <a:gdLst>
                <a:gd name="T0" fmla="*/ 12 w 56"/>
                <a:gd name="T1" fmla="*/ 0 h 88"/>
                <a:gd name="T2" fmla="*/ 56 w 56"/>
                <a:gd name="T3" fmla="*/ 88 h 88"/>
                <a:gd name="T4" fmla="*/ 54 w 56"/>
                <a:gd name="T5" fmla="*/ 84 h 88"/>
                <a:gd name="T6" fmla="*/ 12 w 56"/>
                <a:gd name="T7" fmla="*/ 28 h 88"/>
                <a:gd name="T8" fmla="*/ 0 w 56"/>
                <a:gd name="T9" fmla="*/ 29 h 88"/>
                <a:gd name="T10" fmla="*/ 12 w 56"/>
                <a:gd name="T11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88">
                  <a:moveTo>
                    <a:pt x="12" y="0"/>
                  </a:moveTo>
                  <a:cubicBezTo>
                    <a:pt x="29" y="13"/>
                    <a:pt x="47" y="60"/>
                    <a:pt x="56" y="88"/>
                  </a:cubicBezTo>
                  <a:cubicBezTo>
                    <a:pt x="55" y="86"/>
                    <a:pt x="54" y="85"/>
                    <a:pt x="54" y="84"/>
                  </a:cubicBezTo>
                  <a:cubicBezTo>
                    <a:pt x="51" y="78"/>
                    <a:pt x="24" y="32"/>
                    <a:pt x="12" y="28"/>
                  </a:cubicBezTo>
                  <a:cubicBezTo>
                    <a:pt x="8" y="26"/>
                    <a:pt x="4" y="27"/>
                    <a:pt x="0" y="29"/>
                  </a:cubicBezTo>
                  <a:cubicBezTo>
                    <a:pt x="6" y="14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EEAC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8" name="Freeform 152"/>
            <p:cNvSpPr/>
            <p:nvPr/>
          </p:nvSpPr>
          <p:spPr bwMode="auto">
            <a:xfrm>
              <a:off x="9709150" y="5908675"/>
              <a:ext cx="22225" cy="26987"/>
            </a:xfrm>
            <a:custGeom>
              <a:avLst/>
              <a:gdLst>
                <a:gd name="T0" fmla="*/ 3 w 6"/>
                <a:gd name="T1" fmla="*/ 0 h 7"/>
                <a:gd name="T2" fmla="*/ 6 w 6"/>
                <a:gd name="T3" fmla="*/ 7 h 7"/>
                <a:gd name="T4" fmla="*/ 3 w 6"/>
                <a:gd name="T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7">
                  <a:moveTo>
                    <a:pt x="3" y="0"/>
                  </a:moveTo>
                  <a:cubicBezTo>
                    <a:pt x="3" y="0"/>
                    <a:pt x="4" y="3"/>
                    <a:pt x="6" y="7"/>
                  </a:cubicBezTo>
                  <a:cubicBezTo>
                    <a:pt x="0" y="1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EEAC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9" name="Freeform 153"/>
            <p:cNvSpPr/>
            <p:nvPr/>
          </p:nvSpPr>
          <p:spPr bwMode="auto">
            <a:xfrm>
              <a:off x="9731375" y="5935663"/>
              <a:ext cx="530225" cy="454025"/>
            </a:xfrm>
            <a:custGeom>
              <a:avLst/>
              <a:gdLst>
                <a:gd name="T0" fmla="*/ 27 w 141"/>
                <a:gd name="T1" fmla="*/ 46 h 121"/>
                <a:gd name="T2" fmla="*/ 0 w 141"/>
                <a:gd name="T3" fmla="*/ 0 h 121"/>
                <a:gd name="T4" fmla="*/ 26 w 141"/>
                <a:gd name="T5" fmla="*/ 20 h 121"/>
                <a:gd name="T6" fmla="*/ 132 w 141"/>
                <a:gd name="T7" fmla="*/ 87 h 121"/>
                <a:gd name="T8" fmla="*/ 131 w 141"/>
                <a:gd name="T9" fmla="*/ 116 h 121"/>
                <a:gd name="T10" fmla="*/ 76 w 141"/>
                <a:gd name="T11" fmla="*/ 82 h 121"/>
                <a:gd name="T12" fmla="*/ 27 w 141"/>
                <a:gd name="T13" fmla="*/ 46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1" h="121">
                  <a:moveTo>
                    <a:pt x="27" y="46"/>
                  </a:moveTo>
                  <a:cubicBezTo>
                    <a:pt x="14" y="26"/>
                    <a:pt x="5" y="9"/>
                    <a:pt x="0" y="0"/>
                  </a:cubicBezTo>
                  <a:cubicBezTo>
                    <a:pt x="4" y="4"/>
                    <a:pt x="12" y="10"/>
                    <a:pt x="26" y="20"/>
                  </a:cubicBezTo>
                  <a:cubicBezTo>
                    <a:pt x="50" y="35"/>
                    <a:pt x="100" y="67"/>
                    <a:pt x="132" y="87"/>
                  </a:cubicBezTo>
                  <a:cubicBezTo>
                    <a:pt x="134" y="94"/>
                    <a:pt x="141" y="112"/>
                    <a:pt x="131" y="116"/>
                  </a:cubicBezTo>
                  <a:cubicBezTo>
                    <a:pt x="119" y="121"/>
                    <a:pt x="76" y="82"/>
                    <a:pt x="76" y="82"/>
                  </a:cubicBezTo>
                  <a:lnTo>
                    <a:pt x="27" y="46"/>
                  </a:lnTo>
                  <a:close/>
                </a:path>
              </a:pathLst>
            </a:custGeom>
            <a:solidFill>
              <a:srgbClr val="EEAC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0" name="Freeform 154"/>
            <p:cNvSpPr/>
            <p:nvPr/>
          </p:nvSpPr>
          <p:spPr bwMode="auto">
            <a:xfrm>
              <a:off x="9190038" y="5141913"/>
              <a:ext cx="271463" cy="568325"/>
            </a:xfrm>
            <a:custGeom>
              <a:avLst/>
              <a:gdLst>
                <a:gd name="T0" fmla="*/ 64 w 72"/>
                <a:gd name="T1" fmla="*/ 104 h 151"/>
                <a:gd name="T2" fmla="*/ 39 w 72"/>
                <a:gd name="T3" fmla="*/ 151 h 151"/>
                <a:gd name="T4" fmla="*/ 16 w 72"/>
                <a:gd name="T5" fmla="*/ 85 h 151"/>
                <a:gd name="T6" fmla="*/ 0 w 72"/>
                <a:gd name="T7" fmla="*/ 0 h 151"/>
                <a:gd name="T8" fmla="*/ 46 w 72"/>
                <a:gd name="T9" fmla="*/ 0 h 151"/>
                <a:gd name="T10" fmla="*/ 64 w 72"/>
                <a:gd name="T11" fmla="*/ 104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" h="151">
                  <a:moveTo>
                    <a:pt x="64" y="104"/>
                  </a:moveTo>
                  <a:cubicBezTo>
                    <a:pt x="72" y="112"/>
                    <a:pt x="61" y="135"/>
                    <a:pt x="39" y="151"/>
                  </a:cubicBezTo>
                  <a:cubicBezTo>
                    <a:pt x="36" y="142"/>
                    <a:pt x="21" y="105"/>
                    <a:pt x="16" y="85"/>
                  </a:cubicBezTo>
                  <a:cubicBezTo>
                    <a:pt x="10" y="63"/>
                    <a:pt x="0" y="0"/>
                    <a:pt x="0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9" y="36"/>
                    <a:pt x="55" y="93"/>
                    <a:pt x="64" y="104"/>
                  </a:cubicBezTo>
                  <a:close/>
                </a:path>
              </a:pathLst>
            </a:custGeom>
            <a:solidFill>
              <a:srgbClr val="EEAC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1" name="Freeform 155"/>
            <p:cNvSpPr/>
            <p:nvPr/>
          </p:nvSpPr>
          <p:spPr bwMode="auto">
            <a:xfrm>
              <a:off x="8934450" y="4770438"/>
              <a:ext cx="552450" cy="536575"/>
            </a:xfrm>
            <a:custGeom>
              <a:avLst/>
              <a:gdLst>
                <a:gd name="T0" fmla="*/ 128 w 147"/>
                <a:gd name="T1" fmla="*/ 8 h 143"/>
                <a:gd name="T2" fmla="*/ 147 w 147"/>
                <a:gd name="T3" fmla="*/ 115 h 143"/>
                <a:gd name="T4" fmla="*/ 68 w 147"/>
                <a:gd name="T5" fmla="*/ 134 h 143"/>
                <a:gd name="T6" fmla="*/ 28 w 147"/>
                <a:gd name="T7" fmla="*/ 0 h 143"/>
                <a:gd name="T8" fmla="*/ 128 w 147"/>
                <a:gd name="T9" fmla="*/ 8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43">
                  <a:moveTo>
                    <a:pt x="128" y="8"/>
                  </a:moveTo>
                  <a:cubicBezTo>
                    <a:pt x="147" y="115"/>
                    <a:pt x="147" y="115"/>
                    <a:pt x="147" y="115"/>
                  </a:cubicBezTo>
                  <a:cubicBezTo>
                    <a:pt x="147" y="115"/>
                    <a:pt x="129" y="143"/>
                    <a:pt x="68" y="134"/>
                  </a:cubicBezTo>
                  <a:cubicBezTo>
                    <a:pt x="68" y="134"/>
                    <a:pt x="0" y="31"/>
                    <a:pt x="28" y="0"/>
                  </a:cubicBezTo>
                  <a:lnTo>
                    <a:pt x="128" y="8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2" name="Freeform 156"/>
            <p:cNvSpPr/>
            <p:nvPr/>
          </p:nvSpPr>
          <p:spPr bwMode="auto">
            <a:xfrm>
              <a:off x="4419600" y="4360863"/>
              <a:ext cx="1044575" cy="1652587"/>
            </a:xfrm>
            <a:custGeom>
              <a:avLst/>
              <a:gdLst>
                <a:gd name="T0" fmla="*/ 173 w 278"/>
                <a:gd name="T1" fmla="*/ 36 h 440"/>
                <a:gd name="T2" fmla="*/ 74 w 278"/>
                <a:gd name="T3" fmla="*/ 10 h 440"/>
                <a:gd name="T4" fmla="*/ 32 w 278"/>
                <a:gd name="T5" fmla="*/ 131 h 440"/>
                <a:gd name="T6" fmla="*/ 53 w 278"/>
                <a:gd name="T7" fmla="*/ 131 h 440"/>
                <a:gd name="T8" fmla="*/ 6 w 278"/>
                <a:gd name="T9" fmla="*/ 314 h 440"/>
                <a:gd name="T10" fmla="*/ 89 w 278"/>
                <a:gd name="T11" fmla="*/ 440 h 440"/>
                <a:gd name="T12" fmla="*/ 121 w 278"/>
                <a:gd name="T13" fmla="*/ 325 h 440"/>
                <a:gd name="T14" fmla="*/ 205 w 278"/>
                <a:gd name="T15" fmla="*/ 224 h 440"/>
                <a:gd name="T16" fmla="*/ 247 w 278"/>
                <a:gd name="T17" fmla="*/ 241 h 440"/>
                <a:gd name="T18" fmla="*/ 278 w 278"/>
                <a:gd name="T19" fmla="*/ 94 h 440"/>
                <a:gd name="T20" fmla="*/ 173 w 278"/>
                <a:gd name="T21" fmla="*/ 36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8" h="440">
                  <a:moveTo>
                    <a:pt x="173" y="36"/>
                  </a:moveTo>
                  <a:cubicBezTo>
                    <a:pt x="173" y="36"/>
                    <a:pt x="105" y="0"/>
                    <a:pt x="74" y="10"/>
                  </a:cubicBezTo>
                  <a:cubicBezTo>
                    <a:pt x="74" y="10"/>
                    <a:pt x="21" y="0"/>
                    <a:pt x="32" y="131"/>
                  </a:cubicBezTo>
                  <a:cubicBezTo>
                    <a:pt x="53" y="131"/>
                    <a:pt x="53" y="131"/>
                    <a:pt x="53" y="131"/>
                  </a:cubicBezTo>
                  <a:cubicBezTo>
                    <a:pt x="53" y="131"/>
                    <a:pt x="0" y="277"/>
                    <a:pt x="6" y="314"/>
                  </a:cubicBezTo>
                  <a:cubicBezTo>
                    <a:pt x="11" y="351"/>
                    <a:pt x="52" y="429"/>
                    <a:pt x="89" y="440"/>
                  </a:cubicBezTo>
                  <a:cubicBezTo>
                    <a:pt x="89" y="440"/>
                    <a:pt x="105" y="346"/>
                    <a:pt x="121" y="325"/>
                  </a:cubicBezTo>
                  <a:cubicBezTo>
                    <a:pt x="137" y="304"/>
                    <a:pt x="163" y="207"/>
                    <a:pt x="205" y="224"/>
                  </a:cubicBezTo>
                  <a:cubicBezTo>
                    <a:pt x="247" y="241"/>
                    <a:pt x="247" y="241"/>
                    <a:pt x="247" y="241"/>
                  </a:cubicBezTo>
                  <a:cubicBezTo>
                    <a:pt x="278" y="94"/>
                    <a:pt x="278" y="94"/>
                    <a:pt x="278" y="94"/>
                  </a:cubicBezTo>
                  <a:lnTo>
                    <a:pt x="173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3" name="Freeform 157"/>
            <p:cNvSpPr/>
            <p:nvPr/>
          </p:nvSpPr>
          <p:spPr bwMode="auto">
            <a:xfrm>
              <a:off x="5211763" y="2922588"/>
              <a:ext cx="2551113" cy="3230562"/>
            </a:xfrm>
            <a:custGeom>
              <a:avLst/>
              <a:gdLst>
                <a:gd name="T0" fmla="*/ 634 w 679"/>
                <a:gd name="T1" fmla="*/ 277 h 860"/>
                <a:gd name="T2" fmla="*/ 676 w 679"/>
                <a:gd name="T3" fmla="*/ 482 h 860"/>
                <a:gd name="T4" fmla="*/ 676 w 679"/>
                <a:gd name="T5" fmla="*/ 754 h 860"/>
                <a:gd name="T6" fmla="*/ 602 w 679"/>
                <a:gd name="T7" fmla="*/ 856 h 860"/>
                <a:gd name="T8" fmla="*/ 470 w 679"/>
                <a:gd name="T9" fmla="*/ 823 h 860"/>
                <a:gd name="T10" fmla="*/ 0 w 679"/>
                <a:gd name="T11" fmla="*/ 629 h 860"/>
                <a:gd name="T12" fmla="*/ 52 w 679"/>
                <a:gd name="T13" fmla="*/ 449 h 860"/>
                <a:gd name="T14" fmla="*/ 188 w 679"/>
                <a:gd name="T15" fmla="*/ 508 h 860"/>
                <a:gd name="T16" fmla="*/ 452 w 679"/>
                <a:gd name="T17" fmla="*/ 607 h 860"/>
                <a:gd name="T18" fmla="*/ 390 w 679"/>
                <a:gd name="T19" fmla="*/ 483 h 860"/>
                <a:gd name="T20" fmla="*/ 261 w 679"/>
                <a:gd name="T21" fmla="*/ 143 h 860"/>
                <a:gd name="T22" fmla="*/ 302 w 679"/>
                <a:gd name="T23" fmla="*/ 0 h 860"/>
                <a:gd name="T24" fmla="*/ 634 w 679"/>
                <a:gd name="T25" fmla="*/ 277 h 8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79" h="860">
                  <a:moveTo>
                    <a:pt x="634" y="277"/>
                  </a:moveTo>
                  <a:cubicBezTo>
                    <a:pt x="634" y="277"/>
                    <a:pt x="676" y="464"/>
                    <a:pt x="676" y="482"/>
                  </a:cubicBezTo>
                  <a:cubicBezTo>
                    <a:pt x="676" y="499"/>
                    <a:pt x="674" y="733"/>
                    <a:pt x="676" y="754"/>
                  </a:cubicBezTo>
                  <a:cubicBezTo>
                    <a:pt x="679" y="774"/>
                    <a:pt x="631" y="851"/>
                    <a:pt x="602" y="856"/>
                  </a:cubicBezTo>
                  <a:cubicBezTo>
                    <a:pt x="572" y="860"/>
                    <a:pt x="483" y="838"/>
                    <a:pt x="470" y="823"/>
                  </a:cubicBezTo>
                  <a:cubicBezTo>
                    <a:pt x="456" y="808"/>
                    <a:pt x="11" y="629"/>
                    <a:pt x="0" y="629"/>
                  </a:cubicBezTo>
                  <a:cubicBezTo>
                    <a:pt x="0" y="629"/>
                    <a:pt x="27" y="465"/>
                    <a:pt x="52" y="449"/>
                  </a:cubicBezTo>
                  <a:cubicBezTo>
                    <a:pt x="52" y="449"/>
                    <a:pt x="182" y="508"/>
                    <a:pt x="188" y="508"/>
                  </a:cubicBezTo>
                  <a:cubicBezTo>
                    <a:pt x="195" y="508"/>
                    <a:pt x="449" y="597"/>
                    <a:pt x="452" y="607"/>
                  </a:cubicBezTo>
                  <a:cubicBezTo>
                    <a:pt x="452" y="607"/>
                    <a:pt x="399" y="495"/>
                    <a:pt x="390" y="483"/>
                  </a:cubicBezTo>
                  <a:cubicBezTo>
                    <a:pt x="381" y="472"/>
                    <a:pt x="254" y="181"/>
                    <a:pt x="261" y="143"/>
                  </a:cubicBezTo>
                  <a:cubicBezTo>
                    <a:pt x="261" y="143"/>
                    <a:pt x="261" y="34"/>
                    <a:pt x="302" y="0"/>
                  </a:cubicBezTo>
                  <a:cubicBezTo>
                    <a:pt x="302" y="0"/>
                    <a:pt x="605" y="254"/>
                    <a:pt x="634" y="277"/>
                  </a:cubicBez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4" name="Freeform 158"/>
            <p:cNvSpPr/>
            <p:nvPr/>
          </p:nvSpPr>
          <p:spPr bwMode="auto">
            <a:xfrm>
              <a:off x="5387975" y="3459163"/>
              <a:ext cx="2374900" cy="2693987"/>
            </a:xfrm>
            <a:custGeom>
              <a:avLst/>
              <a:gdLst>
                <a:gd name="T0" fmla="*/ 555 w 632"/>
                <a:gd name="T1" fmla="*/ 713 h 717"/>
                <a:gd name="T2" fmla="*/ 423 w 632"/>
                <a:gd name="T3" fmla="*/ 680 h 717"/>
                <a:gd name="T4" fmla="*/ 416 w 632"/>
                <a:gd name="T5" fmla="*/ 676 h 717"/>
                <a:gd name="T6" fmla="*/ 400 w 632"/>
                <a:gd name="T7" fmla="*/ 622 h 717"/>
                <a:gd name="T8" fmla="*/ 28 w 632"/>
                <a:gd name="T9" fmla="*/ 448 h 717"/>
                <a:gd name="T10" fmla="*/ 37 w 632"/>
                <a:gd name="T11" fmla="*/ 384 h 717"/>
                <a:gd name="T12" fmla="*/ 89 w 632"/>
                <a:gd name="T13" fmla="*/ 381 h 717"/>
                <a:gd name="T14" fmla="*/ 427 w 632"/>
                <a:gd name="T15" fmla="*/ 533 h 717"/>
                <a:gd name="T16" fmla="*/ 498 w 632"/>
                <a:gd name="T17" fmla="*/ 680 h 717"/>
                <a:gd name="T18" fmla="*/ 471 w 632"/>
                <a:gd name="T19" fmla="*/ 577 h 717"/>
                <a:gd name="T20" fmla="*/ 555 w 632"/>
                <a:gd name="T21" fmla="*/ 680 h 717"/>
                <a:gd name="T22" fmla="*/ 509 w 632"/>
                <a:gd name="T23" fmla="*/ 590 h 717"/>
                <a:gd name="T24" fmla="*/ 587 w 632"/>
                <a:gd name="T25" fmla="*/ 613 h 717"/>
                <a:gd name="T26" fmla="*/ 484 w 632"/>
                <a:gd name="T27" fmla="*/ 533 h 717"/>
                <a:gd name="T28" fmla="*/ 407 w 632"/>
                <a:gd name="T29" fmla="*/ 311 h 717"/>
                <a:gd name="T30" fmla="*/ 266 w 632"/>
                <a:gd name="T31" fmla="*/ 0 h 717"/>
                <a:gd name="T32" fmla="*/ 414 w 632"/>
                <a:gd name="T33" fmla="*/ 234 h 717"/>
                <a:gd name="T34" fmla="*/ 473 w 632"/>
                <a:gd name="T35" fmla="*/ 267 h 717"/>
                <a:gd name="T36" fmla="*/ 611 w 632"/>
                <a:gd name="T37" fmla="*/ 244 h 717"/>
                <a:gd name="T38" fmla="*/ 629 w 632"/>
                <a:gd name="T39" fmla="*/ 339 h 717"/>
                <a:gd name="T40" fmla="*/ 629 w 632"/>
                <a:gd name="T41" fmla="*/ 611 h 717"/>
                <a:gd name="T42" fmla="*/ 555 w 632"/>
                <a:gd name="T43" fmla="*/ 713 h 7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32" h="717">
                  <a:moveTo>
                    <a:pt x="555" y="713"/>
                  </a:moveTo>
                  <a:cubicBezTo>
                    <a:pt x="525" y="717"/>
                    <a:pt x="436" y="695"/>
                    <a:pt x="423" y="680"/>
                  </a:cubicBezTo>
                  <a:cubicBezTo>
                    <a:pt x="422" y="679"/>
                    <a:pt x="420" y="678"/>
                    <a:pt x="416" y="676"/>
                  </a:cubicBezTo>
                  <a:cubicBezTo>
                    <a:pt x="418" y="655"/>
                    <a:pt x="414" y="632"/>
                    <a:pt x="400" y="622"/>
                  </a:cubicBezTo>
                  <a:cubicBezTo>
                    <a:pt x="373" y="602"/>
                    <a:pt x="56" y="467"/>
                    <a:pt x="28" y="448"/>
                  </a:cubicBezTo>
                  <a:cubicBezTo>
                    <a:pt x="0" y="428"/>
                    <a:pt x="37" y="384"/>
                    <a:pt x="37" y="384"/>
                  </a:cubicBezTo>
                  <a:cubicBezTo>
                    <a:pt x="37" y="384"/>
                    <a:pt x="78" y="374"/>
                    <a:pt x="89" y="381"/>
                  </a:cubicBezTo>
                  <a:cubicBezTo>
                    <a:pt x="100" y="388"/>
                    <a:pt x="411" y="515"/>
                    <a:pt x="427" y="533"/>
                  </a:cubicBezTo>
                  <a:cubicBezTo>
                    <a:pt x="443" y="552"/>
                    <a:pt x="475" y="670"/>
                    <a:pt x="498" y="680"/>
                  </a:cubicBezTo>
                  <a:cubicBezTo>
                    <a:pt x="498" y="680"/>
                    <a:pt x="448" y="579"/>
                    <a:pt x="471" y="577"/>
                  </a:cubicBezTo>
                  <a:cubicBezTo>
                    <a:pt x="493" y="574"/>
                    <a:pt x="505" y="663"/>
                    <a:pt x="555" y="680"/>
                  </a:cubicBezTo>
                  <a:cubicBezTo>
                    <a:pt x="555" y="680"/>
                    <a:pt x="497" y="603"/>
                    <a:pt x="509" y="590"/>
                  </a:cubicBezTo>
                  <a:cubicBezTo>
                    <a:pt x="509" y="590"/>
                    <a:pt x="545" y="615"/>
                    <a:pt x="587" y="613"/>
                  </a:cubicBezTo>
                  <a:cubicBezTo>
                    <a:pt x="587" y="613"/>
                    <a:pt x="507" y="586"/>
                    <a:pt x="484" y="533"/>
                  </a:cubicBezTo>
                  <a:cubicBezTo>
                    <a:pt x="461" y="481"/>
                    <a:pt x="407" y="311"/>
                    <a:pt x="407" y="311"/>
                  </a:cubicBezTo>
                  <a:cubicBezTo>
                    <a:pt x="407" y="311"/>
                    <a:pt x="257" y="36"/>
                    <a:pt x="266" y="0"/>
                  </a:cubicBezTo>
                  <a:cubicBezTo>
                    <a:pt x="266" y="0"/>
                    <a:pt x="380" y="225"/>
                    <a:pt x="414" y="234"/>
                  </a:cubicBezTo>
                  <a:cubicBezTo>
                    <a:pt x="414" y="234"/>
                    <a:pt x="450" y="268"/>
                    <a:pt x="473" y="267"/>
                  </a:cubicBezTo>
                  <a:cubicBezTo>
                    <a:pt x="611" y="244"/>
                    <a:pt x="611" y="244"/>
                    <a:pt x="611" y="244"/>
                  </a:cubicBezTo>
                  <a:cubicBezTo>
                    <a:pt x="620" y="289"/>
                    <a:pt x="629" y="331"/>
                    <a:pt x="629" y="339"/>
                  </a:cubicBezTo>
                  <a:cubicBezTo>
                    <a:pt x="629" y="356"/>
                    <a:pt x="627" y="590"/>
                    <a:pt x="629" y="611"/>
                  </a:cubicBezTo>
                  <a:cubicBezTo>
                    <a:pt x="632" y="631"/>
                    <a:pt x="584" y="708"/>
                    <a:pt x="555" y="713"/>
                  </a:cubicBezTo>
                  <a:close/>
                </a:path>
              </a:pathLst>
            </a:custGeom>
            <a:solidFill>
              <a:srgbClr val="4C49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5" name="Freeform 159"/>
            <p:cNvSpPr/>
            <p:nvPr/>
          </p:nvSpPr>
          <p:spPr bwMode="auto">
            <a:xfrm>
              <a:off x="9415463" y="900113"/>
              <a:ext cx="1314450" cy="1365250"/>
            </a:xfrm>
            <a:custGeom>
              <a:avLst/>
              <a:gdLst>
                <a:gd name="T0" fmla="*/ 55 w 350"/>
                <a:gd name="T1" fmla="*/ 356 h 363"/>
                <a:gd name="T2" fmla="*/ 170 w 350"/>
                <a:gd name="T3" fmla="*/ 327 h 363"/>
                <a:gd name="T4" fmla="*/ 241 w 350"/>
                <a:gd name="T5" fmla="*/ 356 h 363"/>
                <a:gd name="T6" fmla="*/ 257 w 350"/>
                <a:gd name="T7" fmla="*/ 326 h 363"/>
                <a:gd name="T8" fmla="*/ 277 w 350"/>
                <a:gd name="T9" fmla="*/ 315 h 363"/>
                <a:gd name="T10" fmla="*/ 277 w 350"/>
                <a:gd name="T11" fmla="*/ 300 h 363"/>
                <a:gd name="T12" fmla="*/ 297 w 350"/>
                <a:gd name="T13" fmla="*/ 300 h 363"/>
                <a:gd name="T14" fmla="*/ 297 w 350"/>
                <a:gd name="T15" fmla="*/ 272 h 363"/>
                <a:gd name="T16" fmla="*/ 331 w 350"/>
                <a:gd name="T17" fmla="*/ 272 h 363"/>
                <a:gd name="T18" fmla="*/ 320 w 350"/>
                <a:gd name="T19" fmla="*/ 177 h 363"/>
                <a:gd name="T20" fmla="*/ 343 w 350"/>
                <a:gd name="T21" fmla="*/ 166 h 363"/>
                <a:gd name="T22" fmla="*/ 343 w 350"/>
                <a:gd name="T23" fmla="*/ 73 h 363"/>
                <a:gd name="T24" fmla="*/ 227 w 350"/>
                <a:gd name="T25" fmla="*/ 9 h 363"/>
                <a:gd name="T26" fmla="*/ 89 w 350"/>
                <a:gd name="T27" fmla="*/ 77 h 363"/>
                <a:gd name="T28" fmla="*/ 0 w 350"/>
                <a:gd name="T29" fmla="*/ 159 h 363"/>
                <a:gd name="T30" fmla="*/ 55 w 350"/>
                <a:gd name="T31" fmla="*/ 356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50" h="363">
                  <a:moveTo>
                    <a:pt x="55" y="356"/>
                  </a:moveTo>
                  <a:cubicBezTo>
                    <a:pt x="55" y="356"/>
                    <a:pt x="148" y="322"/>
                    <a:pt x="170" y="327"/>
                  </a:cubicBezTo>
                  <a:cubicBezTo>
                    <a:pt x="170" y="327"/>
                    <a:pt x="213" y="363"/>
                    <a:pt x="241" y="356"/>
                  </a:cubicBezTo>
                  <a:cubicBezTo>
                    <a:pt x="257" y="326"/>
                    <a:pt x="257" y="326"/>
                    <a:pt x="257" y="326"/>
                  </a:cubicBezTo>
                  <a:cubicBezTo>
                    <a:pt x="277" y="315"/>
                    <a:pt x="277" y="315"/>
                    <a:pt x="277" y="315"/>
                  </a:cubicBezTo>
                  <a:cubicBezTo>
                    <a:pt x="277" y="300"/>
                    <a:pt x="277" y="300"/>
                    <a:pt x="277" y="300"/>
                  </a:cubicBezTo>
                  <a:cubicBezTo>
                    <a:pt x="277" y="300"/>
                    <a:pt x="288" y="311"/>
                    <a:pt x="297" y="300"/>
                  </a:cubicBezTo>
                  <a:cubicBezTo>
                    <a:pt x="297" y="272"/>
                    <a:pt x="297" y="272"/>
                    <a:pt x="297" y="272"/>
                  </a:cubicBezTo>
                  <a:cubicBezTo>
                    <a:pt x="297" y="272"/>
                    <a:pt x="329" y="281"/>
                    <a:pt x="331" y="272"/>
                  </a:cubicBezTo>
                  <a:cubicBezTo>
                    <a:pt x="334" y="263"/>
                    <a:pt x="316" y="188"/>
                    <a:pt x="320" y="177"/>
                  </a:cubicBezTo>
                  <a:cubicBezTo>
                    <a:pt x="343" y="166"/>
                    <a:pt x="343" y="166"/>
                    <a:pt x="343" y="166"/>
                  </a:cubicBezTo>
                  <a:cubicBezTo>
                    <a:pt x="343" y="166"/>
                    <a:pt x="350" y="113"/>
                    <a:pt x="343" y="73"/>
                  </a:cubicBezTo>
                  <a:cubicBezTo>
                    <a:pt x="336" y="32"/>
                    <a:pt x="259" y="0"/>
                    <a:pt x="227" y="9"/>
                  </a:cubicBezTo>
                  <a:cubicBezTo>
                    <a:pt x="195" y="18"/>
                    <a:pt x="98" y="54"/>
                    <a:pt x="89" y="77"/>
                  </a:cubicBezTo>
                  <a:cubicBezTo>
                    <a:pt x="80" y="100"/>
                    <a:pt x="0" y="159"/>
                    <a:pt x="0" y="159"/>
                  </a:cubicBezTo>
                  <a:lnTo>
                    <a:pt x="55" y="356"/>
                  </a:lnTo>
                  <a:close/>
                </a:path>
              </a:pathLst>
            </a:custGeom>
            <a:solidFill>
              <a:srgbClr val="F8C2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6" name="Freeform 160"/>
            <p:cNvSpPr/>
            <p:nvPr/>
          </p:nvSpPr>
          <p:spPr bwMode="auto">
            <a:xfrm>
              <a:off x="9431338" y="1155700"/>
              <a:ext cx="1276350" cy="1104900"/>
            </a:xfrm>
            <a:custGeom>
              <a:avLst/>
              <a:gdLst>
                <a:gd name="T0" fmla="*/ 169 w 340"/>
                <a:gd name="T1" fmla="*/ 134 h 294"/>
                <a:gd name="T2" fmla="*/ 91 w 340"/>
                <a:gd name="T3" fmla="*/ 157 h 294"/>
                <a:gd name="T4" fmla="*/ 29 w 340"/>
                <a:gd name="T5" fmla="*/ 211 h 294"/>
                <a:gd name="T6" fmla="*/ 0 w 340"/>
                <a:gd name="T7" fmla="*/ 105 h 294"/>
                <a:gd name="T8" fmla="*/ 101 w 340"/>
                <a:gd name="T9" fmla="*/ 30 h 294"/>
                <a:gd name="T10" fmla="*/ 214 w 340"/>
                <a:gd name="T11" fmla="*/ 0 h 294"/>
                <a:gd name="T12" fmla="*/ 312 w 340"/>
                <a:gd name="T13" fmla="*/ 14 h 294"/>
                <a:gd name="T14" fmla="*/ 340 w 340"/>
                <a:gd name="T15" fmla="*/ 91 h 294"/>
                <a:gd name="T16" fmla="*/ 339 w 340"/>
                <a:gd name="T17" fmla="*/ 98 h 294"/>
                <a:gd name="T18" fmla="*/ 339 w 340"/>
                <a:gd name="T19" fmla="*/ 98 h 294"/>
                <a:gd name="T20" fmla="*/ 257 w 340"/>
                <a:gd name="T21" fmla="*/ 114 h 294"/>
                <a:gd name="T22" fmla="*/ 209 w 340"/>
                <a:gd name="T23" fmla="*/ 125 h 294"/>
                <a:gd name="T24" fmla="*/ 189 w 340"/>
                <a:gd name="T25" fmla="*/ 220 h 294"/>
                <a:gd name="T26" fmla="*/ 235 w 340"/>
                <a:gd name="T27" fmla="*/ 289 h 294"/>
                <a:gd name="T28" fmla="*/ 166 w 340"/>
                <a:gd name="T29" fmla="*/ 259 h 294"/>
                <a:gd name="T30" fmla="*/ 163 w 340"/>
                <a:gd name="T31" fmla="*/ 258 h 294"/>
                <a:gd name="T32" fmla="*/ 153 w 340"/>
                <a:gd name="T33" fmla="*/ 157 h 294"/>
                <a:gd name="T34" fmla="*/ 200 w 340"/>
                <a:gd name="T35" fmla="*/ 70 h 294"/>
                <a:gd name="T36" fmla="*/ 169 w 340"/>
                <a:gd name="T37" fmla="*/ 34 h 294"/>
                <a:gd name="T38" fmla="*/ 144 w 340"/>
                <a:gd name="T39" fmla="*/ 102 h 294"/>
                <a:gd name="T40" fmla="*/ 169 w 340"/>
                <a:gd name="T41" fmla="*/ 13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40" h="294">
                  <a:moveTo>
                    <a:pt x="169" y="134"/>
                  </a:moveTo>
                  <a:cubicBezTo>
                    <a:pt x="169" y="134"/>
                    <a:pt x="112" y="138"/>
                    <a:pt x="91" y="157"/>
                  </a:cubicBezTo>
                  <a:cubicBezTo>
                    <a:pt x="80" y="167"/>
                    <a:pt x="52" y="193"/>
                    <a:pt x="29" y="211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28" y="86"/>
                    <a:pt x="93" y="40"/>
                    <a:pt x="101" y="30"/>
                  </a:cubicBezTo>
                  <a:cubicBezTo>
                    <a:pt x="110" y="16"/>
                    <a:pt x="207" y="0"/>
                    <a:pt x="214" y="0"/>
                  </a:cubicBezTo>
                  <a:cubicBezTo>
                    <a:pt x="221" y="0"/>
                    <a:pt x="312" y="14"/>
                    <a:pt x="312" y="14"/>
                  </a:cubicBezTo>
                  <a:cubicBezTo>
                    <a:pt x="312" y="56"/>
                    <a:pt x="327" y="79"/>
                    <a:pt x="340" y="91"/>
                  </a:cubicBezTo>
                  <a:cubicBezTo>
                    <a:pt x="339" y="95"/>
                    <a:pt x="339" y="98"/>
                    <a:pt x="339" y="98"/>
                  </a:cubicBezTo>
                  <a:cubicBezTo>
                    <a:pt x="339" y="98"/>
                    <a:pt x="339" y="98"/>
                    <a:pt x="339" y="98"/>
                  </a:cubicBezTo>
                  <a:cubicBezTo>
                    <a:pt x="304" y="94"/>
                    <a:pt x="257" y="114"/>
                    <a:pt x="257" y="114"/>
                  </a:cubicBezTo>
                  <a:cubicBezTo>
                    <a:pt x="244" y="120"/>
                    <a:pt x="209" y="125"/>
                    <a:pt x="209" y="125"/>
                  </a:cubicBezTo>
                  <a:cubicBezTo>
                    <a:pt x="175" y="157"/>
                    <a:pt x="184" y="195"/>
                    <a:pt x="189" y="220"/>
                  </a:cubicBezTo>
                  <a:cubicBezTo>
                    <a:pt x="192" y="235"/>
                    <a:pt x="216" y="266"/>
                    <a:pt x="235" y="289"/>
                  </a:cubicBezTo>
                  <a:cubicBezTo>
                    <a:pt x="208" y="294"/>
                    <a:pt x="166" y="259"/>
                    <a:pt x="166" y="259"/>
                  </a:cubicBezTo>
                  <a:cubicBezTo>
                    <a:pt x="165" y="259"/>
                    <a:pt x="164" y="258"/>
                    <a:pt x="163" y="258"/>
                  </a:cubicBezTo>
                  <a:cubicBezTo>
                    <a:pt x="155" y="214"/>
                    <a:pt x="153" y="157"/>
                    <a:pt x="153" y="157"/>
                  </a:cubicBezTo>
                  <a:cubicBezTo>
                    <a:pt x="191" y="154"/>
                    <a:pt x="200" y="70"/>
                    <a:pt x="200" y="70"/>
                  </a:cubicBezTo>
                  <a:cubicBezTo>
                    <a:pt x="216" y="18"/>
                    <a:pt x="169" y="34"/>
                    <a:pt x="169" y="34"/>
                  </a:cubicBezTo>
                  <a:cubicBezTo>
                    <a:pt x="138" y="50"/>
                    <a:pt x="141" y="89"/>
                    <a:pt x="144" y="102"/>
                  </a:cubicBezTo>
                  <a:cubicBezTo>
                    <a:pt x="146" y="116"/>
                    <a:pt x="169" y="134"/>
                    <a:pt x="169" y="134"/>
                  </a:cubicBezTo>
                  <a:close/>
                </a:path>
              </a:pathLst>
            </a:custGeom>
            <a:solidFill>
              <a:srgbClr val="EEAC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7" name="Freeform 161"/>
            <p:cNvSpPr/>
            <p:nvPr/>
          </p:nvSpPr>
          <p:spPr bwMode="auto">
            <a:xfrm>
              <a:off x="10460038" y="1814513"/>
              <a:ext cx="195263" cy="138112"/>
            </a:xfrm>
            <a:custGeom>
              <a:avLst/>
              <a:gdLst>
                <a:gd name="T0" fmla="*/ 19 w 52"/>
                <a:gd name="T1" fmla="*/ 29 h 37"/>
                <a:gd name="T2" fmla="*/ 19 w 52"/>
                <a:gd name="T3" fmla="*/ 34 h 37"/>
                <a:gd name="T4" fmla="*/ 24 w 52"/>
                <a:gd name="T5" fmla="*/ 0 h 37"/>
                <a:gd name="T6" fmla="*/ 22 w 52"/>
                <a:gd name="T7" fmla="*/ 9 h 37"/>
                <a:gd name="T8" fmla="*/ 52 w 52"/>
                <a:gd name="T9" fmla="*/ 31 h 37"/>
                <a:gd name="T10" fmla="*/ 19 w 52"/>
                <a:gd name="T11" fmla="*/ 2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" h="37">
                  <a:moveTo>
                    <a:pt x="19" y="29"/>
                  </a:moveTo>
                  <a:cubicBezTo>
                    <a:pt x="19" y="34"/>
                    <a:pt x="19" y="34"/>
                    <a:pt x="19" y="34"/>
                  </a:cubicBezTo>
                  <a:cubicBezTo>
                    <a:pt x="0" y="11"/>
                    <a:pt x="24" y="0"/>
                    <a:pt x="24" y="0"/>
                  </a:cubicBezTo>
                  <a:cubicBezTo>
                    <a:pt x="24" y="0"/>
                    <a:pt x="24" y="0"/>
                    <a:pt x="22" y="9"/>
                  </a:cubicBezTo>
                  <a:cubicBezTo>
                    <a:pt x="20" y="14"/>
                    <a:pt x="38" y="24"/>
                    <a:pt x="52" y="31"/>
                  </a:cubicBezTo>
                  <a:cubicBezTo>
                    <a:pt x="46" y="37"/>
                    <a:pt x="19" y="29"/>
                    <a:pt x="19" y="29"/>
                  </a:cubicBezTo>
                  <a:close/>
                </a:path>
              </a:pathLst>
            </a:custGeom>
            <a:solidFill>
              <a:srgbClr val="EEAC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8" name="Freeform 162"/>
            <p:cNvSpPr/>
            <p:nvPr/>
          </p:nvSpPr>
          <p:spPr bwMode="auto">
            <a:xfrm>
              <a:off x="9478963" y="627063"/>
              <a:ext cx="1333500" cy="904875"/>
            </a:xfrm>
            <a:custGeom>
              <a:avLst/>
              <a:gdLst>
                <a:gd name="T0" fmla="*/ 329 w 355"/>
                <a:gd name="T1" fmla="*/ 164 h 241"/>
                <a:gd name="T2" fmla="*/ 353 w 355"/>
                <a:gd name="T3" fmla="*/ 130 h 241"/>
                <a:gd name="T4" fmla="*/ 329 w 355"/>
                <a:gd name="T5" fmla="*/ 80 h 241"/>
                <a:gd name="T6" fmla="*/ 181 w 355"/>
                <a:gd name="T7" fmla="*/ 3 h 241"/>
                <a:gd name="T8" fmla="*/ 101 w 355"/>
                <a:gd name="T9" fmla="*/ 34 h 241"/>
                <a:gd name="T10" fmla="*/ 51 w 355"/>
                <a:gd name="T11" fmla="*/ 64 h 241"/>
                <a:gd name="T12" fmla="*/ 24 w 355"/>
                <a:gd name="T13" fmla="*/ 155 h 241"/>
                <a:gd name="T14" fmla="*/ 2 w 355"/>
                <a:gd name="T15" fmla="*/ 217 h 241"/>
                <a:gd name="T16" fmla="*/ 44 w 355"/>
                <a:gd name="T17" fmla="*/ 239 h 241"/>
                <a:gd name="T18" fmla="*/ 136 w 355"/>
                <a:gd name="T19" fmla="*/ 196 h 241"/>
                <a:gd name="T20" fmla="*/ 187 w 355"/>
                <a:gd name="T21" fmla="*/ 211 h 241"/>
                <a:gd name="T22" fmla="*/ 199 w 355"/>
                <a:gd name="T23" fmla="*/ 239 h 241"/>
                <a:gd name="T24" fmla="*/ 221 w 355"/>
                <a:gd name="T25" fmla="*/ 225 h 241"/>
                <a:gd name="T26" fmla="*/ 273 w 355"/>
                <a:gd name="T27" fmla="*/ 166 h 241"/>
                <a:gd name="T28" fmla="*/ 313 w 355"/>
                <a:gd name="T29" fmla="*/ 141 h 241"/>
                <a:gd name="T30" fmla="*/ 329 w 355"/>
                <a:gd name="T31" fmla="*/ 164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55" h="241">
                  <a:moveTo>
                    <a:pt x="329" y="164"/>
                  </a:moveTo>
                  <a:cubicBezTo>
                    <a:pt x="329" y="164"/>
                    <a:pt x="351" y="145"/>
                    <a:pt x="353" y="130"/>
                  </a:cubicBezTo>
                  <a:cubicBezTo>
                    <a:pt x="355" y="114"/>
                    <a:pt x="329" y="80"/>
                    <a:pt x="329" y="80"/>
                  </a:cubicBezTo>
                  <a:cubicBezTo>
                    <a:pt x="329" y="80"/>
                    <a:pt x="203" y="5"/>
                    <a:pt x="181" y="3"/>
                  </a:cubicBezTo>
                  <a:cubicBezTo>
                    <a:pt x="158" y="0"/>
                    <a:pt x="101" y="34"/>
                    <a:pt x="101" y="34"/>
                  </a:cubicBezTo>
                  <a:cubicBezTo>
                    <a:pt x="101" y="34"/>
                    <a:pt x="63" y="46"/>
                    <a:pt x="51" y="64"/>
                  </a:cubicBezTo>
                  <a:cubicBezTo>
                    <a:pt x="40" y="82"/>
                    <a:pt x="33" y="141"/>
                    <a:pt x="24" y="155"/>
                  </a:cubicBezTo>
                  <a:cubicBezTo>
                    <a:pt x="15" y="168"/>
                    <a:pt x="4" y="216"/>
                    <a:pt x="2" y="217"/>
                  </a:cubicBezTo>
                  <a:cubicBezTo>
                    <a:pt x="0" y="219"/>
                    <a:pt x="15" y="241"/>
                    <a:pt x="44" y="239"/>
                  </a:cubicBezTo>
                  <a:cubicBezTo>
                    <a:pt x="74" y="236"/>
                    <a:pt x="128" y="206"/>
                    <a:pt x="136" y="196"/>
                  </a:cubicBezTo>
                  <a:cubicBezTo>
                    <a:pt x="143" y="185"/>
                    <a:pt x="203" y="154"/>
                    <a:pt x="187" y="211"/>
                  </a:cubicBezTo>
                  <a:cubicBezTo>
                    <a:pt x="199" y="239"/>
                    <a:pt x="199" y="239"/>
                    <a:pt x="199" y="239"/>
                  </a:cubicBezTo>
                  <a:cubicBezTo>
                    <a:pt x="221" y="225"/>
                    <a:pt x="221" y="225"/>
                    <a:pt x="221" y="225"/>
                  </a:cubicBezTo>
                  <a:cubicBezTo>
                    <a:pt x="221" y="225"/>
                    <a:pt x="273" y="181"/>
                    <a:pt x="273" y="166"/>
                  </a:cubicBezTo>
                  <a:cubicBezTo>
                    <a:pt x="273" y="151"/>
                    <a:pt x="313" y="141"/>
                    <a:pt x="313" y="141"/>
                  </a:cubicBezTo>
                  <a:lnTo>
                    <a:pt x="329" y="164"/>
                  </a:ln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9" name="Freeform 163"/>
            <p:cNvSpPr/>
            <p:nvPr/>
          </p:nvSpPr>
          <p:spPr bwMode="auto">
            <a:xfrm>
              <a:off x="6116638" y="1350963"/>
              <a:ext cx="3683000" cy="3097212"/>
            </a:xfrm>
            <a:custGeom>
              <a:avLst/>
              <a:gdLst>
                <a:gd name="T0" fmla="*/ 0 w 980"/>
                <a:gd name="T1" fmla="*/ 379 h 824"/>
                <a:gd name="T2" fmla="*/ 456 w 980"/>
                <a:gd name="T3" fmla="*/ 73 h 824"/>
                <a:gd name="T4" fmla="*/ 810 w 980"/>
                <a:gd name="T5" fmla="*/ 46 h 824"/>
                <a:gd name="T6" fmla="*/ 869 w 980"/>
                <a:gd name="T7" fmla="*/ 0 h 824"/>
                <a:gd name="T8" fmla="*/ 944 w 980"/>
                <a:gd name="T9" fmla="*/ 254 h 824"/>
                <a:gd name="T10" fmla="*/ 681 w 980"/>
                <a:gd name="T11" fmla="*/ 522 h 824"/>
                <a:gd name="T12" fmla="*/ 349 w 980"/>
                <a:gd name="T13" fmla="*/ 809 h 824"/>
                <a:gd name="T14" fmla="*/ 213 w 980"/>
                <a:gd name="T15" fmla="*/ 747 h 824"/>
                <a:gd name="T16" fmla="*/ 0 w 980"/>
                <a:gd name="T17" fmla="*/ 379 h 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0" h="824">
                  <a:moveTo>
                    <a:pt x="0" y="379"/>
                  </a:moveTo>
                  <a:cubicBezTo>
                    <a:pt x="0" y="379"/>
                    <a:pt x="206" y="209"/>
                    <a:pt x="456" y="73"/>
                  </a:cubicBezTo>
                  <a:cubicBezTo>
                    <a:pt x="456" y="73"/>
                    <a:pt x="602" y="5"/>
                    <a:pt x="810" y="46"/>
                  </a:cubicBezTo>
                  <a:cubicBezTo>
                    <a:pt x="810" y="46"/>
                    <a:pt x="851" y="0"/>
                    <a:pt x="869" y="0"/>
                  </a:cubicBezTo>
                  <a:cubicBezTo>
                    <a:pt x="887" y="0"/>
                    <a:pt x="980" y="177"/>
                    <a:pt x="944" y="254"/>
                  </a:cubicBezTo>
                  <a:cubicBezTo>
                    <a:pt x="944" y="254"/>
                    <a:pt x="703" y="502"/>
                    <a:pt x="681" y="522"/>
                  </a:cubicBezTo>
                  <a:cubicBezTo>
                    <a:pt x="658" y="543"/>
                    <a:pt x="375" y="767"/>
                    <a:pt x="349" y="809"/>
                  </a:cubicBezTo>
                  <a:cubicBezTo>
                    <a:pt x="349" y="809"/>
                    <a:pt x="265" y="824"/>
                    <a:pt x="213" y="747"/>
                  </a:cubicBezTo>
                  <a:cubicBezTo>
                    <a:pt x="161" y="670"/>
                    <a:pt x="0" y="379"/>
                    <a:pt x="0" y="379"/>
                  </a:cubicBezTo>
                  <a:close/>
                </a:path>
              </a:pathLst>
            </a:custGeom>
            <a:solidFill>
              <a:srgbClr val="4C49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0" name="Freeform 164"/>
            <p:cNvSpPr/>
            <p:nvPr/>
          </p:nvSpPr>
          <p:spPr bwMode="auto">
            <a:xfrm>
              <a:off x="7259638" y="2727325"/>
              <a:ext cx="104775" cy="149225"/>
            </a:xfrm>
            <a:custGeom>
              <a:avLst/>
              <a:gdLst>
                <a:gd name="T0" fmla="*/ 28 w 28"/>
                <a:gd name="T1" fmla="*/ 40 h 40"/>
                <a:gd name="T2" fmla="*/ 0 w 28"/>
                <a:gd name="T3" fmla="*/ 0 h 40"/>
                <a:gd name="T4" fmla="*/ 28 w 28"/>
                <a:gd name="T5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40">
                  <a:moveTo>
                    <a:pt x="28" y="40"/>
                  </a:moveTo>
                  <a:cubicBezTo>
                    <a:pt x="12" y="20"/>
                    <a:pt x="1" y="5"/>
                    <a:pt x="0" y="0"/>
                  </a:cubicBezTo>
                  <a:cubicBezTo>
                    <a:pt x="0" y="0"/>
                    <a:pt x="11" y="16"/>
                    <a:pt x="28" y="40"/>
                  </a:cubicBez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1" name="Freeform 165"/>
            <p:cNvSpPr/>
            <p:nvPr/>
          </p:nvSpPr>
          <p:spPr bwMode="auto">
            <a:xfrm>
              <a:off x="6861175" y="1701800"/>
              <a:ext cx="2825750" cy="2746375"/>
            </a:xfrm>
            <a:custGeom>
              <a:avLst/>
              <a:gdLst>
                <a:gd name="T0" fmla="*/ 206 w 752"/>
                <a:gd name="T1" fmla="*/ 550 h 731"/>
                <a:gd name="T2" fmla="*/ 276 w 752"/>
                <a:gd name="T3" fmla="*/ 507 h 731"/>
                <a:gd name="T4" fmla="*/ 271 w 752"/>
                <a:gd name="T5" fmla="*/ 502 h 731"/>
                <a:gd name="T6" fmla="*/ 134 w 752"/>
                <a:gd name="T7" fmla="*/ 313 h 731"/>
                <a:gd name="T8" fmla="*/ 271 w 752"/>
                <a:gd name="T9" fmla="*/ 481 h 731"/>
                <a:gd name="T10" fmla="*/ 260 w 752"/>
                <a:gd name="T11" fmla="*/ 234 h 731"/>
                <a:gd name="T12" fmla="*/ 294 w 752"/>
                <a:gd name="T13" fmla="*/ 261 h 731"/>
                <a:gd name="T14" fmla="*/ 385 w 752"/>
                <a:gd name="T15" fmla="*/ 207 h 731"/>
                <a:gd name="T16" fmla="*/ 378 w 752"/>
                <a:gd name="T17" fmla="*/ 127 h 731"/>
                <a:gd name="T18" fmla="*/ 410 w 752"/>
                <a:gd name="T19" fmla="*/ 173 h 731"/>
                <a:gd name="T20" fmla="*/ 333 w 752"/>
                <a:gd name="T21" fmla="*/ 0 h 731"/>
                <a:gd name="T22" fmla="*/ 451 w 752"/>
                <a:gd name="T23" fmla="*/ 144 h 731"/>
                <a:gd name="T24" fmla="*/ 476 w 752"/>
                <a:gd name="T25" fmla="*/ 84 h 731"/>
                <a:gd name="T26" fmla="*/ 680 w 752"/>
                <a:gd name="T27" fmla="*/ 175 h 731"/>
                <a:gd name="T28" fmla="*/ 653 w 752"/>
                <a:gd name="T29" fmla="*/ 47 h 731"/>
                <a:gd name="T30" fmla="*/ 752 w 752"/>
                <a:gd name="T31" fmla="*/ 143 h 731"/>
                <a:gd name="T32" fmla="*/ 746 w 752"/>
                <a:gd name="T33" fmla="*/ 161 h 731"/>
                <a:gd name="T34" fmla="*/ 483 w 752"/>
                <a:gd name="T35" fmla="*/ 429 h 731"/>
                <a:gd name="T36" fmla="*/ 151 w 752"/>
                <a:gd name="T37" fmla="*/ 716 h 731"/>
                <a:gd name="T38" fmla="*/ 15 w 752"/>
                <a:gd name="T39" fmla="*/ 654 h 731"/>
                <a:gd name="T40" fmla="*/ 0 w 752"/>
                <a:gd name="T41" fmla="*/ 631 h 731"/>
                <a:gd name="T42" fmla="*/ 206 w 752"/>
                <a:gd name="T43" fmla="*/ 550 h 7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52" h="731">
                  <a:moveTo>
                    <a:pt x="206" y="550"/>
                  </a:moveTo>
                  <a:cubicBezTo>
                    <a:pt x="243" y="559"/>
                    <a:pt x="268" y="520"/>
                    <a:pt x="276" y="507"/>
                  </a:cubicBezTo>
                  <a:cubicBezTo>
                    <a:pt x="274" y="505"/>
                    <a:pt x="273" y="504"/>
                    <a:pt x="271" y="502"/>
                  </a:cubicBezTo>
                  <a:cubicBezTo>
                    <a:pt x="247" y="475"/>
                    <a:pt x="174" y="371"/>
                    <a:pt x="134" y="313"/>
                  </a:cubicBezTo>
                  <a:cubicBezTo>
                    <a:pt x="181" y="374"/>
                    <a:pt x="271" y="481"/>
                    <a:pt x="271" y="481"/>
                  </a:cubicBezTo>
                  <a:cubicBezTo>
                    <a:pt x="290" y="434"/>
                    <a:pt x="260" y="234"/>
                    <a:pt x="260" y="234"/>
                  </a:cubicBezTo>
                  <a:cubicBezTo>
                    <a:pt x="294" y="261"/>
                    <a:pt x="294" y="261"/>
                    <a:pt x="294" y="261"/>
                  </a:cubicBezTo>
                  <a:cubicBezTo>
                    <a:pt x="326" y="270"/>
                    <a:pt x="358" y="243"/>
                    <a:pt x="385" y="207"/>
                  </a:cubicBezTo>
                  <a:cubicBezTo>
                    <a:pt x="412" y="171"/>
                    <a:pt x="378" y="127"/>
                    <a:pt x="378" y="127"/>
                  </a:cubicBezTo>
                  <a:cubicBezTo>
                    <a:pt x="405" y="134"/>
                    <a:pt x="410" y="173"/>
                    <a:pt x="410" y="173"/>
                  </a:cubicBezTo>
                  <a:cubicBezTo>
                    <a:pt x="437" y="98"/>
                    <a:pt x="333" y="0"/>
                    <a:pt x="333" y="0"/>
                  </a:cubicBezTo>
                  <a:cubicBezTo>
                    <a:pt x="390" y="26"/>
                    <a:pt x="451" y="144"/>
                    <a:pt x="451" y="144"/>
                  </a:cubicBezTo>
                  <a:cubicBezTo>
                    <a:pt x="451" y="129"/>
                    <a:pt x="476" y="84"/>
                    <a:pt x="476" y="84"/>
                  </a:cubicBezTo>
                  <a:cubicBezTo>
                    <a:pt x="483" y="127"/>
                    <a:pt x="669" y="200"/>
                    <a:pt x="680" y="175"/>
                  </a:cubicBezTo>
                  <a:cubicBezTo>
                    <a:pt x="691" y="150"/>
                    <a:pt x="653" y="47"/>
                    <a:pt x="653" y="47"/>
                  </a:cubicBezTo>
                  <a:cubicBezTo>
                    <a:pt x="668" y="48"/>
                    <a:pt x="716" y="100"/>
                    <a:pt x="752" y="143"/>
                  </a:cubicBezTo>
                  <a:cubicBezTo>
                    <a:pt x="751" y="149"/>
                    <a:pt x="749" y="156"/>
                    <a:pt x="746" y="161"/>
                  </a:cubicBezTo>
                  <a:cubicBezTo>
                    <a:pt x="746" y="161"/>
                    <a:pt x="505" y="409"/>
                    <a:pt x="483" y="429"/>
                  </a:cubicBezTo>
                  <a:cubicBezTo>
                    <a:pt x="460" y="450"/>
                    <a:pt x="177" y="674"/>
                    <a:pt x="151" y="716"/>
                  </a:cubicBezTo>
                  <a:cubicBezTo>
                    <a:pt x="151" y="716"/>
                    <a:pt x="67" y="731"/>
                    <a:pt x="15" y="654"/>
                  </a:cubicBezTo>
                  <a:cubicBezTo>
                    <a:pt x="11" y="648"/>
                    <a:pt x="5" y="640"/>
                    <a:pt x="0" y="631"/>
                  </a:cubicBezTo>
                  <a:cubicBezTo>
                    <a:pt x="149" y="670"/>
                    <a:pt x="169" y="541"/>
                    <a:pt x="206" y="550"/>
                  </a:cubicBez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2" name="Freeform 166"/>
            <p:cNvSpPr/>
            <p:nvPr/>
          </p:nvSpPr>
          <p:spPr bwMode="auto">
            <a:xfrm>
              <a:off x="8589963" y="1806575"/>
              <a:ext cx="896938" cy="3136900"/>
            </a:xfrm>
            <a:custGeom>
              <a:avLst/>
              <a:gdLst>
                <a:gd name="T0" fmla="*/ 20 w 239"/>
                <a:gd name="T1" fmla="*/ 19 h 835"/>
                <a:gd name="T2" fmla="*/ 11 w 239"/>
                <a:gd name="T3" fmla="*/ 233 h 835"/>
                <a:gd name="T4" fmla="*/ 50 w 239"/>
                <a:gd name="T5" fmla="*/ 487 h 835"/>
                <a:gd name="T6" fmla="*/ 98 w 239"/>
                <a:gd name="T7" fmla="*/ 808 h 835"/>
                <a:gd name="T8" fmla="*/ 239 w 239"/>
                <a:gd name="T9" fmla="*/ 797 h 835"/>
                <a:gd name="T10" fmla="*/ 200 w 239"/>
                <a:gd name="T11" fmla="*/ 599 h 835"/>
                <a:gd name="T12" fmla="*/ 191 w 239"/>
                <a:gd name="T13" fmla="*/ 388 h 835"/>
                <a:gd name="T14" fmla="*/ 182 w 239"/>
                <a:gd name="T15" fmla="*/ 265 h 835"/>
                <a:gd name="T16" fmla="*/ 220 w 239"/>
                <a:gd name="T17" fmla="*/ 165 h 835"/>
                <a:gd name="T18" fmla="*/ 172 w 239"/>
                <a:gd name="T19" fmla="*/ 19 h 835"/>
                <a:gd name="T20" fmla="*/ 20 w 239"/>
                <a:gd name="T21" fmla="*/ 19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9" h="835">
                  <a:moveTo>
                    <a:pt x="20" y="19"/>
                  </a:moveTo>
                  <a:cubicBezTo>
                    <a:pt x="20" y="19"/>
                    <a:pt x="0" y="202"/>
                    <a:pt x="11" y="233"/>
                  </a:cubicBezTo>
                  <a:cubicBezTo>
                    <a:pt x="23" y="265"/>
                    <a:pt x="43" y="476"/>
                    <a:pt x="50" y="487"/>
                  </a:cubicBezTo>
                  <a:cubicBezTo>
                    <a:pt x="57" y="499"/>
                    <a:pt x="100" y="785"/>
                    <a:pt x="98" y="808"/>
                  </a:cubicBezTo>
                  <a:cubicBezTo>
                    <a:pt x="98" y="808"/>
                    <a:pt x="157" y="835"/>
                    <a:pt x="239" y="797"/>
                  </a:cubicBezTo>
                  <a:cubicBezTo>
                    <a:pt x="239" y="797"/>
                    <a:pt x="197" y="615"/>
                    <a:pt x="200" y="599"/>
                  </a:cubicBezTo>
                  <a:cubicBezTo>
                    <a:pt x="202" y="583"/>
                    <a:pt x="206" y="397"/>
                    <a:pt x="191" y="388"/>
                  </a:cubicBezTo>
                  <a:cubicBezTo>
                    <a:pt x="191" y="388"/>
                    <a:pt x="218" y="296"/>
                    <a:pt x="182" y="265"/>
                  </a:cubicBezTo>
                  <a:cubicBezTo>
                    <a:pt x="182" y="265"/>
                    <a:pt x="220" y="183"/>
                    <a:pt x="220" y="165"/>
                  </a:cubicBezTo>
                  <a:cubicBezTo>
                    <a:pt x="220" y="147"/>
                    <a:pt x="204" y="38"/>
                    <a:pt x="172" y="19"/>
                  </a:cubicBezTo>
                  <a:cubicBezTo>
                    <a:pt x="141" y="0"/>
                    <a:pt x="20" y="19"/>
                    <a:pt x="20" y="19"/>
                  </a:cubicBez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3" name="Freeform 167"/>
            <p:cNvSpPr/>
            <p:nvPr/>
          </p:nvSpPr>
          <p:spPr bwMode="auto">
            <a:xfrm>
              <a:off x="8826500" y="2673350"/>
              <a:ext cx="566738" cy="733425"/>
            </a:xfrm>
            <a:custGeom>
              <a:avLst/>
              <a:gdLst>
                <a:gd name="T0" fmla="*/ 128 w 151"/>
                <a:gd name="T1" fmla="*/ 157 h 195"/>
                <a:gd name="T2" fmla="*/ 37 w 151"/>
                <a:gd name="T3" fmla="*/ 136 h 195"/>
                <a:gd name="T4" fmla="*/ 0 w 151"/>
                <a:gd name="T5" fmla="*/ 0 h 195"/>
                <a:gd name="T6" fmla="*/ 126 w 151"/>
                <a:gd name="T7" fmla="*/ 42 h 195"/>
                <a:gd name="T8" fmla="*/ 128 w 151"/>
                <a:gd name="T9" fmla="*/ 157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195">
                  <a:moveTo>
                    <a:pt x="128" y="157"/>
                  </a:moveTo>
                  <a:cubicBezTo>
                    <a:pt x="69" y="195"/>
                    <a:pt x="48" y="150"/>
                    <a:pt x="37" y="136"/>
                  </a:cubicBezTo>
                  <a:cubicBezTo>
                    <a:pt x="25" y="123"/>
                    <a:pt x="0" y="0"/>
                    <a:pt x="0" y="0"/>
                  </a:cubicBezTo>
                  <a:cubicBezTo>
                    <a:pt x="15" y="13"/>
                    <a:pt x="79" y="30"/>
                    <a:pt x="126" y="42"/>
                  </a:cubicBezTo>
                  <a:cubicBezTo>
                    <a:pt x="151" y="78"/>
                    <a:pt x="128" y="157"/>
                    <a:pt x="128" y="157"/>
                  </a:cubicBezTo>
                  <a:close/>
                </a:path>
              </a:pathLst>
            </a:custGeom>
            <a:solidFill>
              <a:srgbClr val="4C49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4" name="Freeform 168"/>
            <p:cNvSpPr/>
            <p:nvPr/>
          </p:nvSpPr>
          <p:spPr bwMode="auto">
            <a:xfrm>
              <a:off x="8920163" y="3321050"/>
              <a:ext cx="541338" cy="1370012"/>
            </a:xfrm>
            <a:custGeom>
              <a:avLst/>
              <a:gdLst>
                <a:gd name="T0" fmla="*/ 54 w 144"/>
                <a:gd name="T1" fmla="*/ 341 h 365"/>
                <a:gd name="T2" fmla="*/ 54 w 144"/>
                <a:gd name="T3" fmla="*/ 212 h 365"/>
                <a:gd name="T4" fmla="*/ 23 w 144"/>
                <a:gd name="T5" fmla="*/ 101 h 365"/>
                <a:gd name="T6" fmla="*/ 0 w 144"/>
                <a:gd name="T7" fmla="*/ 0 h 365"/>
                <a:gd name="T8" fmla="*/ 109 w 144"/>
                <a:gd name="T9" fmla="*/ 6 h 365"/>
                <a:gd name="T10" fmla="*/ 112 w 144"/>
                <a:gd name="T11" fmla="*/ 196 h 365"/>
                <a:gd name="T12" fmla="*/ 144 w 144"/>
                <a:gd name="T13" fmla="*/ 364 h 365"/>
                <a:gd name="T14" fmla="*/ 54 w 144"/>
                <a:gd name="T15" fmla="*/ 341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4" h="365">
                  <a:moveTo>
                    <a:pt x="54" y="341"/>
                  </a:moveTo>
                  <a:cubicBezTo>
                    <a:pt x="54" y="212"/>
                    <a:pt x="54" y="212"/>
                    <a:pt x="54" y="212"/>
                  </a:cubicBezTo>
                  <a:cubicBezTo>
                    <a:pt x="54" y="212"/>
                    <a:pt x="41" y="121"/>
                    <a:pt x="23" y="101"/>
                  </a:cubicBezTo>
                  <a:cubicBezTo>
                    <a:pt x="5" y="80"/>
                    <a:pt x="0" y="0"/>
                    <a:pt x="0" y="0"/>
                  </a:cubicBezTo>
                  <a:cubicBezTo>
                    <a:pt x="44" y="27"/>
                    <a:pt x="84" y="18"/>
                    <a:pt x="109" y="6"/>
                  </a:cubicBezTo>
                  <a:cubicBezTo>
                    <a:pt x="117" y="57"/>
                    <a:pt x="114" y="183"/>
                    <a:pt x="112" y="196"/>
                  </a:cubicBezTo>
                  <a:cubicBezTo>
                    <a:pt x="110" y="208"/>
                    <a:pt x="133" y="312"/>
                    <a:pt x="144" y="364"/>
                  </a:cubicBezTo>
                  <a:cubicBezTo>
                    <a:pt x="102" y="365"/>
                    <a:pt x="54" y="341"/>
                    <a:pt x="54" y="341"/>
                  </a:cubicBezTo>
                  <a:close/>
                </a:path>
              </a:pathLst>
            </a:custGeom>
            <a:solidFill>
              <a:srgbClr val="4C49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5" name="Freeform 169"/>
            <p:cNvSpPr/>
            <p:nvPr/>
          </p:nvSpPr>
          <p:spPr bwMode="auto">
            <a:xfrm>
              <a:off x="8912225" y="2084388"/>
              <a:ext cx="15875" cy="33337"/>
            </a:xfrm>
            <a:custGeom>
              <a:avLst/>
              <a:gdLst>
                <a:gd name="T0" fmla="*/ 4 w 4"/>
                <a:gd name="T1" fmla="*/ 9 h 9"/>
                <a:gd name="T2" fmla="*/ 0 w 4"/>
                <a:gd name="T3" fmla="*/ 0 h 9"/>
                <a:gd name="T4" fmla="*/ 4 w 4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9">
                  <a:moveTo>
                    <a:pt x="4" y="9"/>
                  </a:moveTo>
                  <a:cubicBezTo>
                    <a:pt x="3" y="6"/>
                    <a:pt x="1" y="3"/>
                    <a:pt x="0" y="0"/>
                  </a:cubicBezTo>
                  <a:cubicBezTo>
                    <a:pt x="0" y="0"/>
                    <a:pt x="2" y="3"/>
                    <a:pt x="4" y="9"/>
                  </a:cubicBezTo>
                  <a:close/>
                </a:path>
              </a:pathLst>
            </a:custGeom>
            <a:solidFill>
              <a:srgbClr val="4C49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6" name="Freeform 170"/>
            <p:cNvSpPr/>
            <p:nvPr/>
          </p:nvSpPr>
          <p:spPr bwMode="auto">
            <a:xfrm>
              <a:off x="8612188" y="2084388"/>
              <a:ext cx="773113" cy="714375"/>
            </a:xfrm>
            <a:custGeom>
              <a:avLst/>
              <a:gdLst>
                <a:gd name="T0" fmla="*/ 44 w 206"/>
                <a:gd name="T1" fmla="*/ 53 h 190"/>
                <a:gd name="T2" fmla="*/ 165 w 206"/>
                <a:gd name="T3" fmla="*/ 128 h 190"/>
                <a:gd name="T4" fmla="*/ 84 w 206"/>
                <a:gd name="T5" fmla="*/ 9 h 190"/>
                <a:gd name="T6" fmla="*/ 206 w 206"/>
                <a:gd name="T7" fmla="*/ 119 h 190"/>
                <a:gd name="T8" fmla="*/ 176 w 206"/>
                <a:gd name="T9" fmla="*/ 190 h 190"/>
                <a:gd name="T10" fmla="*/ 35 w 206"/>
                <a:gd name="T11" fmla="*/ 42 h 190"/>
                <a:gd name="T12" fmla="*/ 44 w 206"/>
                <a:gd name="T13" fmla="*/ 53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6" h="190">
                  <a:moveTo>
                    <a:pt x="44" y="53"/>
                  </a:moveTo>
                  <a:cubicBezTo>
                    <a:pt x="87" y="105"/>
                    <a:pt x="165" y="128"/>
                    <a:pt x="165" y="128"/>
                  </a:cubicBezTo>
                  <a:cubicBezTo>
                    <a:pt x="140" y="112"/>
                    <a:pt x="98" y="34"/>
                    <a:pt x="84" y="9"/>
                  </a:cubicBezTo>
                  <a:cubicBezTo>
                    <a:pt x="106" y="46"/>
                    <a:pt x="165" y="91"/>
                    <a:pt x="206" y="119"/>
                  </a:cubicBezTo>
                  <a:cubicBezTo>
                    <a:pt x="196" y="147"/>
                    <a:pt x="179" y="184"/>
                    <a:pt x="176" y="190"/>
                  </a:cubicBezTo>
                  <a:cubicBezTo>
                    <a:pt x="107" y="145"/>
                    <a:pt x="35" y="42"/>
                    <a:pt x="35" y="42"/>
                  </a:cubicBezTo>
                  <a:cubicBezTo>
                    <a:pt x="35" y="42"/>
                    <a:pt x="0" y="0"/>
                    <a:pt x="44" y="53"/>
                  </a:cubicBezTo>
                  <a:close/>
                </a:path>
              </a:pathLst>
            </a:custGeom>
            <a:solidFill>
              <a:srgbClr val="4C49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7" name="Freeform 171"/>
            <p:cNvSpPr/>
            <p:nvPr/>
          </p:nvSpPr>
          <p:spPr bwMode="auto">
            <a:xfrm>
              <a:off x="9340850" y="2197100"/>
              <a:ext cx="349250" cy="2746375"/>
            </a:xfrm>
            <a:custGeom>
              <a:avLst/>
              <a:gdLst>
                <a:gd name="T0" fmla="*/ 39 w 93"/>
                <a:gd name="T1" fmla="*/ 34 h 731"/>
                <a:gd name="T2" fmla="*/ 20 w 93"/>
                <a:gd name="T3" fmla="*/ 327 h 731"/>
                <a:gd name="T4" fmla="*/ 0 w 93"/>
                <a:gd name="T5" fmla="*/ 685 h 731"/>
                <a:gd name="T6" fmla="*/ 39 w 93"/>
                <a:gd name="T7" fmla="*/ 731 h 731"/>
                <a:gd name="T8" fmla="*/ 52 w 93"/>
                <a:gd name="T9" fmla="*/ 310 h 731"/>
                <a:gd name="T10" fmla="*/ 63 w 93"/>
                <a:gd name="T11" fmla="*/ 34 h 731"/>
                <a:gd name="T12" fmla="*/ 39 w 93"/>
                <a:gd name="T13" fmla="*/ 34 h 7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3" h="731">
                  <a:moveTo>
                    <a:pt x="39" y="34"/>
                  </a:moveTo>
                  <a:cubicBezTo>
                    <a:pt x="39" y="34"/>
                    <a:pt x="4" y="241"/>
                    <a:pt x="20" y="327"/>
                  </a:cubicBezTo>
                  <a:cubicBezTo>
                    <a:pt x="0" y="685"/>
                    <a:pt x="0" y="685"/>
                    <a:pt x="0" y="685"/>
                  </a:cubicBezTo>
                  <a:cubicBezTo>
                    <a:pt x="39" y="731"/>
                    <a:pt x="39" y="731"/>
                    <a:pt x="39" y="731"/>
                  </a:cubicBezTo>
                  <a:cubicBezTo>
                    <a:pt x="39" y="731"/>
                    <a:pt x="56" y="374"/>
                    <a:pt x="52" y="310"/>
                  </a:cubicBezTo>
                  <a:cubicBezTo>
                    <a:pt x="47" y="245"/>
                    <a:pt x="93" y="68"/>
                    <a:pt x="63" y="34"/>
                  </a:cubicBezTo>
                  <a:cubicBezTo>
                    <a:pt x="34" y="0"/>
                    <a:pt x="39" y="34"/>
                    <a:pt x="39" y="34"/>
                  </a:cubicBezTo>
                  <a:close/>
                </a:path>
              </a:pathLst>
            </a:custGeom>
            <a:solidFill>
              <a:srgbClr val="7D7D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4711595" y="3239537"/>
            <a:ext cx="869967" cy="1100249"/>
            <a:chOff x="7489826" y="4318000"/>
            <a:chExt cx="1917700" cy="2220913"/>
          </a:xfrm>
        </p:grpSpPr>
        <p:sp>
          <p:nvSpPr>
            <p:cNvPr id="49" name="Freeform 154"/>
            <p:cNvSpPr/>
            <p:nvPr/>
          </p:nvSpPr>
          <p:spPr bwMode="auto">
            <a:xfrm>
              <a:off x="7489826" y="6227763"/>
              <a:ext cx="312738" cy="311150"/>
            </a:xfrm>
            <a:custGeom>
              <a:avLst/>
              <a:gdLst>
                <a:gd name="T0" fmla="*/ 0 w 8"/>
                <a:gd name="T1" fmla="*/ 1 h 8"/>
                <a:gd name="T2" fmla="*/ 1 w 8"/>
                <a:gd name="T3" fmla="*/ 1 h 8"/>
                <a:gd name="T4" fmla="*/ 3 w 8"/>
                <a:gd name="T5" fmla="*/ 0 h 8"/>
                <a:gd name="T6" fmla="*/ 6 w 8"/>
                <a:gd name="T7" fmla="*/ 3 h 8"/>
                <a:gd name="T8" fmla="*/ 6 w 8"/>
                <a:gd name="T9" fmla="*/ 5 h 8"/>
                <a:gd name="T10" fmla="*/ 8 w 8"/>
                <a:gd name="T11" fmla="*/ 6 h 8"/>
                <a:gd name="T12" fmla="*/ 8 w 8"/>
                <a:gd name="T13" fmla="*/ 7 h 8"/>
                <a:gd name="T14" fmla="*/ 4 w 8"/>
                <a:gd name="T15" fmla="*/ 7 h 8"/>
                <a:gd name="T16" fmla="*/ 3 w 8"/>
                <a:gd name="T17" fmla="*/ 5 h 8"/>
                <a:gd name="T18" fmla="*/ 2 w 8"/>
                <a:gd name="T19" fmla="*/ 4 h 8"/>
                <a:gd name="T20" fmla="*/ 2 w 8"/>
                <a:gd name="T21" fmla="*/ 4 h 8"/>
                <a:gd name="T22" fmla="*/ 0 w 8"/>
                <a:gd name="T23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" h="8">
                  <a:moveTo>
                    <a:pt x="0" y="1"/>
                  </a:move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3" y="0"/>
                    <a:pt x="6" y="2"/>
                    <a:pt x="6" y="3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8" y="5"/>
                    <a:pt x="8" y="6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6" y="8"/>
                    <a:pt x="4" y="7"/>
                  </a:cubicBezTo>
                  <a:cubicBezTo>
                    <a:pt x="4" y="7"/>
                    <a:pt x="4" y="7"/>
                    <a:pt x="3" y="5"/>
                  </a:cubicBezTo>
                  <a:cubicBezTo>
                    <a:pt x="3" y="5"/>
                    <a:pt x="3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0" y="3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0" name="Freeform 155"/>
            <p:cNvSpPr/>
            <p:nvPr/>
          </p:nvSpPr>
          <p:spPr bwMode="auto">
            <a:xfrm>
              <a:off x="7607301" y="5097463"/>
              <a:ext cx="665163" cy="1285875"/>
            </a:xfrm>
            <a:custGeom>
              <a:avLst/>
              <a:gdLst>
                <a:gd name="T0" fmla="*/ 0 w 17"/>
                <a:gd name="T1" fmla="*/ 29 h 33"/>
                <a:gd name="T2" fmla="*/ 1 w 17"/>
                <a:gd name="T3" fmla="*/ 28 h 33"/>
                <a:gd name="T4" fmla="*/ 1 w 17"/>
                <a:gd name="T5" fmla="*/ 27 h 33"/>
                <a:gd name="T6" fmla="*/ 1 w 17"/>
                <a:gd name="T7" fmla="*/ 27 h 33"/>
                <a:gd name="T8" fmla="*/ 2 w 17"/>
                <a:gd name="T9" fmla="*/ 25 h 33"/>
                <a:gd name="T10" fmla="*/ 7 w 17"/>
                <a:gd name="T11" fmla="*/ 19 h 33"/>
                <a:gd name="T12" fmla="*/ 9 w 17"/>
                <a:gd name="T13" fmla="*/ 16 h 33"/>
                <a:gd name="T14" fmla="*/ 8 w 17"/>
                <a:gd name="T15" fmla="*/ 8 h 33"/>
                <a:gd name="T16" fmla="*/ 7 w 17"/>
                <a:gd name="T17" fmla="*/ 1 h 33"/>
                <a:gd name="T18" fmla="*/ 17 w 17"/>
                <a:gd name="T19" fmla="*/ 9 h 33"/>
                <a:gd name="T20" fmla="*/ 15 w 17"/>
                <a:gd name="T21" fmla="*/ 15 h 33"/>
                <a:gd name="T22" fmla="*/ 12 w 17"/>
                <a:gd name="T23" fmla="*/ 20 h 33"/>
                <a:gd name="T24" fmla="*/ 5 w 17"/>
                <a:gd name="T25" fmla="*/ 33 h 33"/>
                <a:gd name="T26" fmla="*/ 0 w 17"/>
                <a:gd name="T27" fmla="*/ 2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" h="33">
                  <a:moveTo>
                    <a:pt x="0" y="29"/>
                  </a:moveTo>
                  <a:cubicBezTo>
                    <a:pt x="0" y="29"/>
                    <a:pt x="0" y="28"/>
                    <a:pt x="1" y="28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1" y="27"/>
                    <a:pt x="1" y="28"/>
                    <a:pt x="1" y="27"/>
                  </a:cubicBezTo>
                  <a:cubicBezTo>
                    <a:pt x="1" y="27"/>
                    <a:pt x="2" y="25"/>
                    <a:pt x="2" y="25"/>
                  </a:cubicBezTo>
                  <a:cubicBezTo>
                    <a:pt x="2" y="25"/>
                    <a:pt x="6" y="20"/>
                    <a:pt x="7" y="19"/>
                  </a:cubicBezTo>
                  <a:cubicBezTo>
                    <a:pt x="9" y="18"/>
                    <a:pt x="9" y="16"/>
                    <a:pt x="9" y="16"/>
                  </a:cubicBezTo>
                  <a:cubicBezTo>
                    <a:pt x="9" y="15"/>
                    <a:pt x="9" y="8"/>
                    <a:pt x="8" y="8"/>
                  </a:cubicBezTo>
                  <a:cubicBezTo>
                    <a:pt x="8" y="7"/>
                    <a:pt x="5" y="2"/>
                    <a:pt x="7" y="1"/>
                  </a:cubicBezTo>
                  <a:cubicBezTo>
                    <a:pt x="9" y="0"/>
                    <a:pt x="17" y="9"/>
                    <a:pt x="17" y="9"/>
                  </a:cubicBezTo>
                  <a:cubicBezTo>
                    <a:pt x="17" y="9"/>
                    <a:pt x="15" y="14"/>
                    <a:pt x="15" y="15"/>
                  </a:cubicBezTo>
                  <a:cubicBezTo>
                    <a:pt x="14" y="16"/>
                    <a:pt x="13" y="20"/>
                    <a:pt x="12" y="20"/>
                  </a:cubicBezTo>
                  <a:cubicBezTo>
                    <a:pt x="12" y="21"/>
                    <a:pt x="6" y="31"/>
                    <a:pt x="5" y="33"/>
                  </a:cubicBezTo>
                  <a:cubicBezTo>
                    <a:pt x="5" y="33"/>
                    <a:pt x="1" y="33"/>
                    <a:pt x="0" y="29"/>
                  </a:cubicBez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1" name="Freeform 156"/>
            <p:cNvSpPr/>
            <p:nvPr/>
          </p:nvSpPr>
          <p:spPr bwMode="auto">
            <a:xfrm>
              <a:off x="7607301" y="5526088"/>
              <a:ext cx="547688" cy="779463"/>
            </a:xfrm>
            <a:custGeom>
              <a:avLst/>
              <a:gdLst>
                <a:gd name="T0" fmla="*/ 10 w 14"/>
                <a:gd name="T1" fmla="*/ 4 h 20"/>
                <a:gd name="T2" fmla="*/ 13 w 14"/>
                <a:gd name="T3" fmla="*/ 0 h 20"/>
                <a:gd name="T4" fmla="*/ 9 w 14"/>
                <a:gd name="T5" fmla="*/ 3 h 20"/>
                <a:gd name="T6" fmla="*/ 9 w 14"/>
                <a:gd name="T7" fmla="*/ 5 h 20"/>
                <a:gd name="T8" fmla="*/ 7 w 14"/>
                <a:gd name="T9" fmla="*/ 8 h 20"/>
                <a:gd name="T10" fmla="*/ 2 w 14"/>
                <a:gd name="T11" fmla="*/ 14 h 20"/>
                <a:gd name="T12" fmla="*/ 1 w 14"/>
                <a:gd name="T13" fmla="*/ 16 h 20"/>
                <a:gd name="T14" fmla="*/ 1 w 14"/>
                <a:gd name="T15" fmla="*/ 16 h 20"/>
                <a:gd name="T16" fmla="*/ 1 w 14"/>
                <a:gd name="T17" fmla="*/ 17 h 20"/>
                <a:gd name="T18" fmla="*/ 0 w 14"/>
                <a:gd name="T19" fmla="*/ 18 h 20"/>
                <a:gd name="T20" fmla="*/ 2 w 14"/>
                <a:gd name="T21" fmla="*/ 20 h 20"/>
                <a:gd name="T22" fmla="*/ 3 w 14"/>
                <a:gd name="T23" fmla="*/ 20 h 20"/>
                <a:gd name="T24" fmla="*/ 3 w 14"/>
                <a:gd name="T25" fmla="*/ 20 h 20"/>
                <a:gd name="T26" fmla="*/ 2 w 14"/>
                <a:gd name="T27" fmla="*/ 17 h 20"/>
                <a:gd name="T28" fmla="*/ 4 w 14"/>
                <a:gd name="T29" fmla="*/ 18 h 20"/>
                <a:gd name="T30" fmla="*/ 3 w 14"/>
                <a:gd name="T31" fmla="*/ 15 h 20"/>
                <a:gd name="T32" fmla="*/ 5 w 14"/>
                <a:gd name="T33" fmla="*/ 17 h 20"/>
                <a:gd name="T34" fmla="*/ 4 w 14"/>
                <a:gd name="T35" fmla="*/ 13 h 20"/>
                <a:gd name="T36" fmla="*/ 9 w 14"/>
                <a:gd name="T37" fmla="*/ 10 h 20"/>
                <a:gd name="T38" fmla="*/ 13 w 14"/>
                <a:gd name="T39" fmla="*/ 1 h 20"/>
                <a:gd name="T40" fmla="*/ 10 w 14"/>
                <a:gd name="T41" fmla="*/ 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" h="20">
                  <a:moveTo>
                    <a:pt x="10" y="4"/>
                  </a:moveTo>
                  <a:cubicBezTo>
                    <a:pt x="10" y="4"/>
                    <a:pt x="12" y="1"/>
                    <a:pt x="13" y="0"/>
                  </a:cubicBezTo>
                  <a:cubicBezTo>
                    <a:pt x="13" y="0"/>
                    <a:pt x="10" y="2"/>
                    <a:pt x="9" y="3"/>
                  </a:cubicBezTo>
                  <a:cubicBezTo>
                    <a:pt x="9" y="4"/>
                    <a:pt x="9" y="5"/>
                    <a:pt x="9" y="5"/>
                  </a:cubicBezTo>
                  <a:cubicBezTo>
                    <a:pt x="9" y="5"/>
                    <a:pt x="9" y="7"/>
                    <a:pt x="7" y="8"/>
                  </a:cubicBezTo>
                  <a:cubicBezTo>
                    <a:pt x="6" y="9"/>
                    <a:pt x="2" y="14"/>
                    <a:pt x="2" y="14"/>
                  </a:cubicBezTo>
                  <a:cubicBezTo>
                    <a:pt x="2" y="14"/>
                    <a:pt x="1" y="16"/>
                    <a:pt x="1" y="16"/>
                  </a:cubicBezTo>
                  <a:cubicBezTo>
                    <a:pt x="1" y="17"/>
                    <a:pt x="1" y="16"/>
                    <a:pt x="1" y="16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0" y="17"/>
                    <a:pt x="0" y="18"/>
                    <a:pt x="0" y="18"/>
                  </a:cubicBezTo>
                  <a:cubicBezTo>
                    <a:pt x="0" y="19"/>
                    <a:pt x="1" y="20"/>
                    <a:pt x="2" y="20"/>
                  </a:cubicBezTo>
                  <a:cubicBezTo>
                    <a:pt x="2" y="20"/>
                    <a:pt x="3" y="20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17"/>
                    <a:pt x="3" y="19"/>
                    <a:pt x="4" y="18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5" y="17"/>
                    <a:pt x="5" y="17"/>
                  </a:cubicBezTo>
                  <a:cubicBezTo>
                    <a:pt x="6" y="16"/>
                    <a:pt x="4" y="13"/>
                    <a:pt x="4" y="13"/>
                  </a:cubicBezTo>
                  <a:cubicBezTo>
                    <a:pt x="4" y="13"/>
                    <a:pt x="7" y="11"/>
                    <a:pt x="9" y="10"/>
                  </a:cubicBezTo>
                  <a:cubicBezTo>
                    <a:pt x="10" y="8"/>
                    <a:pt x="13" y="2"/>
                    <a:pt x="13" y="1"/>
                  </a:cubicBezTo>
                  <a:cubicBezTo>
                    <a:pt x="14" y="0"/>
                    <a:pt x="10" y="4"/>
                    <a:pt x="10" y="4"/>
                  </a:cubicBezTo>
                  <a:close/>
                </a:path>
              </a:pathLst>
            </a:custGeom>
            <a:solidFill>
              <a:srgbClr val="4C49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2" name="Freeform 157"/>
            <p:cNvSpPr/>
            <p:nvPr/>
          </p:nvSpPr>
          <p:spPr bwMode="auto">
            <a:xfrm>
              <a:off x="7880351" y="5330825"/>
              <a:ext cx="79375" cy="195263"/>
            </a:xfrm>
            <a:custGeom>
              <a:avLst/>
              <a:gdLst>
                <a:gd name="T0" fmla="*/ 1 w 2"/>
                <a:gd name="T1" fmla="*/ 2 h 5"/>
                <a:gd name="T2" fmla="*/ 2 w 2"/>
                <a:gd name="T3" fmla="*/ 5 h 5"/>
                <a:gd name="T4" fmla="*/ 2 w 2"/>
                <a:gd name="T5" fmla="*/ 3 h 5"/>
                <a:gd name="T6" fmla="*/ 2 w 2"/>
                <a:gd name="T7" fmla="*/ 0 h 5"/>
                <a:gd name="T8" fmla="*/ 0 w 2"/>
                <a:gd name="T9" fmla="*/ 0 h 5"/>
                <a:gd name="T10" fmla="*/ 1 w 2"/>
                <a:gd name="T11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5">
                  <a:moveTo>
                    <a:pt x="1" y="2"/>
                  </a:moveTo>
                  <a:cubicBezTo>
                    <a:pt x="1" y="2"/>
                    <a:pt x="2" y="4"/>
                    <a:pt x="2" y="5"/>
                  </a:cubicBezTo>
                  <a:cubicBezTo>
                    <a:pt x="2" y="5"/>
                    <a:pt x="2" y="4"/>
                    <a:pt x="2" y="3"/>
                  </a:cubicBezTo>
                  <a:cubicBezTo>
                    <a:pt x="2" y="2"/>
                    <a:pt x="2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1" y="1"/>
                    <a:pt x="1" y="1"/>
                    <a:pt x="1" y="2"/>
                  </a:cubicBezTo>
                  <a:close/>
                </a:path>
              </a:pathLst>
            </a:custGeom>
            <a:solidFill>
              <a:srgbClr val="4C49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3" name="Freeform 158"/>
            <p:cNvSpPr/>
            <p:nvPr/>
          </p:nvSpPr>
          <p:spPr bwMode="auto">
            <a:xfrm>
              <a:off x="9055101" y="4552950"/>
              <a:ext cx="352425" cy="544513"/>
            </a:xfrm>
            <a:custGeom>
              <a:avLst/>
              <a:gdLst>
                <a:gd name="T0" fmla="*/ 0 w 9"/>
                <a:gd name="T1" fmla="*/ 13 h 14"/>
                <a:gd name="T2" fmla="*/ 2 w 9"/>
                <a:gd name="T3" fmla="*/ 14 h 14"/>
                <a:gd name="T4" fmla="*/ 8 w 9"/>
                <a:gd name="T5" fmla="*/ 7 h 14"/>
                <a:gd name="T6" fmla="*/ 9 w 9"/>
                <a:gd name="T7" fmla="*/ 4 h 14"/>
                <a:gd name="T8" fmla="*/ 9 w 9"/>
                <a:gd name="T9" fmla="*/ 1 h 14"/>
                <a:gd name="T10" fmla="*/ 9 w 9"/>
                <a:gd name="T11" fmla="*/ 1 h 14"/>
                <a:gd name="T12" fmla="*/ 8 w 9"/>
                <a:gd name="T13" fmla="*/ 3 h 14"/>
                <a:gd name="T14" fmla="*/ 8 w 9"/>
                <a:gd name="T15" fmla="*/ 3 h 14"/>
                <a:gd name="T16" fmla="*/ 8 w 9"/>
                <a:gd name="T17" fmla="*/ 2 h 14"/>
                <a:gd name="T18" fmla="*/ 8 w 9"/>
                <a:gd name="T19" fmla="*/ 1 h 14"/>
                <a:gd name="T20" fmla="*/ 7 w 9"/>
                <a:gd name="T21" fmla="*/ 1 h 14"/>
                <a:gd name="T22" fmla="*/ 7 w 9"/>
                <a:gd name="T23" fmla="*/ 2 h 14"/>
                <a:gd name="T24" fmla="*/ 7 w 9"/>
                <a:gd name="T25" fmla="*/ 3 h 14"/>
                <a:gd name="T26" fmla="*/ 7 w 9"/>
                <a:gd name="T27" fmla="*/ 2 h 14"/>
                <a:gd name="T28" fmla="*/ 7 w 9"/>
                <a:gd name="T29" fmla="*/ 0 h 14"/>
                <a:gd name="T30" fmla="*/ 6 w 9"/>
                <a:gd name="T31" fmla="*/ 2 h 14"/>
                <a:gd name="T32" fmla="*/ 6 w 9"/>
                <a:gd name="T33" fmla="*/ 3 h 14"/>
                <a:gd name="T34" fmla="*/ 6 w 9"/>
                <a:gd name="T35" fmla="*/ 2 h 14"/>
                <a:gd name="T36" fmla="*/ 6 w 9"/>
                <a:gd name="T37" fmla="*/ 1 h 14"/>
                <a:gd name="T38" fmla="*/ 5 w 9"/>
                <a:gd name="T39" fmla="*/ 3 h 14"/>
                <a:gd name="T40" fmla="*/ 5 w 9"/>
                <a:gd name="T41" fmla="*/ 4 h 14"/>
                <a:gd name="T42" fmla="*/ 5 w 9"/>
                <a:gd name="T43" fmla="*/ 4 h 14"/>
                <a:gd name="T44" fmla="*/ 5 w 9"/>
                <a:gd name="T45" fmla="*/ 5 h 14"/>
                <a:gd name="T46" fmla="*/ 4 w 9"/>
                <a:gd name="T47" fmla="*/ 4 h 14"/>
                <a:gd name="T48" fmla="*/ 4 w 9"/>
                <a:gd name="T49" fmla="*/ 5 h 14"/>
                <a:gd name="T50" fmla="*/ 6 w 9"/>
                <a:gd name="T51" fmla="*/ 7 h 14"/>
                <a:gd name="T52" fmla="*/ 6 w 9"/>
                <a:gd name="T53" fmla="*/ 7 h 14"/>
                <a:gd name="T54" fmla="*/ 3 w 9"/>
                <a:gd name="T55" fmla="*/ 9 h 14"/>
                <a:gd name="T56" fmla="*/ 1 w 9"/>
                <a:gd name="T57" fmla="*/ 10 h 14"/>
                <a:gd name="T58" fmla="*/ 0 w 9"/>
                <a:gd name="T59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9" h="14">
                  <a:moveTo>
                    <a:pt x="0" y="13"/>
                  </a:moveTo>
                  <a:cubicBezTo>
                    <a:pt x="0" y="13"/>
                    <a:pt x="0" y="14"/>
                    <a:pt x="2" y="14"/>
                  </a:cubicBezTo>
                  <a:cubicBezTo>
                    <a:pt x="2" y="14"/>
                    <a:pt x="8" y="9"/>
                    <a:pt x="8" y="7"/>
                  </a:cubicBezTo>
                  <a:cubicBezTo>
                    <a:pt x="8" y="7"/>
                    <a:pt x="9" y="5"/>
                    <a:pt x="9" y="4"/>
                  </a:cubicBezTo>
                  <a:cubicBezTo>
                    <a:pt x="9" y="4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1"/>
                    <a:pt x="8" y="1"/>
                  </a:cubicBezTo>
                  <a:cubicBezTo>
                    <a:pt x="8" y="0"/>
                    <a:pt x="7" y="1"/>
                    <a:pt x="7" y="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3"/>
                    <a:pt x="7" y="3"/>
                  </a:cubicBezTo>
                  <a:cubicBezTo>
                    <a:pt x="7" y="3"/>
                    <a:pt x="7" y="2"/>
                    <a:pt x="7" y="2"/>
                  </a:cubicBezTo>
                  <a:cubicBezTo>
                    <a:pt x="7" y="2"/>
                    <a:pt x="7" y="0"/>
                    <a:pt x="7" y="0"/>
                  </a:cubicBezTo>
                  <a:cubicBezTo>
                    <a:pt x="7" y="0"/>
                    <a:pt x="6" y="0"/>
                    <a:pt x="6" y="2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1"/>
                    <a:pt x="6" y="1"/>
                  </a:cubicBezTo>
                  <a:cubicBezTo>
                    <a:pt x="5" y="1"/>
                    <a:pt x="5" y="2"/>
                    <a:pt x="5" y="3"/>
                  </a:cubicBezTo>
                  <a:cubicBezTo>
                    <a:pt x="5" y="3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5"/>
                    <a:pt x="5" y="5"/>
                  </a:cubicBezTo>
                  <a:cubicBezTo>
                    <a:pt x="5" y="5"/>
                    <a:pt x="4" y="4"/>
                    <a:pt x="4" y="4"/>
                  </a:cubicBezTo>
                  <a:cubicBezTo>
                    <a:pt x="4" y="4"/>
                    <a:pt x="3" y="5"/>
                    <a:pt x="4" y="5"/>
                  </a:cubicBezTo>
                  <a:cubicBezTo>
                    <a:pt x="4" y="5"/>
                    <a:pt x="5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4" y="8"/>
                    <a:pt x="3" y="9"/>
                  </a:cubicBezTo>
                  <a:cubicBezTo>
                    <a:pt x="3" y="9"/>
                    <a:pt x="1" y="10"/>
                    <a:pt x="1" y="10"/>
                  </a:cubicBezTo>
                  <a:cubicBezTo>
                    <a:pt x="0" y="10"/>
                    <a:pt x="0" y="13"/>
                    <a:pt x="0" y="13"/>
                  </a:cubicBezTo>
                  <a:close/>
                </a:path>
              </a:pathLst>
            </a:custGeom>
            <a:solidFill>
              <a:srgbClr val="F8C2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4" name="Freeform 159"/>
            <p:cNvSpPr/>
            <p:nvPr/>
          </p:nvSpPr>
          <p:spPr bwMode="auto">
            <a:xfrm>
              <a:off x="7607301" y="4435475"/>
              <a:ext cx="469900" cy="546100"/>
            </a:xfrm>
            <a:custGeom>
              <a:avLst/>
              <a:gdLst>
                <a:gd name="T0" fmla="*/ 6 w 12"/>
                <a:gd name="T1" fmla="*/ 9 h 14"/>
                <a:gd name="T2" fmla="*/ 9 w 12"/>
                <a:gd name="T3" fmla="*/ 6 h 14"/>
                <a:gd name="T4" fmla="*/ 12 w 12"/>
                <a:gd name="T5" fmla="*/ 3 h 14"/>
                <a:gd name="T6" fmla="*/ 11 w 12"/>
                <a:gd name="T7" fmla="*/ 0 h 14"/>
                <a:gd name="T8" fmla="*/ 8 w 12"/>
                <a:gd name="T9" fmla="*/ 3 h 14"/>
                <a:gd name="T10" fmla="*/ 4 w 12"/>
                <a:gd name="T11" fmla="*/ 8 h 14"/>
                <a:gd name="T12" fmla="*/ 2 w 12"/>
                <a:gd name="T13" fmla="*/ 9 h 14"/>
                <a:gd name="T14" fmla="*/ 1 w 12"/>
                <a:gd name="T15" fmla="*/ 10 h 14"/>
                <a:gd name="T16" fmla="*/ 1 w 12"/>
                <a:gd name="T17" fmla="*/ 11 h 14"/>
                <a:gd name="T18" fmla="*/ 0 w 12"/>
                <a:gd name="T19" fmla="*/ 12 h 14"/>
                <a:gd name="T20" fmla="*/ 1 w 12"/>
                <a:gd name="T21" fmla="*/ 12 h 14"/>
                <a:gd name="T22" fmla="*/ 2 w 12"/>
                <a:gd name="T23" fmla="*/ 11 h 14"/>
                <a:gd name="T24" fmla="*/ 1 w 12"/>
                <a:gd name="T25" fmla="*/ 14 h 14"/>
                <a:gd name="T26" fmla="*/ 2 w 12"/>
                <a:gd name="T27" fmla="*/ 13 h 14"/>
                <a:gd name="T28" fmla="*/ 3 w 12"/>
                <a:gd name="T29" fmla="*/ 12 h 14"/>
                <a:gd name="T30" fmla="*/ 3 w 12"/>
                <a:gd name="T31" fmla="*/ 12 h 14"/>
                <a:gd name="T32" fmla="*/ 3 w 12"/>
                <a:gd name="T33" fmla="*/ 13 h 14"/>
                <a:gd name="T34" fmla="*/ 3 w 12"/>
                <a:gd name="T35" fmla="*/ 14 h 14"/>
                <a:gd name="T36" fmla="*/ 4 w 12"/>
                <a:gd name="T37" fmla="*/ 12 h 14"/>
                <a:gd name="T38" fmla="*/ 6 w 12"/>
                <a:gd name="T39" fmla="*/ 11 h 14"/>
                <a:gd name="T40" fmla="*/ 7 w 12"/>
                <a:gd name="T41" fmla="*/ 13 h 14"/>
                <a:gd name="T42" fmla="*/ 7 w 12"/>
                <a:gd name="T43" fmla="*/ 13 h 14"/>
                <a:gd name="T44" fmla="*/ 7 w 12"/>
                <a:gd name="T45" fmla="*/ 10 h 14"/>
                <a:gd name="T46" fmla="*/ 6 w 12"/>
                <a:gd name="T47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2" h="14">
                  <a:moveTo>
                    <a:pt x="6" y="9"/>
                  </a:moveTo>
                  <a:cubicBezTo>
                    <a:pt x="6" y="8"/>
                    <a:pt x="9" y="6"/>
                    <a:pt x="9" y="6"/>
                  </a:cubicBezTo>
                  <a:cubicBezTo>
                    <a:pt x="9" y="6"/>
                    <a:pt x="12" y="4"/>
                    <a:pt x="12" y="3"/>
                  </a:cubicBezTo>
                  <a:cubicBezTo>
                    <a:pt x="12" y="2"/>
                    <a:pt x="11" y="0"/>
                    <a:pt x="11" y="0"/>
                  </a:cubicBezTo>
                  <a:cubicBezTo>
                    <a:pt x="11" y="0"/>
                    <a:pt x="8" y="2"/>
                    <a:pt x="8" y="3"/>
                  </a:cubicBezTo>
                  <a:cubicBezTo>
                    <a:pt x="7" y="3"/>
                    <a:pt x="4" y="8"/>
                    <a:pt x="4" y="8"/>
                  </a:cubicBezTo>
                  <a:cubicBezTo>
                    <a:pt x="4" y="8"/>
                    <a:pt x="3" y="9"/>
                    <a:pt x="2" y="9"/>
                  </a:cubicBezTo>
                  <a:cubicBezTo>
                    <a:pt x="2" y="9"/>
                    <a:pt x="1" y="10"/>
                    <a:pt x="1" y="10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0" y="12"/>
                    <a:pt x="0" y="12"/>
                  </a:cubicBezTo>
                  <a:cubicBezTo>
                    <a:pt x="0" y="13"/>
                    <a:pt x="1" y="12"/>
                    <a:pt x="1" y="12"/>
                  </a:cubicBezTo>
                  <a:cubicBezTo>
                    <a:pt x="1" y="12"/>
                    <a:pt x="2" y="11"/>
                    <a:pt x="2" y="11"/>
                  </a:cubicBezTo>
                  <a:cubicBezTo>
                    <a:pt x="2" y="11"/>
                    <a:pt x="0" y="13"/>
                    <a:pt x="1" y="14"/>
                  </a:cubicBezTo>
                  <a:cubicBezTo>
                    <a:pt x="1" y="14"/>
                    <a:pt x="1" y="14"/>
                    <a:pt x="2" y="13"/>
                  </a:cubicBezTo>
                  <a:cubicBezTo>
                    <a:pt x="2" y="12"/>
                    <a:pt x="3" y="12"/>
                    <a:pt x="3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2"/>
                    <a:pt x="3" y="13"/>
                    <a:pt x="3" y="13"/>
                  </a:cubicBezTo>
                  <a:cubicBezTo>
                    <a:pt x="2" y="14"/>
                    <a:pt x="3" y="14"/>
                    <a:pt x="3" y="14"/>
                  </a:cubicBezTo>
                  <a:cubicBezTo>
                    <a:pt x="3" y="14"/>
                    <a:pt x="4" y="12"/>
                    <a:pt x="4" y="12"/>
                  </a:cubicBezTo>
                  <a:cubicBezTo>
                    <a:pt x="4" y="12"/>
                    <a:pt x="5" y="11"/>
                    <a:pt x="6" y="11"/>
                  </a:cubicBezTo>
                  <a:cubicBezTo>
                    <a:pt x="6" y="11"/>
                    <a:pt x="6" y="13"/>
                    <a:pt x="7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12"/>
                    <a:pt x="7" y="10"/>
                    <a:pt x="7" y="10"/>
                  </a:cubicBezTo>
                  <a:cubicBezTo>
                    <a:pt x="7" y="9"/>
                    <a:pt x="6" y="9"/>
                    <a:pt x="6" y="9"/>
                  </a:cubicBezTo>
                  <a:close/>
                </a:path>
              </a:pathLst>
            </a:custGeom>
            <a:solidFill>
              <a:srgbClr val="F8C2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5" name="Freeform 160"/>
            <p:cNvSpPr/>
            <p:nvPr/>
          </p:nvSpPr>
          <p:spPr bwMode="auto">
            <a:xfrm>
              <a:off x="7724776" y="4513263"/>
              <a:ext cx="352425" cy="468313"/>
            </a:xfrm>
            <a:custGeom>
              <a:avLst/>
              <a:gdLst>
                <a:gd name="T0" fmla="*/ 6 w 9"/>
                <a:gd name="T1" fmla="*/ 4 h 12"/>
                <a:gd name="T2" fmla="*/ 9 w 9"/>
                <a:gd name="T3" fmla="*/ 1 h 12"/>
                <a:gd name="T4" fmla="*/ 9 w 9"/>
                <a:gd name="T5" fmla="*/ 0 h 12"/>
                <a:gd name="T6" fmla="*/ 7 w 9"/>
                <a:gd name="T7" fmla="*/ 2 h 12"/>
                <a:gd name="T8" fmla="*/ 2 w 9"/>
                <a:gd name="T9" fmla="*/ 6 h 12"/>
                <a:gd name="T10" fmla="*/ 3 w 9"/>
                <a:gd name="T11" fmla="*/ 8 h 12"/>
                <a:gd name="T12" fmla="*/ 1 w 9"/>
                <a:gd name="T13" fmla="*/ 10 h 12"/>
                <a:gd name="T14" fmla="*/ 0 w 9"/>
                <a:gd name="T15" fmla="*/ 12 h 12"/>
                <a:gd name="T16" fmla="*/ 1 w 9"/>
                <a:gd name="T17" fmla="*/ 10 h 12"/>
                <a:gd name="T18" fmla="*/ 3 w 9"/>
                <a:gd name="T19" fmla="*/ 9 h 12"/>
                <a:gd name="T20" fmla="*/ 4 w 9"/>
                <a:gd name="T21" fmla="*/ 11 h 12"/>
                <a:gd name="T22" fmla="*/ 4 w 9"/>
                <a:gd name="T23" fmla="*/ 11 h 12"/>
                <a:gd name="T24" fmla="*/ 4 w 9"/>
                <a:gd name="T25" fmla="*/ 8 h 12"/>
                <a:gd name="T26" fmla="*/ 3 w 9"/>
                <a:gd name="T27" fmla="*/ 7 h 12"/>
                <a:gd name="T28" fmla="*/ 6 w 9"/>
                <a:gd name="T29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" h="12">
                  <a:moveTo>
                    <a:pt x="6" y="4"/>
                  </a:moveTo>
                  <a:cubicBezTo>
                    <a:pt x="6" y="4"/>
                    <a:pt x="9" y="2"/>
                    <a:pt x="9" y="1"/>
                  </a:cubicBezTo>
                  <a:cubicBezTo>
                    <a:pt x="9" y="1"/>
                    <a:pt x="9" y="0"/>
                    <a:pt x="9" y="0"/>
                  </a:cubicBezTo>
                  <a:cubicBezTo>
                    <a:pt x="8" y="1"/>
                    <a:pt x="7" y="2"/>
                    <a:pt x="7" y="2"/>
                  </a:cubicBezTo>
                  <a:cubicBezTo>
                    <a:pt x="7" y="2"/>
                    <a:pt x="3" y="6"/>
                    <a:pt x="2" y="6"/>
                  </a:cubicBezTo>
                  <a:cubicBezTo>
                    <a:pt x="2" y="6"/>
                    <a:pt x="3" y="7"/>
                    <a:pt x="3" y="8"/>
                  </a:cubicBezTo>
                  <a:cubicBezTo>
                    <a:pt x="3" y="8"/>
                    <a:pt x="1" y="9"/>
                    <a:pt x="1" y="10"/>
                  </a:cubicBezTo>
                  <a:cubicBezTo>
                    <a:pt x="1" y="10"/>
                    <a:pt x="0" y="11"/>
                    <a:pt x="0" y="12"/>
                  </a:cubicBezTo>
                  <a:cubicBezTo>
                    <a:pt x="0" y="12"/>
                    <a:pt x="1" y="10"/>
                    <a:pt x="1" y="10"/>
                  </a:cubicBezTo>
                  <a:cubicBezTo>
                    <a:pt x="1" y="10"/>
                    <a:pt x="2" y="9"/>
                    <a:pt x="3" y="9"/>
                  </a:cubicBezTo>
                  <a:cubicBezTo>
                    <a:pt x="3" y="9"/>
                    <a:pt x="3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0"/>
                    <a:pt x="4" y="8"/>
                    <a:pt x="4" y="8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3" y="6"/>
                    <a:pt x="6" y="4"/>
                    <a:pt x="6" y="4"/>
                  </a:cubicBezTo>
                  <a:close/>
                </a:path>
              </a:pathLst>
            </a:custGeom>
            <a:solidFill>
              <a:srgbClr val="EEAC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6" name="Freeform 161"/>
            <p:cNvSpPr/>
            <p:nvPr/>
          </p:nvSpPr>
          <p:spPr bwMode="auto">
            <a:xfrm>
              <a:off x="9172576" y="4591050"/>
              <a:ext cx="117475" cy="233363"/>
            </a:xfrm>
            <a:custGeom>
              <a:avLst/>
              <a:gdLst>
                <a:gd name="T0" fmla="*/ 2 w 3"/>
                <a:gd name="T1" fmla="*/ 5 h 6"/>
                <a:gd name="T2" fmla="*/ 3 w 3"/>
                <a:gd name="T3" fmla="*/ 3 h 6"/>
                <a:gd name="T4" fmla="*/ 3 w 3"/>
                <a:gd name="T5" fmla="*/ 1 h 6"/>
                <a:gd name="T6" fmla="*/ 3 w 3"/>
                <a:gd name="T7" fmla="*/ 0 h 6"/>
                <a:gd name="T8" fmla="*/ 2 w 3"/>
                <a:gd name="T9" fmla="*/ 2 h 6"/>
                <a:gd name="T10" fmla="*/ 2 w 3"/>
                <a:gd name="T11" fmla="*/ 3 h 6"/>
                <a:gd name="T12" fmla="*/ 2 w 3"/>
                <a:gd name="T13" fmla="*/ 3 h 6"/>
                <a:gd name="T14" fmla="*/ 2 w 3"/>
                <a:gd name="T15" fmla="*/ 4 h 6"/>
                <a:gd name="T16" fmla="*/ 1 w 3"/>
                <a:gd name="T17" fmla="*/ 3 h 6"/>
                <a:gd name="T18" fmla="*/ 1 w 3"/>
                <a:gd name="T19" fmla="*/ 4 h 6"/>
                <a:gd name="T20" fmla="*/ 3 w 3"/>
                <a:gd name="T21" fmla="*/ 6 h 6"/>
                <a:gd name="T22" fmla="*/ 2 w 3"/>
                <a:gd name="T23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" h="6">
                  <a:moveTo>
                    <a:pt x="2" y="5"/>
                  </a:moveTo>
                  <a:cubicBezTo>
                    <a:pt x="2" y="5"/>
                    <a:pt x="3" y="4"/>
                    <a:pt x="3" y="3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0"/>
                    <a:pt x="3" y="0"/>
                  </a:cubicBezTo>
                  <a:cubicBezTo>
                    <a:pt x="2" y="0"/>
                    <a:pt x="2" y="1"/>
                    <a:pt x="2" y="2"/>
                  </a:cubicBezTo>
                  <a:cubicBezTo>
                    <a:pt x="2" y="2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4"/>
                    <a:pt x="2" y="4"/>
                  </a:cubicBezTo>
                  <a:cubicBezTo>
                    <a:pt x="2" y="4"/>
                    <a:pt x="1" y="3"/>
                    <a:pt x="1" y="3"/>
                  </a:cubicBezTo>
                  <a:cubicBezTo>
                    <a:pt x="1" y="3"/>
                    <a:pt x="0" y="4"/>
                    <a:pt x="1" y="4"/>
                  </a:cubicBezTo>
                  <a:cubicBezTo>
                    <a:pt x="1" y="4"/>
                    <a:pt x="2" y="6"/>
                    <a:pt x="3" y="6"/>
                  </a:cubicBezTo>
                  <a:cubicBezTo>
                    <a:pt x="3" y="6"/>
                    <a:pt x="2" y="5"/>
                    <a:pt x="2" y="5"/>
                  </a:cubicBezTo>
                  <a:close/>
                </a:path>
              </a:pathLst>
            </a:custGeom>
            <a:solidFill>
              <a:srgbClr val="EEAC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7" name="Freeform 162"/>
            <p:cNvSpPr/>
            <p:nvPr/>
          </p:nvSpPr>
          <p:spPr bwMode="auto">
            <a:xfrm>
              <a:off x="9055101" y="4824413"/>
              <a:ext cx="314325" cy="157163"/>
            </a:xfrm>
            <a:custGeom>
              <a:avLst/>
              <a:gdLst>
                <a:gd name="T0" fmla="*/ 3 w 8"/>
                <a:gd name="T1" fmla="*/ 3 h 4"/>
                <a:gd name="T2" fmla="*/ 7 w 8"/>
                <a:gd name="T3" fmla="*/ 0 h 4"/>
                <a:gd name="T4" fmla="*/ 8 w 8"/>
                <a:gd name="T5" fmla="*/ 0 h 4"/>
                <a:gd name="T6" fmla="*/ 6 w 8"/>
                <a:gd name="T7" fmla="*/ 0 h 4"/>
                <a:gd name="T8" fmla="*/ 6 w 8"/>
                <a:gd name="T9" fmla="*/ 0 h 4"/>
                <a:gd name="T10" fmla="*/ 3 w 8"/>
                <a:gd name="T11" fmla="*/ 2 h 4"/>
                <a:gd name="T12" fmla="*/ 1 w 8"/>
                <a:gd name="T13" fmla="*/ 3 h 4"/>
                <a:gd name="T14" fmla="*/ 0 w 8"/>
                <a:gd name="T15" fmla="*/ 4 h 4"/>
                <a:gd name="T16" fmla="*/ 3 w 8"/>
                <a:gd name="T1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4">
                  <a:moveTo>
                    <a:pt x="3" y="3"/>
                  </a:moveTo>
                  <a:cubicBezTo>
                    <a:pt x="4" y="2"/>
                    <a:pt x="7" y="0"/>
                    <a:pt x="7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4" y="1"/>
                    <a:pt x="3" y="2"/>
                  </a:cubicBezTo>
                  <a:cubicBezTo>
                    <a:pt x="3" y="2"/>
                    <a:pt x="1" y="3"/>
                    <a:pt x="1" y="3"/>
                  </a:cubicBezTo>
                  <a:cubicBezTo>
                    <a:pt x="1" y="3"/>
                    <a:pt x="0" y="3"/>
                    <a:pt x="0" y="4"/>
                  </a:cubicBezTo>
                  <a:cubicBezTo>
                    <a:pt x="1" y="3"/>
                    <a:pt x="3" y="3"/>
                    <a:pt x="3" y="3"/>
                  </a:cubicBezTo>
                  <a:close/>
                </a:path>
              </a:pathLst>
            </a:custGeom>
            <a:solidFill>
              <a:srgbClr val="EEAC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8" name="Freeform 163"/>
            <p:cNvSpPr/>
            <p:nvPr/>
          </p:nvSpPr>
          <p:spPr bwMode="auto">
            <a:xfrm>
              <a:off x="9407526" y="4591050"/>
              <a:ext cx="0" cy="39688"/>
            </a:xfrm>
            <a:custGeom>
              <a:avLst/>
              <a:gdLst>
                <a:gd name="T0" fmla="*/ 0 h 1"/>
                <a:gd name="T1" fmla="*/ 1 h 1"/>
                <a:gd name="T2" fmla="*/ 1 h 1"/>
                <a:gd name="T3" fmla="*/ 0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EAC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9" name="Freeform 164"/>
            <p:cNvSpPr/>
            <p:nvPr/>
          </p:nvSpPr>
          <p:spPr bwMode="auto">
            <a:xfrm>
              <a:off x="9290051" y="4552950"/>
              <a:ext cx="39688" cy="77788"/>
            </a:xfrm>
            <a:custGeom>
              <a:avLst/>
              <a:gdLst>
                <a:gd name="T0" fmla="*/ 0 w 1"/>
                <a:gd name="T1" fmla="*/ 2 h 2"/>
                <a:gd name="T2" fmla="*/ 1 w 1"/>
                <a:gd name="T3" fmla="*/ 2 h 2"/>
                <a:gd name="T4" fmla="*/ 1 w 1"/>
                <a:gd name="T5" fmla="*/ 0 h 2"/>
                <a:gd name="T6" fmla="*/ 0 w 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0"/>
                    <a:pt x="1" y="0"/>
                  </a:cubicBezTo>
                  <a:cubicBezTo>
                    <a:pt x="1" y="0"/>
                    <a:pt x="0" y="0"/>
                    <a:pt x="0" y="2"/>
                  </a:cubicBezTo>
                  <a:close/>
                </a:path>
              </a:pathLst>
            </a:custGeom>
            <a:solidFill>
              <a:srgbClr val="EEAC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0" name="Freeform 165"/>
            <p:cNvSpPr/>
            <p:nvPr/>
          </p:nvSpPr>
          <p:spPr bwMode="auto">
            <a:xfrm>
              <a:off x="9329738" y="4552950"/>
              <a:ext cx="39688" cy="77788"/>
            </a:xfrm>
            <a:custGeom>
              <a:avLst/>
              <a:gdLst>
                <a:gd name="T0" fmla="*/ 0 w 1"/>
                <a:gd name="T1" fmla="*/ 1 h 2"/>
                <a:gd name="T2" fmla="*/ 0 w 1"/>
                <a:gd name="T3" fmla="*/ 2 h 2"/>
                <a:gd name="T4" fmla="*/ 0 w 1"/>
                <a:gd name="T5" fmla="*/ 2 h 2"/>
                <a:gd name="T6" fmla="*/ 1 w 1"/>
                <a:gd name="T7" fmla="*/ 2 h 2"/>
                <a:gd name="T8" fmla="*/ 1 w 1"/>
                <a:gd name="T9" fmla="*/ 2 h 2"/>
                <a:gd name="T10" fmla="*/ 1 w 1"/>
                <a:gd name="T11" fmla="*/ 1 h 2"/>
                <a:gd name="T12" fmla="*/ 0 w 1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2">
                  <a:moveTo>
                    <a:pt x="0" y="1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1"/>
                    <a:pt x="1" y="1"/>
                  </a:cubicBezTo>
                  <a:cubicBezTo>
                    <a:pt x="1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EAC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1" name="Freeform 166"/>
            <p:cNvSpPr/>
            <p:nvPr/>
          </p:nvSpPr>
          <p:spPr bwMode="auto">
            <a:xfrm>
              <a:off x="7762876" y="4981575"/>
              <a:ext cx="939800" cy="895350"/>
            </a:xfrm>
            <a:custGeom>
              <a:avLst/>
              <a:gdLst>
                <a:gd name="T0" fmla="*/ 15 w 24"/>
                <a:gd name="T1" fmla="*/ 14 h 23"/>
                <a:gd name="T2" fmla="*/ 10 w 24"/>
                <a:gd name="T3" fmla="*/ 18 h 23"/>
                <a:gd name="T4" fmla="*/ 10 w 24"/>
                <a:gd name="T5" fmla="*/ 18 h 23"/>
                <a:gd name="T6" fmla="*/ 8 w 24"/>
                <a:gd name="T7" fmla="*/ 18 h 23"/>
                <a:gd name="T8" fmla="*/ 6 w 24"/>
                <a:gd name="T9" fmla="*/ 19 h 23"/>
                <a:gd name="T10" fmla="*/ 11 w 24"/>
                <a:gd name="T11" fmla="*/ 23 h 23"/>
                <a:gd name="T12" fmla="*/ 14 w 24"/>
                <a:gd name="T13" fmla="*/ 21 h 23"/>
                <a:gd name="T14" fmla="*/ 24 w 24"/>
                <a:gd name="T15" fmla="*/ 14 h 23"/>
                <a:gd name="T16" fmla="*/ 24 w 24"/>
                <a:gd name="T17" fmla="*/ 11 h 23"/>
                <a:gd name="T18" fmla="*/ 12 w 24"/>
                <a:gd name="T19" fmla="*/ 4 h 23"/>
                <a:gd name="T20" fmla="*/ 3 w 24"/>
                <a:gd name="T21" fmla="*/ 1 h 23"/>
                <a:gd name="T22" fmla="*/ 6 w 24"/>
                <a:gd name="T23" fmla="*/ 11 h 23"/>
                <a:gd name="T24" fmla="*/ 13 w 24"/>
                <a:gd name="T25" fmla="*/ 13 h 23"/>
                <a:gd name="T26" fmla="*/ 15 w 24"/>
                <a:gd name="T27" fmla="*/ 1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" h="23">
                  <a:moveTo>
                    <a:pt x="15" y="14"/>
                  </a:moveTo>
                  <a:cubicBezTo>
                    <a:pt x="15" y="14"/>
                    <a:pt x="11" y="17"/>
                    <a:pt x="10" y="18"/>
                  </a:cubicBezTo>
                  <a:cubicBezTo>
                    <a:pt x="9" y="18"/>
                    <a:pt x="10" y="18"/>
                    <a:pt x="10" y="18"/>
                  </a:cubicBezTo>
                  <a:cubicBezTo>
                    <a:pt x="10" y="18"/>
                    <a:pt x="8" y="18"/>
                    <a:pt x="8" y="18"/>
                  </a:cubicBezTo>
                  <a:cubicBezTo>
                    <a:pt x="7" y="18"/>
                    <a:pt x="6" y="19"/>
                    <a:pt x="6" y="19"/>
                  </a:cubicBezTo>
                  <a:cubicBezTo>
                    <a:pt x="6" y="19"/>
                    <a:pt x="7" y="23"/>
                    <a:pt x="11" y="23"/>
                  </a:cubicBezTo>
                  <a:cubicBezTo>
                    <a:pt x="11" y="23"/>
                    <a:pt x="13" y="21"/>
                    <a:pt x="14" y="21"/>
                  </a:cubicBezTo>
                  <a:cubicBezTo>
                    <a:pt x="15" y="20"/>
                    <a:pt x="23" y="15"/>
                    <a:pt x="24" y="14"/>
                  </a:cubicBezTo>
                  <a:cubicBezTo>
                    <a:pt x="24" y="13"/>
                    <a:pt x="24" y="12"/>
                    <a:pt x="24" y="11"/>
                  </a:cubicBezTo>
                  <a:cubicBezTo>
                    <a:pt x="23" y="11"/>
                    <a:pt x="13" y="5"/>
                    <a:pt x="12" y="4"/>
                  </a:cubicBezTo>
                  <a:cubicBezTo>
                    <a:pt x="12" y="3"/>
                    <a:pt x="6" y="0"/>
                    <a:pt x="3" y="1"/>
                  </a:cubicBezTo>
                  <a:cubicBezTo>
                    <a:pt x="3" y="1"/>
                    <a:pt x="0" y="8"/>
                    <a:pt x="6" y="11"/>
                  </a:cubicBezTo>
                  <a:cubicBezTo>
                    <a:pt x="6" y="11"/>
                    <a:pt x="10" y="13"/>
                    <a:pt x="13" y="13"/>
                  </a:cubicBezTo>
                  <a:cubicBezTo>
                    <a:pt x="13" y="13"/>
                    <a:pt x="14" y="13"/>
                    <a:pt x="15" y="14"/>
                  </a:cubicBez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2" name="Freeform 167"/>
            <p:cNvSpPr/>
            <p:nvPr/>
          </p:nvSpPr>
          <p:spPr bwMode="auto">
            <a:xfrm>
              <a:off x="7880351" y="4318000"/>
              <a:ext cx="1254125" cy="935038"/>
            </a:xfrm>
            <a:custGeom>
              <a:avLst/>
              <a:gdLst>
                <a:gd name="T0" fmla="*/ 5 w 32"/>
                <a:gd name="T1" fmla="*/ 20 h 24"/>
                <a:gd name="T2" fmla="*/ 7 w 32"/>
                <a:gd name="T3" fmla="*/ 20 h 24"/>
                <a:gd name="T4" fmla="*/ 12 w 32"/>
                <a:gd name="T5" fmla="*/ 23 h 24"/>
                <a:gd name="T6" fmla="*/ 14 w 32"/>
                <a:gd name="T7" fmla="*/ 24 h 24"/>
                <a:gd name="T8" fmla="*/ 15 w 32"/>
                <a:gd name="T9" fmla="*/ 22 h 24"/>
                <a:gd name="T10" fmla="*/ 21 w 32"/>
                <a:gd name="T11" fmla="*/ 19 h 24"/>
                <a:gd name="T12" fmla="*/ 23 w 32"/>
                <a:gd name="T13" fmla="*/ 17 h 24"/>
                <a:gd name="T14" fmla="*/ 28 w 32"/>
                <a:gd name="T15" fmla="*/ 19 h 24"/>
                <a:gd name="T16" fmla="*/ 29 w 32"/>
                <a:gd name="T17" fmla="*/ 20 h 24"/>
                <a:gd name="T18" fmla="*/ 31 w 32"/>
                <a:gd name="T19" fmla="*/ 15 h 24"/>
                <a:gd name="T20" fmla="*/ 28 w 32"/>
                <a:gd name="T21" fmla="*/ 14 h 24"/>
                <a:gd name="T22" fmla="*/ 21 w 32"/>
                <a:gd name="T23" fmla="*/ 6 h 24"/>
                <a:gd name="T24" fmla="*/ 21 w 32"/>
                <a:gd name="T25" fmla="*/ 6 h 24"/>
                <a:gd name="T26" fmla="*/ 19 w 32"/>
                <a:gd name="T27" fmla="*/ 5 h 24"/>
                <a:gd name="T28" fmla="*/ 17 w 32"/>
                <a:gd name="T29" fmla="*/ 4 h 24"/>
                <a:gd name="T30" fmla="*/ 15 w 32"/>
                <a:gd name="T31" fmla="*/ 3 h 24"/>
                <a:gd name="T32" fmla="*/ 9 w 32"/>
                <a:gd name="T33" fmla="*/ 2 h 24"/>
                <a:gd name="T34" fmla="*/ 9 w 32"/>
                <a:gd name="T35" fmla="*/ 2 h 24"/>
                <a:gd name="T36" fmla="*/ 7 w 32"/>
                <a:gd name="T37" fmla="*/ 1 h 24"/>
                <a:gd name="T38" fmla="*/ 5 w 32"/>
                <a:gd name="T39" fmla="*/ 1 h 24"/>
                <a:gd name="T40" fmla="*/ 4 w 32"/>
                <a:gd name="T41" fmla="*/ 2 h 24"/>
                <a:gd name="T42" fmla="*/ 5 w 32"/>
                <a:gd name="T43" fmla="*/ 7 h 24"/>
                <a:gd name="T44" fmla="*/ 6 w 32"/>
                <a:gd name="T45" fmla="*/ 7 h 24"/>
                <a:gd name="T46" fmla="*/ 6 w 32"/>
                <a:gd name="T47" fmla="*/ 8 h 24"/>
                <a:gd name="T48" fmla="*/ 9 w 32"/>
                <a:gd name="T49" fmla="*/ 9 h 24"/>
                <a:gd name="T50" fmla="*/ 1 w 32"/>
                <a:gd name="T51" fmla="*/ 16 h 24"/>
                <a:gd name="T52" fmla="*/ 2 w 32"/>
                <a:gd name="T53" fmla="*/ 18 h 24"/>
                <a:gd name="T54" fmla="*/ 5 w 32"/>
                <a:gd name="T55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2" h="24">
                  <a:moveTo>
                    <a:pt x="5" y="20"/>
                  </a:moveTo>
                  <a:cubicBezTo>
                    <a:pt x="5" y="20"/>
                    <a:pt x="7" y="19"/>
                    <a:pt x="7" y="20"/>
                  </a:cubicBezTo>
                  <a:cubicBezTo>
                    <a:pt x="8" y="21"/>
                    <a:pt x="11" y="21"/>
                    <a:pt x="12" y="23"/>
                  </a:cubicBezTo>
                  <a:cubicBezTo>
                    <a:pt x="13" y="24"/>
                    <a:pt x="14" y="24"/>
                    <a:pt x="14" y="24"/>
                  </a:cubicBezTo>
                  <a:cubicBezTo>
                    <a:pt x="14" y="24"/>
                    <a:pt x="15" y="22"/>
                    <a:pt x="15" y="22"/>
                  </a:cubicBezTo>
                  <a:cubicBezTo>
                    <a:pt x="15" y="23"/>
                    <a:pt x="20" y="19"/>
                    <a:pt x="21" y="19"/>
                  </a:cubicBezTo>
                  <a:cubicBezTo>
                    <a:pt x="22" y="18"/>
                    <a:pt x="23" y="17"/>
                    <a:pt x="23" y="17"/>
                  </a:cubicBezTo>
                  <a:cubicBezTo>
                    <a:pt x="23" y="17"/>
                    <a:pt x="27" y="19"/>
                    <a:pt x="28" y="19"/>
                  </a:cubicBezTo>
                  <a:cubicBezTo>
                    <a:pt x="28" y="19"/>
                    <a:pt x="29" y="20"/>
                    <a:pt x="29" y="20"/>
                  </a:cubicBezTo>
                  <a:cubicBezTo>
                    <a:pt x="30" y="20"/>
                    <a:pt x="32" y="17"/>
                    <a:pt x="31" y="15"/>
                  </a:cubicBezTo>
                  <a:cubicBezTo>
                    <a:pt x="31" y="15"/>
                    <a:pt x="29" y="14"/>
                    <a:pt x="28" y="14"/>
                  </a:cubicBezTo>
                  <a:cubicBezTo>
                    <a:pt x="28" y="13"/>
                    <a:pt x="22" y="6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6"/>
                    <a:pt x="19" y="5"/>
                    <a:pt x="19" y="5"/>
                  </a:cubicBezTo>
                  <a:cubicBezTo>
                    <a:pt x="19" y="5"/>
                    <a:pt x="18" y="4"/>
                    <a:pt x="17" y="4"/>
                  </a:cubicBezTo>
                  <a:cubicBezTo>
                    <a:pt x="17" y="4"/>
                    <a:pt x="15" y="3"/>
                    <a:pt x="15" y="3"/>
                  </a:cubicBezTo>
                  <a:cubicBezTo>
                    <a:pt x="15" y="3"/>
                    <a:pt x="11" y="1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8" y="1"/>
                    <a:pt x="7" y="1"/>
                  </a:cubicBezTo>
                  <a:cubicBezTo>
                    <a:pt x="7" y="1"/>
                    <a:pt x="7" y="0"/>
                    <a:pt x="5" y="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2" y="4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8"/>
                    <a:pt x="6" y="8"/>
                  </a:cubicBezTo>
                  <a:cubicBezTo>
                    <a:pt x="7" y="8"/>
                    <a:pt x="9" y="8"/>
                    <a:pt x="9" y="9"/>
                  </a:cubicBezTo>
                  <a:cubicBezTo>
                    <a:pt x="9" y="9"/>
                    <a:pt x="1" y="15"/>
                    <a:pt x="1" y="16"/>
                  </a:cubicBezTo>
                  <a:cubicBezTo>
                    <a:pt x="1" y="16"/>
                    <a:pt x="0" y="18"/>
                    <a:pt x="2" y="18"/>
                  </a:cubicBezTo>
                  <a:cubicBezTo>
                    <a:pt x="3" y="18"/>
                    <a:pt x="5" y="20"/>
                    <a:pt x="5" y="2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3" name="Freeform 168"/>
            <p:cNvSpPr/>
            <p:nvPr/>
          </p:nvSpPr>
          <p:spPr bwMode="auto">
            <a:xfrm>
              <a:off x="8782051" y="4395788"/>
              <a:ext cx="352425" cy="468313"/>
            </a:xfrm>
            <a:custGeom>
              <a:avLst/>
              <a:gdLst>
                <a:gd name="T0" fmla="*/ 0 w 9"/>
                <a:gd name="T1" fmla="*/ 4 h 12"/>
                <a:gd name="T2" fmla="*/ 1 w 9"/>
                <a:gd name="T3" fmla="*/ 10 h 12"/>
                <a:gd name="T4" fmla="*/ 3 w 9"/>
                <a:gd name="T5" fmla="*/ 10 h 12"/>
                <a:gd name="T6" fmla="*/ 5 w 9"/>
                <a:gd name="T7" fmla="*/ 11 h 12"/>
                <a:gd name="T8" fmla="*/ 6 w 9"/>
                <a:gd name="T9" fmla="*/ 11 h 12"/>
                <a:gd name="T10" fmla="*/ 6 w 9"/>
                <a:gd name="T11" fmla="*/ 10 h 12"/>
                <a:gd name="T12" fmla="*/ 6 w 9"/>
                <a:gd name="T13" fmla="*/ 10 h 12"/>
                <a:gd name="T14" fmla="*/ 7 w 9"/>
                <a:gd name="T15" fmla="*/ 10 h 12"/>
                <a:gd name="T16" fmla="*/ 8 w 9"/>
                <a:gd name="T17" fmla="*/ 9 h 12"/>
                <a:gd name="T18" fmla="*/ 8 w 9"/>
                <a:gd name="T19" fmla="*/ 7 h 12"/>
                <a:gd name="T20" fmla="*/ 9 w 9"/>
                <a:gd name="T21" fmla="*/ 6 h 12"/>
                <a:gd name="T22" fmla="*/ 8 w 9"/>
                <a:gd name="T23" fmla="*/ 3 h 12"/>
                <a:gd name="T24" fmla="*/ 2 w 9"/>
                <a:gd name="T25" fmla="*/ 2 h 12"/>
                <a:gd name="T26" fmla="*/ 1 w 9"/>
                <a:gd name="T27" fmla="*/ 4 h 12"/>
                <a:gd name="T28" fmla="*/ 0 w 9"/>
                <a:gd name="T29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" h="12">
                  <a:moveTo>
                    <a:pt x="0" y="4"/>
                  </a:moveTo>
                  <a:cubicBezTo>
                    <a:pt x="0" y="4"/>
                    <a:pt x="0" y="9"/>
                    <a:pt x="1" y="10"/>
                  </a:cubicBezTo>
                  <a:cubicBezTo>
                    <a:pt x="1" y="10"/>
                    <a:pt x="2" y="10"/>
                    <a:pt x="3" y="10"/>
                  </a:cubicBezTo>
                  <a:cubicBezTo>
                    <a:pt x="3" y="10"/>
                    <a:pt x="4" y="12"/>
                    <a:pt x="5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7" y="9"/>
                    <a:pt x="8" y="10"/>
                    <a:pt x="8" y="9"/>
                  </a:cubicBezTo>
                  <a:cubicBezTo>
                    <a:pt x="8" y="9"/>
                    <a:pt x="8" y="7"/>
                    <a:pt x="8" y="7"/>
                  </a:cubicBezTo>
                  <a:cubicBezTo>
                    <a:pt x="8" y="7"/>
                    <a:pt x="9" y="6"/>
                    <a:pt x="9" y="6"/>
                  </a:cubicBezTo>
                  <a:cubicBezTo>
                    <a:pt x="9" y="6"/>
                    <a:pt x="9" y="5"/>
                    <a:pt x="8" y="3"/>
                  </a:cubicBezTo>
                  <a:cubicBezTo>
                    <a:pt x="7" y="1"/>
                    <a:pt x="4" y="0"/>
                    <a:pt x="2" y="2"/>
                  </a:cubicBezTo>
                  <a:cubicBezTo>
                    <a:pt x="2" y="2"/>
                    <a:pt x="1" y="2"/>
                    <a:pt x="1" y="4"/>
                  </a:cubicBezTo>
                  <a:lnTo>
                    <a:pt x="0" y="4"/>
                  </a:lnTo>
                  <a:close/>
                </a:path>
              </a:pathLst>
            </a:custGeom>
            <a:solidFill>
              <a:srgbClr val="EEAC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4" name="Freeform 169"/>
            <p:cNvSpPr/>
            <p:nvPr/>
          </p:nvSpPr>
          <p:spPr bwMode="auto">
            <a:xfrm>
              <a:off x="7920038" y="5721350"/>
              <a:ext cx="234950" cy="388938"/>
            </a:xfrm>
            <a:custGeom>
              <a:avLst/>
              <a:gdLst>
                <a:gd name="T0" fmla="*/ 0 w 6"/>
                <a:gd name="T1" fmla="*/ 0 h 10"/>
                <a:gd name="T2" fmla="*/ 0 w 6"/>
                <a:gd name="T3" fmla="*/ 4 h 10"/>
                <a:gd name="T4" fmla="*/ 1 w 6"/>
                <a:gd name="T5" fmla="*/ 4 h 10"/>
                <a:gd name="T6" fmla="*/ 4 w 6"/>
                <a:gd name="T7" fmla="*/ 10 h 10"/>
                <a:gd name="T8" fmla="*/ 5 w 6"/>
                <a:gd name="T9" fmla="*/ 10 h 10"/>
                <a:gd name="T10" fmla="*/ 4 w 6"/>
                <a:gd name="T11" fmla="*/ 6 h 10"/>
                <a:gd name="T12" fmla="*/ 5 w 6"/>
                <a:gd name="T13" fmla="*/ 4 h 10"/>
                <a:gd name="T14" fmla="*/ 2 w 6"/>
                <a:gd name="T15" fmla="*/ 0 h 10"/>
                <a:gd name="T16" fmla="*/ 0 w 6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10">
                  <a:moveTo>
                    <a:pt x="0" y="0"/>
                  </a:moveTo>
                  <a:cubicBezTo>
                    <a:pt x="0" y="0"/>
                    <a:pt x="0" y="3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8"/>
                    <a:pt x="4" y="10"/>
                  </a:cubicBezTo>
                  <a:cubicBezTo>
                    <a:pt x="4" y="10"/>
                    <a:pt x="5" y="10"/>
                    <a:pt x="5" y="10"/>
                  </a:cubicBezTo>
                  <a:cubicBezTo>
                    <a:pt x="5" y="9"/>
                    <a:pt x="4" y="7"/>
                    <a:pt x="4" y="6"/>
                  </a:cubicBezTo>
                  <a:cubicBezTo>
                    <a:pt x="4" y="6"/>
                    <a:pt x="6" y="4"/>
                    <a:pt x="5" y="4"/>
                  </a:cubicBezTo>
                  <a:cubicBezTo>
                    <a:pt x="5" y="3"/>
                    <a:pt x="2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5" name="Freeform 170"/>
            <p:cNvSpPr/>
            <p:nvPr/>
          </p:nvSpPr>
          <p:spPr bwMode="auto">
            <a:xfrm>
              <a:off x="8782051" y="4513263"/>
              <a:ext cx="312738" cy="311150"/>
            </a:xfrm>
            <a:custGeom>
              <a:avLst/>
              <a:gdLst>
                <a:gd name="T0" fmla="*/ 7 w 8"/>
                <a:gd name="T1" fmla="*/ 4 h 8"/>
                <a:gd name="T2" fmla="*/ 8 w 8"/>
                <a:gd name="T3" fmla="*/ 2 h 8"/>
                <a:gd name="T4" fmla="*/ 7 w 8"/>
                <a:gd name="T5" fmla="*/ 0 h 8"/>
                <a:gd name="T6" fmla="*/ 5 w 8"/>
                <a:gd name="T7" fmla="*/ 3 h 8"/>
                <a:gd name="T8" fmla="*/ 4 w 8"/>
                <a:gd name="T9" fmla="*/ 2 h 8"/>
                <a:gd name="T10" fmla="*/ 4 w 8"/>
                <a:gd name="T11" fmla="*/ 4 h 8"/>
                <a:gd name="T12" fmla="*/ 3 w 8"/>
                <a:gd name="T13" fmla="*/ 4 h 8"/>
                <a:gd name="T14" fmla="*/ 3 w 8"/>
                <a:gd name="T15" fmla="*/ 5 h 8"/>
                <a:gd name="T16" fmla="*/ 0 w 8"/>
                <a:gd name="T17" fmla="*/ 5 h 8"/>
                <a:gd name="T18" fmla="*/ 0 w 8"/>
                <a:gd name="T19" fmla="*/ 5 h 8"/>
                <a:gd name="T20" fmla="*/ 2 w 8"/>
                <a:gd name="T21" fmla="*/ 6 h 8"/>
                <a:gd name="T22" fmla="*/ 5 w 8"/>
                <a:gd name="T23" fmla="*/ 8 h 8"/>
                <a:gd name="T24" fmla="*/ 5 w 8"/>
                <a:gd name="T25" fmla="*/ 7 h 8"/>
                <a:gd name="T26" fmla="*/ 6 w 8"/>
                <a:gd name="T27" fmla="*/ 6 h 8"/>
                <a:gd name="T28" fmla="*/ 7 w 8"/>
                <a:gd name="T29" fmla="*/ 5 h 8"/>
                <a:gd name="T30" fmla="*/ 8 w 8"/>
                <a:gd name="T31" fmla="*/ 6 h 8"/>
                <a:gd name="T32" fmla="*/ 8 w 8"/>
                <a:gd name="T33" fmla="*/ 5 h 8"/>
                <a:gd name="T34" fmla="*/ 8 w 8"/>
                <a:gd name="T35" fmla="*/ 5 h 8"/>
                <a:gd name="T36" fmla="*/ 7 w 8"/>
                <a:gd name="T37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" h="8">
                  <a:moveTo>
                    <a:pt x="7" y="4"/>
                  </a:moveTo>
                  <a:cubicBezTo>
                    <a:pt x="7" y="3"/>
                    <a:pt x="8" y="2"/>
                    <a:pt x="8" y="2"/>
                  </a:cubicBezTo>
                  <a:cubicBezTo>
                    <a:pt x="8" y="2"/>
                    <a:pt x="7" y="0"/>
                    <a:pt x="7" y="0"/>
                  </a:cubicBezTo>
                  <a:cubicBezTo>
                    <a:pt x="6" y="0"/>
                    <a:pt x="5" y="3"/>
                    <a:pt x="5" y="3"/>
                  </a:cubicBezTo>
                  <a:cubicBezTo>
                    <a:pt x="5" y="3"/>
                    <a:pt x="4" y="1"/>
                    <a:pt x="4" y="2"/>
                  </a:cubicBezTo>
                  <a:cubicBezTo>
                    <a:pt x="4" y="2"/>
                    <a:pt x="2" y="3"/>
                    <a:pt x="4" y="4"/>
                  </a:cubicBezTo>
                  <a:cubicBezTo>
                    <a:pt x="4" y="4"/>
                    <a:pt x="3" y="4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1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5"/>
                    <a:pt x="1" y="6"/>
                    <a:pt x="2" y="6"/>
                  </a:cubicBezTo>
                  <a:cubicBezTo>
                    <a:pt x="3" y="7"/>
                    <a:pt x="4" y="8"/>
                    <a:pt x="5" y="8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7" y="6"/>
                    <a:pt x="7" y="5"/>
                  </a:cubicBezTo>
                  <a:cubicBezTo>
                    <a:pt x="7" y="5"/>
                    <a:pt x="7" y="6"/>
                    <a:pt x="8" y="6"/>
                  </a:cubicBezTo>
                  <a:cubicBezTo>
                    <a:pt x="8" y="6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7" y="4"/>
                    <a:pt x="7" y="4"/>
                  </a:cubicBezTo>
                  <a:close/>
                </a:path>
              </a:pathLst>
            </a:custGeom>
            <a:solidFill>
              <a:srgbClr val="F8C2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6" name="Freeform 171"/>
            <p:cNvSpPr/>
            <p:nvPr/>
          </p:nvSpPr>
          <p:spPr bwMode="auto">
            <a:xfrm>
              <a:off x="7997826" y="5526088"/>
              <a:ext cx="587375" cy="350838"/>
            </a:xfrm>
            <a:custGeom>
              <a:avLst/>
              <a:gdLst>
                <a:gd name="T0" fmla="*/ 4 w 15"/>
                <a:gd name="T1" fmla="*/ 4 h 9"/>
                <a:gd name="T2" fmla="*/ 4 w 15"/>
                <a:gd name="T3" fmla="*/ 4 h 9"/>
                <a:gd name="T4" fmla="*/ 2 w 15"/>
                <a:gd name="T5" fmla="*/ 4 h 9"/>
                <a:gd name="T6" fmla="*/ 0 w 15"/>
                <a:gd name="T7" fmla="*/ 5 h 9"/>
                <a:gd name="T8" fmla="*/ 5 w 15"/>
                <a:gd name="T9" fmla="*/ 9 h 9"/>
                <a:gd name="T10" fmla="*/ 7 w 15"/>
                <a:gd name="T11" fmla="*/ 7 h 9"/>
                <a:gd name="T12" fmla="*/ 2 w 15"/>
                <a:gd name="T13" fmla="*/ 5 h 9"/>
                <a:gd name="T14" fmla="*/ 6 w 15"/>
                <a:gd name="T15" fmla="*/ 6 h 9"/>
                <a:gd name="T16" fmla="*/ 4 w 15"/>
                <a:gd name="T17" fmla="*/ 5 h 9"/>
                <a:gd name="T18" fmla="*/ 4 w 15"/>
                <a:gd name="T19" fmla="*/ 4 h 9"/>
                <a:gd name="T20" fmla="*/ 9 w 15"/>
                <a:gd name="T21" fmla="*/ 2 h 9"/>
                <a:gd name="T22" fmla="*/ 15 w 15"/>
                <a:gd name="T23" fmla="*/ 0 h 9"/>
                <a:gd name="T24" fmla="*/ 8 w 15"/>
                <a:gd name="T25" fmla="*/ 0 h 9"/>
                <a:gd name="T26" fmla="*/ 4 w 15"/>
                <a:gd name="T27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" h="9">
                  <a:moveTo>
                    <a:pt x="4" y="4"/>
                  </a:moveTo>
                  <a:cubicBezTo>
                    <a:pt x="3" y="4"/>
                    <a:pt x="4" y="4"/>
                    <a:pt x="4" y="4"/>
                  </a:cubicBezTo>
                  <a:cubicBezTo>
                    <a:pt x="4" y="4"/>
                    <a:pt x="2" y="4"/>
                    <a:pt x="2" y="4"/>
                  </a:cubicBezTo>
                  <a:cubicBezTo>
                    <a:pt x="1" y="4"/>
                    <a:pt x="0" y="5"/>
                    <a:pt x="0" y="5"/>
                  </a:cubicBezTo>
                  <a:cubicBezTo>
                    <a:pt x="0" y="5"/>
                    <a:pt x="1" y="9"/>
                    <a:pt x="5" y="9"/>
                  </a:cubicBezTo>
                  <a:cubicBezTo>
                    <a:pt x="5" y="9"/>
                    <a:pt x="6" y="8"/>
                    <a:pt x="7" y="7"/>
                  </a:cubicBezTo>
                  <a:cubicBezTo>
                    <a:pt x="5" y="7"/>
                    <a:pt x="3" y="6"/>
                    <a:pt x="2" y="5"/>
                  </a:cubicBezTo>
                  <a:cubicBezTo>
                    <a:pt x="2" y="5"/>
                    <a:pt x="5" y="6"/>
                    <a:pt x="6" y="6"/>
                  </a:cubicBezTo>
                  <a:cubicBezTo>
                    <a:pt x="6" y="6"/>
                    <a:pt x="4" y="5"/>
                    <a:pt x="4" y="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7" y="2"/>
                    <a:pt x="9" y="2"/>
                  </a:cubicBezTo>
                  <a:cubicBezTo>
                    <a:pt x="12" y="2"/>
                    <a:pt x="15" y="0"/>
                    <a:pt x="15" y="0"/>
                  </a:cubicBezTo>
                  <a:cubicBezTo>
                    <a:pt x="15" y="0"/>
                    <a:pt x="11" y="0"/>
                    <a:pt x="8" y="0"/>
                  </a:cubicBezTo>
                  <a:cubicBezTo>
                    <a:pt x="8" y="0"/>
                    <a:pt x="5" y="3"/>
                    <a:pt x="4" y="4"/>
                  </a:cubicBezTo>
                  <a:close/>
                </a:path>
              </a:pathLst>
            </a:custGeom>
            <a:solidFill>
              <a:srgbClr val="4C49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7" name="Freeform 172"/>
            <p:cNvSpPr/>
            <p:nvPr/>
          </p:nvSpPr>
          <p:spPr bwMode="auto">
            <a:xfrm>
              <a:off x="7802563" y="5059363"/>
              <a:ext cx="704850" cy="466725"/>
            </a:xfrm>
            <a:custGeom>
              <a:avLst/>
              <a:gdLst>
                <a:gd name="T0" fmla="*/ 5 w 18"/>
                <a:gd name="T1" fmla="*/ 9 h 12"/>
                <a:gd name="T2" fmla="*/ 12 w 18"/>
                <a:gd name="T3" fmla="*/ 11 h 12"/>
                <a:gd name="T4" fmla="*/ 13 w 18"/>
                <a:gd name="T5" fmla="*/ 12 h 12"/>
                <a:gd name="T6" fmla="*/ 18 w 18"/>
                <a:gd name="T7" fmla="*/ 11 h 12"/>
                <a:gd name="T8" fmla="*/ 13 w 18"/>
                <a:gd name="T9" fmla="*/ 7 h 12"/>
                <a:gd name="T10" fmla="*/ 7 w 18"/>
                <a:gd name="T11" fmla="*/ 9 h 12"/>
                <a:gd name="T12" fmla="*/ 13 w 18"/>
                <a:gd name="T13" fmla="*/ 6 h 12"/>
                <a:gd name="T14" fmla="*/ 12 w 18"/>
                <a:gd name="T15" fmla="*/ 6 h 12"/>
                <a:gd name="T16" fmla="*/ 6 w 18"/>
                <a:gd name="T17" fmla="*/ 6 h 12"/>
                <a:gd name="T18" fmla="*/ 9 w 18"/>
                <a:gd name="T19" fmla="*/ 4 h 12"/>
                <a:gd name="T20" fmla="*/ 10 w 18"/>
                <a:gd name="T21" fmla="*/ 3 h 12"/>
                <a:gd name="T22" fmla="*/ 3 w 18"/>
                <a:gd name="T23" fmla="*/ 3 h 12"/>
                <a:gd name="T24" fmla="*/ 7 w 18"/>
                <a:gd name="T25" fmla="*/ 2 h 12"/>
                <a:gd name="T26" fmla="*/ 3 w 18"/>
                <a:gd name="T27" fmla="*/ 2 h 12"/>
                <a:gd name="T28" fmla="*/ 5 w 18"/>
                <a:gd name="T29" fmla="*/ 1 h 12"/>
                <a:gd name="T30" fmla="*/ 2 w 18"/>
                <a:gd name="T31" fmla="*/ 0 h 12"/>
                <a:gd name="T32" fmla="*/ 5 w 18"/>
                <a:gd name="T33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" h="12">
                  <a:moveTo>
                    <a:pt x="5" y="9"/>
                  </a:moveTo>
                  <a:cubicBezTo>
                    <a:pt x="5" y="9"/>
                    <a:pt x="9" y="11"/>
                    <a:pt x="12" y="11"/>
                  </a:cubicBezTo>
                  <a:cubicBezTo>
                    <a:pt x="12" y="11"/>
                    <a:pt x="13" y="11"/>
                    <a:pt x="13" y="12"/>
                  </a:cubicBezTo>
                  <a:cubicBezTo>
                    <a:pt x="14" y="11"/>
                    <a:pt x="17" y="11"/>
                    <a:pt x="18" y="11"/>
                  </a:cubicBezTo>
                  <a:cubicBezTo>
                    <a:pt x="18" y="11"/>
                    <a:pt x="15" y="7"/>
                    <a:pt x="13" y="7"/>
                  </a:cubicBezTo>
                  <a:cubicBezTo>
                    <a:pt x="11" y="7"/>
                    <a:pt x="7" y="9"/>
                    <a:pt x="7" y="9"/>
                  </a:cubicBezTo>
                  <a:cubicBezTo>
                    <a:pt x="7" y="9"/>
                    <a:pt x="10" y="6"/>
                    <a:pt x="13" y="6"/>
                  </a:cubicBezTo>
                  <a:cubicBezTo>
                    <a:pt x="15" y="6"/>
                    <a:pt x="12" y="6"/>
                    <a:pt x="12" y="6"/>
                  </a:cubicBezTo>
                  <a:cubicBezTo>
                    <a:pt x="12" y="6"/>
                    <a:pt x="8" y="5"/>
                    <a:pt x="6" y="6"/>
                  </a:cubicBezTo>
                  <a:cubicBezTo>
                    <a:pt x="6" y="6"/>
                    <a:pt x="8" y="5"/>
                    <a:pt x="9" y="4"/>
                  </a:cubicBezTo>
                  <a:cubicBezTo>
                    <a:pt x="10" y="4"/>
                    <a:pt x="10" y="3"/>
                    <a:pt x="10" y="3"/>
                  </a:cubicBezTo>
                  <a:cubicBezTo>
                    <a:pt x="10" y="3"/>
                    <a:pt x="4" y="3"/>
                    <a:pt x="3" y="3"/>
                  </a:cubicBezTo>
                  <a:cubicBezTo>
                    <a:pt x="3" y="3"/>
                    <a:pt x="6" y="2"/>
                    <a:pt x="7" y="2"/>
                  </a:cubicBezTo>
                  <a:cubicBezTo>
                    <a:pt x="7" y="1"/>
                    <a:pt x="3" y="2"/>
                    <a:pt x="3" y="2"/>
                  </a:cubicBezTo>
                  <a:cubicBezTo>
                    <a:pt x="3" y="2"/>
                    <a:pt x="6" y="1"/>
                    <a:pt x="5" y="1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2"/>
                    <a:pt x="0" y="7"/>
                    <a:pt x="5" y="9"/>
                  </a:cubicBezTo>
                  <a:close/>
                </a:path>
              </a:pathLst>
            </a:custGeom>
            <a:solidFill>
              <a:srgbClr val="4C49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8" name="Freeform 173"/>
            <p:cNvSpPr/>
            <p:nvPr/>
          </p:nvSpPr>
          <p:spPr bwMode="auto">
            <a:xfrm>
              <a:off x="8037513" y="4395788"/>
              <a:ext cx="430213" cy="350838"/>
            </a:xfrm>
            <a:custGeom>
              <a:avLst/>
              <a:gdLst>
                <a:gd name="T0" fmla="*/ 5 w 11"/>
                <a:gd name="T1" fmla="*/ 5 h 9"/>
                <a:gd name="T2" fmla="*/ 7 w 11"/>
                <a:gd name="T3" fmla="*/ 4 h 9"/>
                <a:gd name="T4" fmla="*/ 4 w 11"/>
                <a:gd name="T5" fmla="*/ 4 h 9"/>
                <a:gd name="T6" fmla="*/ 4 w 11"/>
                <a:gd name="T7" fmla="*/ 2 h 9"/>
                <a:gd name="T8" fmla="*/ 4 w 11"/>
                <a:gd name="T9" fmla="*/ 3 h 9"/>
                <a:gd name="T10" fmla="*/ 2 w 11"/>
                <a:gd name="T11" fmla="*/ 0 h 9"/>
                <a:gd name="T12" fmla="*/ 3 w 11"/>
                <a:gd name="T13" fmla="*/ 4 h 9"/>
                <a:gd name="T14" fmla="*/ 0 w 11"/>
                <a:gd name="T15" fmla="*/ 4 h 9"/>
                <a:gd name="T16" fmla="*/ 1 w 11"/>
                <a:gd name="T17" fmla="*/ 5 h 9"/>
                <a:gd name="T18" fmla="*/ 2 w 11"/>
                <a:gd name="T19" fmla="*/ 5 h 9"/>
                <a:gd name="T20" fmla="*/ 2 w 11"/>
                <a:gd name="T21" fmla="*/ 6 h 9"/>
                <a:gd name="T22" fmla="*/ 5 w 11"/>
                <a:gd name="T23" fmla="*/ 7 h 9"/>
                <a:gd name="T24" fmla="*/ 4 w 11"/>
                <a:gd name="T25" fmla="*/ 8 h 9"/>
                <a:gd name="T26" fmla="*/ 5 w 11"/>
                <a:gd name="T27" fmla="*/ 7 h 9"/>
                <a:gd name="T28" fmla="*/ 11 w 11"/>
                <a:gd name="T29" fmla="*/ 9 h 9"/>
                <a:gd name="T30" fmla="*/ 5 w 11"/>
                <a:gd name="T31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" h="9">
                  <a:moveTo>
                    <a:pt x="5" y="5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4" y="5"/>
                    <a:pt x="4" y="4"/>
                  </a:cubicBezTo>
                  <a:cubicBezTo>
                    <a:pt x="4" y="4"/>
                    <a:pt x="4" y="3"/>
                    <a:pt x="4" y="2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3" y="3"/>
                    <a:pt x="2" y="0"/>
                    <a:pt x="2" y="0"/>
                  </a:cubicBezTo>
                  <a:cubicBezTo>
                    <a:pt x="2" y="0"/>
                    <a:pt x="3" y="3"/>
                    <a:pt x="3" y="4"/>
                  </a:cubicBezTo>
                  <a:cubicBezTo>
                    <a:pt x="2" y="4"/>
                    <a:pt x="1" y="4"/>
                    <a:pt x="0" y="4"/>
                  </a:cubicBezTo>
                  <a:cubicBezTo>
                    <a:pt x="0" y="5"/>
                    <a:pt x="0" y="5"/>
                    <a:pt x="1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6"/>
                    <a:pt x="2" y="6"/>
                  </a:cubicBezTo>
                  <a:cubicBezTo>
                    <a:pt x="3" y="6"/>
                    <a:pt x="5" y="6"/>
                    <a:pt x="5" y="7"/>
                  </a:cubicBezTo>
                  <a:cubicBezTo>
                    <a:pt x="5" y="7"/>
                    <a:pt x="5" y="7"/>
                    <a:pt x="4" y="8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6" y="7"/>
                    <a:pt x="11" y="9"/>
                    <a:pt x="11" y="9"/>
                  </a:cubicBezTo>
                  <a:lnTo>
                    <a:pt x="5" y="5"/>
                  </a:lnTo>
                  <a:close/>
                </a:path>
              </a:pathLst>
            </a:custGeom>
            <a:solidFill>
              <a:srgbClr val="D2DB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9" name="Freeform 174"/>
            <p:cNvSpPr/>
            <p:nvPr/>
          </p:nvSpPr>
          <p:spPr bwMode="auto">
            <a:xfrm>
              <a:off x="8194676" y="4435475"/>
              <a:ext cx="38100" cy="39688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D2DB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70" name="Freeform 175"/>
            <p:cNvSpPr/>
            <p:nvPr/>
          </p:nvSpPr>
          <p:spPr bwMode="auto">
            <a:xfrm>
              <a:off x="8272463" y="4435475"/>
              <a:ext cx="782638" cy="817563"/>
            </a:xfrm>
            <a:custGeom>
              <a:avLst/>
              <a:gdLst>
                <a:gd name="T0" fmla="*/ 17 w 20"/>
                <a:gd name="T1" fmla="*/ 14 h 21"/>
                <a:gd name="T2" fmla="*/ 16 w 20"/>
                <a:gd name="T3" fmla="*/ 13 h 21"/>
                <a:gd name="T4" fmla="*/ 17 w 20"/>
                <a:gd name="T5" fmla="*/ 11 h 21"/>
                <a:gd name="T6" fmla="*/ 14 w 20"/>
                <a:gd name="T7" fmla="*/ 12 h 21"/>
                <a:gd name="T8" fmla="*/ 14 w 20"/>
                <a:gd name="T9" fmla="*/ 12 h 21"/>
                <a:gd name="T10" fmla="*/ 14 w 20"/>
                <a:gd name="T11" fmla="*/ 9 h 21"/>
                <a:gd name="T12" fmla="*/ 13 w 20"/>
                <a:gd name="T13" fmla="*/ 8 h 21"/>
                <a:gd name="T14" fmla="*/ 12 w 20"/>
                <a:gd name="T15" fmla="*/ 3 h 21"/>
                <a:gd name="T16" fmla="*/ 12 w 20"/>
                <a:gd name="T17" fmla="*/ 3 h 21"/>
                <a:gd name="T18" fmla="*/ 11 w 20"/>
                <a:gd name="T19" fmla="*/ 7 h 21"/>
                <a:gd name="T20" fmla="*/ 10 w 20"/>
                <a:gd name="T21" fmla="*/ 6 h 21"/>
                <a:gd name="T22" fmla="*/ 11 w 20"/>
                <a:gd name="T23" fmla="*/ 8 h 21"/>
                <a:gd name="T24" fmla="*/ 10 w 20"/>
                <a:gd name="T25" fmla="*/ 9 h 21"/>
                <a:gd name="T26" fmla="*/ 5 w 20"/>
                <a:gd name="T27" fmla="*/ 0 h 21"/>
                <a:gd name="T28" fmla="*/ 4 w 20"/>
                <a:gd name="T29" fmla="*/ 0 h 21"/>
                <a:gd name="T30" fmla="*/ 9 w 20"/>
                <a:gd name="T31" fmla="*/ 10 h 21"/>
                <a:gd name="T32" fmla="*/ 11 w 20"/>
                <a:gd name="T33" fmla="*/ 10 h 21"/>
                <a:gd name="T34" fmla="*/ 12 w 20"/>
                <a:gd name="T35" fmla="*/ 11 h 21"/>
                <a:gd name="T36" fmla="*/ 7 w 20"/>
                <a:gd name="T37" fmla="*/ 16 h 21"/>
                <a:gd name="T38" fmla="*/ 3 w 20"/>
                <a:gd name="T39" fmla="*/ 18 h 21"/>
                <a:gd name="T40" fmla="*/ 2 w 20"/>
                <a:gd name="T41" fmla="*/ 10 h 21"/>
                <a:gd name="T42" fmla="*/ 1 w 20"/>
                <a:gd name="T43" fmla="*/ 17 h 21"/>
                <a:gd name="T44" fmla="*/ 1 w 20"/>
                <a:gd name="T45" fmla="*/ 11 h 21"/>
                <a:gd name="T46" fmla="*/ 0 w 20"/>
                <a:gd name="T47" fmla="*/ 18 h 21"/>
                <a:gd name="T48" fmla="*/ 2 w 20"/>
                <a:gd name="T49" fmla="*/ 20 h 21"/>
                <a:gd name="T50" fmla="*/ 4 w 20"/>
                <a:gd name="T51" fmla="*/ 21 h 21"/>
                <a:gd name="T52" fmla="*/ 5 w 20"/>
                <a:gd name="T53" fmla="*/ 19 h 21"/>
                <a:gd name="T54" fmla="*/ 11 w 20"/>
                <a:gd name="T55" fmla="*/ 16 h 21"/>
                <a:gd name="T56" fmla="*/ 13 w 20"/>
                <a:gd name="T57" fmla="*/ 14 h 21"/>
                <a:gd name="T58" fmla="*/ 18 w 20"/>
                <a:gd name="T59" fmla="*/ 16 h 21"/>
                <a:gd name="T60" fmla="*/ 18 w 20"/>
                <a:gd name="T61" fmla="*/ 16 h 21"/>
                <a:gd name="T62" fmla="*/ 20 w 20"/>
                <a:gd name="T63" fmla="*/ 14 h 21"/>
                <a:gd name="T64" fmla="*/ 17 w 20"/>
                <a:gd name="T65" fmla="*/ 1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" h="21">
                  <a:moveTo>
                    <a:pt x="17" y="14"/>
                  </a:moveTo>
                  <a:cubicBezTo>
                    <a:pt x="16" y="13"/>
                    <a:pt x="16" y="13"/>
                    <a:pt x="16" y="13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5" y="13"/>
                    <a:pt x="14" y="12"/>
                    <a:pt x="14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6" y="9"/>
                    <a:pt x="14" y="9"/>
                    <a:pt x="14" y="9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1" y="4"/>
                    <a:pt x="11" y="7"/>
                    <a:pt x="11" y="7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9"/>
                    <a:pt x="10" y="9"/>
                    <a:pt x="10" y="9"/>
                  </a:cubicBezTo>
                  <a:cubicBezTo>
                    <a:pt x="4" y="7"/>
                    <a:pt x="4" y="2"/>
                    <a:pt x="5" y="0"/>
                  </a:cubicBezTo>
                  <a:cubicBezTo>
                    <a:pt x="5" y="0"/>
                    <a:pt x="4" y="0"/>
                    <a:pt x="4" y="0"/>
                  </a:cubicBezTo>
                  <a:cubicBezTo>
                    <a:pt x="1" y="7"/>
                    <a:pt x="8" y="9"/>
                    <a:pt x="9" y="10"/>
                  </a:cubicBezTo>
                  <a:cubicBezTo>
                    <a:pt x="10" y="10"/>
                    <a:pt x="11" y="10"/>
                    <a:pt x="11" y="10"/>
                  </a:cubicBezTo>
                  <a:cubicBezTo>
                    <a:pt x="11" y="10"/>
                    <a:pt x="12" y="11"/>
                    <a:pt x="12" y="11"/>
                  </a:cubicBezTo>
                  <a:cubicBezTo>
                    <a:pt x="12" y="12"/>
                    <a:pt x="8" y="15"/>
                    <a:pt x="7" y="16"/>
                  </a:cubicBezTo>
                  <a:cubicBezTo>
                    <a:pt x="6" y="17"/>
                    <a:pt x="3" y="18"/>
                    <a:pt x="3" y="18"/>
                  </a:cubicBezTo>
                  <a:cubicBezTo>
                    <a:pt x="4" y="12"/>
                    <a:pt x="2" y="10"/>
                    <a:pt x="2" y="10"/>
                  </a:cubicBezTo>
                  <a:cubicBezTo>
                    <a:pt x="4" y="14"/>
                    <a:pt x="1" y="17"/>
                    <a:pt x="1" y="17"/>
                  </a:cubicBezTo>
                  <a:cubicBezTo>
                    <a:pt x="0" y="15"/>
                    <a:pt x="1" y="11"/>
                    <a:pt x="1" y="11"/>
                  </a:cubicBezTo>
                  <a:cubicBezTo>
                    <a:pt x="0" y="13"/>
                    <a:pt x="0" y="16"/>
                    <a:pt x="0" y="18"/>
                  </a:cubicBezTo>
                  <a:cubicBezTo>
                    <a:pt x="1" y="19"/>
                    <a:pt x="2" y="19"/>
                    <a:pt x="2" y="20"/>
                  </a:cubicBezTo>
                  <a:cubicBezTo>
                    <a:pt x="3" y="21"/>
                    <a:pt x="4" y="21"/>
                    <a:pt x="4" y="21"/>
                  </a:cubicBezTo>
                  <a:cubicBezTo>
                    <a:pt x="4" y="21"/>
                    <a:pt x="5" y="19"/>
                    <a:pt x="5" y="19"/>
                  </a:cubicBezTo>
                  <a:cubicBezTo>
                    <a:pt x="5" y="20"/>
                    <a:pt x="10" y="16"/>
                    <a:pt x="11" y="16"/>
                  </a:cubicBezTo>
                  <a:cubicBezTo>
                    <a:pt x="12" y="15"/>
                    <a:pt x="13" y="14"/>
                    <a:pt x="13" y="14"/>
                  </a:cubicBezTo>
                  <a:cubicBezTo>
                    <a:pt x="13" y="14"/>
                    <a:pt x="17" y="16"/>
                    <a:pt x="18" y="16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9" y="15"/>
                    <a:pt x="20" y="14"/>
                    <a:pt x="20" y="14"/>
                  </a:cubicBezTo>
                  <a:cubicBezTo>
                    <a:pt x="20" y="14"/>
                    <a:pt x="17" y="14"/>
                    <a:pt x="17" y="14"/>
                  </a:cubicBezTo>
                  <a:close/>
                </a:path>
              </a:pathLst>
            </a:custGeom>
            <a:solidFill>
              <a:srgbClr val="D2DB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71" name="Freeform 176"/>
            <p:cNvSpPr/>
            <p:nvPr/>
          </p:nvSpPr>
          <p:spPr bwMode="auto">
            <a:xfrm>
              <a:off x="8742363" y="4552950"/>
              <a:ext cx="77788" cy="233363"/>
            </a:xfrm>
            <a:custGeom>
              <a:avLst/>
              <a:gdLst>
                <a:gd name="T0" fmla="*/ 0 w 2"/>
                <a:gd name="T1" fmla="*/ 5 h 6"/>
                <a:gd name="T2" fmla="*/ 2 w 2"/>
                <a:gd name="T3" fmla="*/ 6 h 6"/>
                <a:gd name="T4" fmla="*/ 2 w 2"/>
                <a:gd name="T5" fmla="*/ 6 h 6"/>
                <a:gd name="T6" fmla="*/ 1 w 2"/>
                <a:gd name="T7" fmla="*/ 0 h 6"/>
                <a:gd name="T8" fmla="*/ 0 w 2"/>
                <a:gd name="T9" fmla="*/ 0 h 6"/>
                <a:gd name="T10" fmla="*/ 0 w 2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6">
                  <a:moveTo>
                    <a:pt x="0" y="5"/>
                  </a:moveTo>
                  <a:cubicBezTo>
                    <a:pt x="0" y="5"/>
                    <a:pt x="1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1" y="2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4"/>
                    <a:pt x="0" y="5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72" name="Freeform 177"/>
            <p:cNvSpPr/>
            <p:nvPr/>
          </p:nvSpPr>
          <p:spPr bwMode="auto">
            <a:xfrm>
              <a:off x="8702676" y="4941888"/>
              <a:ext cx="79375" cy="466725"/>
            </a:xfrm>
            <a:custGeom>
              <a:avLst/>
              <a:gdLst>
                <a:gd name="T0" fmla="*/ 0 w 2"/>
                <a:gd name="T1" fmla="*/ 12 h 12"/>
                <a:gd name="T2" fmla="*/ 1 w 2"/>
                <a:gd name="T3" fmla="*/ 11 h 12"/>
                <a:gd name="T4" fmla="*/ 2 w 2"/>
                <a:gd name="T5" fmla="*/ 0 h 12"/>
                <a:gd name="T6" fmla="*/ 1 w 2"/>
                <a:gd name="T7" fmla="*/ 0 h 12"/>
                <a:gd name="T8" fmla="*/ 0 w 2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2">
                  <a:moveTo>
                    <a:pt x="0" y="12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1"/>
                    <a:pt x="0" y="12"/>
                  </a:cubicBez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73" name="Freeform 178"/>
            <p:cNvSpPr/>
            <p:nvPr/>
          </p:nvSpPr>
          <p:spPr bwMode="auto">
            <a:xfrm>
              <a:off x="8702676" y="4786313"/>
              <a:ext cx="117475" cy="739775"/>
            </a:xfrm>
            <a:custGeom>
              <a:avLst/>
              <a:gdLst>
                <a:gd name="T0" fmla="*/ 1 w 3"/>
                <a:gd name="T1" fmla="*/ 19 h 19"/>
                <a:gd name="T2" fmla="*/ 2 w 3"/>
                <a:gd name="T3" fmla="*/ 17 h 19"/>
                <a:gd name="T4" fmla="*/ 3 w 3"/>
                <a:gd name="T5" fmla="*/ 2 h 19"/>
                <a:gd name="T6" fmla="*/ 3 w 3"/>
                <a:gd name="T7" fmla="*/ 0 h 19"/>
                <a:gd name="T8" fmla="*/ 2 w 3"/>
                <a:gd name="T9" fmla="*/ 0 h 19"/>
                <a:gd name="T10" fmla="*/ 2 w 3"/>
                <a:gd name="T11" fmla="*/ 1 h 19"/>
                <a:gd name="T12" fmla="*/ 2 w 3"/>
                <a:gd name="T13" fmla="*/ 3 h 19"/>
                <a:gd name="T14" fmla="*/ 0 w 3"/>
                <a:gd name="T15" fmla="*/ 18 h 19"/>
                <a:gd name="T16" fmla="*/ 1 w 3"/>
                <a:gd name="T17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19">
                  <a:moveTo>
                    <a:pt x="1" y="19"/>
                  </a:moveTo>
                  <a:cubicBezTo>
                    <a:pt x="2" y="17"/>
                    <a:pt x="2" y="17"/>
                    <a:pt x="2" y="17"/>
                  </a:cubicBezTo>
                  <a:cubicBezTo>
                    <a:pt x="2" y="17"/>
                    <a:pt x="3" y="4"/>
                    <a:pt x="3" y="2"/>
                  </a:cubicBezTo>
                  <a:cubicBezTo>
                    <a:pt x="3" y="2"/>
                    <a:pt x="3" y="1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2"/>
                    <a:pt x="2" y="3"/>
                  </a:cubicBezTo>
                  <a:cubicBezTo>
                    <a:pt x="2" y="4"/>
                    <a:pt x="0" y="16"/>
                    <a:pt x="0" y="18"/>
                  </a:cubicBezTo>
                  <a:lnTo>
                    <a:pt x="1" y="19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74" name="Freeform 179"/>
            <p:cNvSpPr/>
            <p:nvPr/>
          </p:nvSpPr>
          <p:spPr bwMode="auto">
            <a:xfrm>
              <a:off x="8782051" y="4395788"/>
              <a:ext cx="390525" cy="312738"/>
            </a:xfrm>
            <a:custGeom>
              <a:avLst/>
              <a:gdLst>
                <a:gd name="T0" fmla="*/ 5 w 10"/>
                <a:gd name="T1" fmla="*/ 7 h 8"/>
                <a:gd name="T2" fmla="*/ 5 w 10"/>
                <a:gd name="T3" fmla="*/ 7 h 8"/>
                <a:gd name="T4" fmla="*/ 6 w 10"/>
                <a:gd name="T5" fmla="*/ 5 h 8"/>
                <a:gd name="T6" fmla="*/ 8 w 10"/>
                <a:gd name="T7" fmla="*/ 4 h 8"/>
                <a:gd name="T8" fmla="*/ 9 w 10"/>
                <a:gd name="T9" fmla="*/ 4 h 8"/>
                <a:gd name="T10" fmla="*/ 10 w 10"/>
                <a:gd name="T11" fmla="*/ 4 h 8"/>
                <a:gd name="T12" fmla="*/ 5 w 10"/>
                <a:gd name="T13" fmla="*/ 0 h 8"/>
                <a:gd name="T14" fmla="*/ 4 w 10"/>
                <a:gd name="T15" fmla="*/ 0 h 8"/>
                <a:gd name="T16" fmla="*/ 3 w 10"/>
                <a:gd name="T17" fmla="*/ 0 h 8"/>
                <a:gd name="T18" fmla="*/ 0 w 10"/>
                <a:gd name="T19" fmla="*/ 4 h 8"/>
                <a:gd name="T20" fmla="*/ 1 w 10"/>
                <a:gd name="T21" fmla="*/ 8 h 8"/>
                <a:gd name="T22" fmla="*/ 1 w 10"/>
                <a:gd name="T23" fmla="*/ 7 h 8"/>
                <a:gd name="T24" fmla="*/ 3 w 10"/>
                <a:gd name="T25" fmla="*/ 7 h 8"/>
                <a:gd name="T26" fmla="*/ 3 w 10"/>
                <a:gd name="T27" fmla="*/ 5 h 8"/>
                <a:gd name="T28" fmla="*/ 4 w 10"/>
                <a:gd name="T29" fmla="*/ 4 h 8"/>
                <a:gd name="T30" fmla="*/ 5 w 10"/>
                <a:gd name="T31" fmla="*/ 6 h 8"/>
                <a:gd name="T32" fmla="*/ 5 w 10"/>
                <a:gd name="T33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" h="8">
                  <a:moveTo>
                    <a:pt x="5" y="7"/>
                  </a:move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6"/>
                    <a:pt x="6" y="5"/>
                  </a:cubicBezTo>
                  <a:cubicBezTo>
                    <a:pt x="6" y="5"/>
                    <a:pt x="7" y="4"/>
                    <a:pt x="8" y="4"/>
                  </a:cubicBezTo>
                  <a:cubicBezTo>
                    <a:pt x="8" y="4"/>
                    <a:pt x="9" y="5"/>
                    <a:pt x="9" y="4"/>
                  </a:cubicBezTo>
                  <a:cubicBezTo>
                    <a:pt x="9" y="4"/>
                    <a:pt x="10" y="4"/>
                    <a:pt x="10" y="4"/>
                  </a:cubicBezTo>
                  <a:cubicBezTo>
                    <a:pt x="10" y="4"/>
                    <a:pt x="8" y="1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3" y="0"/>
                    <a:pt x="0" y="1"/>
                    <a:pt x="0" y="4"/>
                  </a:cubicBezTo>
                  <a:cubicBezTo>
                    <a:pt x="0" y="6"/>
                    <a:pt x="1" y="8"/>
                    <a:pt x="1" y="8"/>
                  </a:cubicBezTo>
                  <a:cubicBezTo>
                    <a:pt x="1" y="7"/>
                    <a:pt x="1" y="8"/>
                    <a:pt x="1" y="7"/>
                  </a:cubicBezTo>
                  <a:cubicBezTo>
                    <a:pt x="2" y="7"/>
                    <a:pt x="3" y="7"/>
                    <a:pt x="3" y="7"/>
                  </a:cubicBezTo>
                  <a:cubicBezTo>
                    <a:pt x="3" y="7"/>
                    <a:pt x="3" y="6"/>
                    <a:pt x="3" y="5"/>
                  </a:cubicBezTo>
                  <a:cubicBezTo>
                    <a:pt x="3" y="5"/>
                    <a:pt x="4" y="4"/>
                    <a:pt x="4" y="4"/>
                  </a:cubicBezTo>
                  <a:cubicBezTo>
                    <a:pt x="4" y="4"/>
                    <a:pt x="5" y="5"/>
                    <a:pt x="5" y="6"/>
                  </a:cubicBezTo>
                  <a:lnTo>
                    <a:pt x="5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5" name="组合 74"/>
          <p:cNvGrpSpPr/>
          <p:nvPr/>
        </p:nvGrpSpPr>
        <p:grpSpPr>
          <a:xfrm>
            <a:off x="6226041" y="2861904"/>
            <a:ext cx="1468024" cy="948734"/>
            <a:chOff x="9690101" y="4786313"/>
            <a:chExt cx="2503486" cy="1624013"/>
          </a:xfrm>
        </p:grpSpPr>
        <p:sp>
          <p:nvSpPr>
            <p:cNvPr id="76" name="Freeform 183"/>
            <p:cNvSpPr/>
            <p:nvPr/>
          </p:nvSpPr>
          <p:spPr bwMode="auto">
            <a:xfrm>
              <a:off x="10598150" y="5260976"/>
              <a:ext cx="330200" cy="225425"/>
            </a:xfrm>
            <a:custGeom>
              <a:avLst/>
              <a:gdLst>
                <a:gd name="T0" fmla="*/ 4 w 12"/>
                <a:gd name="T1" fmla="*/ 8 h 8"/>
                <a:gd name="T2" fmla="*/ 11 w 12"/>
                <a:gd name="T3" fmla="*/ 4 h 8"/>
                <a:gd name="T4" fmla="*/ 0 w 12"/>
                <a:gd name="T5" fmla="*/ 0 h 8"/>
                <a:gd name="T6" fmla="*/ 4 w 12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8">
                  <a:moveTo>
                    <a:pt x="4" y="8"/>
                  </a:moveTo>
                  <a:cubicBezTo>
                    <a:pt x="4" y="8"/>
                    <a:pt x="12" y="6"/>
                    <a:pt x="11" y="4"/>
                  </a:cubicBezTo>
                  <a:cubicBezTo>
                    <a:pt x="10" y="1"/>
                    <a:pt x="2" y="0"/>
                    <a:pt x="0" y="0"/>
                  </a:cubicBezTo>
                  <a:lnTo>
                    <a:pt x="4" y="8"/>
                  </a:lnTo>
                  <a:close/>
                </a:path>
              </a:pathLst>
            </a:custGeom>
            <a:solidFill>
              <a:srgbClr val="EEAC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77" name="Freeform 184"/>
            <p:cNvSpPr/>
            <p:nvPr/>
          </p:nvSpPr>
          <p:spPr bwMode="auto">
            <a:xfrm>
              <a:off x="11753850" y="4981576"/>
              <a:ext cx="109537" cy="28575"/>
            </a:xfrm>
            <a:custGeom>
              <a:avLst/>
              <a:gdLst>
                <a:gd name="T0" fmla="*/ 4 w 4"/>
                <a:gd name="T1" fmla="*/ 1 h 1"/>
                <a:gd name="T2" fmla="*/ 1 w 4"/>
                <a:gd name="T3" fmla="*/ 1 h 1"/>
                <a:gd name="T4" fmla="*/ 1 w 4"/>
                <a:gd name="T5" fmla="*/ 0 h 1"/>
                <a:gd name="T6" fmla="*/ 4 w 4"/>
                <a:gd name="T7" fmla="*/ 0 h 1"/>
                <a:gd name="T8" fmla="*/ 4 w 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">
                  <a:moveTo>
                    <a:pt x="4" y="1"/>
                  </a:moveTo>
                  <a:cubicBezTo>
                    <a:pt x="4" y="1"/>
                    <a:pt x="2" y="1"/>
                    <a:pt x="1" y="1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1" y="0"/>
                    <a:pt x="3" y="0"/>
                    <a:pt x="4" y="0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78" name="Freeform 185"/>
            <p:cNvSpPr/>
            <p:nvPr/>
          </p:nvSpPr>
          <p:spPr bwMode="auto">
            <a:xfrm>
              <a:off x="11642725" y="4926013"/>
              <a:ext cx="550862" cy="560388"/>
            </a:xfrm>
            <a:custGeom>
              <a:avLst/>
              <a:gdLst>
                <a:gd name="T0" fmla="*/ 0 w 20"/>
                <a:gd name="T1" fmla="*/ 11 h 20"/>
                <a:gd name="T2" fmla="*/ 11 w 20"/>
                <a:gd name="T3" fmla="*/ 0 h 20"/>
                <a:gd name="T4" fmla="*/ 19 w 20"/>
                <a:gd name="T5" fmla="*/ 9 h 20"/>
                <a:gd name="T6" fmla="*/ 9 w 20"/>
                <a:gd name="T7" fmla="*/ 19 h 20"/>
                <a:gd name="T8" fmla="*/ 9 w 20"/>
                <a:gd name="T9" fmla="*/ 19 h 20"/>
                <a:gd name="T10" fmla="*/ 0 w 20"/>
                <a:gd name="T11" fmla="*/ 1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20">
                  <a:moveTo>
                    <a:pt x="0" y="11"/>
                  </a:moveTo>
                  <a:cubicBezTo>
                    <a:pt x="0" y="11"/>
                    <a:pt x="10" y="0"/>
                    <a:pt x="11" y="0"/>
                  </a:cubicBezTo>
                  <a:cubicBezTo>
                    <a:pt x="11" y="0"/>
                    <a:pt x="20" y="8"/>
                    <a:pt x="19" y="9"/>
                  </a:cubicBezTo>
                  <a:cubicBezTo>
                    <a:pt x="19" y="10"/>
                    <a:pt x="11" y="19"/>
                    <a:pt x="9" y="19"/>
                  </a:cubicBezTo>
                  <a:cubicBezTo>
                    <a:pt x="8" y="19"/>
                    <a:pt x="9" y="19"/>
                    <a:pt x="9" y="19"/>
                  </a:cubicBezTo>
                  <a:cubicBezTo>
                    <a:pt x="9" y="19"/>
                    <a:pt x="8" y="20"/>
                    <a:pt x="0" y="11"/>
                  </a:cubicBezTo>
                  <a:close/>
                </a:path>
              </a:pathLst>
            </a:custGeom>
            <a:solidFill>
              <a:srgbClr val="61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79" name="Freeform 186"/>
            <p:cNvSpPr/>
            <p:nvPr/>
          </p:nvSpPr>
          <p:spPr bwMode="auto">
            <a:xfrm>
              <a:off x="11671300" y="4926013"/>
              <a:ext cx="495300" cy="503238"/>
            </a:xfrm>
            <a:custGeom>
              <a:avLst/>
              <a:gdLst>
                <a:gd name="T0" fmla="*/ 0 w 18"/>
                <a:gd name="T1" fmla="*/ 11 h 18"/>
                <a:gd name="T2" fmla="*/ 4 w 18"/>
                <a:gd name="T3" fmla="*/ 14 h 18"/>
                <a:gd name="T4" fmla="*/ 14 w 18"/>
                <a:gd name="T5" fmla="*/ 5 h 18"/>
                <a:gd name="T6" fmla="*/ 11 w 18"/>
                <a:gd name="T7" fmla="*/ 0 h 18"/>
                <a:gd name="T8" fmla="*/ 14 w 18"/>
                <a:gd name="T9" fmla="*/ 5 h 18"/>
                <a:gd name="T10" fmla="*/ 17 w 18"/>
                <a:gd name="T11" fmla="*/ 9 h 18"/>
                <a:gd name="T12" fmla="*/ 9 w 18"/>
                <a:gd name="T13" fmla="*/ 18 h 18"/>
                <a:gd name="T14" fmla="*/ 17 w 18"/>
                <a:gd name="T15" fmla="*/ 9 h 18"/>
                <a:gd name="T16" fmla="*/ 14 w 18"/>
                <a:gd name="T17" fmla="*/ 6 h 18"/>
                <a:gd name="T18" fmla="*/ 10 w 18"/>
                <a:gd name="T19" fmla="*/ 9 h 18"/>
                <a:gd name="T20" fmla="*/ 11 w 18"/>
                <a:gd name="T21" fmla="*/ 11 h 18"/>
                <a:gd name="T22" fmla="*/ 9 w 18"/>
                <a:gd name="T23" fmla="*/ 11 h 18"/>
                <a:gd name="T24" fmla="*/ 4 w 18"/>
                <a:gd name="T25" fmla="*/ 14 h 18"/>
                <a:gd name="T26" fmla="*/ 0 w 18"/>
                <a:gd name="T27" fmla="*/ 1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" h="18">
                  <a:moveTo>
                    <a:pt x="0" y="11"/>
                  </a:moveTo>
                  <a:cubicBezTo>
                    <a:pt x="0" y="11"/>
                    <a:pt x="3" y="14"/>
                    <a:pt x="4" y="14"/>
                  </a:cubicBezTo>
                  <a:cubicBezTo>
                    <a:pt x="5" y="13"/>
                    <a:pt x="14" y="6"/>
                    <a:pt x="14" y="5"/>
                  </a:cubicBezTo>
                  <a:cubicBezTo>
                    <a:pt x="13" y="4"/>
                    <a:pt x="14" y="4"/>
                    <a:pt x="11" y="0"/>
                  </a:cubicBezTo>
                  <a:cubicBezTo>
                    <a:pt x="11" y="0"/>
                    <a:pt x="14" y="4"/>
                    <a:pt x="14" y="5"/>
                  </a:cubicBezTo>
                  <a:cubicBezTo>
                    <a:pt x="14" y="5"/>
                    <a:pt x="18" y="8"/>
                    <a:pt x="17" y="9"/>
                  </a:cubicBezTo>
                  <a:cubicBezTo>
                    <a:pt x="17" y="9"/>
                    <a:pt x="18" y="10"/>
                    <a:pt x="9" y="18"/>
                  </a:cubicBezTo>
                  <a:cubicBezTo>
                    <a:pt x="9" y="18"/>
                    <a:pt x="17" y="10"/>
                    <a:pt x="17" y="9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1" y="9"/>
                    <a:pt x="10" y="9"/>
                  </a:cubicBezTo>
                  <a:cubicBezTo>
                    <a:pt x="10" y="9"/>
                    <a:pt x="11" y="10"/>
                    <a:pt x="11" y="11"/>
                  </a:cubicBezTo>
                  <a:cubicBezTo>
                    <a:pt x="10" y="12"/>
                    <a:pt x="9" y="11"/>
                    <a:pt x="9" y="11"/>
                  </a:cubicBezTo>
                  <a:cubicBezTo>
                    <a:pt x="9" y="11"/>
                    <a:pt x="5" y="14"/>
                    <a:pt x="4" y="14"/>
                  </a:cubicBezTo>
                  <a:cubicBezTo>
                    <a:pt x="3" y="14"/>
                    <a:pt x="1" y="12"/>
                    <a:pt x="0" y="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80" name="Freeform 187"/>
            <p:cNvSpPr/>
            <p:nvPr/>
          </p:nvSpPr>
          <p:spPr bwMode="auto">
            <a:xfrm>
              <a:off x="11642725" y="4953001"/>
              <a:ext cx="165100" cy="196850"/>
            </a:xfrm>
            <a:custGeom>
              <a:avLst/>
              <a:gdLst>
                <a:gd name="T0" fmla="*/ 0 w 6"/>
                <a:gd name="T1" fmla="*/ 7 h 7"/>
                <a:gd name="T2" fmla="*/ 3 w 6"/>
                <a:gd name="T3" fmla="*/ 6 h 7"/>
                <a:gd name="T4" fmla="*/ 5 w 6"/>
                <a:gd name="T5" fmla="*/ 5 h 7"/>
                <a:gd name="T6" fmla="*/ 6 w 6"/>
                <a:gd name="T7" fmla="*/ 4 h 7"/>
                <a:gd name="T8" fmla="*/ 6 w 6"/>
                <a:gd name="T9" fmla="*/ 4 h 7"/>
                <a:gd name="T10" fmla="*/ 6 w 6"/>
                <a:gd name="T11" fmla="*/ 3 h 7"/>
                <a:gd name="T12" fmla="*/ 6 w 6"/>
                <a:gd name="T13" fmla="*/ 3 h 7"/>
                <a:gd name="T14" fmla="*/ 6 w 6"/>
                <a:gd name="T15" fmla="*/ 2 h 7"/>
                <a:gd name="T16" fmla="*/ 6 w 6"/>
                <a:gd name="T17" fmla="*/ 1 h 7"/>
                <a:gd name="T18" fmla="*/ 4 w 6"/>
                <a:gd name="T19" fmla="*/ 1 h 7"/>
                <a:gd name="T20" fmla="*/ 3 w 6"/>
                <a:gd name="T21" fmla="*/ 2 h 7"/>
                <a:gd name="T22" fmla="*/ 3 w 6"/>
                <a:gd name="T23" fmla="*/ 1 h 7"/>
                <a:gd name="T24" fmla="*/ 4 w 6"/>
                <a:gd name="T25" fmla="*/ 0 h 7"/>
                <a:gd name="T26" fmla="*/ 3 w 6"/>
                <a:gd name="T27" fmla="*/ 0 h 7"/>
                <a:gd name="T28" fmla="*/ 2 w 6"/>
                <a:gd name="T29" fmla="*/ 2 h 7"/>
                <a:gd name="T30" fmla="*/ 2 w 6"/>
                <a:gd name="T31" fmla="*/ 3 h 7"/>
                <a:gd name="T32" fmla="*/ 0 w 6"/>
                <a:gd name="T33" fmla="*/ 5 h 7"/>
                <a:gd name="T34" fmla="*/ 0 w 6"/>
                <a:gd name="T3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" h="7">
                  <a:moveTo>
                    <a:pt x="0" y="7"/>
                  </a:moveTo>
                  <a:cubicBezTo>
                    <a:pt x="0" y="7"/>
                    <a:pt x="3" y="6"/>
                    <a:pt x="3" y="6"/>
                  </a:cubicBezTo>
                  <a:cubicBezTo>
                    <a:pt x="4" y="6"/>
                    <a:pt x="5" y="5"/>
                    <a:pt x="5" y="5"/>
                  </a:cubicBezTo>
                  <a:cubicBezTo>
                    <a:pt x="5" y="5"/>
                    <a:pt x="6" y="5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2"/>
                  </a:cubicBezTo>
                  <a:cubicBezTo>
                    <a:pt x="6" y="2"/>
                    <a:pt x="6" y="1"/>
                    <a:pt x="6" y="1"/>
                  </a:cubicBezTo>
                  <a:cubicBezTo>
                    <a:pt x="6" y="1"/>
                    <a:pt x="4" y="1"/>
                    <a:pt x="4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1"/>
                    <a:pt x="3" y="1"/>
                  </a:cubicBezTo>
                  <a:cubicBezTo>
                    <a:pt x="4" y="1"/>
                    <a:pt x="4" y="1"/>
                    <a:pt x="4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2" y="2"/>
                    <a:pt x="2" y="2"/>
                  </a:cubicBezTo>
                  <a:cubicBezTo>
                    <a:pt x="2" y="2"/>
                    <a:pt x="2" y="3"/>
                    <a:pt x="2" y="3"/>
                  </a:cubicBezTo>
                  <a:cubicBezTo>
                    <a:pt x="0" y="5"/>
                    <a:pt x="0" y="5"/>
                    <a:pt x="0" y="5"/>
                  </a:cubicBezTo>
                  <a:lnTo>
                    <a:pt x="0" y="7"/>
                  </a:lnTo>
                  <a:close/>
                </a:path>
              </a:pathLst>
            </a:custGeom>
            <a:solidFill>
              <a:srgbClr val="F8C2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81" name="Freeform 188"/>
            <p:cNvSpPr/>
            <p:nvPr/>
          </p:nvSpPr>
          <p:spPr bwMode="auto">
            <a:xfrm>
              <a:off x="11642725" y="4981576"/>
              <a:ext cx="165100" cy="168275"/>
            </a:xfrm>
            <a:custGeom>
              <a:avLst/>
              <a:gdLst>
                <a:gd name="T0" fmla="*/ 6 w 6"/>
                <a:gd name="T1" fmla="*/ 0 h 6"/>
                <a:gd name="T2" fmla="*/ 4 w 6"/>
                <a:gd name="T3" fmla="*/ 0 h 6"/>
                <a:gd name="T4" fmla="*/ 3 w 6"/>
                <a:gd name="T5" fmla="*/ 1 h 6"/>
                <a:gd name="T6" fmla="*/ 3 w 6"/>
                <a:gd name="T7" fmla="*/ 0 h 6"/>
                <a:gd name="T8" fmla="*/ 3 w 6"/>
                <a:gd name="T9" fmla="*/ 0 h 6"/>
                <a:gd name="T10" fmla="*/ 3 w 6"/>
                <a:gd name="T11" fmla="*/ 1 h 6"/>
                <a:gd name="T12" fmla="*/ 2 w 6"/>
                <a:gd name="T13" fmla="*/ 2 h 6"/>
                <a:gd name="T14" fmla="*/ 0 w 6"/>
                <a:gd name="T15" fmla="*/ 4 h 6"/>
                <a:gd name="T16" fmla="*/ 0 w 6"/>
                <a:gd name="T17" fmla="*/ 6 h 6"/>
                <a:gd name="T18" fmla="*/ 3 w 6"/>
                <a:gd name="T19" fmla="*/ 5 h 6"/>
                <a:gd name="T20" fmla="*/ 5 w 6"/>
                <a:gd name="T21" fmla="*/ 4 h 6"/>
                <a:gd name="T22" fmla="*/ 5 w 6"/>
                <a:gd name="T23" fmla="*/ 4 h 6"/>
                <a:gd name="T24" fmla="*/ 5 w 6"/>
                <a:gd name="T25" fmla="*/ 3 h 6"/>
                <a:gd name="T26" fmla="*/ 5 w 6"/>
                <a:gd name="T27" fmla="*/ 3 h 6"/>
                <a:gd name="T28" fmla="*/ 5 w 6"/>
                <a:gd name="T29" fmla="*/ 2 h 6"/>
                <a:gd name="T30" fmla="*/ 4 w 6"/>
                <a:gd name="T31" fmla="*/ 1 h 6"/>
                <a:gd name="T32" fmla="*/ 6 w 6"/>
                <a:gd name="T33" fmla="*/ 0 h 6"/>
                <a:gd name="T34" fmla="*/ 6 w 6"/>
                <a:gd name="T3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" h="6">
                  <a:moveTo>
                    <a:pt x="6" y="0"/>
                  </a:moveTo>
                  <a:cubicBezTo>
                    <a:pt x="6" y="0"/>
                    <a:pt x="4" y="0"/>
                    <a:pt x="4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1"/>
                    <a:pt x="3" y="1"/>
                  </a:cubicBezTo>
                  <a:cubicBezTo>
                    <a:pt x="3" y="2"/>
                    <a:pt x="2" y="2"/>
                    <a:pt x="2" y="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3" y="5"/>
                    <a:pt x="3" y="5"/>
                  </a:cubicBezTo>
                  <a:cubicBezTo>
                    <a:pt x="4" y="5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2"/>
                    <a:pt x="5" y="2"/>
                  </a:cubicBezTo>
                  <a:cubicBezTo>
                    <a:pt x="5" y="2"/>
                    <a:pt x="4" y="1"/>
                    <a:pt x="4" y="1"/>
                  </a:cubicBezTo>
                  <a:cubicBezTo>
                    <a:pt x="4" y="1"/>
                    <a:pt x="4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lose/>
                </a:path>
              </a:pathLst>
            </a:custGeom>
            <a:solidFill>
              <a:srgbClr val="EEAC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82" name="Freeform 189"/>
            <p:cNvSpPr/>
            <p:nvPr/>
          </p:nvSpPr>
          <p:spPr bwMode="auto">
            <a:xfrm>
              <a:off x="11176000" y="4841876"/>
              <a:ext cx="192087" cy="223838"/>
            </a:xfrm>
            <a:custGeom>
              <a:avLst/>
              <a:gdLst>
                <a:gd name="T0" fmla="*/ 6 w 7"/>
                <a:gd name="T1" fmla="*/ 8 h 8"/>
                <a:gd name="T2" fmla="*/ 6 w 7"/>
                <a:gd name="T3" fmla="*/ 7 h 8"/>
                <a:gd name="T4" fmla="*/ 7 w 7"/>
                <a:gd name="T5" fmla="*/ 7 h 8"/>
                <a:gd name="T6" fmla="*/ 7 w 7"/>
                <a:gd name="T7" fmla="*/ 5 h 8"/>
                <a:gd name="T8" fmla="*/ 7 w 7"/>
                <a:gd name="T9" fmla="*/ 4 h 8"/>
                <a:gd name="T10" fmla="*/ 7 w 7"/>
                <a:gd name="T11" fmla="*/ 2 h 8"/>
                <a:gd name="T12" fmla="*/ 5 w 7"/>
                <a:gd name="T13" fmla="*/ 1 h 8"/>
                <a:gd name="T14" fmla="*/ 1 w 7"/>
                <a:gd name="T15" fmla="*/ 0 h 8"/>
                <a:gd name="T16" fmla="*/ 0 w 7"/>
                <a:gd name="T17" fmla="*/ 6 h 8"/>
                <a:gd name="T18" fmla="*/ 6 w 7"/>
                <a:gd name="T1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8">
                  <a:moveTo>
                    <a:pt x="6" y="8"/>
                  </a:moveTo>
                  <a:cubicBezTo>
                    <a:pt x="6" y="7"/>
                    <a:pt x="6" y="7"/>
                    <a:pt x="6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6"/>
                    <a:pt x="7" y="5"/>
                  </a:cubicBezTo>
                  <a:cubicBezTo>
                    <a:pt x="7" y="5"/>
                    <a:pt x="7" y="4"/>
                    <a:pt x="7" y="4"/>
                  </a:cubicBezTo>
                  <a:cubicBezTo>
                    <a:pt x="7" y="4"/>
                    <a:pt x="7" y="3"/>
                    <a:pt x="7" y="2"/>
                  </a:cubicBezTo>
                  <a:cubicBezTo>
                    <a:pt x="7" y="2"/>
                    <a:pt x="5" y="1"/>
                    <a:pt x="5" y="1"/>
                  </a:cubicBezTo>
                  <a:cubicBezTo>
                    <a:pt x="4" y="0"/>
                    <a:pt x="2" y="0"/>
                    <a:pt x="1" y="0"/>
                  </a:cubicBezTo>
                  <a:cubicBezTo>
                    <a:pt x="1" y="0"/>
                    <a:pt x="0" y="6"/>
                    <a:pt x="0" y="6"/>
                  </a:cubicBezTo>
                  <a:cubicBezTo>
                    <a:pt x="0" y="6"/>
                    <a:pt x="1" y="8"/>
                    <a:pt x="6" y="8"/>
                  </a:cubicBezTo>
                  <a:close/>
                </a:path>
              </a:pathLst>
            </a:custGeom>
            <a:solidFill>
              <a:srgbClr val="F8C2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83" name="Freeform 190"/>
            <p:cNvSpPr/>
            <p:nvPr/>
          </p:nvSpPr>
          <p:spPr bwMode="auto">
            <a:xfrm>
              <a:off x="11176000" y="4897438"/>
              <a:ext cx="136525" cy="168275"/>
            </a:xfrm>
            <a:custGeom>
              <a:avLst/>
              <a:gdLst>
                <a:gd name="T0" fmla="*/ 3 w 5"/>
                <a:gd name="T1" fmla="*/ 3 h 6"/>
                <a:gd name="T2" fmla="*/ 3 w 5"/>
                <a:gd name="T3" fmla="*/ 4 h 6"/>
                <a:gd name="T4" fmla="*/ 2 w 5"/>
                <a:gd name="T5" fmla="*/ 2 h 6"/>
                <a:gd name="T6" fmla="*/ 2 w 5"/>
                <a:gd name="T7" fmla="*/ 2 h 6"/>
                <a:gd name="T8" fmla="*/ 0 w 5"/>
                <a:gd name="T9" fmla="*/ 4 h 6"/>
                <a:gd name="T10" fmla="*/ 4 w 5"/>
                <a:gd name="T11" fmla="*/ 6 h 6"/>
                <a:gd name="T12" fmla="*/ 4 w 5"/>
                <a:gd name="T13" fmla="*/ 5 h 6"/>
                <a:gd name="T14" fmla="*/ 5 w 5"/>
                <a:gd name="T15" fmla="*/ 4 h 6"/>
                <a:gd name="T16" fmla="*/ 4 w 5"/>
                <a:gd name="T17" fmla="*/ 3 h 6"/>
                <a:gd name="T18" fmla="*/ 3 w 5"/>
                <a:gd name="T19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6">
                  <a:moveTo>
                    <a:pt x="3" y="3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1" y="4"/>
                    <a:pt x="2" y="2"/>
                  </a:cubicBezTo>
                  <a:cubicBezTo>
                    <a:pt x="3" y="0"/>
                    <a:pt x="2" y="2"/>
                    <a:pt x="2" y="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1" y="6"/>
                    <a:pt x="4" y="6"/>
                  </a:cubicBezTo>
                  <a:cubicBezTo>
                    <a:pt x="4" y="6"/>
                    <a:pt x="4" y="5"/>
                    <a:pt x="4" y="5"/>
                  </a:cubicBezTo>
                  <a:cubicBezTo>
                    <a:pt x="5" y="5"/>
                    <a:pt x="5" y="4"/>
                    <a:pt x="5" y="4"/>
                  </a:cubicBezTo>
                  <a:cubicBezTo>
                    <a:pt x="4" y="3"/>
                    <a:pt x="4" y="3"/>
                    <a:pt x="4" y="3"/>
                  </a:cubicBezTo>
                  <a:lnTo>
                    <a:pt x="3" y="3"/>
                  </a:lnTo>
                  <a:close/>
                </a:path>
              </a:pathLst>
            </a:custGeom>
            <a:solidFill>
              <a:srgbClr val="EEAC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84" name="Freeform 191"/>
            <p:cNvSpPr/>
            <p:nvPr/>
          </p:nvSpPr>
          <p:spPr bwMode="auto">
            <a:xfrm>
              <a:off x="11312525" y="5010151"/>
              <a:ext cx="55562" cy="26988"/>
            </a:xfrm>
            <a:custGeom>
              <a:avLst/>
              <a:gdLst>
                <a:gd name="T0" fmla="*/ 2 w 2"/>
                <a:gd name="T1" fmla="*/ 0 h 1"/>
                <a:gd name="T2" fmla="*/ 1 w 2"/>
                <a:gd name="T3" fmla="*/ 0 h 1"/>
                <a:gd name="T4" fmla="*/ 1 w 2"/>
                <a:gd name="T5" fmla="*/ 1 h 1"/>
                <a:gd name="T6" fmla="*/ 2 w 2"/>
                <a:gd name="T7" fmla="*/ 1 h 1"/>
                <a:gd name="T8" fmla="*/ 2 w 2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0"/>
                  </a:cubicBezTo>
                  <a:close/>
                </a:path>
              </a:pathLst>
            </a:custGeom>
            <a:solidFill>
              <a:srgbClr val="EEAC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85" name="Freeform 192"/>
            <p:cNvSpPr/>
            <p:nvPr/>
          </p:nvSpPr>
          <p:spPr bwMode="auto">
            <a:xfrm>
              <a:off x="11147425" y="4786313"/>
              <a:ext cx="247650" cy="250825"/>
            </a:xfrm>
            <a:custGeom>
              <a:avLst/>
              <a:gdLst>
                <a:gd name="T0" fmla="*/ 0 w 9"/>
                <a:gd name="T1" fmla="*/ 9 h 9"/>
                <a:gd name="T2" fmla="*/ 2 w 9"/>
                <a:gd name="T3" fmla="*/ 8 h 9"/>
                <a:gd name="T4" fmla="*/ 3 w 9"/>
                <a:gd name="T5" fmla="*/ 6 h 9"/>
                <a:gd name="T6" fmla="*/ 4 w 9"/>
                <a:gd name="T7" fmla="*/ 6 h 9"/>
                <a:gd name="T8" fmla="*/ 4 w 9"/>
                <a:gd name="T9" fmla="*/ 8 h 9"/>
                <a:gd name="T10" fmla="*/ 5 w 9"/>
                <a:gd name="T11" fmla="*/ 8 h 9"/>
                <a:gd name="T12" fmla="*/ 5 w 9"/>
                <a:gd name="T13" fmla="*/ 6 h 9"/>
                <a:gd name="T14" fmla="*/ 6 w 9"/>
                <a:gd name="T15" fmla="*/ 5 h 9"/>
                <a:gd name="T16" fmla="*/ 6 w 9"/>
                <a:gd name="T17" fmla="*/ 4 h 9"/>
                <a:gd name="T18" fmla="*/ 8 w 9"/>
                <a:gd name="T19" fmla="*/ 4 h 9"/>
                <a:gd name="T20" fmla="*/ 9 w 9"/>
                <a:gd name="T21" fmla="*/ 3 h 9"/>
                <a:gd name="T22" fmla="*/ 6 w 9"/>
                <a:gd name="T23" fmla="*/ 1 h 9"/>
                <a:gd name="T24" fmla="*/ 3 w 9"/>
                <a:gd name="T25" fmla="*/ 1 h 9"/>
                <a:gd name="T26" fmla="*/ 3 w 9"/>
                <a:gd name="T27" fmla="*/ 1 h 9"/>
                <a:gd name="T28" fmla="*/ 2 w 9"/>
                <a:gd name="T29" fmla="*/ 1 h 9"/>
                <a:gd name="T30" fmla="*/ 0 w 9"/>
                <a:gd name="T31" fmla="*/ 4 h 9"/>
                <a:gd name="T32" fmla="*/ 0 w 9"/>
                <a:gd name="T33" fmla="*/ 7 h 9"/>
                <a:gd name="T34" fmla="*/ 0 w 9"/>
                <a:gd name="T3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" h="9">
                  <a:moveTo>
                    <a:pt x="0" y="9"/>
                  </a:moveTo>
                  <a:cubicBezTo>
                    <a:pt x="0" y="9"/>
                    <a:pt x="1" y="8"/>
                    <a:pt x="2" y="8"/>
                  </a:cubicBezTo>
                  <a:cubicBezTo>
                    <a:pt x="2" y="7"/>
                    <a:pt x="3" y="6"/>
                    <a:pt x="3" y="6"/>
                  </a:cubicBezTo>
                  <a:cubicBezTo>
                    <a:pt x="3" y="6"/>
                    <a:pt x="4" y="6"/>
                    <a:pt x="4" y="6"/>
                  </a:cubicBezTo>
                  <a:cubicBezTo>
                    <a:pt x="4" y="6"/>
                    <a:pt x="4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6"/>
                    <a:pt x="5" y="6"/>
                  </a:cubicBezTo>
                  <a:cubicBezTo>
                    <a:pt x="5" y="6"/>
                    <a:pt x="6" y="5"/>
                    <a:pt x="6" y="5"/>
                  </a:cubicBezTo>
                  <a:cubicBezTo>
                    <a:pt x="6" y="5"/>
                    <a:pt x="6" y="4"/>
                    <a:pt x="6" y="4"/>
                  </a:cubicBezTo>
                  <a:cubicBezTo>
                    <a:pt x="6" y="4"/>
                    <a:pt x="8" y="4"/>
                    <a:pt x="8" y="4"/>
                  </a:cubicBezTo>
                  <a:cubicBezTo>
                    <a:pt x="8" y="4"/>
                    <a:pt x="9" y="3"/>
                    <a:pt x="9" y="3"/>
                  </a:cubicBezTo>
                  <a:cubicBezTo>
                    <a:pt x="9" y="3"/>
                    <a:pt x="6" y="2"/>
                    <a:pt x="6" y="1"/>
                  </a:cubicBezTo>
                  <a:cubicBezTo>
                    <a:pt x="6" y="1"/>
                    <a:pt x="4" y="1"/>
                    <a:pt x="3" y="1"/>
                  </a:cubicBezTo>
                  <a:cubicBezTo>
                    <a:pt x="3" y="0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0" y="2"/>
                    <a:pt x="0" y="4"/>
                  </a:cubicBezTo>
                  <a:cubicBezTo>
                    <a:pt x="0" y="4"/>
                    <a:pt x="0" y="7"/>
                    <a:pt x="0" y="7"/>
                  </a:cubicBezTo>
                  <a:cubicBezTo>
                    <a:pt x="0" y="7"/>
                    <a:pt x="0" y="9"/>
                    <a:pt x="0" y="9"/>
                  </a:cubicBezTo>
                  <a:close/>
                </a:path>
              </a:pathLst>
            </a:custGeom>
            <a:solidFill>
              <a:srgbClr val="3120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86" name="Freeform 193"/>
            <p:cNvSpPr/>
            <p:nvPr/>
          </p:nvSpPr>
          <p:spPr bwMode="auto">
            <a:xfrm>
              <a:off x="9690101" y="5486401"/>
              <a:ext cx="247650" cy="250825"/>
            </a:xfrm>
            <a:custGeom>
              <a:avLst/>
              <a:gdLst>
                <a:gd name="T0" fmla="*/ 0 w 9"/>
                <a:gd name="T1" fmla="*/ 9 h 9"/>
                <a:gd name="T2" fmla="*/ 2 w 9"/>
                <a:gd name="T3" fmla="*/ 9 h 9"/>
                <a:gd name="T4" fmla="*/ 4 w 9"/>
                <a:gd name="T5" fmla="*/ 7 h 9"/>
                <a:gd name="T6" fmla="*/ 7 w 9"/>
                <a:gd name="T7" fmla="*/ 7 h 9"/>
                <a:gd name="T8" fmla="*/ 8 w 9"/>
                <a:gd name="T9" fmla="*/ 6 h 9"/>
                <a:gd name="T10" fmla="*/ 9 w 9"/>
                <a:gd name="T11" fmla="*/ 3 h 9"/>
                <a:gd name="T12" fmla="*/ 7 w 9"/>
                <a:gd name="T13" fmla="*/ 1 h 9"/>
                <a:gd name="T14" fmla="*/ 7 w 9"/>
                <a:gd name="T15" fmla="*/ 0 h 9"/>
                <a:gd name="T16" fmla="*/ 4 w 9"/>
                <a:gd name="T17" fmla="*/ 2 h 9"/>
                <a:gd name="T18" fmla="*/ 4 w 9"/>
                <a:gd name="T19" fmla="*/ 3 h 9"/>
                <a:gd name="T20" fmla="*/ 1 w 9"/>
                <a:gd name="T21" fmla="*/ 6 h 9"/>
                <a:gd name="T22" fmla="*/ 0 w 9"/>
                <a:gd name="T2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" h="9">
                  <a:moveTo>
                    <a:pt x="0" y="9"/>
                  </a:moveTo>
                  <a:cubicBezTo>
                    <a:pt x="0" y="9"/>
                    <a:pt x="2" y="9"/>
                    <a:pt x="2" y="9"/>
                  </a:cubicBezTo>
                  <a:cubicBezTo>
                    <a:pt x="2" y="9"/>
                    <a:pt x="4" y="7"/>
                    <a:pt x="4" y="7"/>
                  </a:cubicBezTo>
                  <a:cubicBezTo>
                    <a:pt x="5" y="7"/>
                    <a:pt x="7" y="7"/>
                    <a:pt x="7" y="7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9" y="3"/>
                    <a:pt x="9" y="3"/>
                  </a:cubicBezTo>
                  <a:cubicBezTo>
                    <a:pt x="9" y="3"/>
                    <a:pt x="8" y="1"/>
                    <a:pt x="7" y="1"/>
                  </a:cubicBezTo>
                  <a:cubicBezTo>
                    <a:pt x="7" y="1"/>
                    <a:pt x="7" y="0"/>
                    <a:pt x="7" y="0"/>
                  </a:cubicBezTo>
                  <a:cubicBezTo>
                    <a:pt x="6" y="0"/>
                    <a:pt x="4" y="2"/>
                    <a:pt x="4" y="2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2" y="5"/>
                    <a:pt x="1" y="6"/>
                  </a:cubicBezTo>
                  <a:cubicBezTo>
                    <a:pt x="1" y="6"/>
                    <a:pt x="0" y="9"/>
                    <a:pt x="0" y="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87" name="Freeform 194"/>
            <p:cNvSpPr/>
            <p:nvPr/>
          </p:nvSpPr>
          <p:spPr bwMode="auto">
            <a:xfrm>
              <a:off x="10680700" y="6270626"/>
              <a:ext cx="301625" cy="139700"/>
            </a:xfrm>
            <a:custGeom>
              <a:avLst/>
              <a:gdLst>
                <a:gd name="T0" fmla="*/ 2 w 11"/>
                <a:gd name="T1" fmla="*/ 0 h 5"/>
                <a:gd name="T2" fmla="*/ 1 w 11"/>
                <a:gd name="T3" fmla="*/ 1 h 5"/>
                <a:gd name="T4" fmla="*/ 1 w 11"/>
                <a:gd name="T5" fmla="*/ 4 h 5"/>
                <a:gd name="T6" fmla="*/ 0 w 11"/>
                <a:gd name="T7" fmla="*/ 4 h 5"/>
                <a:gd name="T8" fmla="*/ 3 w 11"/>
                <a:gd name="T9" fmla="*/ 5 h 5"/>
                <a:gd name="T10" fmla="*/ 3 w 11"/>
                <a:gd name="T11" fmla="*/ 5 h 5"/>
                <a:gd name="T12" fmla="*/ 7 w 11"/>
                <a:gd name="T13" fmla="*/ 5 h 5"/>
                <a:gd name="T14" fmla="*/ 11 w 11"/>
                <a:gd name="T15" fmla="*/ 5 h 5"/>
                <a:gd name="T16" fmla="*/ 11 w 11"/>
                <a:gd name="T17" fmla="*/ 4 h 5"/>
                <a:gd name="T18" fmla="*/ 7 w 11"/>
                <a:gd name="T19" fmla="*/ 3 h 5"/>
                <a:gd name="T20" fmla="*/ 6 w 11"/>
                <a:gd name="T21" fmla="*/ 1 h 5"/>
                <a:gd name="T22" fmla="*/ 4 w 11"/>
                <a:gd name="T23" fmla="*/ 0 h 5"/>
                <a:gd name="T24" fmla="*/ 2 w 11"/>
                <a:gd name="T2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" h="5">
                  <a:moveTo>
                    <a:pt x="2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2"/>
                    <a:pt x="1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7" y="5"/>
                    <a:pt x="7" y="5"/>
                  </a:cubicBezTo>
                  <a:cubicBezTo>
                    <a:pt x="8" y="5"/>
                    <a:pt x="11" y="5"/>
                    <a:pt x="11" y="5"/>
                  </a:cubicBezTo>
                  <a:cubicBezTo>
                    <a:pt x="11" y="5"/>
                    <a:pt x="11" y="4"/>
                    <a:pt x="11" y="4"/>
                  </a:cubicBezTo>
                  <a:cubicBezTo>
                    <a:pt x="10" y="4"/>
                    <a:pt x="8" y="4"/>
                    <a:pt x="7" y="3"/>
                  </a:cubicBezTo>
                  <a:cubicBezTo>
                    <a:pt x="7" y="3"/>
                    <a:pt x="6" y="1"/>
                    <a:pt x="6" y="1"/>
                  </a:cubicBezTo>
                  <a:cubicBezTo>
                    <a:pt x="5" y="0"/>
                    <a:pt x="4" y="0"/>
                    <a:pt x="4" y="0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88" name="Freeform 195"/>
            <p:cNvSpPr/>
            <p:nvPr/>
          </p:nvSpPr>
          <p:spPr bwMode="auto">
            <a:xfrm>
              <a:off x="10598150" y="5457826"/>
              <a:ext cx="330200" cy="895350"/>
            </a:xfrm>
            <a:custGeom>
              <a:avLst/>
              <a:gdLst>
                <a:gd name="T0" fmla="*/ 11 w 12"/>
                <a:gd name="T1" fmla="*/ 29 h 32"/>
                <a:gd name="T2" fmla="*/ 8 w 12"/>
                <a:gd name="T3" fmla="*/ 30 h 32"/>
                <a:gd name="T4" fmla="*/ 4 w 12"/>
                <a:gd name="T5" fmla="*/ 30 h 32"/>
                <a:gd name="T6" fmla="*/ 5 w 12"/>
                <a:gd name="T7" fmla="*/ 26 h 32"/>
                <a:gd name="T8" fmla="*/ 5 w 12"/>
                <a:gd name="T9" fmla="*/ 14 h 32"/>
                <a:gd name="T10" fmla="*/ 1 w 12"/>
                <a:gd name="T11" fmla="*/ 7 h 32"/>
                <a:gd name="T12" fmla="*/ 1 w 12"/>
                <a:gd name="T13" fmla="*/ 2 h 32"/>
                <a:gd name="T14" fmla="*/ 6 w 12"/>
                <a:gd name="T15" fmla="*/ 0 h 32"/>
                <a:gd name="T16" fmla="*/ 9 w 12"/>
                <a:gd name="T17" fmla="*/ 1 h 32"/>
                <a:gd name="T18" fmla="*/ 9 w 12"/>
                <a:gd name="T19" fmla="*/ 6 h 32"/>
                <a:gd name="T20" fmla="*/ 12 w 12"/>
                <a:gd name="T21" fmla="*/ 15 h 32"/>
                <a:gd name="T22" fmla="*/ 10 w 12"/>
                <a:gd name="T23" fmla="*/ 20 h 32"/>
                <a:gd name="T24" fmla="*/ 10 w 12"/>
                <a:gd name="T25" fmla="*/ 25 h 32"/>
                <a:gd name="T26" fmla="*/ 11 w 12"/>
                <a:gd name="T27" fmla="*/ 2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" h="32">
                  <a:moveTo>
                    <a:pt x="11" y="29"/>
                  </a:moveTo>
                  <a:cubicBezTo>
                    <a:pt x="11" y="29"/>
                    <a:pt x="9" y="29"/>
                    <a:pt x="8" y="30"/>
                  </a:cubicBezTo>
                  <a:cubicBezTo>
                    <a:pt x="8" y="30"/>
                    <a:pt x="7" y="32"/>
                    <a:pt x="4" y="30"/>
                  </a:cubicBezTo>
                  <a:cubicBezTo>
                    <a:pt x="4" y="30"/>
                    <a:pt x="5" y="27"/>
                    <a:pt x="5" y="26"/>
                  </a:cubicBezTo>
                  <a:cubicBezTo>
                    <a:pt x="5" y="25"/>
                    <a:pt x="5" y="15"/>
                    <a:pt x="5" y="14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0" y="3"/>
                    <a:pt x="1" y="2"/>
                  </a:cubicBezTo>
                  <a:cubicBezTo>
                    <a:pt x="1" y="2"/>
                    <a:pt x="6" y="0"/>
                    <a:pt x="6" y="0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6"/>
                    <a:pt x="9" y="6"/>
                  </a:cubicBezTo>
                  <a:cubicBezTo>
                    <a:pt x="9" y="7"/>
                    <a:pt x="12" y="13"/>
                    <a:pt x="12" y="15"/>
                  </a:cubicBezTo>
                  <a:cubicBezTo>
                    <a:pt x="12" y="16"/>
                    <a:pt x="11" y="17"/>
                    <a:pt x="10" y="20"/>
                  </a:cubicBezTo>
                  <a:cubicBezTo>
                    <a:pt x="10" y="25"/>
                    <a:pt x="10" y="25"/>
                    <a:pt x="10" y="25"/>
                  </a:cubicBezTo>
                  <a:lnTo>
                    <a:pt x="11" y="29"/>
                  </a:lnTo>
                  <a:close/>
                </a:path>
              </a:pathLst>
            </a:custGeom>
            <a:solidFill>
              <a:srgbClr val="484D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89" name="Freeform 196"/>
            <p:cNvSpPr/>
            <p:nvPr/>
          </p:nvSpPr>
          <p:spPr bwMode="auto">
            <a:xfrm>
              <a:off x="10598150" y="5457826"/>
              <a:ext cx="301625" cy="868363"/>
            </a:xfrm>
            <a:custGeom>
              <a:avLst/>
              <a:gdLst>
                <a:gd name="T0" fmla="*/ 9 w 11"/>
                <a:gd name="T1" fmla="*/ 23 h 31"/>
                <a:gd name="T2" fmla="*/ 11 w 11"/>
                <a:gd name="T3" fmla="*/ 17 h 31"/>
                <a:gd name="T4" fmla="*/ 9 w 11"/>
                <a:gd name="T5" fmla="*/ 21 h 31"/>
                <a:gd name="T6" fmla="*/ 6 w 11"/>
                <a:gd name="T7" fmla="*/ 25 h 31"/>
                <a:gd name="T8" fmla="*/ 7 w 11"/>
                <a:gd name="T9" fmla="*/ 22 h 31"/>
                <a:gd name="T10" fmla="*/ 6 w 11"/>
                <a:gd name="T11" fmla="*/ 18 h 31"/>
                <a:gd name="T12" fmla="*/ 7 w 11"/>
                <a:gd name="T13" fmla="*/ 20 h 31"/>
                <a:gd name="T14" fmla="*/ 7 w 11"/>
                <a:gd name="T15" fmla="*/ 16 h 31"/>
                <a:gd name="T16" fmla="*/ 6 w 11"/>
                <a:gd name="T17" fmla="*/ 15 h 31"/>
                <a:gd name="T18" fmla="*/ 7 w 11"/>
                <a:gd name="T19" fmla="*/ 15 h 31"/>
                <a:gd name="T20" fmla="*/ 8 w 11"/>
                <a:gd name="T21" fmla="*/ 16 h 31"/>
                <a:gd name="T22" fmla="*/ 8 w 11"/>
                <a:gd name="T23" fmla="*/ 13 h 31"/>
                <a:gd name="T24" fmla="*/ 3 w 11"/>
                <a:gd name="T25" fmla="*/ 9 h 31"/>
                <a:gd name="T26" fmla="*/ 6 w 11"/>
                <a:gd name="T27" fmla="*/ 11 h 31"/>
                <a:gd name="T28" fmla="*/ 3 w 11"/>
                <a:gd name="T29" fmla="*/ 7 h 31"/>
                <a:gd name="T30" fmla="*/ 6 w 11"/>
                <a:gd name="T31" fmla="*/ 5 h 31"/>
                <a:gd name="T32" fmla="*/ 8 w 11"/>
                <a:gd name="T33" fmla="*/ 7 h 31"/>
                <a:gd name="T34" fmla="*/ 10 w 11"/>
                <a:gd name="T35" fmla="*/ 8 h 31"/>
                <a:gd name="T36" fmla="*/ 9 w 11"/>
                <a:gd name="T37" fmla="*/ 6 h 31"/>
                <a:gd name="T38" fmla="*/ 9 w 11"/>
                <a:gd name="T39" fmla="*/ 1 h 31"/>
                <a:gd name="T40" fmla="*/ 6 w 11"/>
                <a:gd name="T41" fmla="*/ 0 h 31"/>
                <a:gd name="T42" fmla="*/ 1 w 11"/>
                <a:gd name="T43" fmla="*/ 2 h 31"/>
                <a:gd name="T44" fmla="*/ 1 w 11"/>
                <a:gd name="T45" fmla="*/ 7 h 31"/>
                <a:gd name="T46" fmla="*/ 5 w 11"/>
                <a:gd name="T47" fmla="*/ 14 h 31"/>
                <a:gd name="T48" fmla="*/ 5 w 11"/>
                <a:gd name="T49" fmla="*/ 26 h 31"/>
                <a:gd name="T50" fmla="*/ 4 w 11"/>
                <a:gd name="T51" fmla="*/ 30 h 31"/>
                <a:gd name="T52" fmla="*/ 6 w 11"/>
                <a:gd name="T53" fmla="*/ 31 h 31"/>
                <a:gd name="T54" fmla="*/ 7 w 11"/>
                <a:gd name="T55" fmla="*/ 26 h 31"/>
                <a:gd name="T56" fmla="*/ 9 w 11"/>
                <a:gd name="T57" fmla="*/ 2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" h="31">
                  <a:moveTo>
                    <a:pt x="9" y="23"/>
                  </a:moveTo>
                  <a:cubicBezTo>
                    <a:pt x="9" y="22"/>
                    <a:pt x="11" y="17"/>
                    <a:pt x="11" y="17"/>
                  </a:cubicBezTo>
                  <a:cubicBezTo>
                    <a:pt x="11" y="17"/>
                    <a:pt x="9" y="20"/>
                    <a:pt x="9" y="21"/>
                  </a:cubicBezTo>
                  <a:cubicBezTo>
                    <a:pt x="9" y="23"/>
                    <a:pt x="6" y="25"/>
                    <a:pt x="6" y="25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6" y="21"/>
                    <a:pt x="6" y="18"/>
                    <a:pt x="6" y="18"/>
                  </a:cubicBezTo>
                  <a:cubicBezTo>
                    <a:pt x="6" y="19"/>
                    <a:pt x="7" y="20"/>
                    <a:pt x="7" y="20"/>
                  </a:cubicBezTo>
                  <a:cubicBezTo>
                    <a:pt x="6" y="19"/>
                    <a:pt x="7" y="16"/>
                    <a:pt x="7" y="16"/>
                  </a:cubicBezTo>
                  <a:cubicBezTo>
                    <a:pt x="7" y="16"/>
                    <a:pt x="6" y="15"/>
                    <a:pt x="6" y="15"/>
                  </a:cubicBezTo>
                  <a:cubicBezTo>
                    <a:pt x="6" y="13"/>
                    <a:pt x="7" y="15"/>
                    <a:pt x="7" y="15"/>
                  </a:cubicBezTo>
                  <a:cubicBezTo>
                    <a:pt x="8" y="15"/>
                    <a:pt x="8" y="16"/>
                    <a:pt x="8" y="16"/>
                  </a:cubicBezTo>
                  <a:cubicBezTo>
                    <a:pt x="8" y="16"/>
                    <a:pt x="9" y="14"/>
                    <a:pt x="8" y="13"/>
                  </a:cubicBezTo>
                  <a:cubicBezTo>
                    <a:pt x="8" y="13"/>
                    <a:pt x="3" y="9"/>
                    <a:pt x="3" y="9"/>
                  </a:cubicBezTo>
                  <a:cubicBezTo>
                    <a:pt x="4" y="9"/>
                    <a:pt x="6" y="11"/>
                    <a:pt x="6" y="11"/>
                  </a:cubicBezTo>
                  <a:cubicBezTo>
                    <a:pt x="5" y="10"/>
                    <a:pt x="3" y="7"/>
                    <a:pt x="3" y="7"/>
                  </a:cubicBezTo>
                  <a:cubicBezTo>
                    <a:pt x="3" y="7"/>
                    <a:pt x="5" y="5"/>
                    <a:pt x="6" y="5"/>
                  </a:cubicBezTo>
                  <a:cubicBezTo>
                    <a:pt x="7" y="4"/>
                    <a:pt x="7" y="6"/>
                    <a:pt x="8" y="7"/>
                  </a:cubicBezTo>
                  <a:cubicBezTo>
                    <a:pt x="8" y="7"/>
                    <a:pt x="9" y="7"/>
                    <a:pt x="10" y="8"/>
                  </a:cubicBezTo>
                  <a:cubicBezTo>
                    <a:pt x="9" y="7"/>
                    <a:pt x="9" y="6"/>
                    <a:pt x="9" y="6"/>
                  </a:cubicBezTo>
                  <a:cubicBezTo>
                    <a:pt x="9" y="6"/>
                    <a:pt x="9" y="1"/>
                    <a:pt x="9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1" y="2"/>
                    <a:pt x="1" y="2"/>
                  </a:cubicBezTo>
                  <a:cubicBezTo>
                    <a:pt x="0" y="3"/>
                    <a:pt x="1" y="7"/>
                    <a:pt x="1" y="7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5"/>
                    <a:pt x="5" y="25"/>
                    <a:pt x="5" y="26"/>
                  </a:cubicBezTo>
                  <a:cubicBezTo>
                    <a:pt x="5" y="27"/>
                    <a:pt x="4" y="30"/>
                    <a:pt x="4" y="30"/>
                  </a:cubicBezTo>
                  <a:cubicBezTo>
                    <a:pt x="5" y="31"/>
                    <a:pt x="5" y="31"/>
                    <a:pt x="6" y="31"/>
                  </a:cubicBezTo>
                  <a:cubicBezTo>
                    <a:pt x="6" y="29"/>
                    <a:pt x="7" y="26"/>
                    <a:pt x="7" y="26"/>
                  </a:cubicBezTo>
                  <a:cubicBezTo>
                    <a:pt x="7" y="26"/>
                    <a:pt x="9" y="24"/>
                    <a:pt x="9" y="23"/>
                  </a:cubicBezTo>
                  <a:close/>
                </a:path>
              </a:pathLst>
            </a:custGeom>
            <a:solidFill>
              <a:srgbClr val="2123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90" name="Freeform 197"/>
            <p:cNvSpPr/>
            <p:nvPr/>
          </p:nvSpPr>
          <p:spPr bwMode="auto">
            <a:xfrm>
              <a:off x="9882188" y="5289551"/>
              <a:ext cx="935037" cy="560388"/>
            </a:xfrm>
            <a:custGeom>
              <a:avLst/>
              <a:gdLst>
                <a:gd name="T0" fmla="*/ 1 w 34"/>
                <a:gd name="T1" fmla="*/ 16 h 20"/>
                <a:gd name="T2" fmla="*/ 15 w 34"/>
                <a:gd name="T3" fmla="*/ 20 h 20"/>
                <a:gd name="T4" fmla="*/ 27 w 34"/>
                <a:gd name="T5" fmla="*/ 12 h 20"/>
                <a:gd name="T6" fmla="*/ 34 w 34"/>
                <a:gd name="T7" fmla="*/ 8 h 20"/>
                <a:gd name="T8" fmla="*/ 34 w 34"/>
                <a:gd name="T9" fmla="*/ 6 h 20"/>
                <a:gd name="T10" fmla="*/ 26 w 34"/>
                <a:gd name="T11" fmla="*/ 0 h 20"/>
                <a:gd name="T12" fmla="*/ 22 w 34"/>
                <a:gd name="T13" fmla="*/ 3 h 20"/>
                <a:gd name="T14" fmla="*/ 20 w 34"/>
                <a:gd name="T15" fmla="*/ 7 h 20"/>
                <a:gd name="T16" fmla="*/ 15 w 34"/>
                <a:gd name="T17" fmla="*/ 14 h 20"/>
                <a:gd name="T18" fmla="*/ 13 w 34"/>
                <a:gd name="T19" fmla="*/ 13 h 20"/>
                <a:gd name="T20" fmla="*/ 7 w 34"/>
                <a:gd name="T21" fmla="*/ 12 h 20"/>
                <a:gd name="T22" fmla="*/ 2 w 34"/>
                <a:gd name="T23" fmla="*/ 10 h 20"/>
                <a:gd name="T24" fmla="*/ 1 w 34"/>
                <a:gd name="T25" fmla="*/ 1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" h="20">
                  <a:moveTo>
                    <a:pt x="1" y="16"/>
                  </a:moveTo>
                  <a:cubicBezTo>
                    <a:pt x="1" y="16"/>
                    <a:pt x="13" y="20"/>
                    <a:pt x="15" y="20"/>
                  </a:cubicBezTo>
                  <a:cubicBezTo>
                    <a:pt x="15" y="20"/>
                    <a:pt x="26" y="13"/>
                    <a:pt x="27" y="12"/>
                  </a:cubicBezTo>
                  <a:cubicBezTo>
                    <a:pt x="28" y="12"/>
                    <a:pt x="34" y="8"/>
                    <a:pt x="34" y="8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4" y="6"/>
                    <a:pt x="27" y="1"/>
                    <a:pt x="26" y="0"/>
                  </a:cubicBezTo>
                  <a:cubicBezTo>
                    <a:pt x="25" y="0"/>
                    <a:pt x="22" y="2"/>
                    <a:pt x="22" y="3"/>
                  </a:cubicBezTo>
                  <a:cubicBezTo>
                    <a:pt x="21" y="4"/>
                    <a:pt x="20" y="7"/>
                    <a:pt x="20" y="7"/>
                  </a:cubicBezTo>
                  <a:cubicBezTo>
                    <a:pt x="20" y="7"/>
                    <a:pt x="17" y="10"/>
                    <a:pt x="15" y="14"/>
                  </a:cubicBezTo>
                  <a:cubicBezTo>
                    <a:pt x="15" y="14"/>
                    <a:pt x="13" y="13"/>
                    <a:pt x="13" y="13"/>
                  </a:cubicBezTo>
                  <a:cubicBezTo>
                    <a:pt x="12" y="13"/>
                    <a:pt x="8" y="12"/>
                    <a:pt x="7" y="12"/>
                  </a:cubicBezTo>
                  <a:cubicBezTo>
                    <a:pt x="7" y="12"/>
                    <a:pt x="2" y="10"/>
                    <a:pt x="2" y="10"/>
                  </a:cubicBezTo>
                  <a:cubicBezTo>
                    <a:pt x="2" y="10"/>
                    <a:pt x="0" y="12"/>
                    <a:pt x="1" y="16"/>
                  </a:cubicBezTo>
                  <a:close/>
                </a:path>
              </a:pathLst>
            </a:custGeom>
            <a:solidFill>
              <a:srgbClr val="484D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91" name="Freeform 198"/>
            <p:cNvSpPr/>
            <p:nvPr/>
          </p:nvSpPr>
          <p:spPr bwMode="auto">
            <a:xfrm>
              <a:off x="9909175" y="5289551"/>
              <a:ext cx="825500" cy="531813"/>
            </a:xfrm>
            <a:custGeom>
              <a:avLst/>
              <a:gdLst>
                <a:gd name="T0" fmla="*/ 30 w 30"/>
                <a:gd name="T1" fmla="*/ 4 h 19"/>
                <a:gd name="T2" fmla="*/ 25 w 30"/>
                <a:gd name="T3" fmla="*/ 0 h 19"/>
                <a:gd name="T4" fmla="*/ 21 w 30"/>
                <a:gd name="T5" fmla="*/ 3 h 19"/>
                <a:gd name="T6" fmla="*/ 19 w 30"/>
                <a:gd name="T7" fmla="*/ 7 h 19"/>
                <a:gd name="T8" fmla="*/ 14 w 30"/>
                <a:gd name="T9" fmla="*/ 14 h 19"/>
                <a:gd name="T10" fmla="*/ 12 w 30"/>
                <a:gd name="T11" fmla="*/ 13 h 19"/>
                <a:gd name="T12" fmla="*/ 6 w 30"/>
                <a:gd name="T13" fmla="*/ 12 h 19"/>
                <a:gd name="T14" fmla="*/ 1 w 30"/>
                <a:gd name="T15" fmla="*/ 10 h 19"/>
                <a:gd name="T16" fmla="*/ 0 w 30"/>
                <a:gd name="T17" fmla="*/ 12 h 19"/>
                <a:gd name="T18" fmla="*/ 5 w 30"/>
                <a:gd name="T19" fmla="*/ 15 h 19"/>
                <a:gd name="T20" fmla="*/ 13 w 30"/>
                <a:gd name="T21" fmla="*/ 19 h 19"/>
                <a:gd name="T22" fmla="*/ 12 w 30"/>
                <a:gd name="T23" fmla="*/ 17 h 19"/>
                <a:gd name="T24" fmla="*/ 14 w 30"/>
                <a:gd name="T25" fmla="*/ 15 h 19"/>
                <a:gd name="T26" fmla="*/ 14 w 30"/>
                <a:gd name="T27" fmla="*/ 19 h 19"/>
                <a:gd name="T28" fmla="*/ 15 w 30"/>
                <a:gd name="T29" fmla="*/ 15 h 19"/>
                <a:gd name="T30" fmla="*/ 16 w 30"/>
                <a:gd name="T31" fmla="*/ 17 h 19"/>
                <a:gd name="T32" fmla="*/ 16 w 30"/>
                <a:gd name="T33" fmla="*/ 13 h 19"/>
                <a:gd name="T34" fmla="*/ 17 w 30"/>
                <a:gd name="T35" fmla="*/ 14 h 19"/>
                <a:gd name="T36" fmla="*/ 17 w 30"/>
                <a:gd name="T37" fmla="*/ 15 h 19"/>
                <a:gd name="T38" fmla="*/ 19 w 30"/>
                <a:gd name="T39" fmla="*/ 12 h 19"/>
                <a:gd name="T40" fmla="*/ 20 w 30"/>
                <a:gd name="T41" fmla="*/ 10 h 19"/>
                <a:gd name="T42" fmla="*/ 28 w 30"/>
                <a:gd name="T43" fmla="*/ 5 h 19"/>
                <a:gd name="T44" fmla="*/ 30 w 30"/>
                <a:gd name="T45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0" h="19">
                  <a:moveTo>
                    <a:pt x="30" y="4"/>
                  </a:moveTo>
                  <a:cubicBezTo>
                    <a:pt x="28" y="2"/>
                    <a:pt x="25" y="1"/>
                    <a:pt x="25" y="0"/>
                  </a:cubicBezTo>
                  <a:cubicBezTo>
                    <a:pt x="24" y="0"/>
                    <a:pt x="21" y="2"/>
                    <a:pt x="21" y="3"/>
                  </a:cubicBezTo>
                  <a:cubicBezTo>
                    <a:pt x="20" y="4"/>
                    <a:pt x="19" y="7"/>
                    <a:pt x="19" y="7"/>
                  </a:cubicBezTo>
                  <a:cubicBezTo>
                    <a:pt x="19" y="7"/>
                    <a:pt x="16" y="10"/>
                    <a:pt x="14" y="14"/>
                  </a:cubicBezTo>
                  <a:cubicBezTo>
                    <a:pt x="14" y="14"/>
                    <a:pt x="12" y="13"/>
                    <a:pt x="12" y="13"/>
                  </a:cubicBezTo>
                  <a:cubicBezTo>
                    <a:pt x="11" y="13"/>
                    <a:pt x="7" y="12"/>
                    <a:pt x="6" y="12"/>
                  </a:cubicBezTo>
                  <a:cubicBezTo>
                    <a:pt x="6" y="12"/>
                    <a:pt x="1" y="10"/>
                    <a:pt x="1" y="10"/>
                  </a:cubicBezTo>
                  <a:cubicBezTo>
                    <a:pt x="1" y="10"/>
                    <a:pt x="0" y="11"/>
                    <a:pt x="0" y="12"/>
                  </a:cubicBezTo>
                  <a:cubicBezTo>
                    <a:pt x="2" y="12"/>
                    <a:pt x="4" y="13"/>
                    <a:pt x="5" y="15"/>
                  </a:cubicBezTo>
                  <a:cubicBezTo>
                    <a:pt x="5" y="15"/>
                    <a:pt x="12" y="19"/>
                    <a:pt x="13" y="19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3" y="18"/>
                    <a:pt x="14" y="19"/>
                  </a:cubicBezTo>
                  <a:cubicBezTo>
                    <a:pt x="14" y="19"/>
                    <a:pt x="14" y="16"/>
                    <a:pt x="15" y="15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7"/>
                    <a:pt x="15" y="14"/>
                    <a:pt x="16" y="13"/>
                  </a:cubicBezTo>
                  <a:cubicBezTo>
                    <a:pt x="16" y="13"/>
                    <a:pt x="16" y="14"/>
                    <a:pt x="17" y="14"/>
                  </a:cubicBezTo>
                  <a:cubicBezTo>
                    <a:pt x="17" y="14"/>
                    <a:pt x="17" y="15"/>
                    <a:pt x="17" y="15"/>
                  </a:cubicBezTo>
                  <a:cubicBezTo>
                    <a:pt x="18" y="15"/>
                    <a:pt x="18" y="12"/>
                    <a:pt x="19" y="12"/>
                  </a:cubicBezTo>
                  <a:cubicBezTo>
                    <a:pt x="19" y="11"/>
                    <a:pt x="20" y="10"/>
                    <a:pt x="20" y="10"/>
                  </a:cubicBezTo>
                  <a:cubicBezTo>
                    <a:pt x="21" y="10"/>
                    <a:pt x="26" y="5"/>
                    <a:pt x="28" y="5"/>
                  </a:cubicBezTo>
                  <a:cubicBezTo>
                    <a:pt x="29" y="5"/>
                    <a:pt x="29" y="4"/>
                    <a:pt x="30" y="4"/>
                  </a:cubicBezTo>
                  <a:close/>
                </a:path>
              </a:pathLst>
            </a:custGeom>
            <a:solidFill>
              <a:srgbClr val="2123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92" name="Freeform 199"/>
            <p:cNvSpPr/>
            <p:nvPr/>
          </p:nvSpPr>
          <p:spPr bwMode="auto">
            <a:xfrm>
              <a:off x="10598150" y="5260976"/>
              <a:ext cx="274637" cy="225425"/>
            </a:xfrm>
            <a:custGeom>
              <a:avLst/>
              <a:gdLst>
                <a:gd name="T0" fmla="*/ 0 w 10"/>
                <a:gd name="T1" fmla="*/ 1 h 8"/>
                <a:gd name="T2" fmla="*/ 4 w 10"/>
                <a:gd name="T3" fmla="*/ 5 h 8"/>
                <a:gd name="T4" fmla="*/ 9 w 10"/>
                <a:gd name="T5" fmla="*/ 8 h 8"/>
                <a:gd name="T6" fmla="*/ 10 w 10"/>
                <a:gd name="T7" fmla="*/ 7 h 8"/>
                <a:gd name="T8" fmla="*/ 4 w 10"/>
                <a:gd name="T9" fmla="*/ 3 h 8"/>
                <a:gd name="T10" fmla="*/ 0 w 10"/>
                <a:gd name="T11" fmla="*/ 0 h 8"/>
                <a:gd name="T12" fmla="*/ 0 w 10"/>
                <a:gd name="T13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8">
                  <a:moveTo>
                    <a:pt x="0" y="1"/>
                  </a:moveTo>
                  <a:cubicBezTo>
                    <a:pt x="0" y="1"/>
                    <a:pt x="3" y="4"/>
                    <a:pt x="4" y="5"/>
                  </a:cubicBezTo>
                  <a:cubicBezTo>
                    <a:pt x="4" y="5"/>
                    <a:pt x="7" y="8"/>
                    <a:pt x="9" y="8"/>
                  </a:cubicBezTo>
                  <a:cubicBezTo>
                    <a:pt x="9" y="8"/>
                    <a:pt x="10" y="7"/>
                    <a:pt x="10" y="7"/>
                  </a:cubicBezTo>
                  <a:cubicBezTo>
                    <a:pt x="10" y="6"/>
                    <a:pt x="6" y="4"/>
                    <a:pt x="4" y="3"/>
                  </a:cubicBezTo>
                  <a:cubicBezTo>
                    <a:pt x="3" y="1"/>
                    <a:pt x="0" y="0"/>
                    <a:pt x="0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93" name="Freeform 200"/>
            <p:cNvSpPr/>
            <p:nvPr/>
          </p:nvSpPr>
          <p:spPr bwMode="auto">
            <a:xfrm>
              <a:off x="10598150" y="4953001"/>
              <a:ext cx="1127125" cy="673100"/>
            </a:xfrm>
            <a:custGeom>
              <a:avLst/>
              <a:gdLst>
                <a:gd name="T0" fmla="*/ 0 w 41"/>
                <a:gd name="T1" fmla="*/ 11 h 24"/>
                <a:gd name="T2" fmla="*/ 8 w 41"/>
                <a:gd name="T3" fmla="*/ 16 h 24"/>
                <a:gd name="T4" fmla="*/ 9 w 41"/>
                <a:gd name="T5" fmla="*/ 17 h 24"/>
                <a:gd name="T6" fmla="*/ 7 w 41"/>
                <a:gd name="T7" fmla="*/ 19 h 24"/>
                <a:gd name="T8" fmla="*/ 10 w 41"/>
                <a:gd name="T9" fmla="*/ 24 h 24"/>
                <a:gd name="T10" fmla="*/ 11 w 41"/>
                <a:gd name="T11" fmla="*/ 24 h 24"/>
                <a:gd name="T12" fmla="*/ 11 w 41"/>
                <a:gd name="T13" fmla="*/ 20 h 24"/>
                <a:gd name="T14" fmla="*/ 13 w 41"/>
                <a:gd name="T15" fmla="*/ 17 h 24"/>
                <a:gd name="T16" fmla="*/ 21 w 41"/>
                <a:gd name="T17" fmla="*/ 9 h 24"/>
                <a:gd name="T18" fmla="*/ 25 w 41"/>
                <a:gd name="T19" fmla="*/ 8 h 24"/>
                <a:gd name="T20" fmla="*/ 36 w 41"/>
                <a:gd name="T21" fmla="*/ 7 h 24"/>
                <a:gd name="T22" fmla="*/ 40 w 41"/>
                <a:gd name="T23" fmla="*/ 7 h 24"/>
                <a:gd name="T24" fmla="*/ 40 w 41"/>
                <a:gd name="T25" fmla="*/ 6 h 24"/>
                <a:gd name="T26" fmla="*/ 38 w 41"/>
                <a:gd name="T27" fmla="*/ 6 h 24"/>
                <a:gd name="T28" fmla="*/ 41 w 41"/>
                <a:gd name="T29" fmla="*/ 5 h 24"/>
                <a:gd name="T30" fmla="*/ 40 w 41"/>
                <a:gd name="T31" fmla="*/ 3 h 24"/>
                <a:gd name="T32" fmla="*/ 37 w 41"/>
                <a:gd name="T33" fmla="*/ 3 h 24"/>
                <a:gd name="T34" fmla="*/ 32 w 41"/>
                <a:gd name="T35" fmla="*/ 3 h 24"/>
                <a:gd name="T36" fmla="*/ 25 w 41"/>
                <a:gd name="T37" fmla="*/ 3 h 24"/>
                <a:gd name="T38" fmla="*/ 23 w 41"/>
                <a:gd name="T39" fmla="*/ 2 h 24"/>
                <a:gd name="T40" fmla="*/ 22 w 41"/>
                <a:gd name="T41" fmla="*/ 2 h 24"/>
                <a:gd name="T42" fmla="*/ 21 w 41"/>
                <a:gd name="T43" fmla="*/ 1 h 24"/>
                <a:gd name="T44" fmla="*/ 18 w 41"/>
                <a:gd name="T45" fmla="*/ 1 h 24"/>
                <a:gd name="T46" fmla="*/ 14 w 41"/>
                <a:gd name="T47" fmla="*/ 2 h 24"/>
                <a:gd name="T48" fmla="*/ 8 w 41"/>
                <a:gd name="T49" fmla="*/ 4 h 24"/>
                <a:gd name="T50" fmla="*/ 7 w 41"/>
                <a:gd name="T51" fmla="*/ 7 h 24"/>
                <a:gd name="T52" fmla="*/ 7 w 41"/>
                <a:gd name="T53" fmla="*/ 8 h 24"/>
                <a:gd name="T54" fmla="*/ 5 w 41"/>
                <a:gd name="T55" fmla="*/ 8 h 24"/>
                <a:gd name="T56" fmla="*/ 4 w 41"/>
                <a:gd name="T57" fmla="*/ 9 h 24"/>
                <a:gd name="T58" fmla="*/ 1 w 41"/>
                <a:gd name="T59" fmla="*/ 10 h 24"/>
                <a:gd name="T60" fmla="*/ 0 w 41"/>
                <a:gd name="T61" fmla="*/ 1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1" h="24">
                  <a:moveTo>
                    <a:pt x="0" y="11"/>
                  </a:moveTo>
                  <a:cubicBezTo>
                    <a:pt x="0" y="11"/>
                    <a:pt x="8" y="15"/>
                    <a:pt x="8" y="16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7" y="19"/>
                    <a:pt x="6" y="23"/>
                    <a:pt x="10" y="24"/>
                  </a:cubicBezTo>
                  <a:cubicBezTo>
                    <a:pt x="14" y="24"/>
                    <a:pt x="11" y="24"/>
                    <a:pt x="11" y="24"/>
                  </a:cubicBezTo>
                  <a:cubicBezTo>
                    <a:pt x="11" y="24"/>
                    <a:pt x="11" y="20"/>
                    <a:pt x="11" y="20"/>
                  </a:cubicBezTo>
                  <a:cubicBezTo>
                    <a:pt x="11" y="20"/>
                    <a:pt x="13" y="18"/>
                    <a:pt x="13" y="17"/>
                  </a:cubicBezTo>
                  <a:cubicBezTo>
                    <a:pt x="14" y="17"/>
                    <a:pt x="21" y="10"/>
                    <a:pt x="21" y="9"/>
                  </a:cubicBezTo>
                  <a:cubicBezTo>
                    <a:pt x="21" y="9"/>
                    <a:pt x="23" y="8"/>
                    <a:pt x="25" y="8"/>
                  </a:cubicBezTo>
                  <a:cubicBezTo>
                    <a:pt x="26" y="8"/>
                    <a:pt x="35" y="8"/>
                    <a:pt x="36" y="7"/>
                  </a:cubicBezTo>
                  <a:cubicBezTo>
                    <a:pt x="38" y="7"/>
                    <a:pt x="39" y="8"/>
                    <a:pt x="40" y="7"/>
                  </a:cubicBezTo>
                  <a:cubicBezTo>
                    <a:pt x="40" y="6"/>
                    <a:pt x="40" y="6"/>
                    <a:pt x="40" y="6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38" y="6"/>
                    <a:pt x="41" y="6"/>
                    <a:pt x="41" y="5"/>
                  </a:cubicBezTo>
                  <a:cubicBezTo>
                    <a:pt x="41" y="5"/>
                    <a:pt x="40" y="3"/>
                    <a:pt x="40" y="3"/>
                  </a:cubicBezTo>
                  <a:cubicBezTo>
                    <a:pt x="40" y="3"/>
                    <a:pt x="37" y="3"/>
                    <a:pt x="37" y="3"/>
                  </a:cubicBezTo>
                  <a:cubicBezTo>
                    <a:pt x="36" y="3"/>
                    <a:pt x="32" y="3"/>
                    <a:pt x="32" y="3"/>
                  </a:cubicBezTo>
                  <a:cubicBezTo>
                    <a:pt x="31" y="3"/>
                    <a:pt x="26" y="4"/>
                    <a:pt x="25" y="3"/>
                  </a:cubicBezTo>
                  <a:cubicBezTo>
                    <a:pt x="25" y="3"/>
                    <a:pt x="24" y="3"/>
                    <a:pt x="23" y="2"/>
                  </a:cubicBezTo>
                  <a:cubicBezTo>
                    <a:pt x="23" y="2"/>
                    <a:pt x="22" y="2"/>
                    <a:pt x="22" y="2"/>
                  </a:cubicBezTo>
                  <a:cubicBezTo>
                    <a:pt x="22" y="2"/>
                    <a:pt x="22" y="1"/>
                    <a:pt x="21" y="1"/>
                  </a:cubicBezTo>
                  <a:cubicBezTo>
                    <a:pt x="20" y="0"/>
                    <a:pt x="18" y="1"/>
                    <a:pt x="18" y="1"/>
                  </a:cubicBezTo>
                  <a:cubicBezTo>
                    <a:pt x="18" y="1"/>
                    <a:pt x="14" y="2"/>
                    <a:pt x="14" y="2"/>
                  </a:cubicBezTo>
                  <a:cubicBezTo>
                    <a:pt x="14" y="2"/>
                    <a:pt x="8" y="3"/>
                    <a:pt x="8" y="4"/>
                  </a:cubicBezTo>
                  <a:cubicBezTo>
                    <a:pt x="8" y="4"/>
                    <a:pt x="7" y="7"/>
                    <a:pt x="7" y="7"/>
                  </a:cubicBezTo>
                  <a:cubicBezTo>
                    <a:pt x="7" y="7"/>
                    <a:pt x="7" y="8"/>
                    <a:pt x="7" y="8"/>
                  </a:cubicBezTo>
                  <a:cubicBezTo>
                    <a:pt x="7" y="8"/>
                    <a:pt x="6" y="8"/>
                    <a:pt x="5" y="8"/>
                  </a:cubicBezTo>
                  <a:cubicBezTo>
                    <a:pt x="5" y="9"/>
                    <a:pt x="4" y="10"/>
                    <a:pt x="4" y="9"/>
                  </a:cubicBezTo>
                  <a:cubicBezTo>
                    <a:pt x="3" y="9"/>
                    <a:pt x="2" y="9"/>
                    <a:pt x="1" y="10"/>
                  </a:cubicBezTo>
                  <a:cubicBezTo>
                    <a:pt x="1" y="10"/>
                    <a:pt x="0" y="11"/>
                    <a:pt x="0" y="11"/>
                  </a:cubicBezTo>
                  <a:close/>
                </a:path>
              </a:pathLst>
            </a:custGeom>
            <a:solidFill>
              <a:srgbClr val="F3E3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94" name="Freeform 201"/>
            <p:cNvSpPr/>
            <p:nvPr/>
          </p:nvSpPr>
          <p:spPr bwMode="auto">
            <a:xfrm>
              <a:off x="10872788" y="548640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7C3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95" name="Rectangle 202"/>
            <p:cNvSpPr>
              <a:spLocks noChangeArrowheads="1"/>
            </p:cNvSpPr>
            <p:nvPr/>
          </p:nvSpPr>
          <p:spPr bwMode="auto">
            <a:xfrm>
              <a:off x="11533188" y="5094288"/>
              <a:ext cx="1587" cy="1588"/>
            </a:xfrm>
            <a:prstGeom prst="rect">
              <a:avLst/>
            </a:prstGeom>
            <a:solidFill>
              <a:srgbClr val="D7C3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96" name="Freeform 203"/>
            <p:cNvSpPr/>
            <p:nvPr/>
          </p:nvSpPr>
          <p:spPr bwMode="auto">
            <a:xfrm>
              <a:off x="11588750" y="5065713"/>
              <a:ext cx="26987" cy="28575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D7C3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97" name="Freeform 204"/>
            <p:cNvSpPr>
              <a:spLocks noEditPoints="1"/>
            </p:cNvSpPr>
            <p:nvPr/>
          </p:nvSpPr>
          <p:spPr bwMode="auto">
            <a:xfrm>
              <a:off x="10598150" y="4981576"/>
              <a:ext cx="1017587" cy="504825"/>
            </a:xfrm>
            <a:custGeom>
              <a:avLst/>
              <a:gdLst>
                <a:gd name="T0" fmla="*/ 37 w 37"/>
                <a:gd name="T1" fmla="*/ 6 h 18"/>
                <a:gd name="T2" fmla="*/ 35 w 37"/>
                <a:gd name="T3" fmla="*/ 6 h 18"/>
                <a:gd name="T4" fmla="*/ 36 w 37"/>
                <a:gd name="T5" fmla="*/ 4 h 18"/>
                <a:gd name="T6" fmla="*/ 33 w 37"/>
                <a:gd name="T7" fmla="*/ 5 h 18"/>
                <a:gd name="T8" fmla="*/ 34 w 37"/>
                <a:gd name="T9" fmla="*/ 4 h 18"/>
                <a:gd name="T10" fmla="*/ 32 w 37"/>
                <a:gd name="T11" fmla="*/ 6 h 18"/>
                <a:gd name="T12" fmla="*/ 32 w 37"/>
                <a:gd name="T13" fmla="*/ 3 h 18"/>
                <a:gd name="T14" fmla="*/ 31 w 37"/>
                <a:gd name="T15" fmla="*/ 3 h 18"/>
                <a:gd name="T16" fmla="*/ 31 w 37"/>
                <a:gd name="T17" fmla="*/ 6 h 18"/>
                <a:gd name="T18" fmla="*/ 30 w 37"/>
                <a:gd name="T19" fmla="*/ 5 h 18"/>
                <a:gd name="T20" fmla="*/ 30 w 37"/>
                <a:gd name="T21" fmla="*/ 3 h 18"/>
                <a:gd name="T22" fmla="*/ 28 w 37"/>
                <a:gd name="T23" fmla="*/ 4 h 18"/>
                <a:gd name="T24" fmla="*/ 24 w 37"/>
                <a:gd name="T25" fmla="*/ 3 h 18"/>
                <a:gd name="T26" fmla="*/ 22 w 37"/>
                <a:gd name="T27" fmla="*/ 4 h 18"/>
                <a:gd name="T28" fmla="*/ 20 w 37"/>
                <a:gd name="T29" fmla="*/ 4 h 18"/>
                <a:gd name="T30" fmla="*/ 19 w 37"/>
                <a:gd name="T31" fmla="*/ 2 h 18"/>
                <a:gd name="T32" fmla="*/ 20 w 37"/>
                <a:gd name="T33" fmla="*/ 0 h 18"/>
                <a:gd name="T34" fmla="*/ 16 w 37"/>
                <a:gd name="T35" fmla="*/ 2 h 18"/>
                <a:gd name="T36" fmla="*/ 14 w 37"/>
                <a:gd name="T37" fmla="*/ 2 h 18"/>
                <a:gd name="T38" fmla="*/ 14 w 37"/>
                <a:gd name="T39" fmla="*/ 2 h 18"/>
                <a:gd name="T40" fmla="*/ 13 w 37"/>
                <a:gd name="T41" fmla="*/ 3 h 18"/>
                <a:gd name="T42" fmla="*/ 10 w 37"/>
                <a:gd name="T43" fmla="*/ 5 h 18"/>
                <a:gd name="T44" fmla="*/ 8 w 37"/>
                <a:gd name="T45" fmla="*/ 3 h 18"/>
                <a:gd name="T46" fmla="*/ 9 w 37"/>
                <a:gd name="T47" fmla="*/ 5 h 18"/>
                <a:gd name="T48" fmla="*/ 9 w 37"/>
                <a:gd name="T49" fmla="*/ 5 h 18"/>
                <a:gd name="T50" fmla="*/ 8 w 37"/>
                <a:gd name="T51" fmla="*/ 4 h 18"/>
                <a:gd name="T52" fmla="*/ 8 w 37"/>
                <a:gd name="T53" fmla="*/ 5 h 18"/>
                <a:gd name="T54" fmla="*/ 7 w 37"/>
                <a:gd name="T55" fmla="*/ 6 h 18"/>
                <a:gd name="T56" fmla="*/ 7 w 37"/>
                <a:gd name="T57" fmla="*/ 6 h 18"/>
                <a:gd name="T58" fmla="*/ 7 w 37"/>
                <a:gd name="T59" fmla="*/ 7 h 18"/>
                <a:gd name="T60" fmla="*/ 5 w 37"/>
                <a:gd name="T61" fmla="*/ 7 h 18"/>
                <a:gd name="T62" fmla="*/ 4 w 37"/>
                <a:gd name="T63" fmla="*/ 8 h 18"/>
                <a:gd name="T64" fmla="*/ 1 w 37"/>
                <a:gd name="T65" fmla="*/ 9 h 18"/>
                <a:gd name="T66" fmla="*/ 0 w 37"/>
                <a:gd name="T67" fmla="*/ 10 h 18"/>
                <a:gd name="T68" fmla="*/ 8 w 37"/>
                <a:gd name="T69" fmla="*/ 15 h 18"/>
                <a:gd name="T70" fmla="*/ 9 w 37"/>
                <a:gd name="T71" fmla="*/ 16 h 18"/>
                <a:gd name="T72" fmla="*/ 9 w 37"/>
                <a:gd name="T73" fmla="*/ 16 h 18"/>
                <a:gd name="T74" fmla="*/ 9 w 37"/>
                <a:gd name="T75" fmla="*/ 12 h 18"/>
                <a:gd name="T76" fmla="*/ 10 w 37"/>
                <a:gd name="T77" fmla="*/ 15 h 18"/>
                <a:gd name="T78" fmla="*/ 10 w 37"/>
                <a:gd name="T79" fmla="*/ 18 h 18"/>
                <a:gd name="T80" fmla="*/ 12 w 37"/>
                <a:gd name="T81" fmla="*/ 15 h 18"/>
                <a:gd name="T82" fmla="*/ 13 w 37"/>
                <a:gd name="T83" fmla="*/ 10 h 18"/>
                <a:gd name="T84" fmla="*/ 4 w 37"/>
                <a:gd name="T85" fmla="*/ 9 h 18"/>
                <a:gd name="T86" fmla="*/ 15 w 37"/>
                <a:gd name="T87" fmla="*/ 9 h 18"/>
                <a:gd name="T88" fmla="*/ 15 w 37"/>
                <a:gd name="T89" fmla="*/ 8 h 18"/>
                <a:gd name="T90" fmla="*/ 6 w 37"/>
                <a:gd name="T91" fmla="*/ 8 h 18"/>
                <a:gd name="T92" fmla="*/ 17 w 37"/>
                <a:gd name="T93" fmla="*/ 8 h 18"/>
                <a:gd name="T94" fmla="*/ 9 w 37"/>
                <a:gd name="T95" fmla="*/ 7 h 18"/>
                <a:gd name="T96" fmla="*/ 15 w 37"/>
                <a:gd name="T97" fmla="*/ 6 h 18"/>
                <a:gd name="T98" fmla="*/ 21 w 37"/>
                <a:gd name="T99" fmla="*/ 7 h 18"/>
                <a:gd name="T100" fmla="*/ 32 w 37"/>
                <a:gd name="T101" fmla="*/ 7 h 18"/>
                <a:gd name="T102" fmla="*/ 36 w 37"/>
                <a:gd name="T103" fmla="*/ 6 h 18"/>
                <a:gd name="T104" fmla="*/ 37 w 37"/>
                <a:gd name="T105" fmla="*/ 6 h 18"/>
                <a:gd name="T106" fmla="*/ 14 w 37"/>
                <a:gd name="T107" fmla="*/ 2 h 18"/>
                <a:gd name="T108" fmla="*/ 14 w 37"/>
                <a:gd name="T109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7" h="18">
                  <a:moveTo>
                    <a:pt x="37" y="6"/>
                  </a:moveTo>
                  <a:cubicBezTo>
                    <a:pt x="36" y="6"/>
                    <a:pt x="35" y="6"/>
                    <a:pt x="35" y="6"/>
                  </a:cubicBezTo>
                  <a:cubicBezTo>
                    <a:pt x="35" y="5"/>
                    <a:pt x="36" y="4"/>
                    <a:pt x="36" y="4"/>
                  </a:cubicBezTo>
                  <a:cubicBezTo>
                    <a:pt x="35" y="5"/>
                    <a:pt x="33" y="5"/>
                    <a:pt x="33" y="5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4" y="5"/>
                    <a:pt x="32" y="6"/>
                    <a:pt x="32" y="6"/>
                  </a:cubicBezTo>
                  <a:cubicBezTo>
                    <a:pt x="31" y="6"/>
                    <a:pt x="32" y="3"/>
                    <a:pt x="32" y="3"/>
                  </a:cubicBezTo>
                  <a:cubicBezTo>
                    <a:pt x="32" y="3"/>
                    <a:pt x="32" y="3"/>
                    <a:pt x="31" y="3"/>
                  </a:cubicBezTo>
                  <a:cubicBezTo>
                    <a:pt x="31" y="4"/>
                    <a:pt x="31" y="6"/>
                    <a:pt x="31" y="6"/>
                  </a:cubicBezTo>
                  <a:cubicBezTo>
                    <a:pt x="31" y="6"/>
                    <a:pt x="30" y="5"/>
                    <a:pt x="30" y="5"/>
                  </a:cubicBezTo>
                  <a:cubicBezTo>
                    <a:pt x="29" y="4"/>
                    <a:pt x="30" y="3"/>
                    <a:pt x="30" y="3"/>
                  </a:cubicBezTo>
                  <a:cubicBezTo>
                    <a:pt x="29" y="3"/>
                    <a:pt x="28" y="4"/>
                    <a:pt x="28" y="4"/>
                  </a:cubicBezTo>
                  <a:cubicBezTo>
                    <a:pt x="27" y="4"/>
                    <a:pt x="24" y="3"/>
                    <a:pt x="24" y="3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3"/>
                    <a:pt x="19" y="2"/>
                  </a:cubicBezTo>
                  <a:cubicBezTo>
                    <a:pt x="18" y="1"/>
                    <a:pt x="20" y="0"/>
                    <a:pt x="20" y="0"/>
                  </a:cubicBezTo>
                  <a:cubicBezTo>
                    <a:pt x="18" y="0"/>
                    <a:pt x="17" y="1"/>
                    <a:pt x="16" y="2"/>
                  </a:cubicBezTo>
                  <a:cubicBezTo>
                    <a:pt x="16" y="2"/>
                    <a:pt x="14" y="2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2" y="3"/>
                    <a:pt x="10" y="5"/>
                    <a:pt x="10" y="5"/>
                  </a:cubicBezTo>
                  <a:cubicBezTo>
                    <a:pt x="9" y="4"/>
                    <a:pt x="8" y="3"/>
                    <a:pt x="8" y="3"/>
                  </a:cubicBezTo>
                  <a:cubicBezTo>
                    <a:pt x="8" y="4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5"/>
                    <a:pt x="8" y="5"/>
                  </a:cubicBezTo>
                  <a:cubicBezTo>
                    <a:pt x="8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7"/>
                    <a:pt x="7" y="7"/>
                  </a:cubicBezTo>
                  <a:cubicBezTo>
                    <a:pt x="7" y="7"/>
                    <a:pt x="6" y="7"/>
                    <a:pt x="5" y="7"/>
                  </a:cubicBezTo>
                  <a:cubicBezTo>
                    <a:pt x="5" y="8"/>
                    <a:pt x="4" y="9"/>
                    <a:pt x="4" y="8"/>
                  </a:cubicBezTo>
                  <a:cubicBezTo>
                    <a:pt x="3" y="8"/>
                    <a:pt x="2" y="8"/>
                    <a:pt x="1" y="9"/>
                  </a:cubicBezTo>
                  <a:cubicBezTo>
                    <a:pt x="1" y="9"/>
                    <a:pt x="0" y="10"/>
                    <a:pt x="0" y="10"/>
                  </a:cubicBezTo>
                  <a:cubicBezTo>
                    <a:pt x="0" y="10"/>
                    <a:pt x="8" y="14"/>
                    <a:pt x="8" y="15"/>
                  </a:cubicBezTo>
                  <a:cubicBezTo>
                    <a:pt x="9" y="15"/>
                    <a:pt x="9" y="16"/>
                    <a:pt x="9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10" y="15"/>
                    <a:pt x="9" y="12"/>
                    <a:pt x="9" y="12"/>
                  </a:cubicBezTo>
                  <a:cubicBezTo>
                    <a:pt x="9" y="12"/>
                    <a:pt x="10" y="14"/>
                    <a:pt x="10" y="15"/>
                  </a:cubicBezTo>
                  <a:cubicBezTo>
                    <a:pt x="10" y="15"/>
                    <a:pt x="10" y="18"/>
                    <a:pt x="10" y="18"/>
                  </a:cubicBezTo>
                  <a:cubicBezTo>
                    <a:pt x="10" y="17"/>
                    <a:pt x="12" y="15"/>
                    <a:pt x="12" y="15"/>
                  </a:cubicBezTo>
                  <a:cubicBezTo>
                    <a:pt x="12" y="15"/>
                    <a:pt x="13" y="10"/>
                    <a:pt x="13" y="10"/>
                  </a:cubicBezTo>
                  <a:cubicBezTo>
                    <a:pt x="10" y="10"/>
                    <a:pt x="4" y="9"/>
                    <a:pt x="4" y="9"/>
                  </a:cubicBezTo>
                  <a:cubicBezTo>
                    <a:pt x="6" y="9"/>
                    <a:pt x="15" y="9"/>
                    <a:pt x="15" y="9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8" y="9"/>
                    <a:pt x="6" y="8"/>
                    <a:pt x="6" y="8"/>
                  </a:cubicBezTo>
                  <a:cubicBezTo>
                    <a:pt x="7" y="9"/>
                    <a:pt x="17" y="8"/>
                    <a:pt x="17" y="8"/>
                  </a:cubicBezTo>
                  <a:cubicBezTo>
                    <a:pt x="14" y="6"/>
                    <a:pt x="9" y="7"/>
                    <a:pt x="9" y="7"/>
                  </a:cubicBezTo>
                  <a:cubicBezTo>
                    <a:pt x="9" y="7"/>
                    <a:pt x="13" y="6"/>
                    <a:pt x="15" y="6"/>
                  </a:cubicBezTo>
                  <a:cubicBezTo>
                    <a:pt x="16" y="7"/>
                    <a:pt x="21" y="7"/>
                    <a:pt x="21" y="7"/>
                  </a:cubicBezTo>
                  <a:cubicBezTo>
                    <a:pt x="23" y="7"/>
                    <a:pt x="28" y="7"/>
                    <a:pt x="32" y="7"/>
                  </a:cubicBezTo>
                  <a:cubicBezTo>
                    <a:pt x="34" y="7"/>
                    <a:pt x="36" y="7"/>
                    <a:pt x="36" y="6"/>
                  </a:cubicBezTo>
                  <a:cubicBezTo>
                    <a:pt x="37" y="6"/>
                    <a:pt x="37" y="6"/>
                    <a:pt x="37" y="6"/>
                  </a:cubicBezTo>
                  <a:close/>
                  <a:moveTo>
                    <a:pt x="14" y="2"/>
                  </a:moveTo>
                  <a:cubicBezTo>
                    <a:pt x="14" y="2"/>
                    <a:pt x="14" y="2"/>
                    <a:pt x="14" y="2"/>
                  </a:cubicBezTo>
                  <a:close/>
                </a:path>
              </a:pathLst>
            </a:custGeom>
            <a:solidFill>
              <a:srgbClr val="D7C3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98" name="组合 97"/>
          <p:cNvGrpSpPr/>
          <p:nvPr/>
        </p:nvGrpSpPr>
        <p:grpSpPr>
          <a:xfrm>
            <a:off x="8647396" y="1845040"/>
            <a:ext cx="593336" cy="1188433"/>
            <a:chOff x="4367213" y="-290513"/>
            <a:chExt cx="4060825" cy="8121650"/>
          </a:xfrm>
        </p:grpSpPr>
        <p:sp>
          <p:nvSpPr>
            <p:cNvPr id="99" name="Freeform 608"/>
            <p:cNvSpPr/>
            <p:nvPr/>
          </p:nvSpPr>
          <p:spPr bwMode="auto">
            <a:xfrm>
              <a:off x="6962775" y="3067050"/>
              <a:ext cx="544513" cy="569913"/>
            </a:xfrm>
            <a:custGeom>
              <a:avLst/>
              <a:gdLst>
                <a:gd name="T0" fmla="*/ 20 w 145"/>
                <a:gd name="T1" fmla="*/ 152 h 152"/>
                <a:gd name="T2" fmla="*/ 145 w 145"/>
                <a:gd name="T3" fmla="*/ 92 h 152"/>
                <a:gd name="T4" fmla="*/ 82 w 145"/>
                <a:gd name="T5" fmla="*/ 0 h 152"/>
                <a:gd name="T6" fmla="*/ 4 w 145"/>
                <a:gd name="T7" fmla="*/ 85 h 152"/>
                <a:gd name="T8" fmla="*/ 20 w 145"/>
                <a:gd name="T9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5" h="152">
                  <a:moveTo>
                    <a:pt x="20" y="152"/>
                  </a:moveTo>
                  <a:cubicBezTo>
                    <a:pt x="20" y="152"/>
                    <a:pt x="132" y="121"/>
                    <a:pt x="145" y="92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82" y="0"/>
                    <a:pt x="0" y="65"/>
                    <a:pt x="4" y="85"/>
                  </a:cubicBezTo>
                  <a:cubicBezTo>
                    <a:pt x="8" y="105"/>
                    <a:pt x="20" y="152"/>
                    <a:pt x="20" y="15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00" name="Freeform 609"/>
            <p:cNvSpPr/>
            <p:nvPr/>
          </p:nvSpPr>
          <p:spPr bwMode="auto">
            <a:xfrm>
              <a:off x="5040313" y="-177800"/>
              <a:ext cx="623888" cy="522288"/>
            </a:xfrm>
            <a:custGeom>
              <a:avLst/>
              <a:gdLst>
                <a:gd name="T0" fmla="*/ 54 w 166"/>
                <a:gd name="T1" fmla="*/ 139 h 139"/>
                <a:gd name="T2" fmla="*/ 78 w 166"/>
                <a:gd name="T3" fmla="*/ 123 h 139"/>
                <a:gd name="T4" fmla="*/ 141 w 166"/>
                <a:gd name="T5" fmla="*/ 123 h 139"/>
                <a:gd name="T6" fmla="*/ 166 w 166"/>
                <a:gd name="T7" fmla="*/ 91 h 139"/>
                <a:gd name="T8" fmla="*/ 151 w 166"/>
                <a:gd name="T9" fmla="*/ 52 h 139"/>
                <a:gd name="T10" fmla="*/ 138 w 166"/>
                <a:gd name="T11" fmla="*/ 52 h 139"/>
                <a:gd name="T12" fmla="*/ 137 w 166"/>
                <a:gd name="T13" fmla="*/ 33 h 139"/>
                <a:gd name="T14" fmla="*/ 114 w 166"/>
                <a:gd name="T15" fmla="*/ 11 h 139"/>
                <a:gd name="T16" fmla="*/ 85 w 166"/>
                <a:gd name="T17" fmla="*/ 0 h 139"/>
                <a:gd name="T18" fmla="*/ 35 w 166"/>
                <a:gd name="T19" fmla="*/ 34 h 139"/>
                <a:gd name="T20" fmla="*/ 27 w 166"/>
                <a:gd name="T21" fmla="*/ 69 h 139"/>
                <a:gd name="T22" fmla="*/ 0 w 166"/>
                <a:gd name="T23" fmla="*/ 104 h 139"/>
                <a:gd name="T24" fmla="*/ 54 w 166"/>
                <a:gd name="T25" fmla="*/ 13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6" h="139">
                  <a:moveTo>
                    <a:pt x="54" y="139"/>
                  </a:moveTo>
                  <a:cubicBezTo>
                    <a:pt x="78" y="123"/>
                    <a:pt x="78" y="123"/>
                    <a:pt x="78" y="123"/>
                  </a:cubicBezTo>
                  <a:cubicBezTo>
                    <a:pt x="141" y="123"/>
                    <a:pt x="141" y="123"/>
                    <a:pt x="141" y="123"/>
                  </a:cubicBezTo>
                  <a:cubicBezTo>
                    <a:pt x="166" y="91"/>
                    <a:pt x="166" y="91"/>
                    <a:pt x="166" y="91"/>
                  </a:cubicBezTo>
                  <a:cubicBezTo>
                    <a:pt x="166" y="91"/>
                    <a:pt x="156" y="52"/>
                    <a:pt x="151" y="52"/>
                  </a:cubicBezTo>
                  <a:cubicBezTo>
                    <a:pt x="147" y="52"/>
                    <a:pt x="138" y="52"/>
                    <a:pt x="138" y="52"/>
                  </a:cubicBezTo>
                  <a:cubicBezTo>
                    <a:pt x="138" y="52"/>
                    <a:pt x="142" y="37"/>
                    <a:pt x="137" y="33"/>
                  </a:cubicBezTo>
                  <a:cubicBezTo>
                    <a:pt x="133" y="28"/>
                    <a:pt x="119" y="11"/>
                    <a:pt x="114" y="11"/>
                  </a:cubicBezTo>
                  <a:cubicBezTo>
                    <a:pt x="110" y="11"/>
                    <a:pt x="85" y="0"/>
                    <a:pt x="85" y="0"/>
                  </a:cubicBezTo>
                  <a:cubicBezTo>
                    <a:pt x="85" y="0"/>
                    <a:pt x="42" y="24"/>
                    <a:pt x="35" y="34"/>
                  </a:cubicBezTo>
                  <a:cubicBezTo>
                    <a:pt x="28" y="44"/>
                    <a:pt x="27" y="69"/>
                    <a:pt x="27" y="69"/>
                  </a:cubicBezTo>
                  <a:cubicBezTo>
                    <a:pt x="0" y="104"/>
                    <a:pt x="0" y="104"/>
                    <a:pt x="0" y="104"/>
                  </a:cubicBezTo>
                  <a:lnTo>
                    <a:pt x="54" y="139"/>
                  </a:lnTo>
                  <a:close/>
                </a:path>
              </a:pathLst>
            </a:custGeom>
            <a:solidFill>
              <a:srgbClr val="F2C2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01" name="Freeform 610"/>
            <p:cNvSpPr/>
            <p:nvPr/>
          </p:nvSpPr>
          <p:spPr bwMode="auto">
            <a:xfrm>
              <a:off x="7100888" y="-150813"/>
              <a:ext cx="714375" cy="495300"/>
            </a:xfrm>
            <a:custGeom>
              <a:avLst/>
              <a:gdLst>
                <a:gd name="T0" fmla="*/ 117 w 190"/>
                <a:gd name="T1" fmla="*/ 112 h 132"/>
                <a:gd name="T2" fmla="*/ 89 w 190"/>
                <a:gd name="T3" fmla="*/ 116 h 132"/>
                <a:gd name="T4" fmla="*/ 51 w 190"/>
                <a:gd name="T5" fmla="*/ 122 h 132"/>
                <a:gd name="T6" fmla="*/ 20 w 190"/>
                <a:gd name="T7" fmla="*/ 96 h 132"/>
                <a:gd name="T8" fmla="*/ 20 w 190"/>
                <a:gd name="T9" fmla="*/ 77 h 132"/>
                <a:gd name="T10" fmla="*/ 12 w 190"/>
                <a:gd name="T11" fmla="*/ 44 h 132"/>
                <a:gd name="T12" fmla="*/ 26 w 190"/>
                <a:gd name="T13" fmla="*/ 34 h 132"/>
                <a:gd name="T14" fmla="*/ 40 w 190"/>
                <a:gd name="T15" fmla="*/ 25 h 132"/>
                <a:gd name="T16" fmla="*/ 67 w 190"/>
                <a:gd name="T17" fmla="*/ 8 h 132"/>
                <a:gd name="T18" fmla="*/ 97 w 190"/>
                <a:gd name="T19" fmla="*/ 0 h 132"/>
                <a:gd name="T20" fmla="*/ 158 w 190"/>
                <a:gd name="T21" fmla="*/ 61 h 132"/>
                <a:gd name="T22" fmla="*/ 190 w 190"/>
                <a:gd name="T23" fmla="*/ 91 h 132"/>
                <a:gd name="T24" fmla="*/ 132 w 190"/>
                <a:gd name="T25" fmla="*/ 132 h 132"/>
                <a:gd name="T26" fmla="*/ 117 w 190"/>
                <a:gd name="T27" fmla="*/ 11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0" h="132">
                  <a:moveTo>
                    <a:pt x="117" y="112"/>
                  </a:moveTo>
                  <a:cubicBezTo>
                    <a:pt x="117" y="112"/>
                    <a:pt x="100" y="112"/>
                    <a:pt x="89" y="116"/>
                  </a:cubicBezTo>
                  <a:cubicBezTo>
                    <a:pt x="79" y="121"/>
                    <a:pt x="51" y="122"/>
                    <a:pt x="51" y="122"/>
                  </a:cubicBezTo>
                  <a:cubicBezTo>
                    <a:pt x="51" y="122"/>
                    <a:pt x="24" y="104"/>
                    <a:pt x="20" y="96"/>
                  </a:cubicBezTo>
                  <a:cubicBezTo>
                    <a:pt x="17" y="88"/>
                    <a:pt x="20" y="77"/>
                    <a:pt x="20" y="77"/>
                  </a:cubicBezTo>
                  <a:cubicBezTo>
                    <a:pt x="20" y="77"/>
                    <a:pt x="0" y="60"/>
                    <a:pt x="12" y="44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6" y="34"/>
                    <a:pt x="35" y="26"/>
                    <a:pt x="40" y="25"/>
                  </a:cubicBezTo>
                  <a:cubicBezTo>
                    <a:pt x="44" y="23"/>
                    <a:pt x="67" y="8"/>
                    <a:pt x="67" y="8"/>
                  </a:cubicBezTo>
                  <a:cubicBezTo>
                    <a:pt x="67" y="8"/>
                    <a:pt x="93" y="0"/>
                    <a:pt x="97" y="0"/>
                  </a:cubicBezTo>
                  <a:cubicBezTo>
                    <a:pt x="102" y="0"/>
                    <a:pt x="147" y="22"/>
                    <a:pt x="158" y="61"/>
                  </a:cubicBezTo>
                  <a:cubicBezTo>
                    <a:pt x="185" y="92"/>
                    <a:pt x="190" y="91"/>
                    <a:pt x="190" y="91"/>
                  </a:cubicBezTo>
                  <a:cubicBezTo>
                    <a:pt x="190" y="91"/>
                    <a:pt x="149" y="131"/>
                    <a:pt x="132" y="132"/>
                  </a:cubicBezTo>
                  <a:lnTo>
                    <a:pt x="117" y="112"/>
                  </a:lnTo>
                  <a:close/>
                </a:path>
              </a:pathLst>
            </a:custGeom>
            <a:solidFill>
              <a:srgbClr val="F2C2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02" name="Freeform 611"/>
            <p:cNvSpPr/>
            <p:nvPr/>
          </p:nvSpPr>
          <p:spPr bwMode="auto">
            <a:xfrm>
              <a:off x="4905375" y="127000"/>
              <a:ext cx="387350" cy="292100"/>
            </a:xfrm>
            <a:custGeom>
              <a:avLst/>
              <a:gdLst>
                <a:gd name="T0" fmla="*/ 36 w 103"/>
                <a:gd name="T1" fmla="*/ 0 h 78"/>
                <a:gd name="T2" fmla="*/ 103 w 103"/>
                <a:gd name="T3" fmla="*/ 49 h 78"/>
                <a:gd name="T4" fmla="*/ 79 w 103"/>
                <a:gd name="T5" fmla="*/ 78 h 78"/>
                <a:gd name="T6" fmla="*/ 0 w 103"/>
                <a:gd name="T7" fmla="*/ 53 h 78"/>
                <a:gd name="T8" fmla="*/ 36 w 103"/>
                <a:gd name="T9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" h="78">
                  <a:moveTo>
                    <a:pt x="36" y="0"/>
                  </a:moveTo>
                  <a:cubicBezTo>
                    <a:pt x="36" y="0"/>
                    <a:pt x="93" y="22"/>
                    <a:pt x="103" y="49"/>
                  </a:cubicBezTo>
                  <a:cubicBezTo>
                    <a:pt x="79" y="78"/>
                    <a:pt x="79" y="78"/>
                    <a:pt x="79" y="78"/>
                  </a:cubicBezTo>
                  <a:cubicBezTo>
                    <a:pt x="0" y="53"/>
                    <a:pt x="0" y="53"/>
                    <a:pt x="0" y="53"/>
                  </a:cubicBezTo>
                  <a:lnTo>
                    <a:pt x="36" y="0"/>
                  </a:lnTo>
                  <a:close/>
                </a:path>
              </a:pathLst>
            </a:custGeom>
            <a:solidFill>
              <a:srgbClr val="F5F7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03" name="Freeform 612"/>
            <p:cNvSpPr/>
            <p:nvPr/>
          </p:nvSpPr>
          <p:spPr bwMode="auto">
            <a:xfrm>
              <a:off x="7575550" y="127000"/>
              <a:ext cx="442913" cy="292100"/>
            </a:xfrm>
            <a:custGeom>
              <a:avLst/>
              <a:gdLst>
                <a:gd name="T0" fmla="*/ 64 w 118"/>
                <a:gd name="T1" fmla="*/ 0 h 78"/>
                <a:gd name="T2" fmla="*/ 0 w 118"/>
                <a:gd name="T3" fmla="*/ 51 h 78"/>
                <a:gd name="T4" fmla="*/ 15 w 118"/>
                <a:gd name="T5" fmla="*/ 78 h 78"/>
                <a:gd name="T6" fmla="*/ 118 w 118"/>
                <a:gd name="T7" fmla="*/ 58 h 78"/>
                <a:gd name="T8" fmla="*/ 64 w 118"/>
                <a:gd name="T9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8">
                  <a:moveTo>
                    <a:pt x="64" y="0"/>
                  </a:moveTo>
                  <a:cubicBezTo>
                    <a:pt x="0" y="51"/>
                    <a:pt x="0" y="51"/>
                    <a:pt x="0" y="51"/>
                  </a:cubicBezTo>
                  <a:cubicBezTo>
                    <a:pt x="0" y="51"/>
                    <a:pt x="1" y="70"/>
                    <a:pt x="15" y="78"/>
                  </a:cubicBezTo>
                  <a:cubicBezTo>
                    <a:pt x="118" y="58"/>
                    <a:pt x="118" y="58"/>
                    <a:pt x="118" y="58"/>
                  </a:cubicBezTo>
                  <a:lnTo>
                    <a:pt x="64" y="0"/>
                  </a:lnTo>
                  <a:close/>
                </a:path>
              </a:pathLst>
            </a:custGeom>
            <a:solidFill>
              <a:srgbClr val="F5F7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04" name="Freeform 613"/>
            <p:cNvSpPr/>
            <p:nvPr/>
          </p:nvSpPr>
          <p:spPr bwMode="auto">
            <a:xfrm>
              <a:off x="5811838" y="-185738"/>
              <a:ext cx="898525" cy="1360488"/>
            </a:xfrm>
            <a:custGeom>
              <a:avLst/>
              <a:gdLst>
                <a:gd name="T0" fmla="*/ 68 w 239"/>
                <a:gd name="T1" fmla="*/ 292 h 362"/>
                <a:gd name="T2" fmla="*/ 37 w 239"/>
                <a:gd name="T3" fmla="*/ 222 h 362"/>
                <a:gd name="T4" fmla="*/ 17 w 239"/>
                <a:gd name="T5" fmla="*/ 122 h 362"/>
                <a:gd name="T6" fmla="*/ 97 w 239"/>
                <a:gd name="T7" fmla="*/ 2 h 362"/>
                <a:gd name="T8" fmla="*/ 171 w 239"/>
                <a:gd name="T9" fmla="*/ 9 h 362"/>
                <a:gd name="T10" fmla="*/ 207 w 239"/>
                <a:gd name="T11" fmla="*/ 54 h 362"/>
                <a:gd name="T12" fmla="*/ 207 w 239"/>
                <a:gd name="T13" fmla="*/ 75 h 362"/>
                <a:gd name="T14" fmla="*/ 234 w 239"/>
                <a:gd name="T15" fmla="*/ 103 h 362"/>
                <a:gd name="T16" fmla="*/ 234 w 239"/>
                <a:gd name="T17" fmla="*/ 179 h 362"/>
                <a:gd name="T18" fmla="*/ 216 w 239"/>
                <a:gd name="T19" fmla="*/ 209 h 362"/>
                <a:gd name="T20" fmla="*/ 225 w 239"/>
                <a:gd name="T21" fmla="*/ 261 h 362"/>
                <a:gd name="T22" fmla="*/ 236 w 239"/>
                <a:gd name="T23" fmla="*/ 320 h 362"/>
                <a:gd name="T24" fmla="*/ 68 w 239"/>
                <a:gd name="T25" fmla="*/ 292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9" h="362">
                  <a:moveTo>
                    <a:pt x="68" y="292"/>
                  </a:moveTo>
                  <a:cubicBezTo>
                    <a:pt x="68" y="292"/>
                    <a:pt x="45" y="231"/>
                    <a:pt x="37" y="222"/>
                  </a:cubicBezTo>
                  <a:cubicBezTo>
                    <a:pt x="29" y="212"/>
                    <a:pt x="0" y="176"/>
                    <a:pt x="17" y="122"/>
                  </a:cubicBezTo>
                  <a:cubicBezTo>
                    <a:pt x="34" y="68"/>
                    <a:pt x="52" y="20"/>
                    <a:pt x="97" y="2"/>
                  </a:cubicBezTo>
                  <a:cubicBezTo>
                    <a:pt x="97" y="2"/>
                    <a:pt x="156" y="0"/>
                    <a:pt x="171" y="9"/>
                  </a:cubicBezTo>
                  <a:cubicBezTo>
                    <a:pt x="186" y="19"/>
                    <a:pt x="207" y="54"/>
                    <a:pt x="207" y="54"/>
                  </a:cubicBezTo>
                  <a:cubicBezTo>
                    <a:pt x="207" y="75"/>
                    <a:pt x="207" y="75"/>
                    <a:pt x="207" y="75"/>
                  </a:cubicBezTo>
                  <a:cubicBezTo>
                    <a:pt x="207" y="75"/>
                    <a:pt x="229" y="92"/>
                    <a:pt x="234" y="103"/>
                  </a:cubicBezTo>
                  <a:cubicBezTo>
                    <a:pt x="239" y="115"/>
                    <a:pt x="234" y="167"/>
                    <a:pt x="234" y="179"/>
                  </a:cubicBezTo>
                  <a:cubicBezTo>
                    <a:pt x="234" y="192"/>
                    <a:pt x="216" y="209"/>
                    <a:pt x="216" y="209"/>
                  </a:cubicBezTo>
                  <a:cubicBezTo>
                    <a:pt x="216" y="209"/>
                    <a:pt x="227" y="247"/>
                    <a:pt x="225" y="261"/>
                  </a:cubicBezTo>
                  <a:cubicBezTo>
                    <a:pt x="222" y="274"/>
                    <a:pt x="236" y="320"/>
                    <a:pt x="236" y="320"/>
                  </a:cubicBezTo>
                  <a:cubicBezTo>
                    <a:pt x="236" y="320"/>
                    <a:pt x="135" y="362"/>
                    <a:pt x="68" y="292"/>
                  </a:cubicBezTo>
                  <a:close/>
                </a:path>
              </a:pathLst>
            </a:custGeom>
            <a:solidFill>
              <a:srgbClr val="F2C2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05" name="Freeform 614"/>
            <p:cNvSpPr/>
            <p:nvPr/>
          </p:nvSpPr>
          <p:spPr bwMode="auto">
            <a:xfrm>
              <a:off x="7172325" y="-147638"/>
              <a:ext cx="406400" cy="454025"/>
            </a:xfrm>
            <a:custGeom>
              <a:avLst/>
              <a:gdLst>
                <a:gd name="T0" fmla="*/ 79 w 108"/>
                <a:gd name="T1" fmla="*/ 0 h 121"/>
                <a:gd name="T2" fmla="*/ 79 w 108"/>
                <a:gd name="T3" fmla="*/ 28 h 121"/>
                <a:gd name="T4" fmla="*/ 67 w 108"/>
                <a:gd name="T5" fmla="*/ 40 h 121"/>
                <a:gd name="T6" fmla="*/ 51 w 108"/>
                <a:gd name="T7" fmla="*/ 58 h 121"/>
                <a:gd name="T8" fmla="*/ 32 w 108"/>
                <a:gd name="T9" fmla="*/ 61 h 121"/>
                <a:gd name="T10" fmla="*/ 32 w 108"/>
                <a:gd name="T11" fmla="*/ 98 h 121"/>
                <a:gd name="T12" fmla="*/ 19 w 108"/>
                <a:gd name="T13" fmla="*/ 73 h 121"/>
                <a:gd name="T14" fmla="*/ 16 w 108"/>
                <a:gd name="T15" fmla="*/ 109 h 121"/>
                <a:gd name="T16" fmla="*/ 32 w 108"/>
                <a:gd name="T17" fmla="*/ 121 h 121"/>
                <a:gd name="T18" fmla="*/ 58 w 108"/>
                <a:gd name="T19" fmla="*/ 118 h 121"/>
                <a:gd name="T20" fmla="*/ 42 w 108"/>
                <a:gd name="T21" fmla="*/ 95 h 121"/>
                <a:gd name="T22" fmla="*/ 41 w 108"/>
                <a:gd name="T23" fmla="*/ 73 h 121"/>
                <a:gd name="T24" fmla="*/ 75 w 108"/>
                <a:gd name="T25" fmla="*/ 53 h 121"/>
                <a:gd name="T26" fmla="*/ 87 w 108"/>
                <a:gd name="T27" fmla="*/ 29 h 121"/>
                <a:gd name="T28" fmla="*/ 108 w 108"/>
                <a:gd name="T29" fmla="*/ 17 h 121"/>
                <a:gd name="T30" fmla="*/ 79 w 108"/>
                <a:gd name="T31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8" h="121">
                  <a:moveTo>
                    <a:pt x="79" y="0"/>
                  </a:moveTo>
                  <a:cubicBezTo>
                    <a:pt x="79" y="28"/>
                    <a:pt x="79" y="28"/>
                    <a:pt x="79" y="28"/>
                  </a:cubicBezTo>
                  <a:cubicBezTo>
                    <a:pt x="79" y="28"/>
                    <a:pt x="78" y="38"/>
                    <a:pt x="67" y="40"/>
                  </a:cubicBezTo>
                  <a:cubicBezTo>
                    <a:pt x="67" y="40"/>
                    <a:pt x="57" y="58"/>
                    <a:pt x="51" y="58"/>
                  </a:cubicBezTo>
                  <a:cubicBezTo>
                    <a:pt x="32" y="61"/>
                    <a:pt x="32" y="61"/>
                    <a:pt x="32" y="61"/>
                  </a:cubicBezTo>
                  <a:cubicBezTo>
                    <a:pt x="32" y="61"/>
                    <a:pt x="30" y="93"/>
                    <a:pt x="32" y="98"/>
                  </a:cubicBezTo>
                  <a:cubicBezTo>
                    <a:pt x="35" y="103"/>
                    <a:pt x="16" y="88"/>
                    <a:pt x="19" y="73"/>
                  </a:cubicBezTo>
                  <a:cubicBezTo>
                    <a:pt x="19" y="73"/>
                    <a:pt x="0" y="90"/>
                    <a:pt x="16" y="109"/>
                  </a:cubicBezTo>
                  <a:cubicBezTo>
                    <a:pt x="24" y="116"/>
                    <a:pt x="32" y="121"/>
                    <a:pt x="32" y="121"/>
                  </a:cubicBezTo>
                  <a:cubicBezTo>
                    <a:pt x="32" y="121"/>
                    <a:pt x="47" y="120"/>
                    <a:pt x="58" y="118"/>
                  </a:cubicBezTo>
                  <a:cubicBezTo>
                    <a:pt x="49" y="111"/>
                    <a:pt x="40" y="101"/>
                    <a:pt x="42" y="95"/>
                  </a:cubicBezTo>
                  <a:cubicBezTo>
                    <a:pt x="44" y="82"/>
                    <a:pt x="41" y="73"/>
                    <a:pt x="41" y="73"/>
                  </a:cubicBezTo>
                  <a:cubicBezTo>
                    <a:pt x="41" y="73"/>
                    <a:pt x="74" y="59"/>
                    <a:pt x="75" y="53"/>
                  </a:cubicBezTo>
                  <a:cubicBezTo>
                    <a:pt x="76" y="48"/>
                    <a:pt x="87" y="29"/>
                    <a:pt x="87" y="29"/>
                  </a:cubicBezTo>
                  <a:cubicBezTo>
                    <a:pt x="108" y="17"/>
                    <a:pt x="108" y="17"/>
                    <a:pt x="108" y="17"/>
                  </a:cubicBezTo>
                  <a:cubicBezTo>
                    <a:pt x="96" y="7"/>
                    <a:pt x="83" y="1"/>
                    <a:pt x="79" y="0"/>
                  </a:cubicBezTo>
                  <a:close/>
                </a:path>
              </a:pathLst>
            </a:custGeom>
            <a:solidFill>
              <a:srgbClr val="EBB2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06" name="Freeform 615"/>
            <p:cNvSpPr/>
            <p:nvPr/>
          </p:nvSpPr>
          <p:spPr bwMode="auto">
            <a:xfrm>
              <a:off x="5353050" y="-120650"/>
              <a:ext cx="263525" cy="273050"/>
            </a:xfrm>
            <a:custGeom>
              <a:avLst/>
              <a:gdLst>
                <a:gd name="T0" fmla="*/ 69 w 70"/>
                <a:gd name="T1" fmla="*/ 66 h 73"/>
                <a:gd name="T2" fmla="*/ 70 w 70"/>
                <a:gd name="T3" fmla="*/ 39 h 73"/>
                <a:gd name="T4" fmla="*/ 68 w 70"/>
                <a:gd name="T5" fmla="*/ 37 h 73"/>
                <a:gd name="T6" fmla="*/ 55 w 70"/>
                <a:gd name="T7" fmla="*/ 37 h 73"/>
                <a:gd name="T8" fmla="*/ 56 w 70"/>
                <a:gd name="T9" fmla="*/ 33 h 73"/>
                <a:gd name="T10" fmla="*/ 45 w 70"/>
                <a:gd name="T11" fmla="*/ 54 h 73"/>
                <a:gd name="T12" fmla="*/ 34 w 70"/>
                <a:gd name="T13" fmla="*/ 53 h 73"/>
                <a:gd name="T14" fmla="*/ 20 w 70"/>
                <a:gd name="T15" fmla="*/ 49 h 73"/>
                <a:gd name="T16" fmla="*/ 11 w 70"/>
                <a:gd name="T17" fmla="*/ 27 h 73"/>
                <a:gd name="T18" fmla="*/ 0 w 70"/>
                <a:gd name="T19" fmla="*/ 0 h 73"/>
                <a:gd name="T20" fmla="*/ 9 w 70"/>
                <a:gd name="T21" fmla="*/ 49 h 73"/>
                <a:gd name="T22" fmla="*/ 23 w 70"/>
                <a:gd name="T23" fmla="*/ 66 h 73"/>
                <a:gd name="T24" fmla="*/ 57 w 70"/>
                <a:gd name="T25" fmla="*/ 73 h 73"/>
                <a:gd name="T26" fmla="*/ 69 w 70"/>
                <a:gd name="T27" fmla="*/ 6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0" h="73">
                  <a:moveTo>
                    <a:pt x="69" y="66"/>
                  </a:moveTo>
                  <a:cubicBezTo>
                    <a:pt x="65" y="57"/>
                    <a:pt x="67" y="47"/>
                    <a:pt x="70" y="39"/>
                  </a:cubicBezTo>
                  <a:cubicBezTo>
                    <a:pt x="69" y="38"/>
                    <a:pt x="69" y="37"/>
                    <a:pt x="68" y="37"/>
                  </a:cubicBezTo>
                  <a:cubicBezTo>
                    <a:pt x="64" y="37"/>
                    <a:pt x="55" y="37"/>
                    <a:pt x="55" y="37"/>
                  </a:cubicBezTo>
                  <a:cubicBezTo>
                    <a:pt x="55" y="37"/>
                    <a:pt x="56" y="35"/>
                    <a:pt x="56" y="33"/>
                  </a:cubicBezTo>
                  <a:cubicBezTo>
                    <a:pt x="50" y="42"/>
                    <a:pt x="45" y="54"/>
                    <a:pt x="45" y="54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4" y="53"/>
                    <a:pt x="23" y="49"/>
                    <a:pt x="20" y="49"/>
                  </a:cubicBezTo>
                  <a:cubicBezTo>
                    <a:pt x="16" y="49"/>
                    <a:pt x="10" y="30"/>
                    <a:pt x="11" y="27"/>
                  </a:cubicBezTo>
                  <a:cubicBezTo>
                    <a:pt x="12" y="23"/>
                    <a:pt x="0" y="0"/>
                    <a:pt x="0" y="0"/>
                  </a:cubicBezTo>
                  <a:cubicBezTo>
                    <a:pt x="4" y="13"/>
                    <a:pt x="2" y="47"/>
                    <a:pt x="9" y="49"/>
                  </a:cubicBezTo>
                  <a:cubicBezTo>
                    <a:pt x="15" y="50"/>
                    <a:pt x="23" y="66"/>
                    <a:pt x="23" y="66"/>
                  </a:cubicBezTo>
                  <a:cubicBezTo>
                    <a:pt x="23" y="66"/>
                    <a:pt x="44" y="73"/>
                    <a:pt x="57" y="73"/>
                  </a:cubicBezTo>
                  <a:cubicBezTo>
                    <a:pt x="69" y="73"/>
                    <a:pt x="69" y="66"/>
                    <a:pt x="69" y="66"/>
                  </a:cubicBezTo>
                  <a:close/>
                </a:path>
              </a:pathLst>
            </a:custGeom>
            <a:solidFill>
              <a:srgbClr val="EBB2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07" name="Freeform 616"/>
            <p:cNvSpPr/>
            <p:nvPr/>
          </p:nvSpPr>
          <p:spPr bwMode="auto">
            <a:xfrm>
              <a:off x="5826125" y="-158750"/>
              <a:ext cx="865188" cy="1069975"/>
            </a:xfrm>
            <a:custGeom>
              <a:avLst/>
              <a:gdLst>
                <a:gd name="T0" fmla="*/ 230 w 230"/>
                <a:gd name="T1" fmla="*/ 166 h 285"/>
                <a:gd name="T2" fmla="*/ 189 w 230"/>
                <a:gd name="T3" fmla="*/ 154 h 285"/>
                <a:gd name="T4" fmla="*/ 189 w 230"/>
                <a:gd name="T5" fmla="*/ 141 h 285"/>
                <a:gd name="T6" fmla="*/ 147 w 230"/>
                <a:gd name="T7" fmla="*/ 154 h 285"/>
                <a:gd name="T8" fmla="*/ 120 w 230"/>
                <a:gd name="T9" fmla="*/ 129 h 285"/>
                <a:gd name="T10" fmla="*/ 112 w 230"/>
                <a:gd name="T11" fmla="*/ 87 h 285"/>
                <a:gd name="T12" fmla="*/ 93 w 230"/>
                <a:gd name="T13" fmla="*/ 76 h 285"/>
                <a:gd name="T14" fmla="*/ 98 w 230"/>
                <a:gd name="T15" fmla="*/ 47 h 285"/>
                <a:gd name="T16" fmla="*/ 81 w 230"/>
                <a:gd name="T17" fmla="*/ 0 h 285"/>
                <a:gd name="T18" fmla="*/ 13 w 230"/>
                <a:gd name="T19" fmla="*/ 115 h 285"/>
                <a:gd name="T20" fmla="*/ 24 w 230"/>
                <a:gd name="T21" fmla="*/ 203 h 285"/>
                <a:gd name="T22" fmla="*/ 49 w 230"/>
                <a:gd name="T23" fmla="*/ 194 h 285"/>
                <a:gd name="T24" fmla="*/ 112 w 230"/>
                <a:gd name="T25" fmla="*/ 216 h 285"/>
                <a:gd name="T26" fmla="*/ 174 w 230"/>
                <a:gd name="T27" fmla="*/ 285 h 285"/>
                <a:gd name="T28" fmla="*/ 147 w 230"/>
                <a:gd name="T29" fmla="*/ 215 h 285"/>
                <a:gd name="T30" fmla="*/ 175 w 230"/>
                <a:gd name="T31" fmla="*/ 215 h 285"/>
                <a:gd name="T32" fmla="*/ 215 w 230"/>
                <a:gd name="T33" fmla="*/ 198 h 285"/>
                <a:gd name="T34" fmla="*/ 230 w 230"/>
                <a:gd name="T35" fmla="*/ 172 h 285"/>
                <a:gd name="T36" fmla="*/ 230 w 230"/>
                <a:gd name="T37" fmla="*/ 166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30" h="285">
                  <a:moveTo>
                    <a:pt x="230" y="166"/>
                  </a:moveTo>
                  <a:cubicBezTo>
                    <a:pt x="213" y="155"/>
                    <a:pt x="189" y="154"/>
                    <a:pt x="189" y="154"/>
                  </a:cubicBezTo>
                  <a:cubicBezTo>
                    <a:pt x="176" y="147"/>
                    <a:pt x="189" y="141"/>
                    <a:pt x="189" y="141"/>
                  </a:cubicBezTo>
                  <a:cubicBezTo>
                    <a:pt x="176" y="137"/>
                    <a:pt x="147" y="154"/>
                    <a:pt x="147" y="154"/>
                  </a:cubicBezTo>
                  <a:cubicBezTo>
                    <a:pt x="147" y="154"/>
                    <a:pt x="137" y="145"/>
                    <a:pt x="120" y="129"/>
                  </a:cubicBezTo>
                  <a:cubicBezTo>
                    <a:pt x="103" y="113"/>
                    <a:pt x="115" y="94"/>
                    <a:pt x="112" y="87"/>
                  </a:cubicBezTo>
                  <a:cubicBezTo>
                    <a:pt x="108" y="80"/>
                    <a:pt x="93" y="76"/>
                    <a:pt x="93" y="76"/>
                  </a:cubicBezTo>
                  <a:cubicBezTo>
                    <a:pt x="88" y="72"/>
                    <a:pt x="98" y="47"/>
                    <a:pt x="98" y="47"/>
                  </a:cubicBezTo>
                  <a:cubicBezTo>
                    <a:pt x="87" y="38"/>
                    <a:pt x="83" y="16"/>
                    <a:pt x="81" y="0"/>
                  </a:cubicBezTo>
                  <a:cubicBezTo>
                    <a:pt x="44" y="22"/>
                    <a:pt x="29" y="66"/>
                    <a:pt x="13" y="115"/>
                  </a:cubicBezTo>
                  <a:cubicBezTo>
                    <a:pt x="0" y="155"/>
                    <a:pt x="13" y="186"/>
                    <a:pt x="24" y="203"/>
                  </a:cubicBezTo>
                  <a:cubicBezTo>
                    <a:pt x="37" y="200"/>
                    <a:pt x="49" y="194"/>
                    <a:pt x="49" y="194"/>
                  </a:cubicBezTo>
                  <a:cubicBezTo>
                    <a:pt x="82" y="201"/>
                    <a:pt x="112" y="216"/>
                    <a:pt x="112" y="216"/>
                  </a:cubicBezTo>
                  <a:cubicBezTo>
                    <a:pt x="131" y="250"/>
                    <a:pt x="174" y="285"/>
                    <a:pt x="174" y="285"/>
                  </a:cubicBezTo>
                  <a:cubicBezTo>
                    <a:pt x="152" y="262"/>
                    <a:pt x="147" y="215"/>
                    <a:pt x="147" y="215"/>
                  </a:cubicBezTo>
                  <a:cubicBezTo>
                    <a:pt x="147" y="215"/>
                    <a:pt x="155" y="217"/>
                    <a:pt x="175" y="215"/>
                  </a:cubicBezTo>
                  <a:cubicBezTo>
                    <a:pt x="184" y="213"/>
                    <a:pt x="201" y="206"/>
                    <a:pt x="215" y="198"/>
                  </a:cubicBezTo>
                  <a:cubicBezTo>
                    <a:pt x="221" y="192"/>
                    <a:pt x="230" y="181"/>
                    <a:pt x="230" y="172"/>
                  </a:cubicBezTo>
                  <a:cubicBezTo>
                    <a:pt x="230" y="171"/>
                    <a:pt x="230" y="168"/>
                    <a:pt x="230" y="166"/>
                  </a:cubicBezTo>
                  <a:close/>
                </a:path>
              </a:pathLst>
            </a:custGeom>
            <a:solidFill>
              <a:srgbClr val="EBB2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08" name="Freeform 617"/>
            <p:cNvSpPr/>
            <p:nvPr/>
          </p:nvSpPr>
          <p:spPr bwMode="auto">
            <a:xfrm>
              <a:off x="5759450" y="-290513"/>
              <a:ext cx="800100" cy="1163638"/>
            </a:xfrm>
            <a:custGeom>
              <a:avLst/>
              <a:gdLst>
                <a:gd name="T0" fmla="*/ 78 w 213"/>
                <a:gd name="T1" fmla="*/ 310 h 310"/>
                <a:gd name="T2" fmla="*/ 78 w 213"/>
                <a:gd name="T3" fmla="*/ 267 h 310"/>
                <a:gd name="T4" fmla="*/ 73 w 213"/>
                <a:gd name="T5" fmla="*/ 222 h 310"/>
                <a:gd name="T6" fmla="*/ 48 w 213"/>
                <a:gd name="T7" fmla="*/ 222 h 310"/>
                <a:gd name="T8" fmla="*/ 35 w 213"/>
                <a:gd name="T9" fmla="*/ 177 h 310"/>
                <a:gd name="T10" fmla="*/ 56 w 213"/>
                <a:gd name="T11" fmla="*/ 169 h 310"/>
                <a:gd name="T12" fmla="*/ 73 w 213"/>
                <a:gd name="T13" fmla="*/ 183 h 310"/>
                <a:gd name="T14" fmla="*/ 84 w 213"/>
                <a:gd name="T15" fmla="*/ 177 h 310"/>
                <a:gd name="T16" fmla="*/ 79 w 213"/>
                <a:gd name="T17" fmla="*/ 150 h 310"/>
                <a:gd name="T18" fmla="*/ 89 w 213"/>
                <a:gd name="T19" fmla="*/ 103 h 310"/>
                <a:gd name="T20" fmla="*/ 76 w 213"/>
                <a:gd name="T21" fmla="*/ 89 h 310"/>
                <a:gd name="T22" fmla="*/ 89 w 213"/>
                <a:gd name="T23" fmla="*/ 59 h 310"/>
                <a:gd name="T24" fmla="*/ 138 w 213"/>
                <a:gd name="T25" fmla="*/ 45 h 310"/>
                <a:gd name="T26" fmla="*/ 191 w 213"/>
                <a:gd name="T27" fmla="*/ 43 h 310"/>
                <a:gd name="T28" fmla="*/ 213 w 213"/>
                <a:gd name="T29" fmla="*/ 69 h 310"/>
                <a:gd name="T30" fmla="*/ 193 w 213"/>
                <a:gd name="T31" fmla="*/ 30 h 310"/>
                <a:gd name="T32" fmla="*/ 165 w 213"/>
                <a:gd name="T33" fmla="*/ 23 h 310"/>
                <a:gd name="T34" fmla="*/ 138 w 213"/>
                <a:gd name="T35" fmla="*/ 7 h 310"/>
                <a:gd name="T36" fmla="*/ 123 w 213"/>
                <a:gd name="T37" fmla="*/ 16 h 310"/>
                <a:gd name="T38" fmla="*/ 123 w 213"/>
                <a:gd name="T39" fmla="*/ 0 h 310"/>
                <a:gd name="T40" fmla="*/ 97 w 213"/>
                <a:gd name="T41" fmla="*/ 23 h 310"/>
                <a:gd name="T42" fmla="*/ 46 w 213"/>
                <a:gd name="T43" fmla="*/ 72 h 310"/>
                <a:gd name="T44" fmla="*/ 19 w 213"/>
                <a:gd name="T45" fmla="*/ 135 h 310"/>
                <a:gd name="T46" fmla="*/ 11 w 213"/>
                <a:gd name="T47" fmla="*/ 206 h 310"/>
                <a:gd name="T48" fmla="*/ 55 w 213"/>
                <a:gd name="T49" fmla="*/ 275 h 310"/>
                <a:gd name="T50" fmla="*/ 78 w 213"/>
                <a:gd name="T51" fmla="*/ 31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13" h="310">
                  <a:moveTo>
                    <a:pt x="78" y="310"/>
                  </a:moveTo>
                  <a:cubicBezTo>
                    <a:pt x="78" y="310"/>
                    <a:pt x="80" y="278"/>
                    <a:pt x="78" y="267"/>
                  </a:cubicBezTo>
                  <a:cubicBezTo>
                    <a:pt x="76" y="255"/>
                    <a:pt x="73" y="222"/>
                    <a:pt x="73" y="222"/>
                  </a:cubicBezTo>
                  <a:cubicBezTo>
                    <a:pt x="73" y="222"/>
                    <a:pt x="59" y="230"/>
                    <a:pt x="48" y="222"/>
                  </a:cubicBezTo>
                  <a:cubicBezTo>
                    <a:pt x="38" y="214"/>
                    <a:pt x="31" y="188"/>
                    <a:pt x="35" y="177"/>
                  </a:cubicBezTo>
                  <a:cubicBezTo>
                    <a:pt x="38" y="167"/>
                    <a:pt x="47" y="161"/>
                    <a:pt x="56" y="169"/>
                  </a:cubicBezTo>
                  <a:cubicBezTo>
                    <a:pt x="66" y="177"/>
                    <a:pt x="73" y="183"/>
                    <a:pt x="73" y="183"/>
                  </a:cubicBezTo>
                  <a:cubicBezTo>
                    <a:pt x="84" y="177"/>
                    <a:pt x="84" y="177"/>
                    <a:pt x="84" y="177"/>
                  </a:cubicBezTo>
                  <a:cubicBezTo>
                    <a:pt x="84" y="177"/>
                    <a:pt x="80" y="157"/>
                    <a:pt x="79" y="150"/>
                  </a:cubicBezTo>
                  <a:cubicBezTo>
                    <a:pt x="78" y="143"/>
                    <a:pt x="84" y="113"/>
                    <a:pt x="89" y="103"/>
                  </a:cubicBezTo>
                  <a:cubicBezTo>
                    <a:pt x="93" y="94"/>
                    <a:pt x="76" y="89"/>
                    <a:pt x="76" y="89"/>
                  </a:cubicBezTo>
                  <a:cubicBezTo>
                    <a:pt x="76" y="89"/>
                    <a:pt x="73" y="76"/>
                    <a:pt x="89" y="59"/>
                  </a:cubicBezTo>
                  <a:cubicBezTo>
                    <a:pt x="106" y="42"/>
                    <a:pt x="123" y="49"/>
                    <a:pt x="138" y="45"/>
                  </a:cubicBezTo>
                  <a:cubicBezTo>
                    <a:pt x="153" y="42"/>
                    <a:pt x="198" y="48"/>
                    <a:pt x="191" y="43"/>
                  </a:cubicBezTo>
                  <a:cubicBezTo>
                    <a:pt x="185" y="37"/>
                    <a:pt x="213" y="69"/>
                    <a:pt x="213" y="69"/>
                  </a:cubicBezTo>
                  <a:cubicBezTo>
                    <a:pt x="193" y="30"/>
                    <a:pt x="193" y="30"/>
                    <a:pt x="193" y="30"/>
                  </a:cubicBezTo>
                  <a:cubicBezTo>
                    <a:pt x="193" y="30"/>
                    <a:pt x="169" y="27"/>
                    <a:pt x="165" y="23"/>
                  </a:cubicBezTo>
                  <a:cubicBezTo>
                    <a:pt x="161" y="18"/>
                    <a:pt x="153" y="5"/>
                    <a:pt x="138" y="7"/>
                  </a:cubicBezTo>
                  <a:cubicBezTo>
                    <a:pt x="123" y="8"/>
                    <a:pt x="123" y="16"/>
                    <a:pt x="123" y="16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23" y="0"/>
                    <a:pt x="108" y="17"/>
                    <a:pt x="97" y="23"/>
                  </a:cubicBezTo>
                  <a:cubicBezTo>
                    <a:pt x="85" y="28"/>
                    <a:pt x="46" y="72"/>
                    <a:pt x="46" y="72"/>
                  </a:cubicBezTo>
                  <a:cubicBezTo>
                    <a:pt x="46" y="72"/>
                    <a:pt x="16" y="121"/>
                    <a:pt x="19" y="135"/>
                  </a:cubicBezTo>
                  <a:cubicBezTo>
                    <a:pt x="21" y="149"/>
                    <a:pt x="0" y="182"/>
                    <a:pt x="11" y="206"/>
                  </a:cubicBezTo>
                  <a:cubicBezTo>
                    <a:pt x="21" y="230"/>
                    <a:pt x="51" y="264"/>
                    <a:pt x="55" y="275"/>
                  </a:cubicBezTo>
                  <a:cubicBezTo>
                    <a:pt x="60" y="285"/>
                    <a:pt x="62" y="308"/>
                    <a:pt x="78" y="31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09" name="Freeform 618"/>
            <p:cNvSpPr/>
            <p:nvPr/>
          </p:nvSpPr>
          <p:spPr bwMode="auto">
            <a:xfrm>
              <a:off x="6243638" y="795337"/>
              <a:ext cx="823913" cy="1076325"/>
            </a:xfrm>
            <a:custGeom>
              <a:avLst/>
              <a:gdLst>
                <a:gd name="T0" fmla="*/ 0 w 219"/>
                <a:gd name="T1" fmla="*/ 31 h 287"/>
                <a:gd name="T2" fmla="*/ 54 w 219"/>
                <a:gd name="T3" fmla="*/ 36 h 287"/>
                <a:gd name="T4" fmla="*/ 115 w 219"/>
                <a:gd name="T5" fmla="*/ 36 h 287"/>
                <a:gd name="T6" fmla="*/ 110 w 219"/>
                <a:gd name="T7" fmla="*/ 0 h 287"/>
                <a:gd name="T8" fmla="*/ 134 w 219"/>
                <a:gd name="T9" fmla="*/ 31 h 287"/>
                <a:gd name="T10" fmla="*/ 154 w 219"/>
                <a:gd name="T11" fmla="*/ 76 h 287"/>
                <a:gd name="T12" fmla="*/ 216 w 219"/>
                <a:gd name="T13" fmla="*/ 133 h 287"/>
                <a:gd name="T14" fmla="*/ 141 w 219"/>
                <a:gd name="T15" fmla="*/ 287 h 287"/>
                <a:gd name="T16" fmla="*/ 0 w 219"/>
                <a:gd name="T17" fmla="*/ 31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9" h="287">
                  <a:moveTo>
                    <a:pt x="0" y="31"/>
                  </a:moveTo>
                  <a:cubicBezTo>
                    <a:pt x="0" y="31"/>
                    <a:pt x="41" y="29"/>
                    <a:pt x="54" y="36"/>
                  </a:cubicBezTo>
                  <a:cubicBezTo>
                    <a:pt x="66" y="43"/>
                    <a:pt x="115" y="36"/>
                    <a:pt x="115" y="36"/>
                  </a:cubicBezTo>
                  <a:cubicBezTo>
                    <a:pt x="115" y="36"/>
                    <a:pt x="102" y="18"/>
                    <a:pt x="110" y="0"/>
                  </a:cubicBezTo>
                  <a:cubicBezTo>
                    <a:pt x="134" y="31"/>
                    <a:pt x="134" y="31"/>
                    <a:pt x="134" y="31"/>
                  </a:cubicBezTo>
                  <a:cubicBezTo>
                    <a:pt x="154" y="76"/>
                    <a:pt x="154" y="76"/>
                    <a:pt x="154" y="76"/>
                  </a:cubicBezTo>
                  <a:cubicBezTo>
                    <a:pt x="154" y="76"/>
                    <a:pt x="214" y="109"/>
                    <a:pt x="216" y="133"/>
                  </a:cubicBezTo>
                  <a:cubicBezTo>
                    <a:pt x="219" y="157"/>
                    <a:pt x="141" y="287"/>
                    <a:pt x="141" y="287"/>
                  </a:cubicBezTo>
                  <a:cubicBezTo>
                    <a:pt x="141" y="287"/>
                    <a:pt x="7" y="65"/>
                    <a:pt x="0" y="31"/>
                  </a:cubicBezTo>
                  <a:close/>
                </a:path>
              </a:pathLst>
            </a:custGeom>
            <a:solidFill>
              <a:srgbClr val="F5F7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10" name="Freeform 619"/>
            <p:cNvSpPr/>
            <p:nvPr/>
          </p:nvSpPr>
          <p:spPr bwMode="auto">
            <a:xfrm>
              <a:off x="6402388" y="941387"/>
              <a:ext cx="508000" cy="773113"/>
            </a:xfrm>
            <a:custGeom>
              <a:avLst/>
              <a:gdLst>
                <a:gd name="T0" fmla="*/ 91 w 135"/>
                <a:gd name="T1" fmla="*/ 206 h 206"/>
                <a:gd name="T2" fmla="*/ 135 w 135"/>
                <a:gd name="T3" fmla="*/ 115 h 206"/>
                <a:gd name="T4" fmla="*/ 91 w 135"/>
                <a:gd name="T5" fmla="*/ 52 h 206"/>
                <a:gd name="T6" fmla="*/ 75 w 135"/>
                <a:gd name="T7" fmla="*/ 4 h 206"/>
                <a:gd name="T8" fmla="*/ 0 w 135"/>
                <a:gd name="T9" fmla="*/ 16 h 206"/>
                <a:gd name="T10" fmla="*/ 61 w 135"/>
                <a:gd name="T11" fmla="*/ 58 h 206"/>
                <a:gd name="T12" fmla="*/ 68 w 135"/>
                <a:gd name="T13" fmla="*/ 166 h 206"/>
                <a:gd name="T14" fmla="*/ 91 w 135"/>
                <a:gd name="T15" fmla="*/ 20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5" h="206">
                  <a:moveTo>
                    <a:pt x="91" y="206"/>
                  </a:moveTo>
                  <a:cubicBezTo>
                    <a:pt x="135" y="115"/>
                    <a:pt x="135" y="115"/>
                    <a:pt x="135" y="115"/>
                  </a:cubicBezTo>
                  <a:cubicBezTo>
                    <a:pt x="91" y="52"/>
                    <a:pt x="91" y="52"/>
                    <a:pt x="91" y="52"/>
                  </a:cubicBezTo>
                  <a:cubicBezTo>
                    <a:pt x="91" y="52"/>
                    <a:pt x="88" y="9"/>
                    <a:pt x="75" y="4"/>
                  </a:cubicBezTo>
                  <a:cubicBezTo>
                    <a:pt x="75" y="4"/>
                    <a:pt x="9" y="0"/>
                    <a:pt x="0" y="16"/>
                  </a:cubicBezTo>
                  <a:cubicBezTo>
                    <a:pt x="0" y="16"/>
                    <a:pt x="56" y="49"/>
                    <a:pt x="61" y="58"/>
                  </a:cubicBezTo>
                  <a:cubicBezTo>
                    <a:pt x="68" y="166"/>
                    <a:pt x="68" y="166"/>
                    <a:pt x="68" y="166"/>
                  </a:cubicBezTo>
                  <a:lnTo>
                    <a:pt x="91" y="206"/>
                  </a:ln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11" name="Freeform 620"/>
            <p:cNvSpPr/>
            <p:nvPr/>
          </p:nvSpPr>
          <p:spPr bwMode="auto">
            <a:xfrm>
              <a:off x="5468938" y="7077075"/>
              <a:ext cx="982663" cy="420688"/>
            </a:xfrm>
            <a:custGeom>
              <a:avLst/>
              <a:gdLst>
                <a:gd name="T0" fmla="*/ 5 w 261"/>
                <a:gd name="T1" fmla="*/ 13 h 112"/>
                <a:gd name="T2" fmla="*/ 5 w 261"/>
                <a:gd name="T3" fmla="*/ 81 h 112"/>
                <a:gd name="T4" fmla="*/ 91 w 261"/>
                <a:gd name="T5" fmla="*/ 91 h 112"/>
                <a:gd name="T6" fmla="*/ 98 w 261"/>
                <a:gd name="T7" fmla="*/ 75 h 112"/>
                <a:gd name="T8" fmla="*/ 211 w 261"/>
                <a:gd name="T9" fmla="*/ 111 h 112"/>
                <a:gd name="T10" fmla="*/ 261 w 261"/>
                <a:gd name="T11" fmla="*/ 36 h 112"/>
                <a:gd name="T12" fmla="*/ 154 w 261"/>
                <a:gd name="T13" fmla="*/ 0 h 112"/>
                <a:gd name="T14" fmla="*/ 5 w 261"/>
                <a:gd name="T15" fmla="*/ 13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1" h="112">
                  <a:moveTo>
                    <a:pt x="5" y="13"/>
                  </a:moveTo>
                  <a:cubicBezTo>
                    <a:pt x="5" y="13"/>
                    <a:pt x="0" y="57"/>
                    <a:pt x="5" y="81"/>
                  </a:cubicBezTo>
                  <a:cubicBezTo>
                    <a:pt x="91" y="91"/>
                    <a:pt x="91" y="91"/>
                    <a:pt x="91" y="91"/>
                  </a:cubicBezTo>
                  <a:cubicBezTo>
                    <a:pt x="98" y="75"/>
                    <a:pt x="98" y="75"/>
                    <a:pt x="98" y="75"/>
                  </a:cubicBezTo>
                  <a:cubicBezTo>
                    <a:pt x="98" y="75"/>
                    <a:pt x="177" y="110"/>
                    <a:pt x="211" y="111"/>
                  </a:cubicBezTo>
                  <a:cubicBezTo>
                    <a:pt x="246" y="112"/>
                    <a:pt x="261" y="36"/>
                    <a:pt x="261" y="36"/>
                  </a:cubicBezTo>
                  <a:cubicBezTo>
                    <a:pt x="154" y="0"/>
                    <a:pt x="154" y="0"/>
                    <a:pt x="154" y="0"/>
                  </a:cubicBezTo>
                  <a:lnTo>
                    <a:pt x="5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12" name="Freeform 621"/>
            <p:cNvSpPr/>
            <p:nvPr/>
          </p:nvSpPr>
          <p:spPr bwMode="auto">
            <a:xfrm>
              <a:off x="6078538" y="7256462"/>
              <a:ext cx="1027113" cy="574675"/>
            </a:xfrm>
            <a:custGeom>
              <a:avLst/>
              <a:gdLst>
                <a:gd name="T0" fmla="*/ 2 w 273"/>
                <a:gd name="T1" fmla="*/ 7 h 153"/>
                <a:gd name="T2" fmla="*/ 2 w 273"/>
                <a:gd name="T3" fmla="*/ 102 h 153"/>
                <a:gd name="T4" fmla="*/ 55 w 273"/>
                <a:gd name="T5" fmla="*/ 121 h 153"/>
                <a:gd name="T6" fmla="*/ 62 w 273"/>
                <a:gd name="T7" fmla="*/ 111 h 153"/>
                <a:gd name="T8" fmla="*/ 146 w 273"/>
                <a:gd name="T9" fmla="*/ 151 h 153"/>
                <a:gd name="T10" fmla="*/ 273 w 273"/>
                <a:gd name="T11" fmla="*/ 132 h 153"/>
                <a:gd name="T12" fmla="*/ 263 w 273"/>
                <a:gd name="T13" fmla="*/ 106 h 153"/>
                <a:gd name="T14" fmla="*/ 228 w 273"/>
                <a:gd name="T15" fmla="*/ 100 h 153"/>
                <a:gd name="T16" fmla="*/ 155 w 273"/>
                <a:gd name="T17" fmla="*/ 27 h 153"/>
                <a:gd name="T18" fmla="*/ 2 w 273"/>
                <a:gd name="T19" fmla="*/ 7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3" h="153">
                  <a:moveTo>
                    <a:pt x="2" y="7"/>
                  </a:moveTo>
                  <a:cubicBezTo>
                    <a:pt x="2" y="7"/>
                    <a:pt x="0" y="93"/>
                    <a:pt x="2" y="102"/>
                  </a:cubicBezTo>
                  <a:cubicBezTo>
                    <a:pt x="5" y="111"/>
                    <a:pt x="45" y="122"/>
                    <a:pt x="55" y="121"/>
                  </a:cubicBezTo>
                  <a:cubicBezTo>
                    <a:pt x="62" y="111"/>
                    <a:pt x="62" y="111"/>
                    <a:pt x="62" y="111"/>
                  </a:cubicBezTo>
                  <a:cubicBezTo>
                    <a:pt x="62" y="111"/>
                    <a:pt x="82" y="149"/>
                    <a:pt x="146" y="151"/>
                  </a:cubicBezTo>
                  <a:cubicBezTo>
                    <a:pt x="210" y="153"/>
                    <a:pt x="273" y="132"/>
                    <a:pt x="273" y="132"/>
                  </a:cubicBezTo>
                  <a:cubicBezTo>
                    <a:pt x="273" y="132"/>
                    <a:pt x="266" y="107"/>
                    <a:pt x="263" y="106"/>
                  </a:cubicBezTo>
                  <a:cubicBezTo>
                    <a:pt x="259" y="105"/>
                    <a:pt x="228" y="100"/>
                    <a:pt x="228" y="100"/>
                  </a:cubicBezTo>
                  <a:cubicBezTo>
                    <a:pt x="228" y="100"/>
                    <a:pt x="168" y="55"/>
                    <a:pt x="155" y="27"/>
                  </a:cubicBezTo>
                  <a:cubicBezTo>
                    <a:pt x="142" y="0"/>
                    <a:pt x="2" y="7"/>
                    <a:pt x="2" y="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13" name="Freeform 622"/>
            <p:cNvSpPr/>
            <p:nvPr/>
          </p:nvSpPr>
          <p:spPr bwMode="auto">
            <a:xfrm>
              <a:off x="5476875" y="3067050"/>
              <a:ext cx="1628775" cy="4152900"/>
            </a:xfrm>
            <a:custGeom>
              <a:avLst/>
              <a:gdLst>
                <a:gd name="T0" fmla="*/ 10 w 433"/>
                <a:gd name="T1" fmla="*/ 1096 h 1106"/>
                <a:gd name="T2" fmla="*/ 10 w 433"/>
                <a:gd name="T3" fmla="*/ 1058 h 1106"/>
                <a:gd name="T4" fmla="*/ 25 w 433"/>
                <a:gd name="T5" fmla="*/ 934 h 1106"/>
                <a:gd name="T6" fmla="*/ 98 w 433"/>
                <a:gd name="T7" fmla="*/ 615 h 1106"/>
                <a:gd name="T8" fmla="*/ 161 w 433"/>
                <a:gd name="T9" fmla="*/ 382 h 1106"/>
                <a:gd name="T10" fmla="*/ 207 w 433"/>
                <a:gd name="T11" fmla="*/ 103 h 1106"/>
                <a:gd name="T12" fmla="*/ 240 w 433"/>
                <a:gd name="T13" fmla="*/ 0 h 1106"/>
                <a:gd name="T14" fmla="*/ 433 w 433"/>
                <a:gd name="T15" fmla="*/ 9 h 1106"/>
                <a:gd name="T16" fmla="*/ 421 w 433"/>
                <a:gd name="T17" fmla="*/ 240 h 1106"/>
                <a:gd name="T18" fmla="*/ 350 w 433"/>
                <a:gd name="T19" fmla="*/ 536 h 1106"/>
                <a:gd name="T20" fmla="*/ 141 w 433"/>
                <a:gd name="T21" fmla="*/ 1027 h 1106"/>
                <a:gd name="T22" fmla="*/ 173 w 433"/>
                <a:gd name="T23" fmla="*/ 1046 h 1106"/>
                <a:gd name="T24" fmla="*/ 185 w 433"/>
                <a:gd name="T25" fmla="*/ 1079 h 1106"/>
                <a:gd name="T26" fmla="*/ 88 w 433"/>
                <a:gd name="T27" fmla="*/ 1105 h 1106"/>
                <a:gd name="T28" fmla="*/ 10 w 433"/>
                <a:gd name="T29" fmla="*/ 1096 h 1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33" h="1106">
                  <a:moveTo>
                    <a:pt x="10" y="1096"/>
                  </a:moveTo>
                  <a:cubicBezTo>
                    <a:pt x="10" y="1096"/>
                    <a:pt x="0" y="1086"/>
                    <a:pt x="10" y="1058"/>
                  </a:cubicBezTo>
                  <a:cubicBezTo>
                    <a:pt x="20" y="1030"/>
                    <a:pt x="25" y="934"/>
                    <a:pt x="25" y="934"/>
                  </a:cubicBezTo>
                  <a:cubicBezTo>
                    <a:pt x="25" y="934"/>
                    <a:pt x="60" y="663"/>
                    <a:pt x="98" y="615"/>
                  </a:cubicBezTo>
                  <a:cubicBezTo>
                    <a:pt x="98" y="615"/>
                    <a:pt x="160" y="402"/>
                    <a:pt x="161" y="382"/>
                  </a:cubicBezTo>
                  <a:cubicBezTo>
                    <a:pt x="163" y="361"/>
                    <a:pt x="207" y="103"/>
                    <a:pt x="207" y="103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433" y="9"/>
                    <a:pt x="433" y="9"/>
                    <a:pt x="433" y="9"/>
                  </a:cubicBezTo>
                  <a:cubicBezTo>
                    <a:pt x="433" y="9"/>
                    <a:pt x="428" y="220"/>
                    <a:pt x="421" y="240"/>
                  </a:cubicBezTo>
                  <a:cubicBezTo>
                    <a:pt x="414" y="261"/>
                    <a:pt x="362" y="492"/>
                    <a:pt x="350" y="536"/>
                  </a:cubicBezTo>
                  <a:cubicBezTo>
                    <a:pt x="338" y="581"/>
                    <a:pt x="143" y="1018"/>
                    <a:pt x="141" y="1027"/>
                  </a:cubicBezTo>
                  <a:cubicBezTo>
                    <a:pt x="140" y="1036"/>
                    <a:pt x="173" y="1046"/>
                    <a:pt x="173" y="1046"/>
                  </a:cubicBezTo>
                  <a:cubicBezTo>
                    <a:pt x="185" y="1079"/>
                    <a:pt x="185" y="1079"/>
                    <a:pt x="185" y="1079"/>
                  </a:cubicBezTo>
                  <a:cubicBezTo>
                    <a:pt x="185" y="1079"/>
                    <a:pt x="131" y="1106"/>
                    <a:pt x="88" y="1105"/>
                  </a:cubicBezTo>
                  <a:cubicBezTo>
                    <a:pt x="45" y="1104"/>
                    <a:pt x="10" y="1096"/>
                    <a:pt x="10" y="1096"/>
                  </a:cubicBez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14" name="Freeform 623"/>
            <p:cNvSpPr/>
            <p:nvPr/>
          </p:nvSpPr>
          <p:spPr bwMode="auto">
            <a:xfrm>
              <a:off x="5718175" y="3067050"/>
              <a:ext cx="1387475" cy="4152900"/>
            </a:xfrm>
            <a:custGeom>
              <a:avLst/>
              <a:gdLst>
                <a:gd name="T0" fmla="*/ 143 w 369"/>
                <a:gd name="T1" fmla="*/ 103 h 1106"/>
                <a:gd name="T2" fmla="*/ 140 w 369"/>
                <a:gd name="T3" fmla="*/ 121 h 1106"/>
                <a:gd name="T4" fmla="*/ 314 w 369"/>
                <a:gd name="T5" fmla="*/ 131 h 1106"/>
                <a:gd name="T6" fmla="*/ 335 w 369"/>
                <a:gd name="T7" fmla="*/ 245 h 1106"/>
                <a:gd name="T8" fmla="*/ 313 w 369"/>
                <a:gd name="T9" fmla="*/ 262 h 1106"/>
                <a:gd name="T10" fmla="*/ 313 w 369"/>
                <a:gd name="T11" fmla="*/ 344 h 1106"/>
                <a:gd name="T12" fmla="*/ 251 w 369"/>
                <a:gd name="T13" fmla="*/ 344 h 1106"/>
                <a:gd name="T14" fmla="*/ 115 w 369"/>
                <a:gd name="T15" fmla="*/ 438 h 1106"/>
                <a:gd name="T16" fmla="*/ 59 w 369"/>
                <a:gd name="T17" fmla="*/ 529 h 1106"/>
                <a:gd name="T18" fmla="*/ 50 w 369"/>
                <a:gd name="T19" fmla="*/ 559 h 1106"/>
                <a:gd name="T20" fmla="*/ 104 w 369"/>
                <a:gd name="T21" fmla="*/ 519 h 1106"/>
                <a:gd name="T22" fmla="*/ 97 w 369"/>
                <a:gd name="T23" fmla="*/ 560 h 1106"/>
                <a:gd name="T24" fmla="*/ 21 w 369"/>
                <a:gd name="T25" fmla="*/ 666 h 1106"/>
                <a:gd name="T26" fmla="*/ 108 w 369"/>
                <a:gd name="T27" fmla="*/ 601 h 1106"/>
                <a:gd name="T28" fmla="*/ 66 w 369"/>
                <a:gd name="T29" fmla="*/ 650 h 1106"/>
                <a:gd name="T30" fmla="*/ 0 w 369"/>
                <a:gd name="T31" fmla="*/ 709 h 1106"/>
                <a:gd name="T32" fmla="*/ 0 w 369"/>
                <a:gd name="T33" fmla="*/ 709 h 1106"/>
                <a:gd name="T34" fmla="*/ 51 w 369"/>
                <a:gd name="T35" fmla="*/ 679 h 1106"/>
                <a:gd name="T36" fmla="*/ 77 w 369"/>
                <a:gd name="T37" fmla="*/ 766 h 1106"/>
                <a:gd name="T38" fmla="*/ 97 w 369"/>
                <a:gd name="T39" fmla="*/ 875 h 1106"/>
                <a:gd name="T40" fmla="*/ 66 w 369"/>
                <a:gd name="T41" fmla="*/ 977 h 1106"/>
                <a:gd name="T42" fmla="*/ 6 w 369"/>
                <a:gd name="T43" fmla="*/ 1027 h 1106"/>
                <a:gd name="T44" fmla="*/ 66 w 369"/>
                <a:gd name="T45" fmla="*/ 1017 h 1106"/>
                <a:gd name="T46" fmla="*/ 30 w 369"/>
                <a:gd name="T47" fmla="*/ 1045 h 1106"/>
                <a:gd name="T48" fmla="*/ 6 w 369"/>
                <a:gd name="T49" fmla="*/ 1104 h 1106"/>
                <a:gd name="T50" fmla="*/ 24 w 369"/>
                <a:gd name="T51" fmla="*/ 1105 h 1106"/>
                <a:gd name="T52" fmla="*/ 121 w 369"/>
                <a:gd name="T53" fmla="*/ 1079 h 1106"/>
                <a:gd name="T54" fmla="*/ 109 w 369"/>
                <a:gd name="T55" fmla="*/ 1046 h 1106"/>
                <a:gd name="T56" fmla="*/ 77 w 369"/>
                <a:gd name="T57" fmla="*/ 1027 h 1106"/>
                <a:gd name="T58" fmla="*/ 286 w 369"/>
                <a:gd name="T59" fmla="*/ 536 h 1106"/>
                <a:gd name="T60" fmla="*/ 357 w 369"/>
                <a:gd name="T61" fmla="*/ 240 h 1106"/>
                <a:gd name="T62" fmla="*/ 369 w 369"/>
                <a:gd name="T63" fmla="*/ 9 h 1106"/>
                <a:gd name="T64" fmla="*/ 176 w 369"/>
                <a:gd name="T65" fmla="*/ 0 h 1106"/>
                <a:gd name="T66" fmla="*/ 143 w 369"/>
                <a:gd name="T67" fmla="*/ 103 h 1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69" h="1106">
                  <a:moveTo>
                    <a:pt x="143" y="103"/>
                  </a:moveTo>
                  <a:cubicBezTo>
                    <a:pt x="143" y="103"/>
                    <a:pt x="142" y="110"/>
                    <a:pt x="140" y="121"/>
                  </a:cubicBezTo>
                  <a:cubicBezTo>
                    <a:pt x="193" y="129"/>
                    <a:pt x="308" y="130"/>
                    <a:pt x="314" y="131"/>
                  </a:cubicBezTo>
                  <a:cubicBezTo>
                    <a:pt x="322" y="133"/>
                    <a:pt x="341" y="227"/>
                    <a:pt x="335" y="245"/>
                  </a:cubicBezTo>
                  <a:cubicBezTo>
                    <a:pt x="329" y="262"/>
                    <a:pt x="313" y="262"/>
                    <a:pt x="313" y="262"/>
                  </a:cubicBezTo>
                  <a:cubicBezTo>
                    <a:pt x="313" y="262"/>
                    <a:pt x="324" y="333"/>
                    <a:pt x="313" y="344"/>
                  </a:cubicBezTo>
                  <a:cubicBezTo>
                    <a:pt x="301" y="354"/>
                    <a:pt x="251" y="344"/>
                    <a:pt x="251" y="344"/>
                  </a:cubicBezTo>
                  <a:cubicBezTo>
                    <a:pt x="251" y="344"/>
                    <a:pt x="127" y="408"/>
                    <a:pt x="115" y="438"/>
                  </a:cubicBezTo>
                  <a:cubicBezTo>
                    <a:pt x="108" y="454"/>
                    <a:pt x="81" y="496"/>
                    <a:pt x="59" y="529"/>
                  </a:cubicBezTo>
                  <a:cubicBezTo>
                    <a:pt x="56" y="540"/>
                    <a:pt x="53" y="550"/>
                    <a:pt x="50" y="559"/>
                  </a:cubicBezTo>
                  <a:cubicBezTo>
                    <a:pt x="104" y="519"/>
                    <a:pt x="104" y="519"/>
                    <a:pt x="104" y="519"/>
                  </a:cubicBezTo>
                  <a:cubicBezTo>
                    <a:pt x="104" y="519"/>
                    <a:pt x="133" y="529"/>
                    <a:pt x="97" y="560"/>
                  </a:cubicBezTo>
                  <a:cubicBezTo>
                    <a:pt x="62" y="591"/>
                    <a:pt x="21" y="666"/>
                    <a:pt x="21" y="666"/>
                  </a:cubicBezTo>
                  <a:cubicBezTo>
                    <a:pt x="33" y="657"/>
                    <a:pt x="93" y="603"/>
                    <a:pt x="108" y="601"/>
                  </a:cubicBezTo>
                  <a:cubicBezTo>
                    <a:pt x="123" y="600"/>
                    <a:pt x="87" y="631"/>
                    <a:pt x="66" y="650"/>
                  </a:cubicBezTo>
                  <a:cubicBezTo>
                    <a:pt x="44" y="669"/>
                    <a:pt x="0" y="709"/>
                    <a:pt x="0" y="709"/>
                  </a:cubicBezTo>
                  <a:cubicBezTo>
                    <a:pt x="0" y="709"/>
                    <a:pt x="0" y="709"/>
                    <a:pt x="0" y="709"/>
                  </a:cubicBezTo>
                  <a:cubicBezTo>
                    <a:pt x="0" y="709"/>
                    <a:pt x="31" y="687"/>
                    <a:pt x="51" y="679"/>
                  </a:cubicBezTo>
                  <a:cubicBezTo>
                    <a:pt x="70" y="672"/>
                    <a:pt x="77" y="766"/>
                    <a:pt x="77" y="766"/>
                  </a:cubicBezTo>
                  <a:cubicBezTo>
                    <a:pt x="77" y="766"/>
                    <a:pt x="96" y="868"/>
                    <a:pt x="97" y="875"/>
                  </a:cubicBezTo>
                  <a:cubicBezTo>
                    <a:pt x="99" y="883"/>
                    <a:pt x="84" y="971"/>
                    <a:pt x="66" y="977"/>
                  </a:cubicBezTo>
                  <a:cubicBezTo>
                    <a:pt x="47" y="983"/>
                    <a:pt x="6" y="1027"/>
                    <a:pt x="6" y="1027"/>
                  </a:cubicBezTo>
                  <a:cubicBezTo>
                    <a:pt x="21" y="1012"/>
                    <a:pt x="66" y="1017"/>
                    <a:pt x="66" y="1017"/>
                  </a:cubicBezTo>
                  <a:cubicBezTo>
                    <a:pt x="30" y="1045"/>
                    <a:pt x="30" y="1045"/>
                    <a:pt x="30" y="1045"/>
                  </a:cubicBezTo>
                  <a:cubicBezTo>
                    <a:pt x="22" y="1050"/>
                    <a:pt x="13" y="1075"/>
                    <a:pt x="6" y="1104"/>
                  </a:cubicBezTo>
                  <a:cubicBezTo>
                    <a:pt x="12" y="1104"/>
                    <a:pt x="18" y="1105"/>
                    <a:pt x="24" y="1105"/>
                  </a:cubicBezTo>
                  <a:cubicBezTo>
                    <a:pt x="67" y="1106"/>
                    <a:pt x="121" y="1079"/>
                    <a:pt x="121" y="1079"/>
                  </a:cubicBezTo>
                  <a:cubicBezTo>
                    <a:pt x="109" y="1046"/>
                    <a:pt x="109" y="1046"/>
                    <a:pt x="109" y="1046"/>
                  </a:cubicBezTo>
                  <a:cubicBezTo>
                    <a:pt x="109" y="1046"/>
                    <a:pt x="76" y="1036"/>
                    <a:pt x="77" y="1027"/>
                  </a:cubicBezTo>
                  <a:cubicBezTo>
                    <a:pt x="79" y="1018"/>
                    <a:pt x="274" y="581"/>
                    <a:pt x="286" y="536"/>
                  </a:cubicBezTo>
                  <a:cubicBezTo>
                    <a:pt x="298" y="492"/>
                    <a:pt x="350" y="261"/>
                    <a:pt x="357" y="240"/>
                  </a:cubicBezTo>
                  <a:cubicBezTo>
                    <a:pt x="364" y="220"/>
                    <a:pt x="369" y="9"/>
                    <a:pt x="369" y="9"/>
                  </a:cubicBezTo>
                  <a:cubicBezTo>
                    <a:pt x="176" y="0"/>
                    <a:pt x="176" y="0"/>
                    <a:pt x="176" y="0"/>
                  </a:cubicBezTo>
                  <a:lnTo>
                    <a:pt x="143" y="10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15" name="Freeform 624"/>
            <p:cNvSpPr/>
            <p:nvPr/>
          </p:nvSpPr>
          <p:spPr bwMode="auto">
            <a:xfrm>
              <a:off x="5653088" y="3125787"/>
              <a:ext cx="1328738" cy="4416425"/>
            </a:xfrm>
            <a:custGeom>
              <a:avLst/>
              <a:gdLst>
                <a:gd name="T0" fmla="*/ 299 w 353"/>
                <a:gd name="T1" fmla="*/ 1133 h 1176"/>
                <a:gd name="T2" fmla="*/ 321 w 353"/>
                <a:gd name="T3" fmla="*/ 731 h 1176"/>
                <a:gd name="T4" fmla="*/ 321 w 353"/>
                <a:gd name="T5" fmla="*/ 572 h 1176"/>
                <a:gd name="T6" fmla="*/ 322 w 353"/>
                <a:gd name="T7" fmla="*/ 495 h 1176"/>
                <a:gd name="T8" fmla="*/ 275 w 353"/>
                <a:gd name="T9" fmla="*/ 296 h 1176"/>
                <a:gd name="T10" fmla="*/ 305 w 353"/>
                <a:gd name="T11" fmla="*/ 248 h 1176"/>
                <a:gd name="T12" fmla="*/ 305 w 353"/>
                <a:gd name="T13" fmla="*/ 0 h 1176"/>
                <a:gd name="T14" fmla="*/ 17 w 353"/>
                <a:gd name="T15" fmla="*/ 56 h 1176"/>
                <a:gd name="T16" fmla="*/ 17 w 353"/>
                <a:gd name="T17" fmla="*/ 207 h 1176"/>
                <a:gd name="T18" fmla="*/ 147 w 353"/>
                <a:gd name="T19" fmla="*/ 515 h 1176"/>
                <a:gd name="T20" fmla="*/ 163 w 353"/>
                <a:gd name="T21" fmla="*/ 621 h 1176"/>
                <a:gd name="T22" fmla="*/ 135 w 353"/>
                <a:gd name="T23" fmla="*/ 660 h 1176"/>
                <a:gd name="T24" fmla="*/ 114 w 353"/>
                <a:gd name="T25" fmla="*/ 1005 h 1176"/>
                <a:gd name="T26" fmla="*/ 114 w 353"/>
                <a:gd name="T27" fmla="*/ 1123 h 1176"/>
                <a:gd name="T28" fmla="*/ 299 w 353"/>
                <a:gd name="T29" fmla="*/ 1133 h 1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53" h="1176">
                  <a:moveTo>
                    <a:pt x="299" y="1133"/>
                  </a:moveTo>
                  <a:cubicBezTo>
                    <a:pt x="302" y="1130"/>
                    <a:pt x="288" y="846"/>
                    <a:pt x="321" y="731"/>
                  </a:cubicBezTo>
                  <a:cubicBezTo>
                    <a:pt x="353" y="616"/>
                    <a:pt x="321" y="572"/>
                    <a:pt x="321" y="572"/>
                  </a:cubicBezTo>
                  <a:cubicBezTo>
                    <a:pt x="321" y="572"/>
                    <a:pt x="331" y="515"/>
                    <a:pt x="322" y="495"/>
                  </a:cubicBezTo>
                  <a:cubicBezTo>
                    <a:pt x="314" y="476"/>
                    <a:pt x="275" y="296"/>
                    <a:pt x="275" y="296"/>
                  </a:cubicBezTo>
                  <a:cubicBezTo>
                    <a:pt x="275" y="296"/>
                    <a:pt x="310" y="261"/>
                    <a:pt x="305" y="248"/>
                  </a:cubicBezTo>
                  <a:cubicBezTo>
                    <a:pt x="300" y="235"/>
                    <a:pt x="305" y="0"/>
                    <a:pt x="305" y="0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17" y="56"/>
                    <a:pt x="0" y="158"/>
                    <a:pt x="17" y="207"/>
                  </a:cubicBezTo>
                  <a:cubicBezTo>
                    <a:pt x="35" y="255"/>
                    <a:pt x="110" y="473"/>
                    <a:pt x="147" y="515"/>
                  </a:cubicBezTo>
                  <a:cubicBezTo>
                    <a:pt x="147" y="515"/>
                    <a:pt x="152" y="607"/>
                    <a:pt x="163" y="621"/>
                  </a:cubicBezTo>
                  <a:cubicBezTo>
                    <a:pt x="163" y="621"/>
                    <a:pt x="137" y="647"/>
                    <a:pt x="135" y="660"/>
                  </a:cubicBezTo>
                  <a:cubicBezTo>
                    <a:pt x="134" y="674"/>
                    <a:pt x="111" y="996"/>
                    <a:pt x="114" y="1005"/>
                  </a:cubicBezTo>
                  <a:cubicBezTo>
                    <a:pt x="118" y="1014"/>
                    <a:pt x="104" y="1111"/>
                    <a:pt x="114" y="1123"/>
                  </a:cubicBezTo>
                  <a:cubicBezTo>
                    <a:pt x="114" y="1123"/>
                    <a:pt x="262" y="1176"/>
                    <a:pt x="299" y="113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16" name="Freeform 625"/>
            <p:cNvSpPr/>
            <p:nvPr/>
          </p:nvSpPr>
          <p:spPr bwMode="auto">
            <a:xfrm>
              <a:off x="5770563" y="3532187"/>
              <a:ext cx="1068388" cy="3938588"/>
            </a:xfrm>
            <a:custGeom>
              <a:avLst/>
              <a:gdLst>
                <a:gd name="T0" fmla="*/ 272 w 284"/>
                <a:gd name="T1" fmla="*/ 594 h 1049"/>
                <a:gd name="T2" fmla="*/ 243 w 284"/>
                <a:gd name="T3" fmla="*/ 828 h 1049"/>
                <a:gd name="T4" fmla="*/ 265 w 284"/>
                <a:gd name="T5" fmla="*/ 536 h 1049"/>
                <a:gd name="T6" fmla="*/ 162 w 284"/>
                <a:gd name="T7" fmla="*/ 744 h 1049"/>
                <a:gd name="T8" fmla="*/ 260 w 284"/>
                <a:gd name="T9" fmla="*/ 467 h 1049"/>
                <a:gd name="T10" fmla="*/ 272 w 284"/>
                <a:gd name="T11" fmla="*/ 392 h 1049"/>
                <a:gd name="T12" fmla="*/ 204 w 284"/>
                <a:gd name="T13" fmla="*/ 197 h 1049"/>
                <a:gd name="T14" fmla="*/ 231 w 284"/>
                <a:gd name="T15" fmla="*/ 146 h 1049"/>
                <a:gd name="T16" fmla="*/ 171 w 284"/>
                <a:gd name="T17" fmla="*/ 96 h 1049"/>
                <a:gd name="T18" fmla="*/ 60 w 284"/>
                <a:gd name="T19" fmla="*/ 58 h 1049"/>
                <a:gd name="T20" fmla="*/ 162 w 284"/>
                <a:gd name="T21" fmla="*/ 63 h 1049"/>
                <a:gd name="T22" fmla="*/ 272 w 284"/>
                <a:gd name="T23" fmla="*/ 6 h 1049"/>
                <a:gd name="T24" fmla="*/ 272 w 284"/>
                <a:gd name="T25" fmla="*/ 6 h 1049"/>
                <a:gd name="T26" fmla="*/ 124 w 284"/>
                <a:gd name="T27" fmla="*/ 10 h 1049"/>
                <a:gd name="T28" fmla="*/ 7 w 284"/>
                <a:gd name="T29" fmla="*/ 22 h 1049"/>
                <a:gd name="T30" fmla="*/ 101 w 284"/>
                <a:gd name="T31" fmla="*/ 270 h 1049"/>
                <a:gd name="T32" fmla="*/ 181 w 284"/>
                <a:gd name="T33" fmla="*/ 373 h 1049"/>
                <a:gd name="T34" fmla="*/ 106 w 284"/>
                <a:gd name="T35" fmla="*/ 340 h 1049"/>
                <a:gd name="T36" fmla="*/ 101 w 284"/>
                <a:gd name="T37" fmla="*/ 348 h 1049"/>
                <a:gd name="T38" fmla="*/ 162 w 284"/>
                <a:gd name="T39" fmla="*/ 429 h 1049"/>
                <a:gd name="T40" fmla="*/ 162 w 284"/>
                <a:gd name="T41" fmla="*/ 474 h 1049"/>
                <a:gd name="T42" fmla="*/ 134 w 284"/>
                <a:gd name="T43" fmla="*/ 451 h 1049"/>
                <a:gd name="T44" fmla="*/ 150 w 284"/>
                <a:gd name="T45" fmla="*/ 504 h 1049"/>
                <a:gd name="T46" fmla="*/ 235 w 284"/>
                <a:gd name="T47" fmla="*/ 461 h 1049"/>
                <a:gd name="T48" fmla="*/ 196 w 284"/>
                <a:gd name="T49" fmla="*/ 511 h 1049"/>
                <a:gd name="T50" fmla="*/ 129 w 284"/>
                <a:gd name="T51" fmla="*/ 558 h 1049"/>
                <a:gd name="T52" fmla="*/ 119 w 284"/>
                <a:gd name="T53" fmla="*/ 704 h 1049"/>
                <a:gd name="T54" fmla="*/ 106 w 284"/>
                <a:gd name="T55" fmla="*/ 870 h 1049"/>
                <a:gd name="T56" fmla="*/ 108 w 284"/>
                <a:gd name="T57" fmla="*/ 865 h 1049"/>
                <a:gd name="T58" fmla="*/ 148 w 284"/>
                <a:gd name="T59" fmla="*/ 803 h 1049"/>
                <a:gd name="T60" fmla="*/ 134 w 284"/>
                <a:gd name="T61" fmla="*/ 887 h 1049"/>
                <a:gd name="T62" fmla="*/ 85 w 284"/>
                <a:gd name="T63" fmla="*/ 1015 h 1049"/>
                <a:gd name="T64" fmla="*/ 238 w 284"/>
                <a:gd name="T65" fmla="*/ 1040 h 1049"/>
                <a:gd name="T66" fmla="*/ 268 w 284"/>
                <a:gd name="T67" fmla="*/ 896 h 1049"/>
                <a:gd name="T68" fmla="*/ 284 w 284"/>
                <a:gd name="T69" fmla="*/ 648 h 1049"/>
                <a:gd name="T70" fmla="*/ 272 w 284"/>
                <a:gd name="T71" fmla="*/ 594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84" h="1049">
                  <a:moveTo>
                    <a:pt x="272" y="594"/>
                  </a:moveTo>
                  <a:cubicBezTo>
                    <a:pt x="261" y="599"/>
                    <a:pt x="243" y="828"/>
                    <a:pt x="243" y="828"/>
                  </a:cubicBezTo>
                  <a:cubicBezTo>
                    <a:pt x="228" y="770"/>
                    <a:pt x="265" y="536"/>
                    <a:pt x="265" y="536"/>
                  </a:cubicBezTo>
                  <a:cubicBezTo>
                    <a:pt x="229" y="708"/>
                    <a:pt x="162" y="744"/>
                    <a:pt x="162" y="744"/>
                  </a:cubicBezTo>
                  <a:cubicBezTo>
                    <a:pt x="202" y="722"/>
                    <a:pt x="260" y="467"/>
                    <a:pt x="260" y="467"/>
                  </a:cubicBezTo>
                  <a:cubicBezTo>
                    <a:pt x="271" y="464"/>
                    <a:pt x="272" y="392"/>
                    <a:pt x="272" y="392"/>
                  </a:cubicBezTo>
                  <a:cubicBezTo>
                    <a:pt x="272" y="392"/>
                    <a:pt x="212" y="212"/>
                    <a:pt x="204" y="197"/>
                  </a:cubicBezTo>
                  <a:cubicBezTo>
                    <a:pt x="197" y="183"/>
                    <a:pt x="235" y="161"/>
                    <a:pt x="231" y="146"/>
                  </a:cubicBezTo>
                  <a:cubicBezTo>
                    <a:pt x="227" y="131"/>
                    <a:pt x="194" y="97"/>
                    <a:pt x="171" y="96"/>
                  </a:cubicBezTo>
                  <a:cubicBezTo>
                    <a:pt x="151" y="95"/>
                    <a:pt x="83" y="67"/>
                    <a:pt x="60" y="58"/>
                  </a:cubicBezTo>
                  <a:cubicBezTo>
                    <a:pt x="86" y="66"/>
                    <a:pt x="138" y="65"/>
                    <a:pt x="162" y="63"/>
                  </a:cubicBezTo>
                  <a:cubicBezTo>
                    <a:pt x="189" y="62"/>
                    <a:pt x="272" y="6"/>
                    <a:pt x="272" y="6"/>
                  </a:cubicBezTo>
                  <a:cubicBezTo>
                    <a:pt x="272" y="6"/>
                    <a:pt x="272" y="6"/>
                    <a:pt x="272" y="6"/>
                  </a:cubicBezTo>
                  <a:cubicBezTo>
                    <a:pt x="248" y="14"/>
                    <a:pt x="152" y="0"/>
                    <a:pt x="124" y="10"/>
                  </a:cubicBezTo>
                  <a:cubicBezTo>
                    <a:pt x="96" y="20"/>
                    <a:pt x="7" y="22"/>
                    <a:pt x="7" y="22"/>
                  </a:cubicBezTo>
                  <a:cubicBezTo>
                    <a:pt x="0" y="49"/>
                    <a:pt x="87" y="233"/>
                    <a:pt x="101" y="270"/>
                  </a:cubicBezTo>
                  <a:cubicBezTo>
                    <a:pt x="116" y="306"/>
                    <a:pt x="181" y="373"/>
                    <a:pt x="181" y="373"/>
                  </a:cubicBezTo>
                  <a:cubicBezTo>
                    <a:pt x="167" y="364"/>
                    <a:pt x="106" y="340"/>
                    <a:pt x="106" y="340"/>
                  </a:cubicBezTo>
                  <a:cubicBezTo>
                    <a:pt x="106" y="340"/>
                    <a:pt x="93" y="329"/>
                    <a:pt x="101" y="348"/>
                  </a:cubicBezTo>
                  <a:cubicBezTo>
                    <a:pt x="109" y="366"/>
                    <a:pt x="148" y="411"/>
                    <a:pt x="162" y="429"/>
                  </a:cubicBezTo>
                  <a:cubicBezTo>
                    <a:pt x="176" y="446"/>
                    <a:pt x="162" y="474"/>
                    <a:pt x="162" y="474"/>
                  </a:cubicBezTo>
                  <a:cubicBezTo>
                    <a:pt x="161" y="463"/>
                    <a:pt x="134" y="451"/>
                    <a:pt x="134" y="451"/>
                  </a:cubicBezTo>
                  <a:cubicBezTo>
                    <a:pt x="134" y="480"/>
                    <a:pt x="150" y="504"/>
                    <a:pt x="150" y="504"/>
                  </a:cubicBezTo>
                  <a:cubicBezTo>
                    <a:pt x="162" y="520"/>
                    <a:pt x="235" y="461"/>
                    <a:pt x="235" y="461"/>
                  </a:cubicBezTo>
                  <a:cubicBezTo>
                    <a:pt x="228" y="488"/>
                    <a:pt x="196" y="511"/>
                    <a:pt x="196" y="511"/>
                  </a:cubicBezTo>
                  <a:cubicBezTo>
                    <a:pt x="175" y="545"/>
                    <a:pt x="129" y="558"/>
                    <a:pt x="129" y="558"/>
                  </a:cubicBezTo>
                  <a:cubicBezTo>
                    <a:pt x="129" y="558"/>
                    <a:pt x="125" y="657"/>
                    <a:pt x="119" y="704"/>
                  </a:cubicBezTo>
                  <a:cubicBezTo>
                    <a:pt x="113" y="751"/>
                    <a:pt x="101" y="891"/>
                    <a:pt x="106" y="870"/>
                  </a:cubicBezTo>
                  <a:cubicBezTo>
                    <a:pt x="107" y="869"/>
                    <a:pt x="107" y="867"/>
                    <a:pt x="108" y="865"/>
                  </a:cubicBezTo>
                  <a:cubicBezTo>
                    <a:pt x="117" y="843"/>
                    <a:pt x="148" y="803"/>
                    <a:pt x="148" y="803"/>
                  </a:cubicBezTo>
                  <a:cubicBezTo>
                    <a:pt x="97" y="907"/>
                    <a:pt x="134" y="887"/>
                    <a:pt x="134" y="887"/>
                  </a:cubicBezTo>
                  <a:cubicBezTo>
                    <a:pt x="120" y="907"/>
                    <a:pt x="100" y="966"/>
                    <a:pt x="85" y="1015"/>
                  </a:cubicBezTo>
                  <a:cubicBezTo>
                    <a:pt x="99" y="1020"/>
                    <a:pt x="186" y="1049"/>
                    <a:pt x="238" y="1040"/>
                  </a:cubicBezTo>
                  <a:cubicBezTo>
                    <a:pt x="268" y="896"/>
                    <a:pt x="268" y="896"/>
                    <a:pt x="268" y="896"/>
                  </a:cubicBezTo>
                  <a:cubicBezTo>
                    <a:pt x="268" y="815"/>
                    <a:pt x="271" y="715"/>
                    <a:pt x="284" y="648"/>
                  </a:cubicBezTo>
                  <a:cubicBezTo>
                    <a:pt x="281" y="616"/>
                    <a:pt x="277" y="591"/>
                    <a:pt x="272" y="594"/>
                  </a:cubicBez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17" name="Freeform 626"/>
            <p:cNvSpPr/>
            <p:nvPr/>
          </p:nvSpPr>
          <p:spPr bwMode="auto">
            <a:xfrm>
              <a:off x="4367213" y="234950"/>
              <a:ext cx="4060825" cy="3402013"/>
            </a:xfrm>
            <a:custGeom>
              <a:avLst/>
              <a:gdLst>
                <a:gd name="T0" fmla="*/ 332 w 1080"/>
                <a:gd name="T1" fmla="*/ 906 h 906"/>
                <a:gd name="T2" fmla="*/ 635 w 1080"/>
                <a:gd name="T3" fmla="*/ 835 h 906"/>
                <a:gd name="T4" fmla="*/ 670 w 1080"/>
                <a:gd name="T5" fmla="*/ 787 h 906"/>
                <a:gd name="T6" fmla="*/ 706 w 1080"/>
                <a:gd name="T7" fmla="*/ 828 h 906"/>
                <a:gd name="T8" fmla="*/ 835 w 1080"/>
                <a:gd name="T9" fmla="*/ 846 h 906"/>
                <a:gd name="T10" fmla="*/ 791 w 1080"/>
                <a:gd name="T11" fmla="*/ 619 h 906"/>
                <a:gd name="T12" fmla="*/ 756 w 1080"/>
                <a:gd name="T13" fmla="*/ 436 h 906"/>
                <a:gd name="T14" fmla="*/ 784 w 1080"/>
                <a:gd name="T15" fmla="*/ 364 h 906"/>
                <a:gd name="T16" fmla="*/ 899 w 1080"/>
                <a:gd name="T17" fmla="*/ 324 h 906"/>
                <a:gd name="T18" fmla="*/ 1062 w 1080"/>
                <a:gd name="T19" fmla="*/ 209 h 906"/>
                <a:gd name="T20" fmla="*/ 1030 w 1080"/>
                <a:gd name="T21" fmla="*/ 142 h 906"/>
                <a:gd name="T22" fmla="*/ 1002 w 1080"/>
                <a:gd name="T23" fmla="*/ 2 h 906"/>
                <a:gd name="T24" fmla="*/ 862 w 1080"/>
                <a:gd name="T25" fmla="*/ 55 h 906"/>
                <a:gd name="T26" fmla="*/ 903 w 1080"/>
                <a:gd name="T27" fmla="*/ 118 h 906"/>
                <a:gd name="T28" fmla="*/ 912 w 1080"/>
                <a:gd name="T29" fmla="*/ 170 h 906"/>
                <a:gd name="T30" fmla="*/ 817 w 1080"/>
                <a:gd name="T31" fmla="*/ 192 h 906"/>
                <a:gd name="T32" fmla="*/ 798 w 1080"/>
                <a:gd name="T33" fmla="*/ 180 h 906"/>
                <a:gd name="T34" fmla="*/ 762 w 1080"/>
                <a:gd name="T35" fmla="*/ 180 h 906"/>
                <a:gd name="T36" fmla="*/ 691 w 1080"/>
                <a:gd name="T37" fmla="*/ 158 h 906"/>
                <a:gd name="T38" fmla="*/ 609 w 1080"/>
                <a:gd name="T39" fmla="*/ 149 h 906"/>
                <a:gd name="T40" fmla="*/ 670 w 1080"/>
                <a:gd name="T41" fmla="*/ 259 h 906"/>
                <a:gd name="T42" fmla="*/ 629 w 1080"/>
                <a:gd name="T43" fmla="*/ 367 h 906"/>
                <a:gd name="T44" fmla="*/ 518 w 1080"/>
                <a:gd name="T45" fmla="*/ 164 h 906"/>
                <a:gd name="T46" fmla="*/ 421 w 1080"/>
                <a:gd name="T47" fmla="*/ 162 h 906"/>
                <a:gd name="T48" fmla="*/ 297 w 1080"/>
                <a:gd name="T49" fmla="*/ 156 h 906"/>
                <a:gd name="T50" fmla="*/ 262 w 1080"/>
                <a:gd name="T51" fmla="*/ 192 h 906"/>
                <a:gd name="T52" fmla="*/ 179 w 1080"/>
                <a:gd name="T53" fmla="*/ 192 h 906"/>
                <a:gd name="T54" fmla="*/ 172 w 1080"/>
                <a:gd name="T55" fmla="*/ 149 h 906"/>
                <a:gd name="T56" fmla="*/ 174 w 1080"/>
                <a:gd name="T57" fmla="*/ 144 h 906"/>
                <a:gd name="T58" fmla="*/ 234 w 1080"/>
                <a:gd name="T59" fmla="*/ 49 h 906"/>
                <a:gd name="T60" fmla="*/ 131 w 1080"/>
                <a:gd name="T61" fmla="*/ 2 h 906"/>
                <a:gd name="T62" fmla="*/ 119 w 1080"/>
                <a:gd name="T63" fmla="*/ 37 h 906"/>
                <a:gd name="T64" fmla="*/ 61 w 1080"/>
                <a:gd name="T65" fmla="*/ 125 h 906"/>
                <a:gd name="T66" fmla="*/ 27 w 1080"/>
                <a:gd name="T67" fmla="*/ 257 h 906"/>
                <a:gd name="T68" fmla="*/ 287 w 1080"/>
                <a:gd name="T69" fmla="*/ 385 h 906"/>
                <a:gd name="T70" fmla="*/ 378 w 1080"/>
                <a:gd name="T71" fmla="*/ 547 h 906"/>
                <a:gd name="T72" fmla="*/ 380 w 1080"/>
                <a:gd name="T73" fmla="*/ 689 h 906"/>
                <a:gd name="T74" fmla="*/ 332 w 1080"/>
                <a:gd name="T75" fmla="*/ 906 h 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80" h="906">
                  <a:moveTo>
                    <a:pt x="332" y="906"/>
                  </a:moveTo>
                  <a:cubicBezTo>
                    <a:pt x="332" y="906"/>
                    <a:pt x="371" y="869"/>
                    <a:pt x="635" y="835"/>
                  </a:cubicBezTo>
                  <a:cubicBezTo>
                    <a:pt x="635" y="835"/>
                    <a:pt x="666" y="803"/>
                    <a:pt x="670" y="787"/>
                  </a:cubicBezTo>
                  <a:cubicBezTo>
                    <a:pt x="670" y="787"/>
                    <a:pt x="695" y="824"/>
                    <a:pt x="706" y="828"/>
                  </a:cubicBezTo>
                  <a:cubicBezTo>
                    <a:pt x="716" y="832"/>
                    <a:pt x="832" y="828"/>
                    <a:pt x="835" y="846"/>
                  </a:cubicBezTo>
                  <a:cubicBezTo>
                    <a:pt x="835" y="846"/>
                    <a:pt x="796" y="654"/>
                    <a:pt x="791" y="619"/>
                  </a:cubicBezTo>
                  <a:cubicBezTo>
                    <a:pt x="787" y="583"/>
                    <a:pt x="756" y="436"/>
                    <a:pt x="756" y="436"/>
                  </a:cubicBezTo>
                  <a:cubicBezTo>
                    <a:pt x="784" y="364"/>
                    <a:pt x="784" y="364"/>
                    <a:pt x="784" y="364"/>
                  </a:cubicBezTo>
                  <a:cubicBezTo>
                    <a:pt x="784" y="364"/>
                    <a:pt x="887" y="332"/>
                    <a:pt x="899" y="324"/>
                  </a:cubicBezTo>
                  <a:cubicBezTo>
                    <a:pt x="910" y="317"/>
                    <a:pt x="1052" y="246"/>
                    <a:pt x="1062" y="209"/>
                  </a:cubicBezTo>
                  <a:cubicBezTo>
                    <a:pt x="1080" y="200"/>
                    <a:pt x="1031" y="155"/>
                    <a:pt x="1030" y="142"/>
                  </a:cubicBezTo>
                  <a:cubicBezTo>
                    <a:pt x="1028" y="128"/>
                    <a:pt x="1002" y="2"/>
                    <a:pt x="1002" y="2"/>
                  </a:cubicBezTo>
                  <a:cubicBezTo>
                    <a:pt x="1002" y="2"/>
                    <a:pt x="872" y="33"/>
                    <a:pt x="862" y="55"/>
                  </a:cubicBezTo>
                  <a:cubicBezTo>
                    <a:pt x="862" y="55"/>
                    <a:pt x="902" y="109"/>
                    <a:pt x="903" y="118"/>
                  </a:cubicBezTo>
                  <a:cubicBezTo>
                    <a:pt x="904" y="127"/>
                    <a:pt x="912" y="170"/>
                    <a:pt x="912" y="170"/>
                  </a:cubicBezTo>
                  <a:cubicBezTo>
                    <a:pt x="912" y="170"/>
                    <a:pt x="841" y="166"/>
                    <a:pt x="817" y="192"/>
                  </a:cubicBezTo>
                  <a:cubicBezTo>
                    <a:pt x="817" y="192"/>
                    <a:pt x="804" y="173"/>
                    <a:pt x="798" y="180"/>
                  </a:cubicBezTo>
                  <a:cubicBezTo>
                    <a:pt x="793" y="186"/>
                    <a:pt x="770" y="182"/>
                    <a:pt x="762" y="180"/>
                  </a:cubicBezTo>
                  <a:cubicBezTo>
                    <a:pt x="762" y="180"/>
                    <a:pt x="706" y="144"/>
                    <a:pt x="691" y="158"/>
                  </a:cubicBezTo>
                  <a:cubicBezTo>
                    <a:pt x="676" y="171"/>
                    <a:pt x="622" y="136"/>
                    <a:pt x="609" y="149"/>
                  </a:cubicBezTo>
                  <a:cubicBezTo>
                    <a:pt x="609" y="149"/>
                    <a:pt x="653" y="248"/>
                    <a:pt x="670" y="259"/>
                  </a:cubicBezTo>
                  <a:cubicBezTo>
                    <a:pt x="688" y="271"/>
                    <a:pt x="629" y="367"/>
                    <a:pt x="629" y="367"/>
                  </a:cubicBezTo>
                  <a:cubicBezTo>
                    <a:pt x="629" y="367"/>
                    <a:pt x="529" y="204"/>
                    <a:pt x="518" y="164"/>
                  </a:cubicBezTo>
                  <a:cubicBezTo>
                    <a:pt x="518" y="164"/>
                    <a:pt x="448" y="143"/>
                    <a:pt x="421" y="162"/>
                  </a:cubicBezTo>
                  <a:cubicBezTo>
                    <a:pt x="421" y="162"/>
                    <a:pt x="329" y="155"/>
                    <a:pt x="297" y="156"/>
                  </a:cubicBezTo>
                  <a:cubicBezTo>
                    <a:pt x="265" y="158"/>
                    <a:pt x="266" y="193"/>
                    <a:pt x="262" y="192"/>
                  </a:cubicBezTo>
                  <a:cubicBezTo>
                    <a:pt x="258" y="190"/>
                    <a:pt x="225" y="172"/>
                    <a:pt x="179" y="192"/>
                  </a:cubicBezTo>
                  <a:cubicBezTo>
                    <a:pt x="179" y="192"/>
                    <a:pt x="171" y="153"/>
                    <a:pt x="172" y="149"/>
                  </a:cubicBezTo>
                  <a:cubicBezTo>
                    <a:pt x="174" y="144"/>
                    <a:pt x="174" y="144"/>
                    <a:pt x="174" y="144"/>
                  </a:cubicBezTo>
                  <a:cubicBezTo>
                    <a:pt x="174" y="144"/>
                    <a:pt x="222" y="78"/>
                    <a:pt x="234" y="49"/>
                  </a:cubicBezTo>
                  <a:cubicBezTo>
                    <a:pt x="234" y="49"/>
                    <a:pt x="155" y="0"/>
                    <a:pt x="131" y="2"/>
                  </a:cubicBezTo>
                  <a:cubicBezTo>
                    <a:pt x="131" y="2"/>
                    <a:pt x="121" y="25"/>
                    <a:pt x="119" y="37"/>
                  </a:cubicBezTo>
                  <a:cubicBezTo>
                    <a:pt x="118" y="50"/>
                    <a:pt x="65" y="105"/>
                    <a:pt x="61" y="125"/>
                  </a:cubicBezTo>
                  <a:cubicBezTo>
                    <a:pt x="56" y="146"/>
                    <a:pt x="0" y="223"/>
                    <a:pt x="27" y="257"/>
                  </a:cubicBezTo>
                  <a:cubicBezTo>
                    <a:pt x="53" y="290"/>
                    <a:pt x="287" y="385"/>
                    <a:pt x="287" y="385"/>
                  </a:cubicBezTo>
                  <a:cubicBezTo>
                    <a:pt x="287" y="385"/>
                    <a:pt x="368" y="466"/>
                    <a:pt x="378" y="547"/>
                  </a:cubicBezTo>
                  <a:cubicBezTo>
                    <a:pt x="378" y="547"/>
                    <a:pt x="387" y="663"/>
                    <a:pt x="380" y="689"/>
                  </a:cubicBezTo>
                  <a:cubicBezTo>
                    <a:pt x="373" y="716"/>
                    <a:pt x="322" y="881"/>
                    <a:pt x="332" y="90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18" name="Freeform 627"/>
            <p:cNvSpPr/>
            <p:nvPr/>
          </p:nvSpPr>
          <p:spPr bwMode="auto">
            <a:xfrm>
              <a:off x="5476875" y="1439862"/>
              <a:ext cx="11113" cy="34925"/>
            </a:xfrm>
            <a:custGeom>
              <a:avLst/>
              <a:gdLst>
                <a:gd name="T0" fmla="*/ 0 w 3"/>
                <a:gd name="T1" fmla="*/ 0 h 9"/>
                <a:gd name="T2" fmla="*/ 2 w 3"/>
                <a:gd name="T3" fmla="*/ 9 h 9"/>
                <a:gd name="T4" fmla="*/ 0 w 3"/>
                <a:gd name="T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9">
                  <a:moveTo>
                    <a:pt x="0" y="0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3" y="7"/>
                    <a:pt x="2" y="4"/>
                    <a:pt x="0" y="0"/>
                  </a:cubicBez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19" name="Freeform 628"/>
            <p:cNvSpPr/>
            <p:nvPr/>
          </p:nvSpPr>
          <p:spPr bwMode="auto">
            <a:xfrm>
              <a:off x="4811713" y="606425"/>
              <a:ext cx="3175" cy="38100"/>
            </a:xfrm>
            <a:custGeom>
              <a:avLst/>
              <a:gdLst>
                <a:gd name="T0" fmla="*/ 0 w 1"/>
                <a:gd name="T1" fmla="*/ 0 h 10"/>
                <a:gd name="T2" fmla="*/ 0 w 1"/>
                <a:gd name="T3" fmla="*/ 0 h 10"/>
                <a:gd name="T4" fmla="*/ 0 w 1"/>
                <a:gd name="T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10"/>
                    <a:pt x="0" y="0"/>
                  </a:cubicBez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20" name="Freeform 629"/>
            <p:cNvSpPr/>
            <p:nvPr/>
          </p:nvSpPr>
          <p:spPr bwMode="auto">
            <a:xfrm>
              <a:off x="4668838" y="242887"/>
              <a:ext cx="3700463" cy="3394075"/>
            </a:xfrm>
            <a:custGeom>
              <a:avLst/>
              <a:gdLst>
                <a:gd name="T0" fmla="*/ 870 w 984"/>
                <a:gd name="T1" fmla="*/ 14 h 904"/>
                <a:gd name="T2" fmla="*/ 837 w 984"/>
                <a:gd name="T3" fmla="*/ 47 h 904"/>
                <a:gd name="T4" fmla="*/ 832 w 984"/>
                <a:gd name="T5" fmla="*/ 72 h 904"/>
                <a:gd name="T6" fmla="*/ 837 w 984"/>
                <a:gd name="T7" fmla="*/ 116 h 904"/>
                <a:gd name="T8" fmla="*/ 955 w 984"/>
                <a:gd name="T9" fmla="*/ 198 h 904"/>
                <a:gd name="T10" fmla="*/ 957 w 984"/>
                <a:gd name="T11" fmla="*/ 218 h 904"/>
                <a:gd name="T12" fmla="*/ 737 w 984"/>
                <a:gd name="T13" fmla="*/ 190 h 904"/>
                <a:gd name="T14" fmla="*/ 682 w 984"/>
                <a:gd name="T15" fmla="*/ 178 h 904"/>
                <a:gd name="T16" fmla="*/ 529 w 984"/>
                <a:gd name="T17" fmla="*/ 147 h 904"/>
                <a:gd name="T18" fmla="*/ 605 w 984"/>
                <a:gd name="T19" fmla="*/ 178 h 904"/>
                <a:gd name="T20" fmla="*/ 549 w 984"/>
                <a:gd name="T21" fmla="*/ 365 h 904"/>
                <a:gd name="T22" fmla="*/ 363 w 984"/>
                <a:gd name="T23" fmla="*/ 153 h 904"/>
                <a:gd name="T24" fmla="*/ 444 w 984"/>
                <a:gd name="T25" fmla="*/ 306 h 904"/>
                <a:gd name="T26" fmla="*/ 192 w 984"/>
                <a:gd name="T27" fmla="*/ 168 h 904"/>
                <a:gd name="T28" fmla="*/ 182 w 984"/>
                <a:gd name="T29" fmla="*/ 190 h 904"/>
                <a:gd name="T30" fmla="*/ 92 w 984"/>
                <a:gd name="T31" fmla="*/ 147 h 904"/>
                <a:gd name="T32" fmla="*/ 154 w 984"/>
                <a:gd name="T33" fmla="*/ 47 h 904"/>
                <a:gd name="T34" fmla="*/ 38 w 984"/>
                <a:gd name="T35" fmla="*/ 91 h 904"/>
                <a:gd name="T36" fmla="*/ 109 w 984"/>
                <a:gd name="T37" fmla="*/ 78 h 904"/>
                <a:gd name="T38" fmla="*/ 5 w 984"/>
                <a:gd name="T39" fmla="*/ 218 h 904"/>
                <a:gd name="T40" fmla="*/ 5 w 984"/>
                <a:gd name="T41" fmla="*/ 234 h 904"/>
                <a:gd name="T42" fmla="*/ 63 w 984"/>
                <a:gd name="T43" fmla="*/ 277 h 904"/>
                <a:gd name="T44" fmla="*/ 173 w 984"/>
                <a:gd name="T45" fmla="*/ 270 h 904"/>
                <a:gd name="T46" fmla="*/ 203 w 984"/>
                <a:gd name="T47" fmla="*/ 259 h 904"/>
                <a:gd name="T48" fmla="*/ 243 w 984"/>
                <a:gd name="T49" fmla="*/ 201 h 904"/>
                <a:gd name="T50" fmla="*/ 231 w 984"/>
                <a:gd name="T51" fmla="*/ 178 h 904"/>
                <a:gd name="T52" fmla="*/ 461 w 984"/>
                <a:gd name="T53" fmla="*/ 358 h 904"/>
                <a:gd name="T54" fmla="*/ 455 w 984"/>
                <a:gd name="T55" fmla="*/ 503 h 904"/>
                <a:gd name="T56" fmla="*/ 316 w 984"/>
                <a:gd name="T57" fmla="*/ 531 h 904"/>
                <a:gd name="T58" fmla="*/ 461 w 984"/>
                <a:gd name="T59" fmla="*/ 592 h 904"/>
                <a:gd name="T60" fmla="*/ 268 w 984"/>
                <a:gd name="T61" fmla="*/ 801 h 904"/>
                <a:gd name="T62" fmla="*/ 555 w 984"/>
                <a:gd name="T63" fmla="*/ 833 h 904"/>
                <a:gd name="T64" fmla="*/ 626 w 984"/>
                <a:gd name="T65" fmla="*/ 826 h 904"/>
                <a:gd name="T66" fmla="*/ 711 w 984"/>
                <a:gd name="T67" fmla="*/ 617 h 904"/>
                <a:gd name="T68" fmla="*/ 655 w 984"/>
                <a:gd name="T69" fmla="*/ 584 h 904"/>
                <a:gd name="T70" fmla="*/ 670 w 984"/>
                <a:gd name="T71" fmla="*/ 571 h 904"/>
                <a:gd name="T72" fmla="*/ 676 w 984"/>
                <a:gd name="T73" fmla="*/ 434 h 904"/>
                <a:gd name="T74" fmla="*/ 710 w 984"/>
                <a:gd name="T75" fmla="*/ 360 h 904"/>
                <a:gd name="T76" fmla="*/ 714 w 984"/>
                <a:gd name="T77" fmla="*/ 201 h 904"/>
                <a:gd name="T78" fmla="*/ 755 w 984"/>
                <a:gd name="T79" fmla="*/ 305 h 904"/>
                <a:gd name="T80" fmla="*/ 844 w 984"/>
                <a:gd name="T81" fmla="*/ 200 h 904"/>
                <a:gd name="T82" fmla="*/ 854 w 984"/>
                <a:gd name="T83" fmla="*/ 303 h 904"/>
                <a:gd name="T84" fmla="*/ 984 w 984"/>
                <a:gd name="T85" fmla="*/ 201 h 904"/>
                <a:gd name="T86" fmla="*/ 922 w 984"/>
                <a:gd name="T87" fmla="*/ 0 h 9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984" h="904">
                  <a:moveTo>
                    <a:pt x="922" y="0"/>
                  </a:moveTo>
                  <a:cubicBezTo>
                    <a:pt x="922" y="0"/>
                    <a:pt x="898" y="5"/>
                    <a:pt x="870" y="14"/>
                  </a:cubicBezTo>
                  <a:cubicBezTo>
                    <a:pt x="892" y="29"/>
                    <a:pt x="926" y="66"/>
                    <a:pt x="926" y="66"/>
                  </a:cubicBezTo>
                  <a:cubicBezTo>
                    <a:pt x="926" y="66"/>
                    <a:pt x="832" y="29"/>
                    <a:pt x="837" y="47"/>
                  </a:cubicBezTo>
                  <a:cubicBezTo>
                    <a:pt x="920" y="107"/>
                    <a:pt x="920" y="107"/>
                    <a:pt x="920" y="107"/>
                  </a:cubicBezTo>
                  <a:cubicBezTo>
                    <a:pt x="905" y="96"/>
                    <a:pt x="858" y="65"/>
                    <a:pt x="832" y="72"/>
                  </a:cubicBezTo>
                  <a:cubicBezTo>
                    <a:pt x="832" y="72"/>
                    <a:pt x="887" y="119"/>
                    <a:pt x="917" y="123"/>
                  </a:cubicBezTo>
                  <a:cubicBezTo>
                    <a:pt x="917" y="123"/>
                    <a:pt x="829" y="109"/>
                    <a:pt x="837" y="116"/>
                  </a:cubicBezTo>
                  <a:cubicBezTo>
                    <a:pt x="864" y="168"/>
                    <a:pt x="864" y="168"/>
                    <a:pt x="864" y="168"/>
                  </a:cubicBezTo>
                  <a:cubicBezTo>
                    <a:pt x="864" y="168"/>
                    <a:pt x="930" y="192"/>
                    <a:pt x="955" y="198"/>
                  </a:cubicBezTo>
                  <a:cubicBezTo>
                    <a:pt x="863" y="182"/>
                    <a:pt x="863" y="182"/>
                    <a:pt x="863" y="182"/>
                  </a:cubicBezTo>
                  <a:cubicBezTo>
                    <a:pt x="957" y="218"/>
                    <a:pt x="957" y="218"/>
                    <a:pt x="957" y="218"/>
                  </a:cubicBezTo>
                  <a:cubicBezTo>
                    <a:pt x="957" y="218"/>
                    <a:pt x="870" y="207"/>
                    <a:pt x="827" y="168"/>
                  </a:cubicBezTo>
                  <a:cubicBezTo>
                    <a:pt x="810" y="167"/>
                    <a:pt x="757" y="168"/>
                    <a:pt x="737" y="190"/>
                  </a:cubicBezTo>
                  <a:cubicBezTo>
                    <a:pt x="737" y="190"/>
                    <a:pt x="724" y="171"/>
                    <a:pt x="718" y="178"/>
                  </a:cubicBezTo>
                  <a:cubicBezTo>
                    <a:pt x="713" y="184"/>
                    <a:pt x="690" y="180"/>
                    <a:pt x="682" y="178"/>
                  </a:cubicBezTo>
                  <a:cubicBezTo>
                    <a:pt x="682" y="178"/>
                    <a:pt x="626" y="142"/>
                    <a:pt x="611" y="156"/>
                  </a:cubicBezTo>
                  <a:cubicBezTo>
                    <a:pt x="596" y="169"/>
                    <a:pt x="542" y="134"/>
                    <a:pt x="529" y="147"/>
                  </a:cubicBezTo>
                  <a:cubicBezTo>
                    <a:pt x="529" y="147"/>
                    <a:pt x="529" y="148"/>
                    <a:pt x="530" y="150"/>
                  </a:cubicBezTo>
                  <a:cubicBezTo>
                    <a:pt x="553" y="155"/>
                    <a:pt x="591" y="165"/>
                    <a:pt x="605" y="178"/>
                  </a:cubicBezTo>
                  <a:cubicBezTo>
                    <a:pt x="623" y="193"/>
                    <a:pt x="636" y="248"/>
                    <a:pt x="588" y="290"/>
                  </a:cubicBezTo>
                  <a:cubicBezTo>
                    <a:pt x="576" y="322"/>
                    <a:pt x="549" y="365"/>
                    <a:pt x="549" y="365"/>
                  </a:cubicBezTo>
                  <a:cubicBezTo>
                    <a:pt x="549" y="365"/>
                    <a:pt x="449" y="202"/>
                    <a:pt x="438" y="162"/>
                  </a:cubicBezTo>
                  <a:cubicBezTo>
                    <a:pt x="438" y="162"/>
                    <a:pt x="395" y="149"/>
                    <a:pt x="363" y="153"/>
                  </a:cubicBezTo>
                  <a:cubicBezTo>
                    <a:pt x="400" y="219"/>
                    <a:pt x="479" y="348"/>
                    <a:pt x="540" y="350"/>
                  </a:cubicBezTo>
                  <a:cubicBezTo>
                    <a:pt x="540" y="350"/>
                    <a:pt x="502" y="359"/>
                    <a:pt x="444" y="306"/>
                  </a:cubicBezTo>
                  <a:cubicBezTo>
                    <a:pt x="387" y="253"/>
                    <a:pt x="316" y="255"/>
                    <a:pt x="316" y="255"/>
                  </a:cubicBezTo>
                  <a:cubicBezTo>
                    <a:pt x="316" y="255"/>
                    <a:pt x="266" y="133"/>
                    <a:pt x="192" y="168"/>
                  </a:cubicBezTo>
                  <a:cubicBezTo>
                    <a:pt x="192" y="168"/>
                    <a:pt x="192" y="168"/>
                    <a:pt x="192" y="168"/>
                  </a:cubicBezTo>
                  <a:cubicBezTo>
                    <a:pt x="185" y="178"/>
                    <a:pt x="184" y="190"/>
                    <a:pt x="182" y="190"/>
                  </a:cubicBezTo>
                  <a:cubicBezTo>
                    <a:pt x="178" y="188"/>
                    <a:pt x="145" y="170"/>
                    <a:pt x="99" y="190"/>
                  </a:cubicBezTo>
                  <a:cubicBezTo>
                    <a:pt x="99" y="190"/>
                    <a:pt x="91" y="151"/>
                    <a:pt x="92" y="147"/>
                  </a:cubicBezTo>
                  <a:cubicBezTo>
                    <a:pt x="94" y="142"/>
                    <a:pt x="94" y="142"/>
                    <a:pt x="94" y="142"/>
                  </a:cubicBezTo>
                  <a:cubicBezTo>
                    <a:pt x="94" y="142"/>
                    <a:pt x="142" y="76"/>
                    <a:pt x="154" y="47"/>
                  </a:cubicBezTo>
                  <a:cubicBezTo>
                    <a:pt x="154" y="47"/>
                    <a:pt x="131" y="33"/>
                    <a:pt x="106" y="20"/>
                  </a:cubicBezTo>
                  <a:cubicBezTo>
                    <a:pt x="78" y="42"/>
                    <a:pt x="37" y="78"/>
                    <a:pt x="38" y="91"/>
                  </a:cubicBezTo>
                  <a:cubicBezTo>
                    <a:pt x="38" y="93"/>
                    <a:pt x="38" y="95"/>
                    <a:pt x="38" y="97"/>
                  </a:cubicBezTo>
                  <a:cubicBezTo>
                    <a:pt x="109" y="78"/>
                    <a:pt x="109" y="78"/>
                    <a:pt x="109" y="78"/>
                  </a:cubicBezTo>
                  <a:cubicBezTo>
                    <a:pt x="109" y="78"/>
                    <a:pt x="28" y="113"/>
                    <a:pt x="14" y="135"/>
                  </a:cubicBezTo>
                  <a:cubicBezTo>
                    <a:pt x="1" y="157"/>
                    <a:pt x="5" y="218"/>
                    <a:pt x="5" y="218"/>
                  </a:cubicBezTo>
                  <a:cubicBezTo>
                    <a:pt x="51" y="207"/>
                    <a:pt x="51" y="207"/>
                    <a:pt x="51" y="207"/>
                  </a:cubicBezTo>
                  <a:cubicBezTo>
                    <a:pt x="31" y="213"/>
                    <a:pt x="0" y="223"/>
                    <a:pt x="5" y="234"/>
                  </a:cubicBezTo>
                  <a:cubicBezTo>
                    <a:pt x="11" y="250"/>
                    <a:pt x="37" y="234"/>
                    <a:pt x="37" y="234"/>
                  </a:cubicBezTo>
                  <a:cubicBezTo>
                    <a:pt x="37" y="234"/>
                    <a:pt x="44" y="266"/>
                    <a:pt x="63" y="277"/>
                  </a:cubicBezTo>
                  <a:cubicBezTo>
                    <a:pt x="82" y="287"/>
                    <a:pt x="191" y="328"/>
                    <a:pt x="191" y="328"/>
                  </a:cubicBezTo>
                  <a:cubicBezTo>
                    <a:pt x="191" y="328"/>
                    <a:pt x="184" y="286"/>
                    <a:pt x="173" y="270"/>
                  </a:cubicBezTo>
                  <a:cubicBezTo>
                    <a:pt x="185" y="281"/>
                    <a:pt x="208" y="304"/>
                    <a:pt x="215" y="319"/>
                  </a:cubicBezTo>
                  <a:cubicBezTo>
                    <a:pt x="203" y="259"/>
                    <a:pt x="203" y="259"/>
                    <a:pt x="203" y="259"/>
                  </a:cubicBezTo>
                  <a:cubicBezTo>
                    <a:pt x="203" y="259"/>
                    <a:pt x="228" y="282"/>
                    <a:pt x="232" y="309"/>
                  </a:cubicBezTo>
                  <a:cubicBezTo>
                    <a:pt x="237" y="335"/>
                    <a:pt x="263" y="216"/>
                    <a:pt x="243" y="201"/>
                  </a:cubicBezTo>
                  <a:cubicBezTo>
                    <a:pt x="222" y="187"/>
                    <a:pt x="197" y="190"/>
                    <a:pt x="197" y="190"/>
                  </a:cubicBezTo>
                  <a:cubicBezTo>
                    <a:pt x="197" y="190"/>
                    <a:pt x="213" y="170"/>
                    <a:pt x="231" y="178"/>
                  </a:cubicBezTo>
                  <a:cubicBezTo>
                    <a:pt x="249" y="185"/>
                    <a:pt x="270" y="247"/>
                    <a:pt x="272" y="268"/>
                  </a:cubicBezTo>
                  <a:cubicBezTo>
                    <a:pt x="273" y="288"/>
                    <a:pt x="461" y="358"/>
                    <a:pt x="461" y="358"/>
                  </a:cubicBezTo>
                  <a:cubicBezTo>
                    <a:pt x="461" y="358"/>
                    <a:pt x="280" y="299"/>
                    <a:pt x="272" y="325"/>
                  </a:cubicBezTo>
                  <a:cubicBezTo>
                    <a:pt x="272" y="325"/>
                    <a:pt x="486" y="362"/>
                    <a:pt x="455" y="503"/>
                  </a:cubicBezTo>
                  <a:cubicBezTo>
                    <a:pt x="455" y="503"/>
                    <a:pt x="460" y="365"/>
                    <a:pt x="265" y="375"/>
                  </a:cubicBezTo>
                  <a:cubicBezTo>
                    <a:pt x="265" y="375"/>
                    <a:pt x="323" y="421"/>
                    <a:pt x="316" y="531"/>
                  </a:cubicBezTo>
                  <a:cubicBezTo>
                    <a:pt x="309" y="642"/>
                    <a:pt x="316" y="621"/>
                    <a:pt x="316" y="621"/>
                  </a:cubicBezTo>
                  <a:cubicBezTo>
                    <a:pt x="461" y="592"/>
                    <a:pt x="461" y="592"/>
                    <a:pt x="461" y="592"/>
                  </a:cubicBezTo>
                  <a:cubicBezTo>
                    <a:pt x="316" y="633"/>
                    <a:pt x="316" y="633"/>
                    <a:pt x="316" y="633"/>
                  </a:cubicBezTo>
                  <a:cubicBezTo>
                    <a:pt x="316" y="633"/>
                    <a:pt x="306" y="724"/>
                    <a:pt x="268" y="801"/>
                  </a:cubicBezTo>
                  <a:cubicBezTo>
                    <a:pt x="257" y="847"/>
                    <a:pt x="247" y="892"/>
                    <a:pt x="252" y="904"/>
                  </a:cubicBezTo>
                  <a:cubicBezTo>
                    <a:pt x="252" y="904"/>
                    <a:pt x="291" y="867"/>
                    <a:pt x="555" y="833"/>
                  </a:cubicBezTo>
                  <a:cubicBezTo>
                    <a:pt x="555" y="833"/>
                    <a:pt x="586" y="801"/>
                    <a:pt x="590" y="785"/>
                  </a:cubicBezTo>
                  <a:cubicBezTo>
                    <a:pt x="590" y="785"/>
                    <a:pt x="615" y="822"/>
                    <a:pt x="626" y="826"/>
                  </a:cubicBezTo>
                  <a:cubicBezTo>
                    <a:pt x="636" y="830"/>
                    <a:pt x="752" y="826"/>
                    <a:pt x="755" y="844"/>
                  </a:cubicBezTo>
                  <a:cubicBezTo>
                    <a:pt x="755" y="844"/>
                    <a:pt x="716" y="652"/>
                    <a:pt x="711" y="617"/>
                  </a:cubicBezTo>
                  <a:cubicBezTo>
                    <a:pt x="710" y="612"/>
                    <a:pt x="709" y="605"/>
                    <a:pt x="708" y="597"/>
                  </a:cubicBezTo>
                  <a:cubicBezTo>
                    <a:pt x="683" y="595"/>
                    <a:pt x="659" y="592"/>
                    <a:pt x="655" y="584"/>
                  </a:cubicBezTo>
                  <a:cubicBezTo>
                    <a:pt x="655" y="528"/>
                    <a:pt x="655" y="528"/>
                    <a:pt x="655" y="528"/>
                  </a:cubicBezTo>
                  <a:cubicBezTo>
                    <a:pt x="655" y="528"/>
                    <a:pt x="656" y="562"/>
                    <a:pt x="670" y="571"/>
                  </a:cubicBezTo>
                  <a:cubicBezTo>
                    <a:pt x="676" y="575"/>
                    <a:pt x="690" y="577"/>
                    <a:pt x="704" y="577"/>
                  </a:cubicBezTo>
                  <a:cubicBezTo>
                    <a:pt x="694" y="521"/>
                    <a:pt x="676" y="434"/>
                    <a:pt x="676" y="434"/>
                  </a:cubicBezTo>
                  <a:cubicBezTo>
                    <a:pt x="704" y="362"/>
                    <a:pt x="704" y="362"/>
                    <a:pt x="704" y="362"/>
                  </a:cubicBezTo>
                  <a:cubicBezTo>
                    <a:pt x="704" y="362"/>
                    <a:pt x="706" y="361"/>
                    <a:pt x="710" y="360"/>
                  </a:cubicBezTo>
                  <a:cubicBezTo>
                    <a:pt x="711" y="342"/>
                    <a:pt x="715" y="319"/>
                    <a:pt x="725" y="291"/>
                  </a:cubicBezTo>
                  <a:cubicBezTo>
                    <a:pt x="725" y="291"/>
                    <a:pt x="705" y="212"/>
                    <a:pt x="714" y="201"/>
                  </a:cubicBezTo>
                  <a:cubicBezTo>
                    <a:pt x="714" y="201"/>
                    <a:pt x="720" y="255"/>
                    <a:pt x="737" y="263"/>
                  </a:cubicBezTo>
                  <a:cubicBezTo>
                    <a:pt x="755" y="305"/>
                    <a:pt x="755" y="305"/>
                    <a:pt x="755" y="305"/>
                  </a:cubicBezTo>
                  <a:cubicBezTo>
                    <a:pt x="817" y="291"/>
                    <a:pt x="817" y="291"/>
                    <a:pt x="817" y="291"/>
                  </a:cubicBezTo>
                  <a:cubicBezTo>
                    <a:pt x="817" y="291"/>
                    <a:pt x="852" y="216"/>
                    <a:pt x="844" y="200"/>
                  </a:cubicBezTo>
                  <a:cubicBezTo>
                    <a:pt x="835" y="184"/>
                    <a:pt x="852" y="203"/>
                    <a:pt x="852" y="203"/>
                  </a:cubicBezTo>
                  <a:cubicBezTo>
                    <a:pt x="852" y="203"/>
                    <a:pt x="856" y="257"/>
                    <a:pt x="854" y="303"/>
                  </a:cubicBezTo>
                  <a:cubicBezTo>
                    <a:pt x="901" y="277"/>
                    <a:pt x="975" y="234"/>
                    <a:pt x="982" y="207"/>
                  </a:cubicBezTo>
                  <a:cubicBezTo>
                    <a:pt x="983" y="205"/>
                    <a:pt x="983" y="203"/>
                    <a:pt x="984" y="201"/>
                  </a:cubicBezTo>
                  <a:cubicBezTo>
                    <a:pt x="974" y="187"/>
                    <a:pt x="951" y="150"/>
                    <a:pt x="950" y="140"/>
                  </a:cubicBezTo>
                  <a:cubicBezTo>
                    <a:pt x="948" y="126"/>
                    <a:pt x="922" y="0"/>
                    <a:pt x="922" y="0"/>
                  </a:cubicBez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22" name="五边形 121"/>
          <p:cNvSpPr/>
          <p:nvPr/>
        </p:nvSpPr>
        <p:spPr>
          <a:xfrm>
            <a:off x="-19050" y="285751"/>
            <a:ext cx="443593" cy="371928"/>
          </a:xfrm>
          <a:prstGeom prst="homePlate">
            <a:avLst/>
          </a:prstGeom>
          <a:solidFill>
            <a:srgbClr val="934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23" name="TextBox 15"/>
          <p:cNvSpPr txBox="1">
            <a:spLocks noChangeArrowheads="1"/>
          </p:cNvSpPr>
          <p:nvPr/>
        </p:nvSpPr>
        <p:spPr bwMode="auto">
          <a:xfrm>
            <a:off x="854399" y="245869"/>
            <a:ext cx="33203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+mn-lt"/>
                <a:ea typeface="+mn-ea"/>
                <a:cs typeface="+mn-ea"/>
                <a:sym typeface="+mn-lt"/>
              </a:rPr>
              <a:t>单击此处</a:t>
            </a:r>
            <a:r>
              <a:rPr lang="zh-CN" altLang="en-US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+mn-lt"/>
                <a:ea typeface="+mn-ea"/>
                <a:cs typeface="+mn-ea"/>
                <a:sym typeface="+mn-lt"/>
              </a:rPr>
              <a:t>添加</a:t>
            </a:r>
            <a:r>
              <a:rPr lang="zh-CN" altLang="en-US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+mn-lt"/>
                <a:ea typeface="+mn-ea"/>
                <a:cs typeface="+mn-ea"/>
                <a:sym typeface="+mn-lt"/>
              </a:rPr>
              <a:t>标题</a:t>
            </a:r>
            <a:endParaRPr lang="zh-CN" altLang="en-US" sz="2400" b="1" dirty="0">
              <a:solidFill>
                <a:prstClr val="black">
                  <a:lumMod val="85000"/>
                  <a:lumOff val="15000"/>
                </a:prst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4" name="燕尾形 123"/>
          <p:cNvSpPr/>
          <p:nvPr/>
        </p:nvSpPr>
        <p:spPr>
          <a:xfrm>
            <a:off x="317370" y="303019"/>
            <a:ext cx="319315" cy="354659"/>
          </a:xfrm>
          <a:prstGeom prst="chevron">
            <a:avLst/>
          </a:prstGeom>
          <a:solidFill>
            <a:srgbClr val="B477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25" name="燕尾形 124"/>
          <p:cNvSpPr/>
          <p:nvPr/>
        </p:nvSpPr>
        <p:spPr>
          <a:xfrm>
            <a:off x="535084" y="303019"/>
            <a:ext cx="319315" cy="354659"/>
          </a:xfrm>
          <a:prstGeom prst="chevron">
            <a:avLst/>
          </a:prstGeom>
          <a:solidFill>
            <a:srgbClr val="FCAF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grpSp>
        <p:nvGrpSpPr>
          <p:cNvPr id="126" name="组合 125"/>
          <p:cNvGrpSpPr/>
          <p:nvPr/>
        </p:nvGrpSpPr>
        <p:grpSpPr>
          <a:xfrm>
            <a:off x="0" y="6743701"/>
            <a:ext cx="12192000" cy="128587"/>
            <a:chOff x="0" y="6672263"/>
            <a:chExt cx="10844214" cy="185737"/>
          </a:xfrm>
        </p:grpSpPr>
        <p:sp>
          <p:nvSpPr>
            <p:cNvPr id="127" name="矩形 126"/>
            <p:cNvSpPr/>
            <p:nvPr/>
          </p:nvSpPr>
          <p:spPr>
            <a:xfrm>
              <a:off x="0" y="6672263"/>
              <a:ext cx="3614738" cy="185737"/>
            </a:xfrm>
            <a:prstGeom prst="rect">
              <a:avLst/>
            </a:prstGeom>
            <a:solidFill>
              <a:srgbClr val="9345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28" name="矩形 127"/>
            <p:cNvSpPr/>
            <p:nvPr/>
          </p:nvSpPr>
          <p:spPr>
            <a:xfrm>
              <a:off x="3614738" y="6672263"/>
              <a:ext cx="3614738" cy="185737"/>
            </a:xfrm>
            <a:prstGeom prst="rect">
              <a:avLst/>
            </a:prstGeom>
            <a:solidFill>
              <a:srgbClr val="B477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29" name="矩形 128"/>
            <p:cNvSpPr/>
            <p:nvPr/>
          </p:nvSpPr>
          <p:spPr>
            <a:xfrm>
              <a:off x="7229476" y="6672263"/>
              <a:ext cx="3614738" cy="185737"/>
            </a:xfrm>
            <a:prstGeom prst="rect">
              <a:avLst/>
            </a:prstGeom>
            <a:solidFill>
              <a:srgbClr val="FCAF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cxnSp>
        <p:nvCxnSpPr>
          <p:cNvPr id="130" name="直接连接符 129"/>
          <p:cNvCxnSpPr/>
          <p:nvPr/>
        </p:nvCxnSpPr>
        <p:spPr>
          <a:xfrm>
            <a:off x="3457575" y="528638"/>
            <a:ext cx="8010525" cy="0"/>
          </a:xfrm>
          <a:prstGeom prst="line">
            <a:avLst/>
          </a:prstGeom>
          <a:ln>
            <a:solidFill>
              <a:srgbClr val="B477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矩形 130"/>
          <p:cNvSpPr/>
          <p:nvPr/>
        </p:nvSpPr>
        <p:spPr>
          <a:xfrm>
            <a:off x="12096750" y="164681"/>
            <a:ext cx="114300" cy="63133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44"/>
          <p:cNvSpPr>
            <a:spLocks noEditPoints="1"/>
          </p:cNvSpPr>
          <p:nvPr/>
        </p:nvSpPr>
        <p:spPr bwMode="auto">
          <a:xfrm>
            <a:off x="6230917" y="3687002"/>
            <a:ext cx="1338501" cy="1413285"/>
          </a:xfrm>
          <a:custGeom>
            <a:avLst/>
            <a:gdLst/>
            <a:ahLst/>
            <a:cxnLst>
              <a:cxn ang="0">
                <a:pos x="5" y="693"/>
              </a:cxn>
              <a:cxn ang="0">
                <a:pos x="12" y="639"/>
              </a:cxn>
              <a:cxn ang="0">
                <a:pos x="24" y="642"/>
              </a:cxn>
              <a:cxn ang="0">
                <a:pos x="7" y="693"/>
              </a:cxn>
              <a:cxn ang="0">
                <a:pos x="30" y="601"/>
              </a:cxn>
              <a:cxn ang="0">
                <a:pos x="42" y="547"/>
              </a:cxn>
              <a:cxn ang="0">
                <a:pos x="53" y="552"/>
              </a:cxn>
              <a:cxn ang="0">
                <a:pos x="32" y="601"/>
              </a:cxn>
              <a:cxn ang="0">
                <a:pos x="62" y="510"/>
              </a:cxn>
              <a:cxn ang="0">
                <a:pos x="78" y="459"/>
              </a:cxn>
              <a:cxn ang="0">
                <a:pos x="89" y="464"/>
              </a:cxn>
              <a:cxn ang="0">
                <a:pos x="64" y="511"/>
              </a:cxn>
              <a:cxn ang="0">
                <a:pos x="102" y="424"/>
              </a:cxn>
              <a:cxn ang="0">
                <a:pos x="123" y="373"/>
              </a:cxn>
              <a:cxn ang="0">
                <a:pos x="134" y="380"/>
              </a:cxn>
              <a:cxn ang="0">
                <a:pos x="105" y="424"/>
              </a:cxn>
              <a:cxn ang="0">
                <a:pos x="151" y="341"/>
              </a:cxn>
              <a:cxn ang="0">
                <a:pos x="177" y="293"/>
              </a:cxn>
              <a:cxn ang="0">
                <a:pos x="187" y="301"/>
              </a:cxn>
              <a:cxn ang="0">
                <a:pos x="154" y="342"/>
              </a:cxn>
              <a:cxn ang="0">
                <a:pos x="208" y="264"/>
              </a:cxn>
              <a:cxn ang="0">
                <a:pos x="239" y="220"/>
              </a:cxn>
              <a:cxn ang="0">
                <a:pos x="248" y="228"/>
              </a:cxn>
              <a:cxn ang="0">
                <a:pos x="212" y="266"/>
              </a:cxn>
              <a:cxn ang="0">
                <a:pos x="274" y="195"/>
              </a:cxn>
              <a:cxn ang="0">
                <a:pos x="311" y="155"/>
              </a:cxn>
              <a:cxn ang="0">
                <a:pos x="318" y="165"/>
              </a:cxn>
              <a:cxn ang="0">
                <a:pos x="278" y="197"/>
              </a:cxn>
              <a:cxn ang="0">
                <a:pos x="348" y="135"/>
              </a:cxn>
              <a:cxn ang="0">
                <a:pos x="390" y="101"/>
              </a:cxn>
              <a:cxn ang="0">
                <a:pos x="396" y="111"/>
              </a:cxn>
              <a:cxn ang="0">
                <a:pos x="353" y="138"/>
              </a:cxn>
              <a:cxn ang="0">
                <a:pos x="430" y="86"/>
              </a:cxn>
              <a:cxn ang="0">
                <a:pos x="476" y="58"/>
              </a:cxn>
              <a:cxn ang="0">
                <a:pos x="481" y="69"/>
              </a:cxn>
              <a:cxn ang="0">
                <a:pos x="435" y="89"/>
              </a:cxn>
              <a:cxn ang="0">
                <a:pos x="518" y="49"/>
              </a:cxn>
              <a:cxn ang="0">
                <a:pos x="568" y="27"/>
              </a:cxn>
              <a:cxn ang="0">
                <a:pos x="571" y="39"/>
              </a:cxn>
              <a:cxn ang="0">
                <a:pos x="523" y="53"/>
              </a:cxn>
              <a:cxn ang="0">
                <a:pos x="610" y="23"/>
              </a:cxn>
              <a:cxn ang="0">
                <a:pos x="662" y="8"/>
              </a:cxn>
              <a:cxn ang="0">
                <a:pos x="664" y="20"/>
              </a:cxn>
              <a:cxn ang="0">
                <a:pos x="616" y="28"/>
              </a:cxn>
              <a:cxn ang="0">
                <a:pos x="704" y="9"/>
              </a:cxn>
              <a:cxn ang="0">
                <a:pos x="758" y="0"/>
              </a:cxn>
              <a:cxn ang="0">
                <a:pos x="758" y="12"/>
              </a:cxn>
              <a:cxn ang="0">
                <a:pos x="710" y="15"/>
              </a:cxn>
            </a:cxnLst>
            <a:rect l="0" t="0" r="r" b="b"/>
            <a:pathLst>
              <a:path w="764" h="693">
                <a:moveTo>
                  <a:pt x="7" y="693"/>
                </a:moveTo>
                <a:cubicBezTo>
                  <a:pt x="6" y="693"/>
                  <a:pt x="6" y="693"/>
                  <a:pt x="5" y="693"/>
                </a:cubicBezTo>
                <a:cubicBezTo>
                  <a:pt x="2" y="693"/>
                  <a:pt x="0" y="689"/>
                  <a:pt x="1" y="686"/>
                </a:cubicBezTo>
                <a:cubicBezTo>
                  <a:pt x="4" y="671"/>
                  <a:pt x="8" y="655"/>
                  <a:pt x="12" y="639"/>
                </a:cubicBezTo>
                <a:cubicBezTo>
                  <a:pt x="13" y="636"/>
                  <a:pt x="17" y="634"/>
                  <a:pt x="20" y="635"/>
                </a:cubicBezTo>
                <a:cubicBezTo>
                  <a:pt x="23" y="636"/>
                  <a:pt x="25" y="639"/>
                  <a:pt x="24" y="642"/>
                </a:cubicBezTo>
                <a:cubicBezTo>
                  <a:pt x="20" y="658"/>
                  <a:pt x="16" y="673"/>
                  <a:pt x="13" y="689"/>
                </a:cubicBezTo>
                <a:cubicBezTo>
                  <a:pt x="12" y="691"/>
                  <a:pt x="10" y="693"/>
                  <a:pt x="7" y="693"/>
                </a:cubicBezTo>
                <a:close/>
                <a:moveTo>
                  <a:pt x="32" y="601"/>
                </a:moveTo>
                <a:cubicBezTo>
                  <a:pt x="31" y="601"/>
                  <a:pt x="31" y="601"/>
                  <a:pt x="30" y="601"/>
                </a:cubicBezTo>
                <a:cubicBezTo>
                  <a:pt x="27" y="600"/>
                  <a:pt x="25" y="596"/>
                  <a:pt x="26" y="593"/>
                </a:cubicBezTo>
                <a:cubicBezTo>
                  <a:pt x="31" y="578"/>
                  <a:pt x="36" y="562"/>
                  <a:pt x="42" y="547"/>
                </a:cubicBezTo>
                <a:cubicBezTo>
                  <a:pt x="43" y="544"/>
                  <a:pt x="46" y="543"/>
                  <a:pt x="49" y="544"/>
                </a:cubicBezTo>
                <a:cubicBezTo>
                  <a:pt x="52" y="545"/>
                  <a:pt x="54" y="548"/>
                  <a:pt x="53" y="552"/>
                </a:cubicBezTo>
                <a:cubicBezTo>
                  <a:pt x="47" y="566"/>
                  <a:pt x="42" y="582"/>
                  <a:pt x="37" y="597"/>
                </a:cubicBezTo>
                <a:cubicBezTo>
                  <a:pt x="37" y="599"/>
                  <a:pt x="34" y="601"/>
                  <a:pt x="32" y="601"/>
                </a:cubicBezTo>
                <a:close/>
                <a:moveTo>
                  <a:pt x="64" y="511"/>
                </a:moveTo>
                <a:cubicBezTo>
                  <a:pt x="64" y="511"/>
                  <a:pt x="63" y="511"/>
                  <a:pt x="62" y="510"/>
                </a:cubicBezTo>
                <a:cubicBezTo>
                  <a:pt x="59" y="509"/>
                  <a:pt x="58" y="506"/>
                  <a:pt x="59" y="503"/>
                </a:cubicBezTo>
                <a:cubicBezTo>
                  <a:pt x="65" y="488"/>
                  <a:pt x="72" y="473"/>
                  <a:pt x="78" y="459"/>
                </a:cubicBezTo>
                <a:cubicBezTo>
                  <a:pt x="80" y="456"/>
                  <a:pt x="83" y="454"/>
                  <a:pt x="86" y="456"/>
                </a:cubicBezTo>
                <a:cubicBezTo>
                  <a:pt x="89" y="457"/>
                  <a:pt x="91" y="461"/>
                  <a:pt x="89" y="464"/>
                </a:cubicBezTo>
                <a:cubicBezTo>
                  <a:pt x="83" y="478"/>
                  <a:pt x="76" y="492"/>
                  <a:pt x="70" y="507"/>
                </a:cubicBezTo>
                <a:cubicBezTo>
                  <a:pt x="69" y="510"/>
                  <a:pt x="67" y="511"/>
                  <a:pt x="64" y="511"/>
                </a:cubicBezTo>
                <a:close/>
                <a:moveTo>
                  <a:pt x="105" y="424"/>
                </a:moveTo>
                <a:cubicBezTo>
                  <a:pt x="104" y="424"/>
                  <a:pt x="103" y="424"/>
                  <a:pt x="102" y="424"/>
                </a:cubicBezTo>
                <a:cubicBezTo>
                  <a:pt x="99" y="422"/>
                  <a:pt x="98" y="418"/>
                  <a:pt x="100" y="415"/>
                </a:cubicBezTo>
                <a:cubicBezTo>
                  <a:pt x="107" y="401"/>
                  <a:pt x="115" y="387"/>
                  <a:pt x="123" y="373"/>
                </a:cubicBezTo>
                <a:cubicBezTo>
                  <a:pt x="125" y="371"/>
                  <a:pt x="129" y="370"/>
                  <a:pt x="132" y="371"/>
                </a:cubicBezTo>
                <a:cubicBezTo>
                  <a:pt x="134" y="373"/>
                  <a:pt x="135" y="377"/>
                  <a:pt x="134" y="380"/>
                </a:cubicBezTo>
                <a:cubicBezTo>
                  <a:pt x="126" y="393"/>
                  <a:pt x="118" y="407"/>
                  <a:pt x="110" y="421"/>
                </a:cubicBezTo>
                <a:cubicBezTo>
                  <a:pt x="109" y="423"/>
                  <a:pt x="107" y="424"/>
                  <a:pt x="105" y="424"/>
                </a:cubicBezTo>
                <a:close/>
                <a:moveTo>
                  <a:pt x="154" y="342"/>
                </a:moveTo>
                <a:cubicBezTo>
                  <a:pt x="153" y="342"/>
                  <a:pt x="152" y="342"/>
                  <a:pt x="151" y="341"/>
                </a:cubicBezTo>
                <a:cubicBezTo>
                  <a:pt x="148" y="339"/>
                  <a:pt x="147" y="335"/>
                  <a:pt x="149" y="333"/>
                </a:cubicBezTo>
                <a:cubicBezTo>
                  <a:pt x="158" y="319"/>
                  <a:pt x="167" y="306"/>
                  <a:pt x="177" y="293"/>
                </a:cubicBezTo>
                <a:cubicBezTo>
                  <a:pt x="179" y="291"/>
                  <a:pt x="183" y="290"/>
                  <a:pt x="185" y="292"/>
                </a:cubicBezTo>
                <a:cubicBezTo>
                  <a:pt x="188" y="294"/>
                  <a:pt x="189" y="298"/>
                  <a:pt x="187" y="301"/>
                </a:cubicBezTo>
                <a:cubicBezTo>
                  <a:pt x="177" y="313"/>
                  <a:pt x="168" y="326"/>
                  <a:pt x="159" y="339"/>
                </a:cubicBezTo>
                <a:cubicBezTo>
                  <a:pt x="158" y="341"/>
                  <a:pt x="156" y="342"/>
                  <a:pt x="154" y="342"/>
                </a:cubicBezTo>
                <a:close/>
                <a:moveTo>
                  <a:pt x="212" y="266"/>
                </a:moveTo>
                <a:cubicBezTo>
                  <a:pt x="210" y="266"/>
                  <a:pt x="209" y="265"/>
                  <a:pt x="208" y="264"/>
                </a:cubicBezTo>
                <a:cubicBezTo>
                  <a:pt x="205" y="262"/>
                  <a:pt x="205" y="258"/>
                  <a:pt x="207" y="256"/>
                </a:cubicBezTo>
                <a:cubicBezTo>
                  <a:pt x="218" y="244"/>
                  <a:pt x="228" y="232"/>
                  <a:pt x="239" y="220"/>
                </a:cubicBezTo>
                <a:cubicBezTo>
                  <a:pt x="242" y="218"/>
                  <a:pt x="246" y="218"/>
                  <a:pt x="248" y="220"/>
                </a:cubicBezTo>
                <a:cubicBezTo>
                  <a:pt x="250" y="222"/>
                  <a:pt x="250" y="226"/>
                  <a:pt x="248" y="228"/>
                </a:cubicBezTo>
                <a:cubicBezTo>
                  <a:pt x="237" y="240"/>
                  <a:pt x="227" y="252"/>
                  <a:pt x="216" y="264"/>
                </a:cubicBezTo>
                <a:cubicBezTo>
                  <a:pt x="215" y="265"/>
                  <a:pt x="213" y="266"/>
                  <a:pt x="212" y="266"/>
                </a:cubicBezTo>
                <a:close/>
                <a:moveTo>
                  <a:pt x="278" y="197"/>
                </a:moveTo>
                <a:cubicBezTo>
                  <a:pt x="276" y="197"/>
                  <a:pt x="275" y="196"/>
                  <a:pt x="274" y="195"/>
                </a:cubicBezTo>
                <a:cubicBezTo>
                  <a:pt x="271" y="193"/>
                  <a:pt x="272" y="189"/>
                  <a:pt x="274" y="187"/>
                </a:cubicBezTo>
                <a:cubicBezTo>
                  <a:pt x="286" y="176"/>
                  <a:pt x="298" y="165"/>
                  <a:pt x="311" y="155"/>
                </a:cubicBezTo>
                <a:cubicBezTo>
                  <a:pt x="313" y="153"/>
                  <a:pt x="317" y="154"/>
                  <a:pt x="319" y="156"/>
                </a:cubicBezTo>
                <a:cubicBezTo>
                  <a:pt x="321" y="159"/>
                  <a:pt x="321" y="163"/>
                  <a:pt x="318" y="165"/>
                </a:cubicBezTo>
                <a:cubicBezTo>
                  <a:pt x="306" y="174"/>
                  <a:pt x="294" y="185"/>
                  <a:pt x="282" y="195"/>
                </a:cubicBezTo>
                <a:cubicBezTo>
                  <a:pt x="281" y="196"/>
                  <a:pt x="280" y="197"/>
                  <a:pt x="278" y="197"/>
                </a:cubicBezTo>
                <a:close/>
                <a:moveTo>
                  <a:pt x="353" y="138"/>
                </a:moveTo>
                <a:cubicBezTo>
                  <a:pt x="351" y="138"/>
                  <a:pt x="349" y="137"/>
                  <a:pt x="348" y="135"/>
                </a:cubicBezTo>
                <a:cubicBezTo>
                  <a:pt x="346" y="132"/>
                  <a:pt x="347" y="129"/>
                  <a:pt x="350" y="127"/>
                </a:cubicBezTo>
                <a:cubicBezTo>
                  <a:pt x="363" y="118"/>
                  <a:pt x="376" y="109"/>
                  <a:pt x="390" y="101"/>
                </a:cubicBezTo>
                <a:cubicBezTo>
                  <a:pt x="393" y="99"/>
                  <a:pt x="397" y="100"/>
                  <a:pt x="398" y="103"/>
                </a:cubicBezTo>
                <a:cubicBezTo>
                  <a:pt x="400" y="106"/>
                  <a:pt x="399" y="110"/>
                  <a:pt x="396" y="111"/>
                </a:cubicBezTo>
                <a:cubicBezTo>
                  <a:pt x="383" y="119"/>
                  <a:pt x="369" y="128"/>
                  <a:pt x="356" y="137"/>
                </a:cubicBezTo>
                <a:cubicBezTo>
                  <a:pt x="355" y="137"/>
                  <a:pt x="354" y="138"/>
                  <a:pt x="353" y="138"/>
                </a:cubicBezTo>
                <a:close/>
                <a:moveTo>
                  <a:pt x="435" y="89"/>
                </a:moveTo>
                <a:cubicBezTo>
                  <a:pt x="433" y="89"/>
                  <a:pt x="431" y="88"/>
                  <a:pt x="430" y="86"/>
                </a:cubicBezTo>
                <a:cubicBezTo>
                  <a:pt x="428" y="83"/>
                  <a:pt x="430" y="79"/>
                  <a:pt x="433" y="78"/>
                </a:cubicBezTo>
                <a:cubicBezTo>
                  <a:pt x="447" y="71"/>
                  <a:pt x="462" y="64"/>
                  <a:pt x="476" y="58"/>
                </a:cubicBezTo>
                <a:cubicBezTo>
                  <a:pt x="480" y="57"/>
                  <a:pt x="483" y="58"/>
                  <a:pt x="484" y="61"/>
                </a:cubicBezTo>
                <a:cubicBezTo>
                  <a:pt x="486" y="64"/>
                  <a:pt x="484" y="68"/>
                  <a:pt x="481" y="69"/>
                </a:cubicBezTo>
                <a:cubicBezTo>
                  <a:pt x="466" y="75"/>
                  <a:pt x="452" y="82"/>
                  <a:pt x="438" y="89"/>
                </a:cubicBezTo>
                <a:cubicBezTo>
                  <a:pt x="437" y="89"/>
                  <a:pt x="436" y="89"/>
                  <a:pt x="435" y="89"/>
                </a:cubicBezTo>
                <a:close/>
                <a:moveTo>
                  <a:pt x="523" y="53"/>
                </a:moveTo>
                <a:cubicBezTo>
                  <a:pt x="521" y="53"/>
                  <a:pt x="519" y="51"/>
                  <a:pt x="518" y="49"/>
                </a:cubicBezTo>
                <a:cubicBezTo>
                  <a:pt x="517" y="45"/>
                  <a:pt x="518" y="42"/>
                  <a:pt x="522" y="41"/>
                </a:cubicBezTo>
                <a:cubicBezTo>
                  <a:pt x="537" y="36"/>
                  <a:pt x="552" y="31"/>
                  <a:pt x="568" y="27"/>
                </a:cubicBezTo>
                <a:cubicBezTo>
                  <a:pt x="571" y="26"/>
                  <a:pt x="574" y="28"/>
                  <a:pt x="575" y="31"/>
                </a:cubicBezTo>
                <a:cubicBezTo>
                  <a:pt x="576" y="35"/>
                  <a:pt x="574" y="38"/>
                  <a:pt x="571" y="39"/>
                </a:cubicBezTo>
                <a:cubicBezTo>
                  <a:pt x="555" y="43"/>
                  <a:pt x="540" y="47"/>
                  <a:pt x="525" y="52"/>
                </a:cubicBezTo>
                <a:cubicBezTo>
                  <a:pt x="525" y="53"/>
                  <a:pt x="524" y="53"/>
                  <a:pt x="523" y="53"/>
                </a:cubicBezTo>
                <a:close/>
                <a:moveTo>
                  <a:pt x="616" y="28"/>
                </a:moveTo>
                <a:cubicBezTo>
                  <a:pt x="613" y="28"/>
                  <a:pt x="610" y="26"/>
                  <a:pt x="610" y="23"/>
                </a:cubicBezTo>
                <a:cubicBezTo>
                  <a:pt x="609" y="20"/>
                  <a:pt x="611" y="17"/>
                  <a:pt x="615" y="16"/>
                </a:cubicBezTo>
                <a:cubicBezTo>
                  <a:pt x="630" y="13"/>
                  <a:pt x="646" y="10"/>
                  <a:pt x="662" y="8"/>
                </a:cubicBezTo>
                <a:cubicBezTo>
                  <a:pt x="665" y="8"/>
                  <a:pt x="668" y="10"/>
                  <a:pt x="669" y="13"/>
                </a:cubicBezTo>
                <a:cubicBezTo>
                  <a:pt x="669" y="16"/>
                  <a:pt x="667" y="19"/>
                  <a:pt x="664" y="20"/>
                </a:cubicBezTo>
                <a:cubicBezTo>
                  <a:pt x="648" y="22"/>
                  <a:pt x="632" y="25"/>
                  <a:pt x="617" y="28"/>
                </a:cubicBezTo>
                <a:cubicBezTo>
                  <a:pt x="616" y="28"/>
                  <a:pt x="616" y="28"/>
                  <a:pt x="616" y="28"/>
                </a:cubicBezTo>
                <a:close/>
                <a:moveTo>
                  <a:pt x="710" y="15"/>
                </a:moveTo>
                <a:cubicBezTo>
                  <a:pt x="707" y="15"/>
                  <a:pt x="705" y="12"/>
                  <a:pt x="704" y="9"/>
                </a:cubicBezTo>
                <a:cubicBezTo>
                  <a:pt x="704" y="6"/>
                  <a:pt x="706" y="3"/>
                  <a:pt x="710" y="3"/>
                </a:cubicBezTo>
                <a:cubicBezTo>
                  <a:pt x="725" y="1"/>
                  <a:pt x="742" y="0"/>
                  <a:pt x="758" y="0"/>
                </a:cubicBezTo>
                <a:cubicBezTo>
                  <a:pt x="761" y="0"/>
                  <a:pt x="764" y="2"/>
                  <a:pt x="764" y="6"/>
                </a:cubicBezTo>
                <a:cubicBezTo>
                  <a:pt x="764" y="9"/>
                  <a:pt x="761" y="12"/>
                  <a:pt x="758" y="12"/>
                </a:cubicBezTo>
                <a:cubicBezTo>
                  <a:pt x="742" y="12"/>
                  <a:pt x="726" y="13"/>
                  <a:pt x="711" y="15"/>
                </a:cubicBezTo>
                <a:lnTo>
                  <a:pt x="710" y="15"/>
                </a:lnTo>
                <a:close/>
              </a:path>
            </a:pathLst>
          </a:custGeom>
          <a:solidFill>
            <a:srgbClr val="FCAF26"/>
          </a:solidFill>
          <a:ln w="9525">
            <a:solidFill>
              <a:srgbClr val="FCAF26"/>
            </a:solidFill>
            <a:round/>
          </a:ln>
        </p:spPr>
        <p:txBody>
          <a:bodyPr vert="horz" wrap="square" lIns="121682" tIns="60841" rIns="121682" bIns="60841" numCol="1" anchor="t" anchorCtr="0" compatLnSpc="1"/>
          <a:lstStyle/>
          <a:p>
            <a:pPr defTabSz="1217295">
              <a:defRPr/>
            </a:pPr>
            <a:endParaRPr lang="en-US" sz="3190" kern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3" name="Freeform 146"/>
          <p:cNvSpPr>
            <a:spLocks noEditPoints="1"/>
          </p:cNvSpPr>
          <p:nvPr/>
        </p:nvSpPr>
        <p:spPr bwMode="auto">
          <a:xfrm>
            <a:off x="6015440" y="3610953"/>
            <a:ext cx="266179" cy="1618200"/>
          </a:xfrm>
          <a:custGeom>
            <a:avLst/>
            <a:gdLst/>
            <a:ahLst/>
            <a:cxnLst>
              <a:cxn ang="0">
                <a:pos x="5" y="787"/>
              </a:cxn>
              <a:cxn ang="0">
                <a:pos x="8" y="733"/>
              </a:cxn>
              <a:cxn ang="0">
                <a:pos x="17" y="787"/>
              </a:cxn>
              <a:cxn ang="0">
                <a:pos x="7" y="699"/>
              </a:cxn>
              <a:cxn ang="0">
                <a:pos x="0" y="645"/>
              </a:cxn>
              <a:cxn ang="0">
                <a:pos x="6" y="639"/>
              </a:cxn>
              <a:cxn ang="0">
                <a:pos x="13" y="692"/>
              </a:cxn>
              <a:cxn ang="0">
                <a:pos x="6" y="603"/>
              </a:cxn>
              <a:cxn ang="0">
                <a:pos x="0" y="596"/>
              </a:cxn>
              <a:cxn ang="0">
                <a:pos x="8" y="541"/>
              </a:cxn>
              <a:cxn ang="0">
                <a:pos x="12" y="596"/>
              </a:cxn>
              <a:cxn ang="0">
                <a:pos x="9" y="505"/>
              </a:cxn>
              <a:cxn ang="0">
                <a:pos x="3" y="499"/>
              </a:cxn>
              <a:cxn ang="0">
                <a:pos x="13" y="445"/>
              </a:cxn>
              <a:cxn ang="0">
                <a:pos x="15" y="499"/>
              </a:cxn>
              <a:cxn ang="0">
                <a:pos x="16" y="409"/>
              </a:cxn>
              <a:cxn ang="0">
                <a:pos x="10" y="403"/>
              </a:cxn>
              <a:cxn ang="0">
                <a:pos x="22" y="349"/>
              </a:cxn>
              <a:cxn ang="0">
                <a:pos x="22" y="404"/>
              </a:cxn>
              <a:cxn ang="0">
                <a:pos x="28" y="314"/>
              </a:cxn>
              <a:cxn ang="0">
                <a:pos x="22" y="307"/>
              </a:cxn>
              <a:cxn ang="0">
                <a:pos x="37" y="255"/>
              </a:cxn>
              <a:cxn ang="0">
                <a:pos x="34" y="309"/>
              </a:cxn>
              <a:cxn ang="0">
                <a:pos x="45" y="219"/>
              </a:cxn>
              <a:cxn ang="0">
                <a:pos x="40" y="212"/>
              </a:cxn>
              <a:cxn ang="0">
                <a:pos x="59" y="161"/>
              </a:cxn>
              <a:cxn ang="0">
                <a:pos x="51" y="215"/>
              </a:cxn>
              <a:cxn ang="0">
                <a:pos x="71" y="127"/>
              </a:cxn>
              <a:cxn ang="0">
                <a:pos x="65" y="119"/>
              </a:cxn>
              <a:cxn ang="0">
                <a:pos x="90" y="70"/>
              </a:cxn>
              <a:cxn ang="0">
                <a:pos x="77" y="123"/>
              </a:cxn>
              <a:cxn ang="0">
                <a:pos x="108" y="39"/>
              </a:cxn>
              <a:cxn ang="0">
                <a:pos x="103" y="30"/>
              </a:cxn>
              <a:cxn ang="0">
                <a:pos x="126" y="2"/>
              </a:cxn>
              <a:cxn ang="0">
                <a:pos x="114" y="35"/>
              </a:cxn>
            </a:cxnLst>
            <a:rect l="0" t="0" r="r" b="b"/>
            <a:pathLst>
              <a:path w="130" h="793">
                <a:moveTo>
                  <a:pt x="11" y="793"/>
                </a:moveTo>
                <a:cubicBezTo>
                  <a:pt x="8" y="793"/>
                  <a:pt x="5" y="791"/>
                  <a:pt x="5" y="787"/>
                </a:cubicBezTo>
                <a:cubicBezTo>
                  <a:pt x="5" y="787"/>
                  <a:pt x="4" y="769"/>
                  <a:pt x="2" y="739"/>
                </a:cubicBezTo>
                <a:cubicBezTo>
                  <a:pt x="2" y="736"/>
                  <a:pt x="5" y="733"/>
                  <a:pt x="8" y="733"/>
                </a:cubicBezTo>
                <a:cubicBezTo>
                  <a:pt x="11" y="733"/>
                  <a:pt x="14" y="735"/>
                  <a:pt x="14" y="739"/>
                </a:cubicBezTo>
                <a:cubicBezTo>
                  <a:pt x="16" y="769"/>
                  <a:pt x="17" y="786"/>
                  <a:pt x="17" y="787"/>
                </a:cubicBezTo>
                <a:cubicBezTo>
                  <a:pt x="17" y="790"/>
                  <a:pt x="15" y="793"/>
                  <a:pt x="11" y="793"/>
                </a:cubicBezTo>
                <a:close/>
                <a:moveTo>
                  <a:pt x="7" y="699"/>
                </a:moveTo>
                <a:cubicBezTo>
                  <a:pt x="4" y="699"/>
                  <a:pt x="1" y="695"/>
                  <a:pt x="1" y="692"/>
                </a:cubicBezTo>
                <a:cubicBezTo>
                  <a:pt x="1" y="676"/>
                  <a:pt x="0" y="661"/>
                  <a:pt x="0" y="645"/>
                </a:cubicBezTo>
                <a:cubicBezTo>
                  <a:pt x="0" y="641"/>
                  <a:pt x="3" y="639"/>
                  <a:pt x="6" y="639"/>
                </a:cubicBezTo>
                <a:cubicBezTo>
                  <a:pt x="6" y="639"/>
                  <a:pt x="6" y="639"/>
                  <a:pt x="6" y="639"/>
                </a:cubicBezTo>
                <a:cubicBezTo>
                  <a:pt x="10" y="639"/>
                  <a:pt x="12" y="641"/>
                  <a:pt x="12" y="644"/>
                </a:cubicBezTo>
                <a:cubicBezTo>
                  <a:pt x="12" y="660"/>
                  <a:pt x="13" y="677"/>
                  <a:pt x="13" y="692"/>
                </a:cubicBezTo>
                <a:cubicBezTo>
                  <a:pt x="13" y="696"/>
                  <a:pt x="10" y="695"/>
                  <a:pt x="7" y="699"/>
                </a:cubicBezTo>
                <a:close/>
                <a:moveTo>
                  <a:pt x="6" y="603"/>
                </a:moveTo>
                <a:cubicBezTo>
                  <a:pt x="6" y="603"/>
                  <a:pt x="6" y="603"/>
                  <a:pt x="6" y="603"/>
                </a:cubicBezTo>
                <a:cubicBezTo>
                  <a:pt x="3" y="599"/>
                  <a:pt x="0" y="599"/>
                  <a:pt x="0" y="596"/>
                </a:cubicBezTo>
                <a:cubicBezTo>
                  <a:pt x="1" y="580"/>
                  <a:pt x="1" y="563"/>
                  <a:pt x="2" y="547"/>
                </a:cubicBezTo>
                <a:cubicBezTo>
                  <a:pt x="2" y="544"/>
                  <a:pt x="4" y="541"/>
                  <a:pt x="8" y="541"/>
                </a:cubicBezTo>
                <a:cubicBezTo>
                  <a:pt x="11" y="541"/>
                  <a:pt x="14" y="544"/>
                  <a:pt x="14" y="547"/>
                </a:cubicBezTo>
                <a:cubicBezTo>
                  <a:pt x="13" y="563"/>
                  <a:pt x="13" y="580"/>
                  <a:pt x="12" y="596"/>
                </a:cubicBezTo>
                <a:cubicBezTo>
                  <a:pt x="12" y="599"/>
                  <a:pt x="10" y="603"/>
                  <a:pt x="6" y="603"/>
                </a:cubicBezTo>
                <a:close/>
                <a:moveTo>
                  <a:pt x="9" y="505"/>
                </a:moveTo>
                <a:cubicBezTo>
                  <a:pt x="9" y="505"/>
                  <a:pt x="9" y="505"/>
                  <a:pt x="9" y="505"/>
                </a:cubicBezTo>
                <a:cubicBezTo>
                  <a:pt x="6" y="505"/>
                  <a:pt x="3" y="502"/>
                  <a:pt x="3" y="499"/>
                </a:cubicBezTo>
                <a:cubicBezTo>
                  <a:pt x="4" y="483"/>
                  <a:pt x="5" y="466"/>
                  <a:pt x="6" y="451"/>
                </a:cubicBezTo>
                <a:cubicBezTo>
                  <a:pt x="7" y="447"/>
                  <a:pt x="10" y="445"/>
                  <a:pt x="13" y="445"/>
                </a:cubicBezTo>
                <a:cubicBezTo>
                  <a:pt x="16" y="445"/>
                  <a:pt x="19" y="448"/>
                  <a:pt x="18" y="451"/>
                </a:cubicBezTo>
                <a:cubicBezTo>
                  <a:pt x="17" y="467"/>
                  <a:pt x="16" y="483"/>
                  <a:pt x="15" y="499"/>
                </a:cubicBezTo>
                <a:cubicBezTo>
                  <a:pt x="15" y="503"/>
                  <a:pt x="13" y="505"/>
                  <a:pt x="9" y="505"/>
                </a:cubicBezTo>
                <a:close/>
                <a:moveTo>
                  <a:pt x="16" y="409"/>
                </a:moveTo>
                <a:cubicBezTo>
                  <a:pt x="16" y="409"/>
                  <a:pt x="16" y="409"/>
                  <a:pt x="16" y="409"/>
                </a:cubicBezTo>
                <a:cubicBezTo>
                  <a:pt x="12" y="409"/>
                  <a:pt x="10" y="406"/>
                  <a:pt x="10" y="403"/>
                </a:cubicBezTo>
                <a:cubicBezTo>
                  <a:pt x="12" y="386"/>
                  <a:pt x="14" y="370"/>
                  <a:pt x="15" y="355"/>
                </a:cubicBezTo>
                <a:cubicBezTo>
                  <a:pt x="16" y="351"/>
                  <a:pt x="19" y="349"/>
                  <a:pt x="22" y="349"/>
                </a:cubicBezTo>
                <a:cubicBezTo>
                  <a:pt x="25" y="350"/>
                  <a:pt x="28" y="353"/>
                  <a:pt x="27" y="356"/>
                </a:cubicBezTo>
                <a:cubicBezTo>
                  <a:pt x="26" y="372"/>
                  <a:pt x="24" y="388"/>
                  <a:pt x="22" y="404"/>
                </a:cubicBezTo>
                <a:cubicBezTo>
                  <a:pt x="22" y="407"/>
                  <a:pt x="19" y="409"/>
                  <a:pt x="16" y="409"/>
                </a:cubicBezTo>
                <a:close/>
                <a:moveTo>
                  <a:pt x="28" y="314"/>
                </a:moveTo>
                <a:cubicBezTo>
                  <a:pt x="27" y="314"/>
                  <a:pt x="27" y="314"/>
                  <a:pt x="27" y="314"/>
                </a:cubicBezTo>
                <a:cubicBezTo>
                  <a:pt x="24" y="313"/>
                  <a:pt x="21" y="310"/>
                  <a:pt x="22" y="307"/>
                </a:cubicBezTo>
                <a:cubicBezTo>
                  <a:pt x="24" y="291"/>
                  <a:pt x="27" y="275"/>
                  <a:pt x="30" y="259"/>
                </a:cubicBezTo>
                <a:cubicBezTo>
                  <a:pt x="30" y="256"/>
                  <a:pt x="34" y="254"/>
                  <a:pt x="37" y="255"/>
                </a:cubicBezTo>
                <a:cubicBezTo>
                  <a:pt x="40" y="255"/>
                  <a:pt x="42" y="258"/>
                  <a:pt x="42" y="262"/>
                </a:cubicBezTo>
                <a:cubicBezTo>
                  <a:pt x="39" y="277"/>
                  <a:pt x="36" y="293"/>
                  <a:pt x="34" y="309"/>
                </a:cubicBezTo>
                <a:cubicBezTo>
                  <a:pt x="33" y="312"/>
                  <a:pt x="31" y="314"/>
                  <a:pt x="28" y="314"/>
                </a:cubicBezTo>
                <a:close/>
                <a:moveTo>
                  <a:pt x="45" y="219"/>
                </a:moveTo>
                <a:cubicBezTo>
                  <a:pt x="45" y="219"/>
                  <a:pt x="44" y="219"/>
                  <a:pt x="44" y="219"/>
                </a:cubicBezTo>
                <a:cubicBezTo>
                  <a:pt x="41" y="219"/>
                  <a:pt x="39" y="215"/>
                  <a:pt x="40" y="212"/>
                </a:cubicBezTo>
                <a:cubicBezTo>
                  <a:pt x="43" y="196"/>
                  <a:pt x="47" y="180"/>
                  <a:pt x="51" y="165"/>
                </a:cubicBezTo>
                <a:cubicBezTo>
                  <a:pt x="52" y="162"/>
                  <a:pt x="55" y="160"/>
                  <a:pt x="59" y="161"/>
                </a:cubicBezTo>
                <a:cubicBezTo>
                  <a:pt x="62" y="162"/>
                  <a:pt x="64" y="165"/>
                  <a:pt x="63" y="168"/>
                </a:cubicBezTo>
                <a:cubicBezTo>
                  <a:pt x="59" y="183"/>
                  <a:pt x="55" y="199"/>
                  <a:pt x="51" y="215"/>
                </a:cubicBezTo>
                <a:cubicBezTo>
                  <a:pt x="51" y="218"/>
                  <a:pt x="48" y="219"/>
                  <a:pt x="45" y="219"/>
                </a:cubicBezTo>
                <a:close/>
                <a:moveTo>
                  <a:pt x="71" y="127"/>
                </a:moveTo>
                <a:cubicBezTo>
                  <a:pt x="70" y="127"/>
                  <a:pt x="70" y="127"/>
                  <a:pt x="69" y="127"/>
                </a:cubicBezTo>
                <a:cubicBezTo>
                  <a:pt x="66" y="126"/>
                  <a:pt x="64" y="122"/>
                  <a:pt x="65" y="119"/>
                </a:cubicBezTo>
                <a:cubicBezTo>
                  <a:pt x="71" y="103"/>
                  <a:pt x="76" y="88"/>
                  <a:pt x="82" y="74"/>
                </a:cubicBezTo>
                <a:cubicBezTo>
                  <a:pt x="84" y="71"/>
                  <a:pt x="87" y="69"/>
                  <a:pt x="90" y="70"/>
                </a:cubicBezTo>
                <a:cubicBezTo>
                  <a:pt x="93" y="72"/>
                  <a:pt x="95" y="75"/>
                  <a:pt x="93" y="78"/>
                </a:cubicBezTo>
                <a:cubicBezTo>
                  <a:pt x="88" y="92"/>
                  <a:pt x="82" y="107"/>
                  <a:pt x="77" y="123"/>
                </a:cubicBezTo>
                <a:cubicBezTo>
                  <a:pt x="76" y="125"/>
                  <a:pt x="73" y="127"/>
                  <a:pt x="71" y="127"/>
                </a:cubicBezTo>
                <a:close/>
                <a:moveTo>
                  <a:pt x="108" y="39"/>
                </a:moveTo>
                <a:cubicBezTo>
                  <a:pt x="107" y="39"/>
                  <a:pt x="106" y="38"/>
                  <a:pt x="106" y="38"/>
                </a:cubicBezTo>
                <a:cubicBezTo>
                  <a:pt x="103" y="36"/>
                  <a:pt x="101" y="33"/>
                  <a:pt x="103" y="30"/>
                </a:cubicBezTo>
                <a:cubicBezTo>
                  <a:pt x="108" y="21"/>
                  <a:pt x="113" y="12"/>
                  <a:pt x="118" y="4"/>
                </a:cubicBezTo>
                <a:cubicBezTo>
                  <a:pt x="120" y="1"/>
                  <a:pt x="123" y="0"/>
                  <a:pt x="126" y="2"/>
                </a:cubicBezTo>
                <a:cubicBezTo>
                  <a:pt x="129" y="4"/>
                  <a:pt x="130" y="7"/>
                  <a:pt x="128" y="10"/>
                </a:cubicBezTo>
                <a:cubicBezTo>
                  <a:pt x="123" y="18"/>
                  <a:pt x="118" y="27"/>
                  <a:pt x="114" y="35"/>
                </a:cubicBezTo>
                <a:cubicBezTo>
                  <a:pt x="113" y="37"/>
                  <a:pt x="110" y="39"/>
                  <a:pt x="108" y="39"/>
                </a:cubicBezTo>
                <a:close/>
              </a:path>
            </a:pathLst>
          </a:custGeom>
          <a:solidFill>
            <a:srgbClr val="D7562E"/>
          </a:solidFill>
          <a:ln w="9525">
            <a:solidFill>
              <a:srgbClr val="B47730"/>
            </a:solidFill>
            <a:round/>
          </a:ln>
        </p:spPr>
        <p:txBody>
          <a:bodyPr vert="horz" wrap="square" lIns="121682" tIns="60841" rIns="121682" bIns="60841" numCol="1" anchor="t" anchorCtr="0" compatLnSpc="1"/>
          <a:lstStyle/>
          <a:p>
            <a:pPr defTabSz="1217295">
              <a:defRPr/>
            </a:pPr>
            <a:endParaRPr lang="en-US" sz="3190" kern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4" name="Freeform 147"/>
          <p:cNvSpPr>
            <a:spLocks noEditPoints="1"/>
          </p:cNvSpPr>
          <p:nvPr/>
        </p:nvSpPr>
        <p:spPr bwMode="auto">
          <a:xfrm>
            <a:off x="5768271" y="2681439"/>
            <a:ext cx="1639325" cy="2507577"/>
          </a:xfrm>
          <a:custGeom>
            <a:avLst/>
            <a:gdLst/>
            <a:ahLst/>
            <a:cxnLst>
              <a:cxn ang="0">
                <a:pos x="5" y="1217"/>
              </a:cxn>
              <a:cxn ang="0">
                <a:pos x="54" y="1210"/>
              </a:cxn>
              <a:cxn ang="0">
                <a:pos x="95" y="1189"/>
              </a:cxn>
              <a:cxn ang="0">
                <a:pos x="135" y="1156"/>
              </a:cxn>
              <a:cxn ang="0">
                <a:pos x="98" y="1189"/>
              </a:cxn>
              <a:cxn ang="0">
                <a:pos x="174" y="1141"/>
              </a:cxn>
              <a:cxn ang="0">
                <a:pos x="226" y="1110"/>
              </a:cxn>
              <a:cxn ang="0">
                <a:pos x="180" y="1144"/>
              </a:cxn>
              <a:cxn ang="0">
                <a:pos x="258" y="1082"/>
              </a:cxn>
              <a:cxn ang="0">
                <a:pos x="304" y="1064"/>
              </a:cxn>
              <a:cxn ang="0">
                <a:pos x="339" y="1037"/>
              </a:cxn>
              <a:cxn ang="0">
                <a:pos x="373" y="996"/>
              </a:cxn>
              <a:cxn ang="0">
                <a:pos x="343" y="1035"/>
              </a:cxn>
              <a:cxn ang="0">
                <a:pos x="409" y="974"/>
              </a:cxn>
              <a:cxn ang="0">
                <a:pos x="453" y="933"/>
              </a:cxn>
              <a:cxn ang="0">
                <a:pos x="413" y="976"/>
              </a:cxn>
              <a:cxn ang="0">
                <a:pos x="479" y="899"/>
              </a:cxn>
              <a:cxn ang="0">
                <a:pos x="521" y="873"/>
              </a:cxn>
              <a:cxn ang="0">
                <a:pos x="548" y="839"/>
              </a:cxn>
              <a:cxn ang="0">
                <a:pos x="573" y="791"/>
              </a:cxn>
              <a:cxn ang="0">
                <a:pos x="552" y="836"/>
              </a:cxn>
              <a:cxn ang="0">
                <a:pos x="603" y="761"/>
              </a:cxn>
              <a:cxn ang="0">
                <a:pos x="637" y="712"/>
              </a:cxn>
              <a:cxn ang="0">
                <a:pos x="607" y="763"/>
              </a:cxn>
              <a:cxn ang="0">
                <a:pos x="653" y="673"/>
              </a:cxn>
              <a:cxn ang="0">
                <a:pos x="687" y="637"/>
              </a:cxn>
              <a:cxn ang="0">
                <a:pos x="703" y="597"/>
              </a:cxn>
              <a:cxn ang="0">
                <a:pos x="717" y="545"/>
              </a:cxn>
              <a:cxn ang="0">
                <a:pos x="708" y="593"/>
              </a:cxn>
              <a:cxn ang="0">
                <a:pos x="737" y="508"/>
              </a:cxn>
              <a:cxn ang="0">
                <a:pos x="756" y="451"/>
              </a:cxn>
              <a:cxn ang="0">
                <a:pos x="739" y="508"/>
              </a:cxn>
              <a:cxn ang="0">
                <a:pos x="761" y="409"/>
              </a:cxn>
              <a:cxn ang="0">
                <a:pos x="784" y="365"/>
              </a:cxn>
              <a:cxn ang="0">
                <a:pos x="786" y="322"/>
              </a:cxn>
              <a:cxn ang="0">
                <a:pos x="786" y="268"/>
              </a:cxn>
              <a:cxn ang="0">
                <a:pos x="792" y="317"/>
              </a:cxn>
              <a:cxn ang="0">
                <a:pos x="796" y="227"/>
              </a:cxn>
              <a:cxn ang="0">
                <a:pos x="798" y="167"/>
              </a:cxn>
              <a:cxn ang="0">
                <a:pos x="802" y="221"/>
              </a:cxn>
              <a:cxn ang="0">
                <a:pos x="792" y="125"/>
              </a:cxn>
              <a:cxn ang="0">
                <a:pos x="802" y="77"/>
              </a:cxn>
              <a:cxn ang="0">
                <a:pos x="792" y="35"/>
              </a:cxn>
              <a:cxn ang="0">
                <a:pos x="789" y="0"/>
              </a:cxn>
              <a:cxn ang="0">
                <a:pos x="793" y="35"/>
              </a:cxn>
            </a:cxnLst>
            <a:rect l="0" t="0" r="r" b="b"/>
            <a:pathLst>
              <a:path w="804" h="1229">
                <a:moveTo>
                  <a:pt x="7" y="1229"/>
                </a:moveTo>
                <a:cubicBezTo>
                  <a:pt x="5" y="1229"/>
                  <a:pt x="2" y="1228"/>
                  <a:pt x="1" y="1225"/>
                </a:cubicBezTo>
                <a:cubicBezTo>
                  <a:pt x="0" y="1222"/>
                  <a:pt x="2" y="1219"/>
                  <a:pt x="5" y="1217"/>
                </a:cubicBezTo>
                <a:cubicBezTo>
                  <a:pt x="5" y="1217"/>
                  <a:pt x="22" y="1211"/>
                  <a:pt x="49" y="1199"/>
                </a:cubicBezTo>
                <a:cubicBezTo>
                  <a:pt x="52" y="1197"/>
                  <a:pt x="56" y="1199"/>
                  <a:pt x="57" y="1202"/>
                </a:cubicBezTo>
                <a:cubicBezTo>
                  <a:pt x="58" y="1205"/>
                  <a:pt x="57" y="1208"/>
                  <a:pt x="54" y="1210"/>
                </a:cubicBezTo>
                <a:cubicBezTo>
                  <a:pt x="26" y="1222"/>
                  <a:pt x="10" y="1228"/>
                  <a:pt x="9" y="1229"/>
                </a:cubicBezTo>
                <a:cubicBezTo>
                  <a:pt x="8" y="1229"/>
                  <a:pt x="8" y="1229"/>
                  <a:pt x="7" y="1229"/>
                </a:cubicBezTo>
                <a:close/>
                <a:moveTo>
                  <a:pt x="95" y="1189"/>
                </a:moveTo>
                <a:cubicBezTo>
                  <a:pt x="93" y="1189"/>
                  <a:pt x="91" y="1188"/>
                  <a:pt x="90" y="1186"/>
                </a:cubicBezTo>
                <a:cubicBezTo>
                  <a:pt x="88" y="1183"/>
                  <a:pt x="89" y="1180"/>
                  <a:pt x="92" y="1178"/>
                </a:cubicBezTo>
                <a:cubicBezTo>
                  <a:pt x="106" y="1171"/>
                  <a:pt x="121" y="1164"/>
                  <a:pt x="135" y="1156"/>
                </a:cubicBezTo>
                <a:cubicBezTo>
                  <a:pt x="138" y="1154"/>
                  <a:pt x="141" y="1155"/>
                  <a:pt x="143" y="1158"/>
                </a:cubicBezTo>
                <a:cubicBezTo>
                  <a:pt x="145" y="1161"/>
                  <a:pt x="143" y="1165"/>
                  <a:pt x="141" y="1166"/>
                </a:cubicBezTo>
                <a:cubicBezTo>
                  <a:pt x="126" y="1174"/>
                  <a:pt x="112" y="1182"/>
                  <a:pt x="98" y="1189"/>
                </a:cubicBezTo>
                <a:cubicBezTo>
                  <a:pt x="97" y="1189"/>
                  <a:pt x="96" y="1189"/>
                  <a:pt x="95" y="1189"/>
                </a:cubicBezTo>
                <a:close/>
                <a:moveTo>
                  <a:pt x="180" y="1144"/>
                </a:moveTo>
                <a:cubicBezTo>
                  <a:pt x="178" y="1144"/>
                  <a:pt x="176" y="1143"/>
                  <a:pt x="174" y="1141"/>
                </a:cubicBezTo>
                <a:cubicBezTo>
                  <a:pt x="173" y="1138"/>
                  <a:pt x="174" y="1134"/>
                  <a:pt x="177" y="1132"/>
                </a:cubicBezTo>
                <a:cubicBezTo>
                  <a:pt x="190" y="1124"/>
                  <a:pt x="204" y="1116"/>
                  <a:pt x="218" y="1108"/>
                </a:cubicBezTo>
                <a:cubicBezTo>
                  <a:pt x="220" y="1106"/>
                  <a:pt x="224" y="1107"/>
                  <a:pt x="226" y="1110"/>
                </a:cubicBezTo>
                <a:cubicBezTo>
                  <a:pt x="228" y="1112"/>
                  <a:pt x="227" y="1116"/>
                  <a:pt x="224" y="1118"/>
                </a:cubicBezTo>
                <a:cubicBezTo>
                  <a:pt x="210" y="1126"/>
                  <a:pt x="196" y="1135"/>
                  <a:pt x="183" y="1143"/>
                </a:cubicBezTo>
                <a:cubicBezTo>
                  <a:pt x="182" y="1143"/>
                  <a:pt x="181" y="1144"/>
                  <a:pt x="180" y="1144"/>
                </a:cubicBezTo>
                <a:close/>
                <a:moveTo>
                  <a:pt x="261" y="1093"/>
                </a:moveTo>
                <a:cubicBezTo>
                  <a:pt x="259" y="1093"/>
                  <a:pt x="257" y="1092"/>
                  <a:pt x="256" y="1090"/>
                </a:cubicBezTo>
                <a:cubicBezTo>
                  <a:pt x="254" y="1087"/>
                  <a:pt x="255" y="1083"/>
                  <a:pt x="258" y="1082"/>
                </a:cubicBezTo>
                <a:cubicBezTo>
                  <a:pt x="271" y="1073"/>
                  <a:pt x="284" y="1063"/>
                  <a:pt x="297" y="1054"/>
                </a:cubicBezTo>
                <a:cubicBezTo>
                  <a:pt x="300" y="1052"/>
                  <a:pt x="304" y="1053"/>
                  <a:pt x="306" y="1056"/>
                </a:cubicBezTo>
                <a:cubicBezTo>
                  <a:pt x="307" y="1058"/>
                  <a:pt x="307" y="1062"/>
                  <a:pt x="304" y="1064"/>
                </a:cubicBezTo>
                <a:cubicBezTo>
                  <a:pt x="291" y="1073"/>
                  <a:pt x="278" y="1083"/>
                  <a:pt x="264" y="1092"/>
                </a:cubicBezTo>
                <a:cubicBezTo>
                  <a:pt x="263" y="1092"/>
                  <a:pt x="262" y="1093"/>
                  <a:pt x="261" y="1093"/>
                </a:cubicBezTo>
                <a:close/>
                <a:moveTo>
                  <a:pt x="339" y="1037"/>
                </a:moveTo>
                <a:cubicBezTo>
                  <a:pt x="337" y="1037"/>
                  <a:pt x="336" y="1036"/>
                  <a:pt x="334" y="1034"/>
                </a:cubicBezTo>
                <a:cubicBezTo>
                  <a:pt x="332" y="1032"/>
                  <a:pt x="333" y="1028"/>
                  <a:pt x="336" y="1026"/>
                </a:cubicBezTo>
                <a:cubicBezTo>
                  <a:pt x="348" y="1016"/>
                  <a:pt x="361" y="1006"/>
                  <a:pt x="373" y="996"/>
                </a:cubicBezTo>
                <a:cubicBezTo>
                  <a:pt x="376" y="994"/>
                  <a:pt x="379" y="994"/>
                  <a:pt x="382" y="997"/>
                </a:cubicBezTo>
                <a:cubicBezTo>
                  <a:pt x="384" y="999"/>
                  <a:pt x="383" y="1003"/>
                  <a:pt x="381" y="1005"/>
                </a:cubicBezTo>
                <a:cubicBezTo>
                  <a:pt x="368" y="1015"/>
                  <a:pt x="356" y="1025"/>
                  <a:pt x="343" y="1035"/>
                </a:cubicBezTo>
                <a:cubicBezTo>
                  <a:pt x="342" y="1036"/>
                  <a:pt x="341" y="1037"/>
                  <a:pt x="339" y="1037"/>
                </a:cubicBezTo>
                <a:close/>
                <a:moveTo>
                  <a:pt x="413" y="976"/>
                </a:moveTo>
                <a:cubicBezTo>
                  <a:pt x="412" y="976"/>
                  <a:pt x="410" y="975"/>
                  <a:pt x="409" y="974"/>
                </a:cubicBezTo>
                <a:cubicBezTo>
                  <a:pt x="407" y="971"/>
                  <a:pt x="407" y="967"/>
                  <a:pt x="409" y="965"/>
                </a:cubicBezTo>
                <a:cubicBezTo>
                  <a:pt x="421" y="955"/>
                  <a:pt x="433" y="944"/>
                  <a:pt x="445" y="933"/>
                </a:cubicBezTo>
                <a:cubicBezTo>
                  <a:pt x="447" y="931"/>
                  <a:pt x="451" y="931"/>
                  <a:pt x="453" y="933"/>
                </a:cubicBezTo>
                <a:cubicBezTo>
                  <a:pt x="456" y="935"/>
                  <a:pt x="455" y="939"/>
                  <a:pt x="453" y="942"/>
                </a:cubicBezTo>
                <a:cubicBezTo>
                  <a:pt x="441" y="952"/>
                  <a:pt x="429" y="963"/>
                  <a:pt x="417" y="974"/>
                </a:cubicBezTo>
                <a:cubicBezTo>
                  <a:pt x="416" y="975"/>
                  <a:pt x="415" y="976"/>
                  <a:pt x="413" y="976"/>
                </a:cubicBezTo>
                <a:close/>
                <a:moveTo>
                  <a:pt x="483" y="910"/>
                </a:moveTo>
                <a:cubicBezTo>
                  <a:pt x="482" y="910"/>
                  <a:pt x="480" y="909"/>
                  <a:pt x="479" y="908"/>
                </a:cubicBezTo>
                <a:cubicBezTo>
                  <a:pt x="477" y="905"/>
                  <a:pt x="477" y="902"/>
                  <a:pt x="479" y="899"/>
                </a:cubicBezTo>
                <a:cubicBezTo>
                  <a:pt x="490" y="888"/>
                  <a:pt x="501" y="876"/>
                  <a:pt x="512" y="865"/>
                </a:cubicBezTo>
                <a:cubicBezTo>
                  <a:pt x="514" y="862"/>
                  <a:pt x="518" y="862"/>
                  <a:pt x="520" y="864"/>
                </a:cubicBezTo>
                <a:cubicBezTo>
                  <a:pt x="523" y="866"/>
                  <a:pt x="523" y="870"/>
                  <a:pt x="521" y="873"/>
                </a:cubicBezTo>
                <a:cubicBezTo>
                  <a:pt x="510" y="884"/>
                  <a:pt x="499" y="896"/>
                  <a:pt x="488" y="908"/>
                </a:cubicBezTo>
                <a:cubicBezTo>
                  <a:pt x="486" y="909"/>
                  <a:pt x="485" y="910"/>
                  <a:pt x="483" y="910"/>
                </a:cubicBezTo>
                <a:close/>
                <a:moveTo>
                  <a:pt x="548" y="839"/>
                </a:moveTo>
                <a:cubicBezTo>
                  <a:pt x="546" y="839"/>
                  <a:pt x="545" y="838"/>
                  <a:pt x="544" y="837"/>
                </a:cubicBezTo>
                <a:cubicBezTo>
                  <a:pt x="541" y="835"/>
                  <a:pt x="541" y="831"/>
                  <a:pt x="543" y="829"/>
                </a:cubicBezTo>
                <a:cubicBezTo>
                  <a:pt x="553" y="816"/>
                  <a:pt x="564" y="804"/>
                  <a:pt x="573" y="791"/>
                </a:cubicBezTo>
                <a:cubicBezTo>
                  <a:pt x="575" y="789"/>
                  <a:pt x="579" y="788"/>
                  <a:pt x="582" y="790"/>
                </a:cubicBezTo>
                <a:cubicBezTo>
                  <a:pt x="584" y="792"/>
                  <a:pt x="585" y="796"/>
                  <a:pt x="583" y="799"/>
                </a:cubicBezTo>
                <a:cubicBezTo>
                  <a:pt x="573" y="811"/>
                  <a:pt x="563" y="824"/>
                  <a:pt x="552" y="836"/>
                </a:cubicBezTo>
                <a:cubicBezTo>
                  <a:pt x="551" y="838"/>
                  <a:pt x="550" y="839"/>
                  <a:pt x="548" y="839"/>
                </a:cubicBezTo>
                <a:close/>
                <a:moveTo>
                  <a:pt x="607" y="763"/>
                </a:moveTo>
                <a:cubicBezTo>
                  <a:pt x="605" y="763"/>
                  <a:pt x="604" y="762"/>
                  <a:pt x="603" y="761"/>
                </a:cubicBezTo>
                <a:cubicBezTo>
                  <a:pt x="600" y="760"/>
                  <a:pt x="600" y="756"/>
                  <a:pt x="602" y="753"/>
                </a:cubicBezTo>
                <a:cubicBezTo>
                  <a:pt x="611" y="740"/>
                  <a:pt x="620" y="727"/>
                  <a:pt x="628" y="714"/>
                </a:cubicBezTo>
                <a:cubicBezTo>
                  <a:pt x="630" y="711"/>
                  <a:pt x="634" y="710"/>
                  <a:pt x="637" y="712"/>
                </a:cubicBezTo>
                <a:cubicBezTo>
                  <a:pt x="639" y="714"/>
                  <a:pt x="640" y="717"/>
                  <a:pt x="638" y="720"/>
                </a:cubicBezTo>
                <a:cubicBezTo>
                  <a:pt x="630" y="733"/>
                  <a:pt x="621" y="747"/>
                  <a:pt x="611" y="760"/>
                </a:cubicBezTo>
                <a:cubicBezTo>
                  <a:pt x="610" y="762"/>
                  <a:pt x="608" y="763"/>
                  <a:pt x="607" y="763"/>
                </a:cubicBezTo>
                <a:close/>
                <a:moveTo>
                  <a:pt x="658" y="682"/>
                </a:moveTo>
                <a:cubicBezTo>
                  <a:pt x="657" y="682"/>
                  <a:pt x="656" y="682"/>
                  <a:pt x="655" y="681"/>
                </a:cubicBezTo>
                <a:cubicBezTo>
                  <a:pt x="653" y="679"/>
                  <a:pt x="652" y="676"/>
                  <a:pt x="653" y="673"/>
                </a:cubicBezTo>
                <a:cubicBezTo>
                  <a:pt x="661" y="659"/>
                  <a:pt x="669" y="645"/>
                  <a:pt x="676" y="631"/>
                </a:cubicBezTo>
                <a:cubicBezTo>
                  <a:pt x="678" y="628"/>
                  <a:pt x="682" y="627"/>
                  <a:pt x="685" y="629"/>
                </a:cubicBezTo>
                <a:cubicBezTo>
                  <a:pt x="687" y="630"/>
                  <a:pt x="689" y="634"/>
                  <a:pt x="687" y="637"/>
                </a:cubicBezTo>
                <a:cubicBezTo>
                  <a:pt x="680" y="651"/>
                  <a:pt x="672" y="665"/>
                  <a:pt x="664" y="679"/>
                </a:cubicBezTo>
                <a:cubicBezTo>
                  <a:pt x="663" y="681"/>
                  <a:pt x="661" y="682"/>
                  <a:pt x="658" y="682"/>
                </a:cubicBezTo>
                <a:close/>
                <a:moveTo>
                  <a:pt x="703" y="597"/>
                </a:moveTo>
                <a:cubicBezTo>
                  <a:pt x="702" y="597"/>
                  <a:pt x="701" y="597"/>
                  <a:pt x="700" y="596"/>
                </a:cubicBezTo>
                <a:cubicBezTo>
                  <a:pt x="697" y="595"/>
                  <a:pt x="696" y="591"/>
                  <a:pt x="698" y="588"/>
                </a:cubicBezTo>
                <a:cubicBezTo>
                  <a:pt x="704" y="574"/>
                  <a:pt x="711" y="559"/>
                  <a:pt x="717" y="545"/>
                </a:cubicBezTo>
                <a:cubicBezTo>
                  <a:pt x="718" y="542"/>
                  <a:pt x="721" y="540"/>
                  <a:pt x="724" y="541"/>
                </a:cubicBezTo>
                <a:cubicBezTo>
                  <a:pt x="728" y="543"/>
                  <a:pt x="729" y="546"/>
                  <a:pt x="728" y="549"/>
                </a:cubicBezTo>
                <a:cubicBezTo>
                  <a:pt x="722" y="564"/>
                  <a:pt x="715" y="579"/>
                  <a:pt x="708" y="593"/>
                </a:cubicBezTo>
                <a:cubicBezTo>
                  <a:pt x="707" y="596"/>
                  <a:pt x="705" y="597"/>
                  <a:pt x="703" y="597"/>
                </a:cubicBezTo>
                <a:close/>
                <a:moveTo>
                  <a:pt x="739" y="508"/>
                </a:moveTo>
                <a:cubicBezTo>
                  <a:pt x="739" y="508"/>
                  <a:pt x="738" y="508"/>
                  <a:pt x="737" y="508"/>
                </a:cubicBezTo>
                <a:cubicBezTo>
                  <a:pt x="734" y="507"/>
                  <a:pt x="733" y="503"/>
                  <a:pt x="734" y="500"/>
                </a:cubicBezTo>
                <a:cubicBezTo>
                  <a:pt x="739" y="485"/>
                  <a:pt x="744" y="470"/>
                  <a:pt x="749" y="455"/>
                </a:cubicBezTo>
                <a:cubicBezTo>
                  <a:pt x="750" y="452"/>
                  <a:pt x="753" y="450"/>
                  <a:pt x="756" y="451"/>
                </a:cubicBezTo>
                <a:cubicBezTo>
                  <a:pt x="759" y="452"/>
                  <a:pt x="761" y="455"/>
                  <a:pt x="760" y="458"/>
                </a:cubicBezTo>
                <a:cubicBezTo>
                  <a:pt x="755" y="474"/>
                  <a:pt x="750" y="489"/>
                  <a:pt x="745" y="504"/>
                </a:cubicBezTo>
                <a:cubicBezTo>
                  <a:pt x="744" y="507"/>
                  <a:pt x="742" y="508"/>
                  <a:pt x="739" y="508"/>
                </a:cubicBezTo>
                <a:close/>
                <a:moveTo>
                  <a:pt x="767" y="416"/>
                </a:moveTo>
                <a:cubicBezTo>
                  <a:pt x="767" y="416"/>
                  <a:pt x="766" y="416"/>
                  <a:pt x="766" y="416"/>
                </a:cubicBezTo>
                <a:cubicBezTo>
                  <a:pt x="762" y="415"/>
                  <a:pt x="760" y="412"/>
                  <a:pt x="761" y="409"/>
                </a:cubicBezTo>
                <a:cubicBezTo>
                  <a:pt x="765" y="394"/>
                  <a:pt x="769" y="378"/>
                  <a:pt x="772" y="362"/>
                </a:cubicBezTo>
                <a:cubicBezTo>
                  <a:pt x="772" y="359"/>
                  <a:pt x="776" y="357"/>
                  <a:pt x="779" y="358"/>
                </a:cubicBezTo>
                <a:cubicBezTo>
                  <a:pt x="782" y="358"/>
                  <a:pt x="784" y="362"/>
                  <a:pt x="784" y="365"/>
                </a:cubicBezTo>
                <a:cubicBezTo>
                  <a:pt x="780" y="381"/>
                  <a:pt x="777" y="396"/>
                  <a:pt x="773" y="412"/>
                </a:cubicBezTo>
                <a:cubicBezTo>
                  <a:pt x="772" y="415"/>
                  <a:pt x="770" y="416"/>
                  <a:pt x="767" y="416"/>
                </a:cubicBezTo>
                <a:close/>
                <a:moveTo>
                  <a:pt x="786" y="322"/>
                </a:moveTo>
                <a:cubicBezTo>
                  <a:pt x="785" y="322"/>
                  <a:pt x="785" y="322"/>
                  <a:pt x="785" y="322"/>
                </a:cubicBezTo>
                <a:cubicBezTo>
                  <a:pt x="782" y="322"/>
                  <a:pt x="780" y="319"/>
                  <a:pt x="780" y="316"/>
                </a:cubicBezTo>
                <a:cubicBezTo>
                  <a:pt x="782" y="300"/>
                  <a:pt x="785" y="284"/>
                  <a:pt x="786" y="268"/>
                </a:cubicBezTo>
                <a:cubicBezTo>
                  <a:pt x="787" y="265"/>
                  <a:pt x="790" y="263"/>
                  <a:pt x="793" y="263"/>
                </a:cubicBezTo>
                <a:cubicBezTo>
                  <a:pt x="796" y="263"/>
                  <a:pt x="799" y="266"/>
                  <a:pt x="798" y="270"/>
                </a:cubicBezTo>
                <a:cubicBezTo>
                  <a:pt x="796" y="286"/>
                  <a:pt x="794" y="302"/>
                  <a:pt x="792" y="317"/>
                </a:cubicBezTo>
                <a:cubicBezTo>
                  <a:pt x="792" y="320"/>
                  <a:pt x="789" y="322"/>
                  <a:pt x="786" y="322"/>
                </a:cubicBezTo>
                <a:close/>
                <a:moveTo>
                  <a:pt x="796" y="227"/>
                </a:moveTo>
                <a:cubicBezTo>
                  <a:pt x="796" y="227"/>
                  <a:pt x="796" y="227"/>
                  <a:pt x="796" y="227"/>
                </a:cubicBezTo>
                <a:cubicBezTo>
                  <a:pt x="793" y="227"/>
                  <a:pt x="790" y="224"/>
                  <a:pt x="790" y="221"/>
                </a:cubicBezTo>
                <a:cubicBezTo>
                  <a:pt x="791" y="205"/>
                  <a:pt x="792" y="189"/>
                  <a:pt x="792" y="173"/>
                </a:cubicBezTo>
                <a:cubicBezTo>
                  <a:pt x="792" y="170"/>
                  <a:pt x="795" y="167"/>
                  <a:pt x="798" y="167"/>
                </a:cubicBezTo>
                <a:cubicBezTo>
                  <a:pt x="798" y="167"/>
                  <a:pt x="798" y="167"/>
                  <a:pt x="798" y="167"/>
                </a:cubicBezTo>
                <a:cubicBezTo>
                  <a:pt x="802" y="167"/>
                  <a:pt x="804" y="170"/>
                  <a:pt x="804" y="173"/>
                </a:cubicBezTo>
                <a:cubicBezTo>
                  <a:pt x="804" y="189"/>
                  <a:pt x="803" y="206"/>
                  <a:pt x="802" y="221"/>
                </a:cubicBezTo>
                <a:cubicBezTo>
                  <a:pt x="802" y="225"/>
                  <a:pt x="799" y="227"/>
                  <a:pt x="796" y="227"/>
                </a:cubicBezTo>
                <a:close/>
                <a:moveTo>
                  <a:pt x="798" y="131"/>
                </a:moveTo>
                <a:cubicBezTo>
                  <a:pt x="795" y="131"/>
                  <a:pt x="792" y="129"/>
                  <a:pt x="792" y="125"/>
                </a:cubicBezTo>
                <a:cubicBezTo>
                  <a:pt x="792" y="110"/>
                  <a:pt x="791" y="94"/>
                  <a:pt x="790" y="78"/>
                </a:cubicBezTo>
                <a:cubicBezTo>
                  <a:pt x="790" y="74"/>
                  <a:pt x="792" y="71"/>
                  <a:pt x="796" y="71"/>
                </a:cubicBezTo>
                <a:cubicBezTo>
                  <a:pt x="799" y="71"/>
                  <a:pt x="802" y="74"/>
                  <a:pt x="802" y="77"/>
                </a:cubicBezTo>
                <a:cubicBezTo>
                  <a:pt x="803" y="93"/>
                  <a:pt x="804" y="109"/>
                  <a:pt x="804" y="125"/>
                </a:cubicBezTo>
                <a:cubicBezTo>
                  <a:pt x="804" y="128"/>
                  <a:pt x="802" y="131"/>
                  <a:pt x="798" y="131"/>
                </a:cubicBezTo>
                <a:close/>
                <a:moveTo>
                  <a:pt x="792" y="35"/>
                </a:moveTo>
                <a:cubicBezTo>
                  <a:pt x="789" y="35"/>
                  <a:pt x="787" y="33"/>
                  <a:pt x="786" y="30"/>
                </a:cubicBezTo>
                <a:cubicBezTo>
                  <a:pt x="785" y="22"/>
                  <a:pt x="785" y="15"/>
                  <a:pt x="784" y="7"/>
                </a:cubicBezTo>
                <a:cubicBezTo>
                  <a:pt x="783" y="3"/>
                  <a:pt x="786" y="0"/>
                  <a:pt x="789" y="0"/>
                </a:cubicBezTo>
                <a:cubicBezTo>
                  <a:pt x="792" y="0"/>
                  <a:pt x="795" y="2"/>
                  <a:pt x="796" y="5"/>
                </a:cubicBezTo>
                <a:cubicBezTo>
                  <a:pt x="796" y="13"/>
                  <a:pt x="797" y="21"/>
                  <a:pt x="798" y="29"/>
                </a:cubicBezTo>
                <a:cubicBezTo>
                  <a:pt x="798" y="32"/>
                  <a:pt x="796" y="35"/>
                  <a:pt x="793" y="35"/>
                </a:cubicBezTo>
                <a:lnTo>
                  <a:pt x="792" y="35"/>
                </a:lnTo>
                <a:close/>
              </a:path>
            </a:pathLst>
          </a:custGeom>
          <a:solidFill>
            <a:srgbClr val="B47730"/>
          </a:solidFill>
          <a:ln w="9525">
            <a:solidFill>
              <a:srgbClr val="B47730"/>
            </a:solidFill>
            <a:round/>
          </a:ln>
        </p:spPr>
        <p:txBody>
          <a:bodyPr vert="horz" wrap="square" lIns="121682" tIns="60841" rIns="121682" bIns="60841" numCol="1" anchor="t" anchorCtr="0" compatLnSpc="1"/>
          <a:lstStyle/>
          <a:p>
            <a:pPr defTabSz="1217295">
              <a:defRPr/>
            </a:pPr>
            <a:endParaRPr lang="en-US" sz="3190" kern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5" name="Freeform 148"/>
          <p:cNvSpPr>
            <a:spLocks noEditPoints="1"/>
          </p:cNvSpPr>
          <p:nvPr/>
        </p:nvSpPr>
        <p:spPr bwMode="auto">
          <a:xfrm>
            <a:off x="5037334" y="3784179"/>
            <a:ext cx="872477" cy="1381596"/>
          </a:xfrm>
          <a:custGeom>
            <a:avLst/>
            <a:gdLst/>
            <a:ahLst/>
            <a:cxnLst>
              <a:cxn ang="0">
                <a:pos x="416" y="672"/>
              </a:cxn>
              <a:cxn ang="0">
                <a:pos x="417" y="618"/>
              </a:cxn>
              <a:cxn ang="0">
                <a:pos x="428" y="672"/>
              </a:cxn>
              <a:cxn ang="0">
                <a:pos x="422" y="678"/>
              </a:cxn>
              <a:cxn ang="0">
                <a:pos x="405" y="578"/>
              </a:cxn>
              <a:cxn ang="0">
                <a:pos x="400" y="524"/>
              </a:cxn>
              <a:cxn ang="0">
                <a:pos x="417" y="576"/>
              </a:cxn>
              <a:cxn ang="0">
                <a:pos x="411" y="583"/>
              </a:cxn>
              <a:cxn ang="0">
                <a:pos x="383" y="485"/>
              </a:cxn>
              <a:cxn ang="0">
                <a:pos x="371" y="432"/>
              </a:cxn>
              <a:cxn ang="0">
                <a:pos x="394" y="482"/>
              </a:cxn>
              <a:cxn ang="0">
                <a:pos x="389" y="490"/>
              </a:cxn>
              <a:cxn ang="0">
                <a:pos x="350" y="396"/>
              </a:cxn>
              <a:cxn ang="0">
                <a:pos x="331" y="345"/>
              </a:cxn>
              <a:cxn ang="0">
                <a:pos x="361" y="391"/>
              </a:cxn>
              <a:cxn ang="0">
                <a:pos x="355" y="400"/>
              </a:cxn>
              <a:cxn ang="0">
                <a:pos x="306" y="312"/>
              </a:cxn>
              <a:cxn ang="0">
                <a:pos x="282" y="263"/>
              </a:cxn>
              <a:cxn ang="0">
                <a:pos x="316" y="305"/>
              </a:cxn>
              <a:cxn ang="0">
                <a:pos x="311" y="315"/>
              </a:cxn>
              <a:cxn ang="0">
                <a:pos x="252" y="233"/>
              </a:cxn>
              <a:cxn ang="0">
                <a:pos x="223" y="187"/>
              </a:cxn>
              <a:cxn ang="0">
                <a:pos x="262" y="225"/>
              </a:cxn>
              <a:cxn ang="0">
                <a:pos x="257" y="235"/>
              </a:cxn>
              <a:cxn ang="0">
                <a:pos x="190" y="160"/>
              </a:cxn>
              <a:cxn ang="0">
                <a:pos x="156" y="118"/>
              </a:cxn>
              <a:cxn ang="0">
                <a:pos x="199" y="152"/>
              </a:cxn>
              <a:cxn ang="0">
                <a:pos x="195" y="162"/>
              </a:cxn>
              <a:cxn ang="0">
                <a:pos x="121" y="95"/>
              </a:cxn>
              <a:cxn ang="0">
                <a:pos x="82" y="57"/>
              </a:cxn>
              <a:cxn ang="0">
                <a:pos x="129" y="86"/>
              </a:cxn>
              <a:cxn ang="0">
                <a:pos x="125" y="96"/>
              </a:cxn>
              <a:cxn ang="0">
                <a:pos x="45" y="37"/>
              </a:cxn>
              <a:cxn ang="0">
                <a:pos x="2" y="4"/>
              </a:cxn>
              <a:cxn ang="0">
                <a:pos x="51" y="27"/>
              </a:cxn>
              <a:cxn ang="0">
                <a:pos x="48" y="38"/>
              </a:cxn>
            </a:cxnLst>
            <a:rect l="0" t="0" r="r" b="b"/>
            <a:pathLst>
              <a:path w="428" h="678">
                <a:moveTo>
                  <a:pt x="422" y="678"/>
                </a:moveTo>
                <a:cubicBezTo>
                  <a:pt x="419" y="678"/>
                  <a:pt x="416" y="676"/>
                  <a:pt x="416" y="672"/>
                </a:cubicBezTo>
                <a:cubicBezTo>
                  <a:pt x="415" y="656"/>
                  <a:pt x="414" y="641"/>
                  <a:pt x="412" y="625"/>
                </a:cubicBezTo>
                <a:cubicBezTo>
                  <a:pt x="412" y="622"/>
                  <a:pt x="414" y="619"/>
                  <a:pt x="417" y="618"/>
                </a:cubicBezTo>
                <a:cubicBezTo>
                  <a:pt x="421" y="618"/>
                  <a:pt x="424" y="620"/>
                  <a:pt x="424" y="623"/>
                </a:cubicBezTo>
                <a:cubicBezTo>
                  <a:pt x="426" y="639"/>
                  <a:pt x="427" y="656"/>
                  <a:pt x="428" y="672"/>
                </a:cubicBezTo>
                <a:cubicBezTo>
                  <a:pt x="428" y="675"/>
                  <a:pt x="426" y="678"/>
                  <a:pt x="423" y="678"/>
                </a:cubicBezTo>
                <a:lnTo>
                  <a:pt x="422" y="678"/>
                </a:lnTo>
                <a:close/>
                <a:moveTo>
                  <a:pt x="411" y="583"/>
                </a:moveTo>
                <a:cubicBezTo>
                  <a:pt x="408" y="583"/>
                  <a:pt x="406" y="581"/>
                  <a:pt x="405" y="578"/>
                </a:cubicBezTo>
                <a:cubicBezTo>
                  <a:pt x="402" y="562"/>
                  <a:pt x="399" y="547"/>
                  <a:pt x="395" y="531"/>
                </a:cubicBezTo>
                <a:cubicBezTo>
                  <a:pt x="395" y="528"/>
                  <a:pt x="397" y="525"/>
                  <a:pt x="400" y="524"/>
                </a:cubicBezTo>
                <a:cubicBezTo>
                  <a:pt x="403" y="523"/>
                  <a:pt x="406" y="525"/>
                  <a:pt x="407" y="528"/>
                </a:cubicBezTo>
                <a:cubicBezTo>
                  <a:pt x="411" y="544"/>
                  <a:pt x="414" y="560"/>
                  <a:pt x="417" y="576"/>
                </a:cubicBezTo>
                <a:cubicBezTo>
                  <a:pt x="418" y="579"/>
                  <a:pt x="415" y="582"/>
                  <a:pt x="412" y="583"/>
                </a:cubicBezTo>
                <a:lnTo>
                  <a:pt x="411" y="583"/>
                </a:lnTo>
                <a:close/>
                <a:moveTo>
                  <a:pt x="389" y="490"/>
                </a:moveTo>
                <a:cubicBezTo>
                  <a:pt x="386" y="490"/>
                  <a:pt x="384" y="488"/>
                  <a:pt x="383" y="485"/>
                </a:cubicBezTo>
                <a:cubicBezTo>
                  <a:pt x="378" y="470"/>
                  <a:pt x="373" y="455"/>
                  <a:pt x="368" y="440"/>
                </a:cubicBezTo>
                <a:cubicBezTo>
                  <a:pt x="366" y="437"/>
                  <a:pt x="368" y="434"/>
                  <a:pt x="371" y="432"/>
                </a:cubicBezTo>
                <a:cubicBezTo>
                  <a:pt x="374" y="431"/>
                  <a:pt x="378" y="433"/>
                  <a:pt x="379" y="436"/>
                </a:cubicBezTo>
                <a:cubicBezTo>
                  <a:pt x="384" y="451"/>
                  <a:pt x="390" y="466"/>
                  <a:pt x="394" y="482"/>
                </a:cubicBezTo>
                <a:cubicBezTo>
                  <a:pt x="395" y="485"/>
                  <a:pt x="394" y="488"/>
                  <a:pt x="390" y="489"/>
                </a:cubicBezTo>
                <a:cubicBezTo>
                  <a:pt x="390" y="489"/>
                  <a:pt x="389" y="490"/>
                  <a:pt x="389" y="490"/>
                </a:cubicBezTo>
                <a:close/>
                <a:moveTo>
                  <a:pt x="355" y="400"/>
                </a:moveTo>
                <a:cubicBezTo>
                  <a:pt x="353" y="400"/>
                  <a:pt x="351" y="398"/>
                  <a:pt x="350" y="396"/>
                </a:cubicBezTo>
                <a:cubicBezTo>
                  <a:pt x="343" y="382"/>
                  <a:pt x="336" y="367"/>
                  <a:pt x="329" y="353"/>
                </a:cubicBezTo>
                <a:cubicBezTo>
                  <a:pt x="327" y="350"/>
                  <a:pt x="329" y="347"/>
                  <a:pt x="331" y="345"/>
                </a:cubicBezTo>
                <a:cubicBezTo>
                  <a:pt x="334" y="344"/>
                  <a:pt x="338" y="345"/>
                  <a:pt x="340" y="348"/>
                </a:cubicBezTo>
                <a:cubicBezTo>
                  <a:pt x="347" y="362"/>
                  <a:pt x="354" y="377"/>
                  <a:pt x="361" y="391"/>
                </a:cubicBezTo>
                <a:cubicBezTo>
                  <a:pt x="362" y="394"/>
                  <a:pt x="361" y="398"/>
                  <a:pt x="357" y="399"/>
                </a:cubicBezTo>
                <a:cubicBezTo>
                  <a:pt x="357" y="400"/>
                  <a:pt x="356" y="400"/>
                  <a:pt x="355" y="400"/>
                </a:cubicBezTo>
                <a:close/>
                <a:moveTo>
                  <a:pt x="311" y="315"/>
                </a:moveTo>
                <a:cubicBezTo>
                  <a:pt x="309" y="315"/>
                  <a:pt x="307" y="314"/>
                  <a:pt x="306" y="312"/>
                </a:cubicBezTo>
                <a:cubicBezTo>
                  <a:pt x="298" y="298"/>
                  <a:pt x="289" y="285"/>
                  <a:pt x="280" y="271"/>
                </a:cubicBezTo>
                <a:cubicBezTo>
                  <a:pt x="278" y="269"/>
                  <a:pt x="279" y="265"/>
                  <a:pt x="282" y="263"/>
                </a:cubicBezTo>
                <a:cubicBezTo>
                  <a:pt x="284" y="261"/>
                  <a:pt x="288" y="262"/>
                  <a:pt x="290" y="265"/>
                </a:cubicBezTo>
                <a:cubicBezTo>
                  <a:pt x="299" y="278"/>
                  <a:pt x="308" y="292"/>
                  <a:pt x="316" y="305"/>
                </a:cubicBezTo>
                <a:cubicBezTo>
                  <a:pt x="318" y="308"/>
                  <a:pt x="317" y="312"/>
                  <a:pt x="314" y="314"/>
                </a:cubicBezTo>
                <a:cubicBezTo>
                  <a:pt x="313" y="314"/>
                  <a:pt x="312" y="315"/>
                  <a:pt x="311" y="315"/>
                </a:cubicBezTo>
                <a:close/>
                <a:moveTo>
                  <a:pt x="257" y="235"/>
                </a:moveTo>
                <a:cubicBezTo>
                  <a:pt x="255" y="235"/>
                  <a:pt x="253" y="234"/>
                  <a:pt x="252" y="233"/>
                </a:cubicBezTo>
                <a:cubicBezTo>
                  <a:pt x="243" y="220"/>
                  <a:pt x="233" y="208"/>
                  <a:pt x="222" y="196"/>
                </a:cubicBezTo>
                <a:cubicBezTo>
                  <a:pt x="220" y="193"/>
                  <a:pt x="220" y="189"/>
                  <a:pt x="223" y="187"/>
                </a:cubicBezTo>
                <a:cubicBezTo>
                  <a:pt x="225" y="185"/>
                  <a:pt x="229" y="185"/>
                  <a:pt x="231" y="188"/>
                </a:cubicBezTo>
                <a:cubicBezTo>
                  <a:pt x="242" y="200"/>
                  <a:pt x="252" y="213"/>
                  <a:pt x="262" y="225"/>
                </a:cubicBezTo>
                <a:cubicBezTo>
                  <a:pt x="264" y="228"/>
                  <a:pt x="263" y="232"/>
                  <a:pt x="261" y="234"/>
                </a:cubicBezTo>
                <a:cubicBezTo>
                  <a:pt x="260" y="235"/>
                  <a:pt x="258" y="235"/>
                  <a:pt x="257" y="235"/>
                </a:cubicBezTo>
                <a:close/>
                <a:moveTo>
                  <a:pt x="195" y="162"/>
                </a:moveTo>
                <a:cubicBezTo>
                  <a:pt x="193" y="162"/>
                  <a:pt x="191" y="162"/>
                  <a:pt x="190" y="160"/>
                </a:cubicBezTo>
                <a:cubicBezTo>
                  <a:pt x="179" y="149"/>
                  <a:pt x="168" y="138"/>
                  <a:pt x="156" y="127"/>
                </a:cubicBezTo>
                <a:cubicBezTo>
                  <a:pt x="154" y="124"/>
                  <a:pt x="154" y="121"/>
                  <a:pt x="156" y="118"/>
                </a:cubicBezTo>
                <a:cubicBezTo>
                  <a:pt x="158" y="116"/>
                  <a:pt x="162" y="116"/>
                  <a:pt x="165" y="118"/>
                </a:cubicBezTo>
                <a:cubicBezTo>
                  <a:pt x="176" y="129"/>
                  <a:pt x="188" y="140"/>
                  <a:pt x="199" y="152"/>
                </a:cubicBezTo>
                <a:cubicBezTo>
                  <a:pt x="201" y="154"/>
                  <a:pt x="201" y="158"/>
                  <a:pt x="199" y="161"/>
                </a:cubicBezTo>
                <a:cubicBezTo>
                  <a:pt x="198" y="162"/>
                  <a:pt x="196" y="162"/>
                  <a:pt x="195" y="162"/>
                </a:cubicBezTo>
                <a:close/>
                <a:moveTo>
                  <a:pt x="125" y="96"/>
                </a:moveTo>
                <a:cubicBezTo>
                  <a:pt x="123" y="96"/>
                  <a:pt x="122" y="96"/>
                  <a:pt x="121" y="95"/>
                </a:cubicBezTo>
                <a:cubicBezTo>
                  <a:pt x="109" y="85"/>
                  <a:pt x="96" y="74"/>
                  <a:pt x="84" y="65"/>
                </a:cubicBezTo>
                <a:cubicBezTo>
                  <a:pt x="81" y="63"/>
                  <a:pt x="80" y="59"/>
                  <a:pt x="82" y="57"/>
                </a:cubicBezTo>
                <a:cubicBezTo>
                  <a:pt x="84" y="54"/>
                  <a:pt x="88" y="53"/>
                  <a:pt x="91" y="55"/>
                </a:cubicBezTo>
                <a:cubicBezTo>
                  <a:pt x="104" y="65"/>
                  <a:pt x="116" y="75"/>
                  <a:pt x="129" y="86"/>
                </a:cubicBezTo>
                <a:cubicBezTo>
                  <a:pt x="131" y="88"/>
                  <a:pt x="131" y="92"/>
                  <a:pt x="129" y="94"/>
                </a:cubicBezTo>
                <a:cubicBezTo>
                  <a:pt x="128" y="96"/>
                  <a:pt x="126" y="96"/>
                  <a:pt x="125" y="96"/>
                </a:cubicBezTo>
                <a:close/>
                <a:moveTo>
                  <a:pt x="48" y="38"/>
                </a:moveTo>
                <a:cubicBezTo>
                  <a:pt x="47" y="38"/>
                  <a:pt x="46" y="38"/>
                  <a:pt x="45" y="37"/>
                </a:cubicBezTo>
                <a:cubicBezTo>
                  <a:pt x="20" y="21"/>
                  <a:pt x="4" y="12"/>
                  <a:pt x="4" y="12"/>
                </a:cubicBezTo>
                <a:cubicBezTo>
                  <a:pt x="1" y="11"/>
                  <a:pt x="0" y="7"/>
                  <a:pt x="2" y="4"/>
                </a:cubicBezTo>
                <a:cubicBezTo>
                  <a:pt x="3" y="1"/>
                  <a:pt x="7" y="0"/>
                  <a:pt x="10" y="2"/>
                </a:cubicBezTo>
                <a:cubicBezTo>
                  <a:pt x="10" y="2"/>
                  <a:pt x="26" y="10"/>
                  <a:pt x="51" y="27"/>
                </a:cubicBezTo>
                <a:cubicBezTo>
                  <a:pt x="54" y="29"/>
                  <a:pt x="55" y="33"/>
                  <a:pt x="53" y="36"/>
                </a:cubicBezTo>
                <a:cubicBezTo>
                  <a:pt x="52" y="37"/>
                  <a:pt x="50" y="38"/>
                  <a:pt x="48" y="38"/>
                </a:cubicBezTo>
                <a:close/>
              </a:path>
            </a:pathLst>
          </a:custGeom>
          <a:solidFill>
            <a:srgbClr val="FCAF26"/>
          </a:solidFill>
          <a:ln w="9525">
            <a:solidFill>
              <a:srgbClr val="FCAF26"/>
            </a:solidFill>
            <a:round/>
          </a:ln>
        </p:spPr>
        <p:txBody>
          <a:bodyPr vert="horz" wrap="square" lIns="121682" tIns="60841" rIns="121682" bIns="60841" numCol="1" anchor="t" anchorCtr="0" compatLnSpc="1"/>
          <a:lstStyle/>
          <a:p>
            <a:pPr defTabSz="1217295">
              <a:defRPr/>
            </a:pPr>
            <a:endParaRPr lang="en-US" sz="3190" kern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6" name="Freeform 149"/>
          <p:cNvSpPr>
            <a:spLocks noEditPoints="1"/>
          </p:cNvSpPr>
          <p:nvPr/>
        </p:nvSpPr>
        <p:spPr bwMode="auto">
          <a:xfrm>
            <a:off x="4204997" y="2544121"/>
            <a:ext cx="2015356" cy="2636441"/>
          </a:xfrm>
          <a:custGeom>
            <a:avLst/>
            <a:gdLst/>
            <a:ahLst/>
            <a:cxnLst>
              <a:cxn ang="0">
                <a:pos x="932" y="1280"/>
              </a:cxn>
              <a:cxn ang="0">
                <a:pos x="982" y="1280"/>
              </a:cxn>
              <a:cxn ang="0">
                <a:pos x="888" y="1267"/>
              </a:cxn>
              <a:cxn ang="0">
                <a:pos x="836" y="1244"/>
              </a:cxn>
              <a:cxn ang="0">
                <a:pos x="893" y="1263"/>
              </a:cxn>
              <a:cxn ang="0">
                <a:pos x="794" y="1235"/>
              </a:cxn>
              <a:cxn ang="0">
                <a:pos x="754" y="1206"/>
              </a:cxn>
              <a:cxn ang="0">
                <a:pos x="797" y="1236"/>
              </a:cxn>
              <a:cxn ang="0">
                <a:pos x="662" y="1178"/>
              </a:cxn>
              <a:cxn ang="0">
                <a:pos x="710" y="1187"/>
              </a:cxn>
              <a:cxn ang="0">
                <a:pos x="622" y="1156"/>
              </a:cxn>
              <a:cxn ang="0">
                <a:pos x="574" y="1124"/>
              </a:cxn>
              <a:cxn ang="0">
                <a:pos x="627" y="1153"/>
              </a:cxn>
              <a:cxn ang="0">
                <a:pos x="535" y="1107"/>
              </a:cxn>
              <a:cxn ang="0">
                <a:pos x="501" y="1071"/>
              </a:cxn>
              <a:cxn ang="0">
                <a:pos x="538" y="1108"/>
              </a:cxn>
              <a:cxn ang="0">
                <a:pos x="417" y="1024"/>
              </a:cxn>
              <a:cxn ang="0">
                <a:pos x="462" y="1044"/>
              </a:cxn>
              <a:cxn ang="0">
                <a:pos x="383" y="995"/>
              </a:cxn>
              <a:cxn ang="0">
                <a:pos x="343" y="953"/>
              </a:cxn>
              <a:cxn ang="0">
                <a:pos x="388" y="993"/>
              </a:cxn>
              <a:cxn ang="0">
                <a:pos x="309" y="928"/>
              </a:cxn>
              <a:cxn ang="0">
                <a:pos x="284" y="885"/>
              </a:cxn>
              <a:cxn ang="0">
                <a:pos x="313" y="930"/>
              </a:cxn>
              <a:cxn ang="0">
                <a:pos x="214" y="819"/>
              </a:cxn>
              <a:cxn ang="0">
                <a:pos x="253" y="849"/>
              </a:cxn>
              <a:cxn ang="0">
                <a:pos x="190" y="782"/>
              </a:cxn>
              <a:cxn ang="0">
                <a:pos x="161" y="731"/>
              </a:cxn>
              <a:cxn ang="0">
                <a:pos x="194" y="781"/>
              </a:cxn>
              <a:cxn ang="0">
                <a:pos x="135" y="698"/>
              </a:cxn>
              <a:cxn ang="0">
                <a:pos x="123" y="650"/>
              </a:cxn>
              <a:cxn ang="0">
                <a:pos x="140" y="701"/>
              </a:cxn>
              <a:cxn ang="0">
                <a:pos x="73" y="567"/>
              </a:cxn>
              <a:cxn ang="0">
                <a:pos x="103" y="607"/>
              </a:cxn>
              <a:cxn ang="0">
                <a:pos x="63" y="526"/>
              </a:cxn>
              <a:cxn ang="0">
                <a:pos x="47" y="468"/>
              </a:cxn>
              <a:cxn ang="0">
                <a:pos x="65" y="525"/>
              </a:cxn>
              <a:cxn ang="0">
                <a:pos x="31" y="429"/>
              </a:cxn>
              <a:cxn ang="0">
                <a:pos x="33" y="379"/>
              </a:cxn>
              <a:cxn ang="0">
                <a:pos x="37" y="433"/>
              </a:cxn>
              <a:cxn ang="0">
                <a:pos x="7" y="286"/>
              </a:cxn>
              <a:cxn ang="0">
                <a:pos x="25" y="332"/>
              </a:cxn>
              <a:cxn ang="0">
                <a:pos x="9" y="244"/>
              </a:cxn>
              <a:cxn ang="0">
                <a:pos x="6" y="184"/>
              </a:cxn>
              <a:cxn ang="0">
                <a:pos x="9" y="244"/>
              </a:cxn>
              <a:cxn ang="0">
                <a:pos x="0" y="143"/>
              </a:cxn>
              <a:cxn ang="0">
                <a:pos x="13" y="94"/>
              </a:cxn>
              <a:cxn ang="0">
                <a:pos x="10" y="52"/>
              </a:cxn>
              <a:cxn ang="0">
                <a:pos x="7" y="5"/>
              </a:cxn>
              <a:cxn ang="0">
                <a:pos x="16" y="47"/>
              </a:cxn>
            </a:cxnLst>
            <a:rect l="0" t="0" r="r" b="b"/>
            <a:pathLst>
              <a:path w="988" h="1292">
                <a:moveTo>
                  <a:pt x="981" y="1292"/>
                </a:moveTo>
                <a:cubicBezTo>
                  <a:pt x="981" y="1292"/>
                  <a:pt x="980" y="1292"/>
                  <a:pt x="980" y="1292"/>
                </a:cubicBezTo>
                <a:cubicBezTo>
                  <a:pt x="979" y="1292"/>
                  <a:pt x="962" y="1288"/>
                  <a:pt x="932" y="1280"/>
                </a:cubicBezTo>
                <a:cubicBezTo>
                  <a:pt x="929" y="1280"/>
                  <a:pt x="927" y="1276"/>
                  <a:pt x="928" y="1273"/>
                </a:cubicBezTo>
                <a:cubicBezTo>
                  <a:pt x="929" y="1270"/>
                  <a:pt x="932" y="1268"/>
                  <a:pt x="935" y="1269"/>
                </a:cubicBezTo>
                <a:cubicBezTo>
                  <a:pt x="965" y="1277"/>
                  <a:pt x="982" y="1280"/>
                  <a:pt x="982" y="1280"/>
                </a:cubicBezTo>
                <a:cubicBezTo>
                  <a:pt x="985" y="1281"/>
                  <a:pt x="988" y="1284"/>
                  <a:pt x="987" y="1287"/>
                </a:cubicBezTo>
                <a:cubicBezTo>
                  <a:pt x="986" y="1290"/>
                  <a:pt x="984" y="1292"/>
                  <a:pt x="981" y="1292"/>
                </a:cubicBezTo>
                <a:close/>
                <a:moveTo>
                  <a:pt x="888" y="1267"/>
                </a:moveTo>
                <a:cubicBezTo>
                  <a:pt x="887" y="1267"/>
                  <a:pt x="886" y="1267"/>
                  <a:pt x="886" y="1267"/>
                </a:cubicBezTo>
                <a:cubicBezTo>
                  <a:pt x="871" y="1262"/>
                  <a:pt x="855" y="1257"/>
                  <a:pt x="840" y="1252"/>
                </a:cubicBezTo>
                <a:cubicBezTo>
                  <a:pt x="837" y="1251"/>
                  <a:pt x="835" y="1247"/>
                  <a:pt x="836" y="1244"/>
                </a:cubicBezTo>
                <a:cubicBezTo>
                  <a:pt x="837" y="1241"/>
                  <a:pt x="841" y="1240"/>
                  <a:pt x="844" y="1241"/>
                </a:cubicBezTo>
                <a:cubicBezTo>
                  <a:pt x="859" y="1246"/>
                  <a:pt x="874" y="1251"/>
                  <a:pt x="889" y="1256"/>
                </a:cubicBezTo>
                <a:cubicBezTo>
                  <a:pt x="893" y="1256"/>
                  <a:pt x="894" y="1260"/>
                  <a:pt x="893" y="1263"/>
                </a:cubicBezTo>
                <a:cubicBezTo>
                  <a:pt x="893" y="1266"/>
                  <a:pt x="890" y="1267"/>
                  <a:pt x="888" y="1267"/>
                </a:cubicBezTo>
                <a:close/>
                <a:moveTo>
                  <a:pt x="797" y="1236"/>
                </a:moveTo>
                <a:cubicBezTo>
                  <a:pt x="796" y="1236"/>
                  <a:pt x="795" y="1236"/>
                  <a:pt x="794" y="1235"/>
                </a:cubicBezTo>
                <a:cubicBezTo>
                  <a:pt x="779" y="1230"/>
                  <a:pt x="764" y="1224"/>
                  <a:pt x="750" y="1218"/>
                </a:cubicBezTo>
                <a:cubicBezTo>
                  <a:pt x="747" y="1216"/>
                  <a:pt x="745" y="1213"/>
                  <a:pt x="746" y="1210"/>
                </a:cubicBezTo>
                <a:cubicBezTo>
                  <a:pt x="748" y="1207"/>
                  <a:pt x="751" y="1205"/>
                  <a:pt x="754" y="1206"/>
                </a:cubicBezTo>
                <a:cubicBezTo>
                  <a:pt x="769" y="1213"/>
                  <a:pt x="784" y="1219"/>
                  <a:pt x="799" y="1224"/>
                </a:cubicBezTo>
                <a:cubicBezTo>
                  <a:pt x="802" y="1225"/>
                  <a:pt x="803" y="1229"/>
                  <a:pt x="802" y="1232"/>
                </a:cubicBezTo>
                <a:cubicBezTo>
                  <a:pt x="801" y="1234"/>
                  <a:pt x="799" y="1236"/>
                  <a:pt x="797" y="1236"/>
                </a:cubicBezTo>
                <a:close/>
                <a:moveTo>
                  <a:pt x="708" y="1199"/>
                </a:moveTo>
                <a:cubicBezTo>
                  <a:pt x="707" y="1199"/>
                  <a:pt x="706" y="1199"/>
                  <a:pt x="705" y="1198"/>
                </a:cubicBezTo>
                <a:cubicBezTo>
                  <a:pt x="691" y="1192"/>
                  <a:pt x="676" y="1185"/>
                  <a:pt x="662" y="1178"/>
                </a:cubicBezTo>
                <a:cubicBezTo>
                  <a:pt x="659" y="1176"/>
                  <a:pt x="658" y="1173"/>
                  <a:pt x="659" y="1170"/>
                </a:cubicBezTo>
                <a:cubicBezTo>
                  <a:pt x="660" y="1167"/>
                  <a:pt x="664" y="1165"/>
                  <a:pt x="667" y="1167"/>
                </a:cubicBezTo>
                <a:cubicBezTo>
                  <a:pt x="681" y="1174"/>
                  <a:pt x="696" y="1181"/>
                  <a:pt x="710" y="1187"/>
                </a:cubicBezTo>
                <a:cubicBezTo>
                  <a:pt x="713" y="1189"/>
                  <a:pt x="715" y="1192"/>
                  <a:pt x="713" y="1195"/>
                </a:cubicBezTo>
                <a:cubicBezTo>
                  <a:pt x="712" y="1197"/>
                  <a:pt x="710" y="1199"/>
                  <a:pt x="708" y="1199"/>
                </a:cubicBezTo>
                <a:close/>
                <a:moveTo>
                  <a:pt x="622" y="1156"/>
                </a:moveTo>
                <a:cubicBezTo>
                  <a:pt x="621" y="1156"/>
                  <a:pt x="620" y="1156"/>
                  <a:pt x="619" y="1156"/>
                </a:cubicBezTo>
                <a:cubicBezTo>
                  <a:pt x="605" y="1148"/>
                  <a:pt x="590" y="1140"/>
                  <a:pt x="577" y="1132"/>
                </a:cubicBezTo>
                <a:cubicBezTo>
                  <a:pt x="574" y="1131"/>
                  <a:pt x="573" y="1127"/>
                  <a:pt x="574" y="1124"/>
                </a:cubicBezTo>
                <a:cubicBezTo>
                  <a:pt x="576" y="1121"/>
                  <a:pt x="580" y="1120"/>
                  <a:pt x="583" y="1122"/>
                </a:cubicBezTo>
                <a:cubicBezTo>
                  <a:pt x="596" y="1130"/>
                  <a:pt x="610" y="1137"/>
                  <a:pt x="624" y="1145"/>
                </a:cubicBezTo>
                <a:cubicBezTo>
                  <a:pt x="627" y="1147"/>
                  <a:pt x="628" y="1150"/>
                  <a:pt x="627" y="1153"/>
                </a:cubicBezTo>
                <a:cubicBezTo>
                  <a:pt x="626" y="1155"/>
                  <a:pt x="624" y="1156"/>
                  <a:pt x="622" y="1156"/>
                </a:cubicBezTo>
                <a:close/>
                <a:moveTo>
                  <a:pt x="538" y="1108"/>
                </a:moveTo>
                <a:cubicBezTo>
                  <a:pt x="537" y="1108"/>
                  <a:pt x="536" y="1108"/>
                  <a:pt x="535" y="1107"/>
                </a:cubicBezTo>
                <a:cubicBezTo>
                  <a:pt x="522" y="1099"/>
                  <a:pt x="508" y="1090"/>
                  <a:pt x="495" y="1081"/>
                </a:cubicBezTo>
                <a:cubicBezTo>
                  <a:pt x="492" y="1079"/>
                  <a:pt x="491" y="1076"/>
                  <a:pt x="493" y="1073"/>
                </a:cubicBezTo>
                <a:cubicBezTo>
                  <a:pt x="495" y="1070"/>
                  <a:pt x="499" y="1069"/>
                  <a:pt x="501" y="1071"/>
                </a:cubicBezTo>
                <a:cubicBezTo>
                  <a:pt x="515" y="1080"/>
                  <a:pt x="528" y="1089"/>
                  <a:pt x="542" y="1097"/>
                </a:cubicBezTo>
                <a:cubicBezTo>
                  <a:pt x="544" y="1099"/>
                  <a:pt x="545" y="1103"/>
                  <a:pt x="544" y="1105"/>
                </a:cubicBezTo>
                <a:cubicBezTo>
                  <a:pt x="542" y="1107"/>
                  <a:pt x="540" y="1108"/>
                  <a:pt x="538" y="1108"/>
                </a:cubicBezTo>
                <a:close/>
                <a:moveTo>
                  <a:pt x="459" y="1055"/>
                </a:moveTo>
                <a:cubicBezTo>
                  <a:pt x="458" y="1055"/>
                  <a:pt x="456" y="1054"/>
                  <a:pt x="455" y="1053"/>
                </a:cubicBezTo>
                <a:cubicBezTo>
                  <a:pt x="442" y="1044"/>
                  <a:pt x="429" y="1034"/>
                  <a:pt x="417" y="1024"/>
                </a:cubicBezTo>
                <a:cubicBezTo>
                  <a:pt x="414" y="1022"/>
                  <a:pt x="414" y="1018"/>
                  <a:pt x="416" y="1016"/>
                </a:cubicBezTo>
                <a:cubicBezTo>
                  <a:pt x="418" y="1013"/>
                  <a:pt x="422" y="1013"/>
                  <a:pt x="424" y="1015"/>
                </a:cubicBezTo>
                <a:cubicBezTo>
                  <a:pt x="437" y="1025"/>
                  <a:pt x="449" y="1034"/>
                  <a:pt x="462" y="1044"/>
                </a:cubicBezTo>
                <a:cubicBezTo>
                  <a:pt x="465" y="1046"/>
                  <a:pt x="466" y="1049"/>
                  <a:pt x="464" y="1052"/>
                </a:cubicBezTo>
                <a:cubicBezTo>
                  <a:pt x="462" y="1054"/>
                  <a:pt x="461" y="1055"/>
                  <a:pt x="459" y="1055"/>
                </a:cubicBezTo>
                <a:close/>
                <a:moveTo>
                  <a:pt x="383" y="995"/>
                </a:moveTo>
                <a:cubicBezTo>
                  <a:pt x="382" y="995"/>
                  <a:pt x="381" y="995"/>
                  <a:pt x="379" y="994"/>
                </a:cubicBezTo>
                <a:cubicBezTo>
                  <a:pt x="367" y="983"/>
                  <a:pt x="355" y="972"/>
                  <a:pt x="343" y="962"/>
                </a:cubicBezTo>
                <a:cubicBezTo>
                  <a:pt x="341" y="959"/>
                  <a:pt x="341" y="956"/>
                  <a:pt x="343" y="953"/>
                </a:cubicBezTo>
                <a:cubicBezTo>
                  <a:pt x="345" y="951"/>
                  <a:pt x="349" y="951"/>
                  <a:pt x="352" y="953"/>
                </a:cubicBezTo>
                <a:cubicBezTo>
                  <a:pt x="363" y="964"/>
                  <a:pt x="375" y="974"/>
                  <a:pt x="387" y="985"/>
                </a:cubicBezTo>
                <a:cubicBezTo>
                  <a:pt x="390" y="987"/>
                  <a:pt x="390" y="990"/>
                  <a:pt x="388" y="993"/>
                </a:cubicBezTo>
                <a:cubicBezTo>
                  <a:pt x="387" y="994"/>
                  <a:pt x="385" y="995"/>
                  <a:pt x="383" y="995"/>
                </a:cubicBezTo>
                <a:close/>
                <a:moveTo>
                  <a:pt x="313" y="930"/>
                </a:moveTo>
                <a:cubicBezTo>
                  <a:pt x="311" y="930"/>
                  <a:pt x="310" y="929"/>
                  <a:pt x="309" y="928"/>
                </a:cubicBezTo>
                <a:cubicBezTo>
                  <a:pt x="297" y="917"/>
                  <a:pt x="286" y="905"/>
                  <a:pt x="275" y="893"/>
                </a:cubicBezTo>
                <a:cubicBezTo>
                  <a:pt x="273" y="891"/>
                  <a:pt x="273" y="887"/>
                  <a:pt x="276" y="885"/>
                </a:cubicBezTo>
                <a:cubicBezTo>
                  <a:pt x="278" y="882"/>
                  <a:pt x="282" y="883"/>
                  <a:pt x="284" y="885"/>
                </a:cubicBezTo>
                <a:cubicBezTo>
                  <a:pt x="295" y="897"/>
                  <a:pt x="306" y="908"/>
                  <a:pt x="317" y="920"/>
                </a:cubicBezTo>
                <a:cubicBezTo>
                  <a:pt x="320" y="922"/>
                  <a:pt x="320" y="926"/>
                  <a:pt x="317" y="928"/>
                </a:cubicBezTo>
                <a:cubicBezTo>
                  <a:pt x="316" y="929"/>
                  <a:pt x="314" y="930"/>
                  <a:pt x="313" y="930"/>
                </a:cubicBezTo>
                <a:close/>
                <a:moveTo>
                  <a:pt x="248" y="859"/>
                </a:moveTo>
                <a:cubicBezTo>
                  <a:pt x="247" y="859"/>
                  <a:pt x="245" y="858"/>
                  <a:pt x="244" y="857"/>
                </a:cubicBezTo>
                <a:cubicBezTo>
                  <a:pt x="234" y="844"/>
                  <a:pt x="223" y="832"/>
                  <a:pt x="214" y="819"/>
                </a:cubicBezTo>
                <a:cubicBezTo>
                  <a:pt x="212" y="816"/>
                  <a:pt x="212" y="813"/>
                  <a:pt x="215" y="811"/>
                </a:cubicBezTo>
                <a:cubicBezTo>
                  <a:pt x="218" y="809"/>
                  <a:pt x="221" y="809"/>
                  <a:pt x="223" y="812"/>
                </a:cubicBezTo>
                <a:cubicBezTo>
                  <a:pt x="233" y="824"/>
                  <a:pt x="243" y="837"/>
                  <a:pt x="253" y="849"/>
                </a:cubicBezTo>
                <a:cubicBezTo>
                  <a:pt x="255" y="852"/>
                  <a:pt x="255" y="855"/>
                  <a:pt x="252" y="858"/>
                </a:cubicBezTo>
                <a:cubicBezTo>
                  <a:pt x="251" y="858"/>
                  <a:pt x="250" y="859"/>
                  <a:pt x="248" y="859"/>
                </a:cubicBezTo>
                <a:close/>
                <a:moveTo>
                  <a:pt x="190" y="782"/>
                </a:moveTo>
                <a:cubicBezTo>
                  <a:pt x="189" y="782"/>
                  <a:pt x="187" y="782"/>
                  <a:pt x="186" y="780"/>
                </a:cubicBezTo>
                <a:cubicBezTo>
                  <a:pt x="176" y="767"/>
                  <a:pt x="168" y="753"/>
                  <a:pt x="159" y="740"/>
                </a:cubicBezTo>
                <a:cubicBezTo>
                  <a:pt x="157" y="737"/>
                  <a:pt x="158" y="733"/>
                  <a:pt x="161" y="731"/>
                </a:cubicBezTo>
                <a:cubicBezTo>
                  <a:pt x="164" y="729"/>
                  <a:pt x="168" y="730"/>
                  <a:pt x="169" y="733"/>
                </a:cubicBezTo>
                <a:cubicBezTo>
                  <a:pt x="178" y="747"/>
                  <a:pt x="186" y="760"/>
                  <a:pt x="195" y="773"/>
                </a:cubicBezTo>
                <a:cubicBezTo>
                  <a:pt x="197" y="776"/>
                  <a:pt x="197" y="780"/>
                  <a:pt x="194" y="781"/>
                </a:cubicBezTo>
                <a:cubicBezTo>
                  <a:pt x="193" y="782"/>
                  <a:pt x="192" y="782"/>
                  <a:pt x="190" y="782"/>
                </a:cubicBezTo>
                <a:close/>
                <a:moveTo>
                  <a:pt x="140" y="701"/>
                </a:moveTo>
                <a:cubicBezTo>
                  <a:pt x="138" y="701"/>
                  <a:pt x="136" y="700"/>
                  <a:pt x="135" y="698"/>
                </a:cubicBezTo>
                <a:cubicBezTo>
                  <a:pt x="127" y="684"/>
                  <a:pt x="119" y="670"/>
                  <a:pt x="112" y="655"/>
                </a:cubicBezTo>
                <a:cubicBezTo>
                  <a:pt x="111" y="652"/>
                  <a:pt x="112" y="649"/>
                  <a:pt x="115" y="647"/>
                </a:cubicBezTo>
                <a:cubicBezTo>
                  <a:pt x="118" y="646"/>
                  <a:pt x="121" y="647"/>
                  <a:pt x="123" y="650"/>
                </a:cubicBezTo>
                <a:cubicBezTo>
                  <a:pt x="130" y="664"/>
                  <a:pt x="137" y="678"/>
                  <a:pt x="145" y="692"/>
                </a:cubicBezTo>
                <a:cubicBezTo>
                  <a:pt x="147" y="695"/>
                  <a:pt x="146" y="699"/>
                  <a:pt x="143" y="700"/>
                </a:cubicBezTo>
                <a:cubicBezTo>
                  <a:pt x="142" y="701"/>
                  <a:pt x="141" y="701"/>
                  <a:pt x="140" y="701"/>
                </a:cubicBezTo>
                <a:close/>
                <a:moveTo>
                  <a:pt x="97" y="615"/>
                </a:moveTo>
                <a:cubicBezTo>
                  <a:pt x="95" y="615"/>
                  <a:pt x="93" y="614"/>
                  <a:pt x="92" y="612"/>
                </a:cubicBezTo>
                <a:cubicBezTo>
                  <a:pt x="85" y="597"/>
                  <a:pt x="79" y="582"/>
                  <a:pt x="73" y="567"/>
                </a:cubicBezTo>
                <a:cubicBezTo>
                  <a:pt x="72" y="564"/>
                  <a:pt x="74" y="560"/>
                  <a:pt x="77" y="559"/>
                </a:cubicBezTo>
                <a:cubicBezTo>
                  <a:pt x="80" y="558"/>
                  <a:pt x="83" y="560"/>
                  <a:pt x="85" y="563"/>
                </a:cubicBezTo>
                <a:cubicBezTo>
                  <a:pt x="90" y="577"/>
                  <a:pt x="96" y="592"/>
                  <a:pt x="103" y="607"/>
                </a:cubicBezTo>
                <a:cubicBezTo>
                  <a:pt x="104" y="610"/>
                  <a:pt x="103" y="613"/>
                  <a:pt x="100" y="615"/>
                </a:cubicBezTo>
                <a:cubicBezTo>
                  <a:pt x="99" y="615"/>
                  <a:pt x="98" y="615"/>
                  <a:pt x="97" y="615"/>
                </a:cubicBezTo>
                <a:close/>
                <a:moveTo>
                  <a:pt x="63" y="526"/>
                </a:moveTo>
                <a:cubicBezTo>
                  <a:pt x="60" y="526"/>
                  <a:pt x="58" y="524"/>
                  <a:pt x="57" y="522"/>
                </a:cubicBezTo>
                <a:cubicBezTo>
                  <a:pt x="52" y="506"/>
                  <a:pt x="47" y="491"/>
                  <a:pt x="43" y="475"/>
                </a:cubicBezTo>
                <a:cubicBezTo>
                  <a:pt x="42" y="472"/>
                  <a:pt x="44" y="469"/>
                  <a:pt x="47" y="468"/>
                </a:cubicBezTo>
                <a:cubicBezTo>
                  <a:pt x="50" y="467"/>
                  <a:pt x="54" y="469"/>
                  <a:pt x="55" y="472"/>
                </a:cubicBezTo>
                <a:cubicBezTo>
                  <a:pt x="59" y="487"/>
                  <a:pt x="64" y="503"/>
                  <a:pt x="69" y="518"/>
                </a:cubicBezTo>
                <a:cubicBezTo>
                  <a:pt x="70" y="521"/>
                  <a:pt x="68" y="524"/>
                  <a:pt x="65" y="525"/>
                </a:cubicBezTo>
                <a:cubicBezTo>
                  <a:pt x="64" y="526"/>
                  <a:pt x="63" y="526"/>
                  <a:pt x="63" y="526"/>
                </a:cubicBezTo>
                <a:close/>
                <a:moveTo>
                  <a:pt x="37" y="433"/>
                </a:moveTo>
                <a:cubicBezTo>
                  <a:pt x="34" y="433"/>
                  <a:pt x="32" y="432"/>
                  <a:pt x="31" y="429"/>
                </a:cubicBezTo>
                <a:cubicBezTo>
                  <a:pt x="27" y="413"/>
                  <a:pt x="24" y="397"/>
                  <a:pt x="21" y="382"/>
                </a:cubicBezTo>
                <a:cubicBezTo>
                  <a:pt x="20" y="378"/>
                  <a:pt x="23" y="375"/>
                  <a:pt x="26" y="375"/>
                </a:cubicBezTo>
                <a:cubicBezTo>
                  <a:pt x="29" y="374"/>
                  <a:pt x="32" y="376"/>
                  <a:pt x="33" y="379"/>
                </a:cubicBezTo>
                <a:cubicBezTo>
                  <a:pt x="36" y="395"/>
                  <a:pt x="39" y="411"/>
                  <a:pt x="43" y="426"/>
                </a:cubicBezTo>
                <a:cubicBezTo>
                  <a:pt x="43" y="429"/>
                  <a:pt x="41" y="433"/>
                  <a:pt x="38" y="433"/>
                </a:cubicBezTo>
                <a:cubicBezTo>
                  <a:pt x="38" y="433"/>
                  <a:pt x="37" y="433"/>
                  <a:pt x="37" y="433"/>
                </a:cubicBezTo>
                <a:close/>
                <a:moveTo>
                  <a:pt x="19" y="339"/>
                </a:moveTo>
                <a:cubicBezTo>
                  <a:pt x="16" y="339"/>
                  <a:pt x="13" y="337"/>
                  <a:pt x="13" y="334"/>
                </a:cubicBezTo>
                <a:cubicBezTo>
                  <a:pt x="11" y="318"/>
                  <a:pt x="9" y="302"/>
                  <a:pt x="7" y="286"/>
                </a:cubicBezTo>
                <a:cubicBezTo>
                  <a:pt x="7" y="283"/>
                  <a:pt x="9" y="280"/>
                  <a:pt x="12" y="280"/>
                </a:cubicBezTo>
                <a:cubicBezTo>
                  <a:pt x="16" y="279"/>
                  <a:pt x="19" y="282"/>
                  <a:pt x="19" y="285"/>
                </a:cubicBezTo>
                <a:cubicBezTo>
                  <a:pt x="21" y="301"/>
                  <a:pt x="23" y="317"/>
                  <a:pt x="25" y="332"/>
                </a:cubicBezTo>
                <a:cubicBezTo>
                  <a:pt x="25" y="336"/>
                  <a:pt x="23" y="339"/>
                  <a:pt x="20" y="339"/>
                </a:cubicBezTo>
                <a:lnTo>
                  <a:pt x="19" y="339"/>
                </a:lnTo>
                <a:close/>
                <a:moveTo>
                  <a:pt x="9" y="244"/>
                </a:moveTo>
                <a:cubicBezTo>
                  <a:pt x="6" y="244"/>
                  <a:pt x="3" y="242"/>
                  <a:pt x="3" y="238"/>
                </a:cubicBezTo>
                <a:cubicBezTo>
                  <a:pt x="2" y="223"/>
                  <a:pt x="1" y="206"/>
                  <a:pt x="1" y="190"/>
                </a:cubicBezTo>
                <a:cubicBezTo>
                  <a:pt x="0" y="187"/>
                  <a:pt x="3" y="184"/>
                  <a:pt x="6" y="184"/>
                </a:cubicBezTo>
                <a:cubicBezTo>
                  <a:pt x="10" y="184"/>
                  <a:pt x="12" y="187"/>
                  <a:pt x="13" y="190"/>
                </a:cubicBezTo>
                <a:cubicBezTo>
                  <a:pt x="13" y="206"/>
                  <a:pt x="14" y="222"/>
                  <a:pt x="15" y="238"/>
                </a:cubicBezTo>
                <a:cubicBezTo>
                  <a:pt x="15" y="241"/>
                  <a:pt x="13" y="244"/>
                  <a:pt x="9" y="244"/>
                </a:cubicBezTo>
                <a:close/>
                <a:moveTo>
                  <a:pt x="6" y="150"/>
                </a:moveTo>
                <a:cubicBezTo>
                  <a:pt x="6" y="150"/>
                  <a:pt x="6" y="150"/>
                  <a:pt x="6" y="150"/>
                </a:cubicBezTo>
                <a:cubicBezTo>
                  <a:pt x="3" y="150"/>
                  <a:pt x="0" y="146"/>
                  <a:pt x="0" y="143"/>
                </a:cubicBezTo>
                <a:cubicBezTo>
                  <a:pt x="0" y="127"/>
                  <a:pt x="0" y="110"/>
                  <a:pt x="1" y="94"/>
                </a:cubicBezTo>
                <a:cubicBezTo>
                  <a:pt x="1" y="91"/>
                  <a:pt x="4" y="88"/>
                  <a:pt x="7" y="88"/>
                </a:cubicBezTo>
                <a:cubicBezTo>
                  <a:pt x="11" y="88"/>
                  <a:pt x="13" y="91"/>
                  <a:pt x="13" y="94"/>
                </a:cubicBezTo>
                <a:cubicBezTo>
                  <a:pt x="12" y="110"/>
                  <a:pt x="12" y="127"/>
                  <a:pt x="12" y="143"/>
                </a:cubicBezTo>
                <a:cubicBezTo>
                  <a:pt x="12" y="146"/>
                  <a:pt x="9" y="150"/>
                  <a:pt x="6" y="150"/>
                </a:cubicBezTo>
                <a:close/>
                <a:moveTo>
                  <a:pt x="10" y="52"/>
                </a:moveTo>
                <a:cubicBezTo>
                  <a:pt x="9" y="52"/>
                  <a:pt x="9" y="52"/>
                  <a:pt x="9" y="52"/>
                </a:cubicBezTo>
                <a:cubicBezTo>
                  <a:pt x="6" y="52"/>
                  <a:pt x="3" y="49"/>
                  <a:pt x="4" y="46"/>
                </a:cubicBezTo>
                <a:cubicBezTo>
                  <a:pt x="5" y="32"/>
                  <a:pt x="6" y="19"/>
                  <a:pt x="7" y="5"/>
                </a:cubicBezTo>
                <a:cubicBezTo>
                  <a:pt x="7" y="2"/>
                  <a:pt x="10" y="0"/>
                  <a:pt x="14" y="0"/>
                </a:cubicBezTo>
                <a:cubicBezTo>
                  <a:pt x="17" y="0"/>
                  <a:pt x="19" y="3"/>
                  <a:pt x="19" y="7"/>
                </a:cubicBezTo>
                <a:cubicBezTo>
                  <a:pt x="18" y="20"/>
                  <a:pt x="17" y="33"/>
                  <a:pt x="16" y="47"/>
                </a:cubicBezTo>
                <a:cubicBezTo>
                  <a:pt x="15" y="50"/>
                  <a:pt x="13" y="52"/>
                  <a:pt x="10" y="52"/>
                </a:cubicBezTo>
                <a:close/>
              </a:path>
            </a:pathLst>
          </a:custGeom>
          <a:solidFill>
            <a:srgbClr val="B47730"/>
          </a:solidFill>
          <a:ln w="9525">
            <a:solidFill>
              <a:srgbClr val="B47730"/>
            </a:solidFill>
            <a:round/>
          </a:ln>
        </p:spPr>
        <p:txBody>
          <a:bodyPr vert="horz" wrap="square" lIns="121682" tIns="60841" rIns="121682" bIns="60841" numCol="1" anchor="t" anchorCtr="0" compatLnSpc="1"/>
          <a:lstStyle/>
          <a:p>
            <a:pPr defTabSz="1217295">
              <a:defRPr/>
            </a:pPr>
            <a:endParaRPr lang="en-US" sz="3190" kern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7" name="Freeform 150"/>
          <p:cNvSpPr>
            <a:spLocks noEditPoints="1"/>
          </p:cNvSpPr>
          <p:nvPr/>
        </p:nvSpPr>
        <p:spPr bwMode="auto">
          <a:xfrm>
            <a:off x="5692220" y="2755376"/>
            <a:ext cx="204916" cy="2425187"/>
          </a:xfrm>
          <a:custGeom>
            <a:avLst/>
            <a:gdLst/>
            <a:ahLst/>
            <a:cxnLst>
              <a:cxn ang="0">
                <a:pos x="48" y="1184"/>
              </a:cxn>
              <a:cxn ang="0">
                <a:pos x="44" y="1130"/>
              </a:cxn>
              <a:cxn ang="0">
                <a:pos x="60" y="1182"/>
              </a:cxn>
              <a:cxn ang="0">
                <a:pos x="54" y="1189"/>
              </a:cxn>
              <a:cxn ang="0">
                <a:pos x="32" y="1089"/>
              </a:cxn>
              <a:cxn ang="0">
                <a:pos x="30" y="1035"/>
              </a:cxn>
              <a:cxn ang="0">
                <a:pos x="44" y="1087"/>
              </a:cxn>
              <a:cxn ang="0">
                <a:pos x="25" y="999"/>
              </a:cxn>
              <a:cxn ang="0">
                <a:pos x="14" y="946"/>
              </a:cxn>
              <a:cxn ang="0">
                <a:pos x="26" y="945"/>
              </a:cxn>
              <a:cxn ang="0">
                <a:pos x="26" y="999"/>
              </a:cxn>
              <a:cxn ang="0">
                <a:pos x="16" y="903"/>
              </a:cxn>
              <a:cxn ang="0">
                <a:pos x="6" y="850"/>
              </a:cxn>
              <a:cxn ang="0">
                <a:pos x="18" y="849"/>
              </a:cxn>
              <a:cxn ang="0">
                <a:pos x="16" y="903"/>
              </a:cxn>
              <a:cxn ang="0">
                <a:pos x="3" y="802"/>
              </a:cxn>
              <a:cxn ang="0">
                <a:pos x="7" y="748"/>
              </a:cxn>
              <a:cxn ang="0">
                <a:pos x="15" y="801"/>
              </a:cxn>
              <a:cxn ang="0">
                <a:pos x="9" y="808"/>
              </a:cxn>
              <a:cxn ang="0">
                <a:pos x="0" y="705"/>
              </a:cxn>
              <a:cxn ang="0">
                <a:pos x="6" y="651"/>
              </a:cxn>
              <a:cxn ang="0">
                <a:pos x="12" y="657"/>
              </a:cxn>
              <a:cxn ang="0">
                <a:pos x="6" y="711"/>
              </a:cxn>
              <a:cxn ang="0">
                <a:pos x="6" y="615"/>
              </a:cxn>
              <a:cxn ang="0">
                <a:pos x="1" y="561"/>
              </a:cxn>
              <a:cxn ang="0">
                <a:pos x="13" y="562"/>
              </a:cxn>
              <a:cxn ang="0">
                <a:pos x="6" y="615"/>
              </a:cxn>
              <a:cxn ang="0">
                <a:pos x="9" y="520"/>
              </a:cxn>
              <a:cxn ang="0">
                <a:pos x="6" y="465"/>
              </a:cxn>
              <a:cxn ang="0">
                <a:pos x="18" y="466"/>
              </a:cxn>
              <a:cxn ang="0">
                <a:pos x="9" y="520"/>
              </a:cxn>
              <a:cxn ang="0">
                <a:pos x="15" y="424"/>
              </a:cxn>
              <a:cxn ang="0">
                <a:pos x="15" y="370"/>
              </a:cxn>
              <a:cxn ang="0">
                <a:pos x="27" y="371"/>
              </a:cxn>
              <a:cxn ang="0">
                <a:pos x="16" y="424"/>
              </a:cxn>
              <a:cxn ang="0">
                <a:pos x="26" y="329"/>
              </a:cxn>
              <a:cxn ang="0">
                <a:pos x="27" y="274"/>
              </a:cxn>
              <a:cxn ang="0">
                <a:pos x="39" y="276"/>
              </a:cxn>
              <a:cxn ang="0">
                <a:pos x="27" y="329"/>
              </a:cxn>
              <a:cxn ang="0">
                <a:pos x="40" y="234"/>
              </a:cxn>
              <a:cxn ang="0">
                <a:pos x="44" y="179"/>
              </a:cxn>
              <a:cxn ang="0">
                <a:pos x="56" y="182"/>
              </a:cxn>
              <a:cxn ang="0">
                <a:pos x="41" y="234"/>
              </a:cxn>
              <a:cxn ang="0">
                <a:pos x="59" y="140"/>
              </a:cxn>
              <a:cxn ang="0">
                <a:pos x="66" y="86"/>
              </a:cxn>
              <a:cxn ang="0">
                <a:pos x="77" y="89"/>
              </a:cxn>
              <a:cxn ang="0">
                <a:pos x="60" y="140"/>
              </a:cxn>
              <a:cxn ang="0">
                <a:pos x="82" y="46"/>
              </a:cxn>
              <a:cxn ang="0">
                <a:pos x="88" y="5"/>
              </a:cxn>
              <a:cxn ang="0">
                <a:pos x="100" y="9"/>
              </a:cxn>
              <a:cxn ang="0">
                <a:pos x="84" y="47"/>
              </a:cxn>
            </a:cxnLst>
            <a:rect l="0" t="0" r="r" b="b"/>
            <a:pathLst>
              <a:path w="101" h="1189">
                <a:moveTo>
                  <a:pt x="54" y="1189"/>
                </a:moveTo>
                <a:cubicBezTo>
                  <a:pt x="51" y="1189"/>
                  <a:pt x="49" y="1187"/>
                  <a:pt x="48" y="1184"/>
                </a:cubicBezTo>
                <a:cubicBezTo>
                  <a:pt x="48" y="1184"/>
                  <a:pt x="44" y="1167"/>
                  <a:pt x="39" y="1137"/>
                </a:cubicBezTo>
                <a:cubicBezTo>
                  <a:pt x="39" y="1133"/>
                  <a:pt x="41" y="1130"/>
                  <a:pt x="44" y="1130"/>
                </a:cubicBezTo>
                <a:cubicBezTo>
                  <a:pt x="47" y="1129"/>
                  <a:pt x="51" y="1131"/>
                  <a:pt x="51" y="1135"/>
                </a:cubicBezTo>
                <a:cubicBezTo>
                  <a:pt x="56" y="1165"/>
                  <a:pt x="60" y="1182"/>
                  <a:pt x="60" y="1182"/>
                </a:cubicBezTo>
                <a:cubicBezTo>
                  <a:pt x="61" y="1185"/>
                  <a:pt x="58" y="1188"/>
                  <a:pt x="55" y="1189"/>
                </a:cubicBezTo>
                <a:cubicBezTo>
                  <a:pt x="55" y="1189"/>
                  <a:pt x="54" y="1189"/>
                  <a:pt x="54" y="1189"/>
                </a:cubicBezTo>
                <a:close/>
                <a:moveTo>
                  <a:pt x="38" y="1094"/>
                </a:moveTo>
                <a:cubicBezTo>
                  <a:pt x="35" y="1094"/>
                  <a:pt x="32" y="1092"/>
                  <a:pt x="32" y="1089"/>
                </a:cubicBezTo>
                <a:cubicBezTo>
                  <a:pt x="29" y="1074"/>
                  <a:pt x="27" y="1058"/>
                  <a:pt x="25" y="1042"/>
                </a:cubicBezTo>
                <a:cubicBezTo>
                  <a:pt x="25" y="1038"/>
                  <a:pt x="27" y="1035"/>
                  <a:pt x="30" y="1035"/>
                </a:cubicBezTo>
                <a:cubicBezTo>
                  <a:pt x="33" y="1034"/>
                  <a:pt x="36" y="1037"/>
                  <a:pt x="37" y="1040"/>
                </a:cubicBezTo>
                <a:cubicBezTo>
                  <a:pt x="39" y="1056"/>
                  <a:pt x="41" y="1072"/>
                  <a:pt x="44" y="1087"/>
                </a:cubicBezTo>
                <a:cubicBezTo>
                  <a:pt x="44" y="1091"/>
                  <a:pt x="42" y="1094"/>
                  <a:pt x="38" y="1094"/>
                </a:cubicBezTo>
                <a:close/>
                <a:moveTo>
                  <a:pt x="25" y="999"/>
                </a:moveTo>
                <a:cubicBezTo>
                  <a:pt x="22" y="999"/>
                  <a:pt x="19" y="997"/>
                  <a:pt x="19" y="994"/>
                </a:cubicBezTo>
                <a:cubicBezTo>
                  <a:pt x="17" y="978"/>
                  <a:pt x="16" y="962"/>
                  <a:pt x="14" y="946"/>
                </a:cubicBezTo>
                <a:cubicBezTo>
                  <a:pt x="14" y="943"/>
                  <a:pt x="16" y="940"/>
                  <a:pt x="19" y="939"/>
                </a:cubicBezTo>
                <a:cubicBezTo>
                  <a:pt x="23" y="939"/>
                  <a:pt x="26" y="941"/>
                  <a:pt x="26" y="945"/>
                </a:cubicBezTo>
                <a:cubicBezTo>
                  <a:pt x="28" y="961"/>
                  <a:pt x="29" y="977"/>
                  <a:pt x="31" y="992"/>
                </a:cubicBezTo>
                <a:cubicBezTo>
                  <a:pt x="31" y="996"/>
                  <a:pt x="29" y="999"/>
                  <a:pt x="26" y="999"/>
                </a:cubicBezTo>
                <a:lnTo>
                  <a:pt x="25" y="999"/>
                </a:lnTo>
                <a:close/>
                <a:moveTo>
                  <a:pt x="16" y="903"/>
                </a:moveTo>
                <a:cubicBezTo>
                  <a:pt x="13" y="903"/>
                  <a:pt x="10" y="901"/>
                  <a:pt x="10" y="898"/>
                </a:cubicBezTo>
                <a:cubicBezTo>
                  <a:pt x="8" y="882"/>
                  <a:pt x="7" y="866"/>
                  <a:pt x="6" y="850"/>
                </a:cubicBezTo>
                <a:cubicBezTo>
                  <a:pt x="6" y="847"/>
                  <a:pt x="8" y="844"/>
                  <a:pt x="12" y="844"/>
                </a:cubicBezTo>
                <a:cubicBezTo>
                  <a:pt x="15" y="843"/>
                  <a:pt x="18" y="846"/>
                  <a:pt x="18" y="849"/>
                </a:cubicBezTo>
                <a:cubicBezTo>
                  <a:pt x="19" y="865"/>
                  <a:pt x="20" y="881"/>
                  <a:pt x="22" y="897"/>
                </a:cubicBezTo>
                <a:cubicBezTo>
                  <a:pt x="22" y="900"/>
                  <a:pt x="19" y="903"/>
                  <a:pt x="16" y="903"/>
                </a:cubicBezTo>
                <a:close/>
                <a:moveTo>
                  <a:pt x="9" y="808"/>
                </a:moveTo>
                <a:cubicBezTo>
                  <a:pt x="6" y="808"/>
                  <a:pt x="3" y="805"/>
                  <a:pt x="3" y="802"/>
                </a:cubicBezTo>
                <a:cubicBezTo>
                  <a:pt x="3" y="786"/>
                  <a:pt x="2" y="770"/>
                  <a:pt x="1" y="754"/>
                </a:cubicBezTo>
                <a:cubicBezTo>
                  <a:pt x="1" y="751"/>
                  <a:pt x="4" y="748"/>
                  <a:pt x="7" y="748"/>
                </a:cubicBezTo>
                <a:cubicBezTo>
                  <a:pt x="10" y="747"/>
                  <a:pt x="13" y="750"/>
                  <a:pt x="13" y="754"/>
                </a:cubicBezTo>
                <a:cubicBezTo>
                  <a:pt x="14" y="769"/>
                  <a:pt x="15" y="785"/>
                  <a:pt x="15" y="801"/>
                </a:cubicBezTo>
                <a:cubicBezTo>
                  <a:pt x="15" y="805"/>
                  <a:pt x="13" y="808"/>
                  <a:pt x="10" y="808"/>
                </a:cubicBezTo>
                <a:lnTo>
                  <a:pt x="9" y="808"/>
                </a:lnTo>
                <a:close/>
                <a:moveTo>
                  <a:pt x="6" y="711"/>
                </a:moveTo>
                <a:cubicBezTo>
                  <a:pt x="3" y="711"/>
                  <a:pt x="0" y="709"/>
                  <a:pt x="0" y="705"/>
                </a:cubicBezTo>
                <a:cubicBezTo>
                  <a:pt x="0" y="689"/>
                  <a:pt x="0" y="673"/>
                  <a:pt x="0" y="657"/>
                </a:cubicBezTo>
                <a:cubicBezTo>
                  <a:pt x="0" y="654"/>
                  <a:pt x="2" y="651"/>
                  <a:pt x="6" y="651"/>
                </a:cubicBezTo>
                <a:cubicBezTo>
                  <a:pt x="6" y="651"/>
                  <a:pt x="6" y="651"/>
                  <a:pt x="6" y="651"/>
                </a:cubicBezTo>
                <a:cubicBezTo>
                  <a:pt x="9" y="651"/>
                  <a:pt x="12" y="654"/>
                  <a:pt x="12" y="657"/>
                </a:cubicBezTo>
                <a:cubicBezTo>
                  <a:pt x="12" y="673"/>
                  <a:pt x="12" y="689"/>
                  <a:pt x="12" y="705"/>
                </a:cubicBezTo>
                <a:cubicBezTo>
                  <a:pt x="12" y="708"/>
                  <a:pt x="9" y="711"/>
                  <a:pt x="6" y="711"/>
                </a:cubicBezTo>
                <a:close/>
                <a:moveTo>
                  <a:pt x="6" y="615"/>
                </a:moveTo>
                <a:cubicBezTo>
                  <a:pt x="6" y="615"/>
                  <a:pt x="6" y="615"/>
                  <a:pt x="6" y="615"/>
                </a:cubicBezTo>
                <a:cubicBezTo>
                  <a:pt x="3" y="615"/>
                  <a:pt x="0" y="613"/>
                  <a:pt x="0" y="609"/>
                </a:cubicBezTo>
                <a:cubicBezTo>
                  <a:pt x="0" y="593"/>
                  <a:pt x="1" y="577"/>
                  <a:pt x="1" y="561"/>
                </a:cubicBezTo>
                <a:cubicBezTo>
                  <a:pt x="1" y="558"/>
                  <a:pt x="4" y="555"/>
                  <a:pt x="7" y="556"/>
                </a:cubicBezTo>
                <a:cubicBezTo>
                  <a:pt x="11" y="556"/>
                  <a:pt x="13" y="559"/>
                  <a:pt x="13" y="562"/>
                </a:cubicBezTo>
                <a:cubicBezTo>
                  <a:pt x="13" y="578"/>
                  <a:pt x="12" y="593"/>
                  <a:pt x="12" y="609"/>
                </a:cubicBezTo>
                <a:cubicBezTo>
                  <a:pt x="12" y="613"/>
                  <a:pt x="9" y="615"/>
                  <a:pt x="6" y="615"/>
                </a:cubicBezTo>
                <a:close/>
                <a:moveTo>
                  <a:pt x="9" y="520"/>
                </a:moveTo>
                <a:cubicBezTo>
                  <a:pt x="9" y="520"/>
                  <a:pt x="9" y="520"/>
                  <a:pt x="9" y="520"/>
                </a:cubicBezTo>
                <a:cubicBezTo>
                  <a:pt x="6" y="520"/>
                  <a:pt x="3" y="517"/>
                  <a:pt x="3" y="513"/>
                </a:cubicBezTo>
                <a:cubicBezTo>
                  <a:pt x="4" y="497"/>
                  <a:pt x="5" y="481"/>
                  <a:pt x="6" y="465"/>
                </a:cubicBezTo>
                <a:cubicBezTo>
                  <a:pt x="6" y="462"/>
                  <a:pt x="9" y="460"/>
                  <a:pt x="13" y="460"/>
                </a:cubicBezTo>
                <a:cubicBezTo>
                  <a:pt x="16" y="460"/>
                  <a:pt x="18" y="463"/>
                  <a:pt x="18" y="466"/>
                </a:cubicBezTo>
                <a:cubicBezTo>
                  <a:pt x="17" y="482"/>
                  <a:pt x="16" y="498"/>
                  <a:pt x="15" y="514"/>
                </a:cubicBezTo>
                <a:cubicBezTo>
                  <a:pt x="15" y="517"/>
                  <a:pt x="12" y="520"/>
                  <a:pt x="9" y="520"/>
                </a:cubicBezTo>
                <a:close/>
                <a:moveTo>
                  <a:pt x="16" y="424"/>
                </a:moveTo>
                <a:cubicBezTo>
                  <a:pt x="15" y="424"/>
                  <a:pt x="15" y="424"/>
                  <a:pt x="15" y="424"/>
                </a:cubicBezTo>
                <a:cubicBezTo>
                  <a:pt x="12" y="424"/>
                  <a:pt x="10" y="421"/>
                  <a:pt x="10" y="417"/>
                </a:cubicBezTo>
                <a:cubicBezTo>
                  <a:pt x="11" y="401"/>
                  <a:pt x="13" y="385"/>
                  <a:pt x="15" y="370"/>
                </a:cubicBezTo>
                <a:cubicBezTo>
                  <a:pt x="15" y="366"/>
                  <a:pt x="18" y="364"/>
                  <a:pt x="21" y="364"/>
                </a:cubicBezTo>
                <a:cubicBezTo>
                  <a:pt x="25" y="365"/>
                  <a:pt x="27" y="368"/>
                  <a:pt x="27" y="371"/>
                </a:cubicBezTo>
                <a:cubicBezTo>
                  <a:pt x="25" y="387"/>
                  <a:pt x="23" y="403"/>
                  <a:pt x="22" y="419"/>
                </a:cubicBezTo>
                <a:cubicBezTo>
                  <a:pt x="22" y="422"/>
                  <a:pt x="19" y="424"/>
                  <a:pt x="16" y="424"/>
                </a:cubicBezTo>
                <a:close/>
                <a:moveTo>
                  <a:pt x="27" y="329"/>
                </a:moveTo>
                <a:cubicBezTo>
                  <a:pt x="26" y="329"/>
                  <a:pt x="26" y="329"/>
                  <a:pt x="26" y="329"/>
                </a:cubicBezTo>
                <a:cubicBezTo>
                  <a:pt x="22" y="328"/>
                  <a:pt x="20" y="325"/>
                  <a:pt x="21" y="322"/>
                </a:cubicBezTo>
                <a:cubicBezTo>
                  <a:pt x="23" y="306"/>
                  <a:pt x="25" y="290"/>
                  <a:pt x="27" y="274"/>
                </a:cubicBezTo>
                <a:cubicBezTo>
                  <a:pt x="28" y="271"/>
                  <a:pt x="31" y="269"/>
                  <a:pt x="34" y="269"/>
                </a:cubicBezTo>
                <a:cubicBezTo>
                  <a:pt x="38" y="270"/>
                  <a:pt x="40" y="273"/>
                  <a:pt x="39" y="276"/>
                </a:cubicBezTo>
                <a:cubicBezTo>
                  <a:pt x="37" y="292"/>
                  <a:pt x="35" y="308"/>
                  <a:pt x="33" y="323"/>
                </a:cubicBezTo>
                <a:cubicBezTo>
                  <a:pt x="32" y="326"/>
                  <a:pt x="30" y="329"/>
                  <a:pt x="27" y="329"/>
                </a:cubicBezTo>
                <a:close/>
                <a:moveTo>
                  <a:pt x="41" y="234"/>
                </a:moveTo>
                <a:cubicBezTo>
                  <a:pt x="40" y="234"/>
                  <a:pt x="40" y="234"/>
                  <a:pt x="40" y="234"/>
                </a:cubicBezTo>
                <a:cubicBezTo>
                  <a:pt x="37" y="233"/>
                  <a:pt x="35" y="230"/>
                  <a:pt x="35" y="227"/>
                </a:cubicBezTo>
                <a:cubicBezTo>
                  <a:pt x="38" y="211"/>
                  <a:pt x="41" y="195"/>
                  <a:pt x="44" y="179"/>
                </a:cubicBezTo>
                <a:cubicBezTo>
                  <a:pt x="45" y="176"/>
                  <a:pt x="48" y="174"/>
                  <a:pt x="51" y="175"/>
                </a:cubicBezTo>
                <a:cubicBezTo>
                  <a:pt x="55" y="175"/>
                  <a:pt x="57" y="179"/>
                  <a:pt x="56" y="182"/>
                </a:cubicBezTo>
                <a:cubicBezTo>
                  <a:pt x="53" y="197"/>
                  <a:pt x="50" y="213"/>
                  <a:pt x="47" y="229"/>
                </a:cubicBezTo>
                <a:cubicBezTo>
                  <a:pt x="47" y="232"/>
                  <a:pt x="44" y="234"/>
                  <a:pt x="41" y="234"/>
                </a:cubicBezTo>
                <a:close/>
                <a:moveTo>
                  <a:pt x="60" y="140"/>
                </a:moveTo>
                <a:cubicBezTo>
                  <a:pt x="60" y="140"/>
                  <a:pt x="59" y="140"/>
                  <a:pt x="59" y="140"/>
                </a:cubicBezTo>
                <a:cubicBezTo>
                  <a:pt x="56" y="139"/>
                  <a:pt x="54" y="136"/>
                  <a:pt x="54" y="132"/>
                </a:cubicBezTo>
                <a:cubicBezTo>
                  <a:pt x="58" y="117"/>
                  <a:pt x="62" y="101"/>
                  <a:pt x="66" y="86"/>
                </a:cubicBezTo>
                <a:cubicBezTo>
                  <a:pt x="67" y="82"/>
                  <a:pt x="70" y="80"/>
                  <a:pt x="73" y="81"/>
                </a:cubicBezTo>
                <a:cubicBezTo>
                  <a:pt x="76" y="82"/>
                  <a:pt x="78" y="85"/>
                  <a:pt x="77" y="89"/>
                </a:cubicBezTo>
                <a:cubicBezTo>
                  <a:pt x="73" y="104"/>
                  <a:pt x="70" y="119"/>
                  <a:pt x="66" y="135"/>
                </a:cubicBezTo>
                <a:cubicBezTo>
                  <a:pt x="65" y="138"/>
                  <a:pt x="63" y="140"/>
                  <a:pt x="60" y="140"/>
                </a:cubicBezTo>
                <a:close/>
                <a:moveTo>
                  <a:pt x="84" y="47"/>
                </a:moveTo>
                <a:cubicBezTo>
                  <a:pt x="83" y="47"/>
                  <a:pt x="83" y="47"/>
                  <a:pt x="82" y="46"/>
                </a:cubicBezTo>
                <a:cubicBezTo>
                  <a:pt x="79" y="46"/>
                  <a:pt x="77" y="42"/>
                  <a:pt x="78" y="39"/>
                </a:cubicBezTo>
                <a:cubicBezTo>
                  <a:pt x="81" y="28"/>
                  <a:pt x="85" y="16"/>
                  <a:pt x="88" y="5"/>
                </a:cubicBezTo>
                <a:cubicBezTo>
                  <a:pt x="89" y="2"/>
                  <a:pt x="93" y="0"/>
                  <a:pt x="96" y="1"/>
                </a:cubicBezTo>
                <a:cubicBezTo>
                  <a:pt x="99" y="2"/>
                  <a:pt x="101" y="6"/>
                  <a:pt x="100" y="9"/>
                </a:cubicBezTo>
                <a:cubicBezTo>
                  <a:pt x="96" y="20"/>
                  <a:pt x="93" y="31"/>
                  <a:pt x="90" y="42"/>
                </a:cubicBezTo>
                <a:cubicBezTo>
                  <a:pt x="89" y="45"/>
                  <a:pt x="87" y="47"/>
                  <a:pt x="84" y="47"/>
                </a:cubicBezTo>
                <a:close/>
              </a:path>
            </a:pathLst>
          </a:custGeom>
          <a:solidFill>
            <a:srgbClr val="FCAF26"/>
          </a:solidFill>
          <a:ln w="9525">
            <a:solidFill>
              <a:srgbClr val="FCAF26"/>
            </a:solidFill>
            <a:round/>
          </a:ln>
        </p:spPr>
        <p:txBody>
          <a:bodyPr vert="horz" wrap="square" lIns="121682" tIns="60841" rIns="121682" bIns="60841" numCol="1" anchor="t" anchorCtr="0" compatLnSpc="1"/>
          <a:lstStyle/>
          <a:p>
            <a:pPr defTabSz="1217295">
              <a:defRPr/>
            </a:pPr>
            <a:endParaRPr lang="en-US" sz="3190" kern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8" name="Freeform 151"/>
          <p:cNvSpPr/>
          <p:nvPr/>
        </p:nvSpPr>
        <p:spPr bwMode="auto">
          <a:xfrm>
            <a:off x="5390130" y="4992547"/>
            <a:ext cx="1180906" cy="1641439"/>
          </a:xfrm>
          <a:custGeom>
            <a:avLst/>
            <a:gdLst/>
            <a:ahLst/>
            <a:cxnLst>
              <a:cxn ang="0">
                <a:pos x="0" y="761"/>
              </a:cxn>
              <a:cxn ang="0">
                <a:pos x="44" y="805"/>
              </a:cxn>
              <a:cxn ang="0">
                <a:pos x="535" y="805"/>
              </a:cxn>
              <a:cxn ang="0">
                <a:pos x="579" y="761"/>
              </a:cxn>
              <a:cxn ang="0">
                <a:pos x="579" y="44"/>
              </a:cxn>
              <a:cxn ang="0">
                <a:pos x="535" y="0"/>
              </a:cxn>
              <a:cxn ang="0">
                <a:pos x="44" y="0"/>
              </a:cxn>
              <a:cxn ang="0">
                <a:pos x="0" y="44"/>
              </a:cxn>
              <a:cxn ang="0">
                <a:pos x="0" y="761"/>
              </a:cxn>
            </a:cxnLst>
            <a:rect l="0" t="0" r="r" b="b"/>
            <a:pathLst>
              <a:path w="579" h="805">
                <a:moveTo>
                  <a:pt x="0" y="761"/>
                </a:moveTo>
                <a:cubicBezTo>
                  <a:pt x="0" y="786"/>
                  <a:pt x="20" y="805"/>
                  <a:pt x="44" y="805"/>
                </a:cubicBezTo>
                <a:cubicBezTo>
                  <a:pt x="535" y="805"/>
                  <a:pt x="535" y="805"/>
                  <a:pt x="535" y="805"/>
                </a:cubicBezTo>
                <a:cubicBezTo>
                  <a:pt x="559" y="805"/>
                  <a:pt x="579" y="786"/>
                  <a:pt x="579" y="761"/>
                </a:cubicBezTo>
                <a:cubicBezTo>
                  <a:pt x="579" y="44"/>
                  <a:pt x="579" y="44"/>
                  <a:pt x="579" y="44"/>
                </a:cubicBezTo>
                <a:cubicBezTo>
                  <a:pt x="579" y="20"/>
                  <a:pt x="559" y="0"/>
                  <a:pt x="535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20" y="0"/>
                  <a:pt x="0" y="20"/>
                  <a:pt x="0" y="44"/>
                </a:cubicBezTo>
                <a:lnTo>
                  <a:pt x="0" y="761"/>
                </a:lnTo>
                <a:close/>
              </a:path>
            </a:pathLst>
          </a:custGeom>
          <a:solidFill>
            <a:sysClr val="windowText" lastClr="000000">
              <a:lumMod val="50000"/>
              <a:lumOff val="50000"/>
            </a:sysClr>
          </a:solidFill>
          <a:ln w="9525">
            <a:noFill/>
            <a:round/>
          </a:ln>
        </p:spPr>
        <p:txBody>
          <a:bodyPr vert="horz" wrap="square" lIns="121682" tIns="60841" rIns="121682" bIns="60841" numCol="1" anchor="t" anchorCtr="0" compatLnSpc="1"/>
          <a:lstStyle/>
          <a:p>
            <a:pPr defTabSz="1217295">
              <a:defRPr/>
            </a:pPr>
            <a:endParaRPr lang="en-US" sz="3190" kern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9" name="Rectangle 152"/>
          <p:cNvSpPr>
            <a:spLocks noChangeArrowheads="1"/>
          </p:cNvSpPr>
          <p:nvPr/>
        </p:nvSpPr>
        <p:spPr bwMode="auto">
          <a:xfrm>
            <a:off x="5476743" y="5066485"/>
            <a:ext cx="1007678" cy="1425960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9525">
            <a:noFill/>
            <a:miter lim="800000"/>
          </a:ln>
        </p:spPr>
        <p:txBody>
          <a:bodyPr vert="horz" wrap="square" lIns="121682" tIns="60841" rIns="121682" bIns="60841" numCol="1" anchor="t" anchorCtr="0" compatLnSpc="1"/>
          <a:lstStyle/>
          <a:p>
            <a:pPr defTabSz="1217295">
              <a:defRPr/>
            </a:pPr>
            <a:endParaRPr lang="en-US" sz="3190" kern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20" name="Freeform 153"/>
          <p:cNvSpPr/>
          <p:nvPr/>
        </p:nvSpPr>
        <p:spPr bwMode="auto">
          <a:xfrm>
            <a:off x="5476743" y="5066485"/>
            <a:ext cx="1007678" cy="1425960"/>
          </a:xfrm>
          <a:custGeom>
            <a:avLst/>
            <a:gdLst/>
            <a:ahLst/>
            <a:cxnLst>
              <a:cxn ang="0">
                <a:pos x="0" y="675"/>
              </a:cxn>
              <a:cxn ang="0">
                <a:pos x="0" y="0"/>
              </a:cxn>
              <a:cxn ang="0">
                <a:pos x="477" y="0"/>
              </a:cxn>
              <a:cxn ang="0">
                <a:pos x="0" y="675"/>
              </a:cxn>
            </a:cxnLst>
            <a:rect l="0" t="0" r="r" b="b"/>
            <a:pathLst>
              <a:path w="477" h="675">
                <a:moveTo>
                  <a:pt x="0" y="675"/>
                </a:moveTo>
                <a:lnTo>
                  <a:pt x="0" y="0"/>
                </a:lnTo>
                <a:lnTo>
                  <a:pt x="477" y="0"/>
                </a:lnTo>
                <a:lnTo>
                  <a:pt x="0" y="675"/>
                </a:lnTo>
                <a:close/>
              </a:path>
            </a:pathLst>
          </a:custGeom>
          <a:solidFill>
            <a:sysClr val="window" lastClr="FFFFFF">
              <a:lumMod val="85000"/>
            </a:sysClr>
          </a:solidFill>
          <a:ln w="9525">
            <a:noFill/>
            <a:round/>
          </a:ln>
        </p:spPr>
        <p:txBody>
          <a:bodyPr vert="horz" wrap="square" lIns="121682" tIns="60841" rIns="121682" bIns="60841" numCol="1" anchor="t" anchorCtr="0" compatLnSpc="1"/>
          <a:lstStyle/>
          <a:p>
            <a:pPr defTabSz="1217295">
              <a:defRPr/>
            </a:pPr>
            <a:endParaRPr lang="en-US" sz="3190" kern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22" name="Freeform 155"/>
          <p:cNvSpPr/>
          <p:nvPr/>
        </p:nvSpPr>
        <p:spPr bwMode="auto">
          <a:xfrm>
            <a:off x="5895024" y="5026348"/>
            <a:ext cx="169003" cy="12675"/>
          </a:xfrm>
          <a:custGeom>
            <a:avLst/>
            <a:gdLst/>
            <a:ahLst/>
            <a:cxnLst>
              <a:cxn ang="0">
                <a:pos x="80" y="7"/>
              </a:cxn>
              <a:cxn ang="0">
                <a:pos x="83" y="4"/>
              </a:cxn>
              <a:cxn ang="0">
                <a:pos x="80" y="0"/>
              </a:cxn>
              <a:cxn ang="0">
                <a:pos x="3" y="0"/>
              </a:cxn>
              <a:cxn ang="0">
                <a:pos x="0" y="4"/>
              </a:cxn>
              <a:cxn ang="0">
                <a:pos x="3" y="7"/>
              </a:cxn>
              <a:cxn ang="0">
                <a:pos x="80" y="7"/>
              </a:cxn>
            </a:cxnLst>
            <a:rect l="0" t="0" r="r" b="b"/>
            <a:pathLst>
              <a:path w="83" h="7">
                <a:moveTo>
                  <a:pt x="80" y="7"/>
                </a:moveTo>
                <a:cubicBezTo>
                  <a:pt x="82" y="7"/>
                  <a:pt x="83" y="5"/>
                  <a:pt x="83" y="4"/>
                </a:cubicBezTo>
                <a:cubicBezTo>
                  <a:pt x="83" y="2"/>
                  <a:pt x="82" y="0"/>
                  <a:pt x="80" y="0"/>
                </a:cubicBezTo>
                <a:cubicBezTo>
                  <a:pt x="3" y="0"/>
                  <a:pt x="3" y="0"/>
                  <a:pt x="3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5"/>
                  <a:pt x="2" y="7"/>
                  <a:pt x="3" y="7"/>
                </a:cubicBezTo>
                <a:lnTo>
                  <a:pt x="80" y="7"/>
                </a:lnTo>
                <a:close/>
              </a:path>
            </a:pathLst>
          </a:custGeom>
          <a:solidFill>
            <a:srgbClr val="6D6E70"/>
          </a:solidFill>
          <a:ln w="9525">
            <a:noFill/>
            <a:round/>
          </a:ln>
        </p:spPr>
        <p:txBody>
          <a:bodyPr vert="horz" wrap="square" lIns="121682" tIns="60841" rIns="121682" bIns="60841" numCol="1" anchor="t" anchorCtr="0" compatLnSpc="1"/>
          <a:lstStyle/>
          <a:p>
            <a:pPr defTabSz="1217295">
              <a:defRPr/>
            </a:pPr>
            <a:endParaRPr lang="en-US" sz="3190" kern="0">
              <a:solidFill>
                <a:prstClr val="black"/>
              </a:solidFill>
              <a:cs typeface="+mn-ea"/>
              <a:sym typeface="+mn-lt"/>
            </a:endParaRPr>
          </a:p>
        </p:txBody>
      </p:sp>
      <p:grpSp>
        <p:nvGrpSpPr>
          <p:cNvPr id="23" name="Group 178"/>
          <p:cNvGrpSpPr/>
          <p:nvPr/>
        </p:nvGrpSpPr>
        <p:grpSpPr>
          <a:xfrm>
            <a:off x="5546457" y="5552368"/>
            <a:ext cx="861913" cy="663337"/>
            <a:chOff x="4248151" y="4264025"/>
            <a:chExt cx="647700" cy="498476"/>
          </a:xfrm>
          <a:solidFill>
            <a:sysClr val="windowText" lastClr="000000">
              <a:lumMod val="75000"/>
              <a:lumOff val="25000"/>
            </a:sysClr>
          </a:solidFill>
        </p:grpSpPr>
        <p:sp>
          <p:nvSpPr>
            <p:cNvPr id="24" name="Freeform 156"/>
            <p:cNvSpPr>
              <a:spLocks noEditPoints="1"/>
            </p:cNvSpPr>
            <p:nvPr/>
          </p:nvSpPr>
          <p:spPr bwMode="auto">
            <a:xfrm>
              <a:off x="4248151" y="4264025"/>
              <a:ext cx="647700" cy="347663"/>
            </a:xfrm>
            <a:custGeom>
              <a:avLst/>
              <a:gdLst/>
              <a:ahLst/>
              <a:cxnLst>
                <a:cxn ang="0">
                  <a:pos x="127" y="227"/>
                </a:cxn>
                <a:cxn ang="0">
                  <a:pos x="116" y="217"/>
                </a:cxn>
                <a:cxn ang="0">
                  <a:pos x="70" y="73"/>
                </a:cxn>
                <a:cxn ang="0">
                  <a:pos x="7" y="23"/>
                </a:cxn>
                <a:cxn ang="0">
                  <a:pos x="5" y="5"/>
                </a:cxn>
                <a:cxn ang="0">
                  <a:pos x="22" y="6"/>
                </a:cxn>
                <a:cxn ang="0">
                  <a:pos x="82" y="57"/>
                </a:cxn>
                <a:cxn ang="0">
                  <a:pos x="409" y="57"/>
                </a:cxn>
                <a:cxn ang="0">
                  <a:pos x="419" y="59"/>
                </a:cxn>
                <a:cxn ang="0">
                  <a:pos x="420" y="69"/>
                </a:cxn>
                <a:cxn ang="0">
                  <a:pos x="354" y="219"/>
                </a:cxn>
                <a:cxn ang="0">
                  <a:pos x="343" y="227"/>
                </a:cxn>
                <a:cxn ang="0">
                  <a:pos x="137" y="198"/>
                </a:cxn>
                <a:cxn ang="0">
                  <a:pos x="334" y="198"/>
                </a:cxn>
                <a:cxn ang="0">
                  <a:pos x="390" y="71"/>
                </a:cxn>
                <a:cxn ang="0">
                  <a:pos x="97" y="71"/>
                </a:cxn>
                <a:cxn ang="0">
                  <a:pos x="137" y="198"/>
                </a:cxn>
              </a:cxnLst>
              <a:rect l="0" t="0" r="r" b="b"/>
              <a:pathLst>
                <a:path w="422" h="227">
                  <a:moveTo>
                    <a:pt x="127" y="227"/>
                  </a:moveTo>
                  <a:cubicBezTo>
                    <a:pt x="122" y="227"/>
                    <a:pt x="117" y="222"/>
                    <a:pt x="116" y="217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1" y="18"/>
                    <a:pt x="0" y="10"/>
                    <a:pt x="5" y="5"/>
                  </a:cubicBezTo>
                  <a:cubicBezTo>
                    <a:pt x="9" y="0"/>
                    <a:pt x="17" y="2"/>
                    <a:pt x="22" y="6"/>
                  </a:cubicBezTo>
                  <a:cubicBezTo>
                    <a:pt x="82" y="57"/>
                    <a:pt x="82" y="57"/>
                    <a:pt x="82" y="57"/>
                  </a:cubicBezTo>
                  <a:cubicBezTo>
                    <a:pt x="409" y="57"/>
                    <a:pt x="409" y="57"/>
                    <a:pt x="409" y="57"/>
                  </a:cubicBezTo>
                  <a:cubicBezTo>
                    <a:pt x="413" y="57"/>
                    <a:pt x="417" y="56"/>
                    <a:pt x="419" y="59"/>
                  </a:cubicBezTo>
                  <a:cubicBezTo>
                    <a:pt x="421" y="63"/>
                    <a:pt x="422" y="65"/>
                    <a:pt x="420" y="69"/>
                  </a:cubicBezTo>
                  <a:cubicBezTo>
                    <a:pt x="354" y="219"/>
                    <a:pt x="354" y="219"/>
                    <a:pt x="354" y="219"/>
                  </a:cubicBezTo>
                  <a:cubicBezTo>
                    <a:pt x="352" y="224"/>
                    <a:pt x="347" y="227"/>
                    <a:pt x="343" y="227"/>
                  </a:cubicBezTo>
                  <a:moveTo>
                    <a:pt x="137" y="198"/>
                  </a:moveTo>
                  <a:cubicBezTo>
                    <a:pt x="334" y="198"/>
                    <a:pt x="334" y="198"/>
                    <a:pt x="334" y="198"/>
                  </a:cubicBezTo>
                  <a:cubicBezTo>
                    <a:pt x="390" y="71"/>
                    <a:pt x="390" y="71"/>
                    <a:pt x="390" y="71"/>
                  </a:cubicBezTo>
                  <a:cubicBezTo>
                    <a:pt x="97" y="71"/>
                    <a:pt x="97" y="71"/>
                    <a:pt x="97" y="71"/>
                  </a:cubicBezTo>
                  <a:lnTo>
                    <a:pt x="137" y="19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682" tIns="60841" rIns="121682" bIns="60841" numCol="1" anchor="t" anchorCtr="0" compatLnSpc="1"/>
            <a:lstStyle/>
            <a:p>
              <a:pPr defTabSz="1217295">
                <a:defRPr/>
              </a:pPr>
              <a:endParaRPr lang="en-US" sz="3190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5" name="Freeform 157"/>
            <p:cNvSpPr/>
            <p:nvPr/>
          </p:nvSpPr>
          <p:spPr bwMode="auto">
            <a:xfrm>
              <a:off x="4459288" y="4349750"/>
              <a:ext cx="58738" cy="249238"/>
            </a:xfrm>
            <a:custGeom>
              <a:avLst/>
              <a:gdLst/>
              <a:ahLst/>
              <a:cxnLst>
                <a:cxn ang="0">
                  <a:pos x="32" y="163"/>
                </a:cxn>
                <a:cxn ang="0">
                  <a:pos x="26" y="158"/>
                </a:cxn>
                <a:cxn ang="0">
                  <a:pos x="1" y="8"/>
                </a:cxn>
                <a:cxn ang="0">
                  <a:pos x="6" y="0"/>
                </a:cxn>
                <a:cxn ang="0">
                  <a:pos x="13" y="6"/>
                </a:cxn>
                <a:cxn ang="0">
                  <a:pos x="39" y="155"/>
                </a:cxn>
                <a:cxn ang="0">
                  <a:pos x="33" y="163"/>
                </a:cxn>
                <a:cxn ang="0">
                  <a:pos x="32" y="163"/>
                </a:cxn>
              </a:cxnLst>
              <a:rect l="0" t="0" r="r" b="b"/>
              <a:pathLst>
                <a:path w="39" h="163">
                  <a:moveTo>
                    <a:pt x="32" y="163"/>
                  </a:moveTo>
                  <a:cubicBezTo>
                    <a:pt x="29" y="163"/>
                    <a:pt x="27" y="161"/>
                    <a:pt x="26" y="15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4"/>
                    <a:pt x="2" y="1"/>
                    <a:pt x="6" y="0"/>
                  </a:cubicBezTo>
                  <a:cubicBezTo>
                    <a:pt x="9" y="0"/>
                    <a:pt x="12" y="2"/>
                    <a:pt x="13" y="6"/>
                  </a:cubicBezTo>
                  <a:cubicBezTo>
                    <a:pt x="39" y="155"/>
                    <a:pt x="39" y="155"/>
                    <a:pt x="39" y="155"/>
                  </a:cubicBezTo>
                  <a:cubicBezTo>
                    <a:pt x="39" y="159"/>
                    <a:pt x="37" y="162"/>
                    <a:pt x="33" y="163"/>
                  </a:cubicBezTo>
                  <a:cubicBezTo>
                    <a:pt x="33" y="163"/>
                    <a:pt x="33" y="163"/>
                    <a:pt x="32" y="16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682" tIns="60841" rIns="121682" bIns="60841" numCol="1" anchor="t" anchorCtr="0" compatLnSpc="1"/>
            <a:lstStyle/>
            <a:p>
              <a:pPr defTabSz="1217295">
                <a:defRPr/>
              </a:pPr>
              <a:endParaRPr lang="en-US" sz="3190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6" name="Freeform 158"/>
            <p:cNvSpPr/>
            <p:nvPr/>
          </p:nvSpPr>
          <p:spPr bwMode="auto">
            <a:xfrm>
              <a:off x="4552951" y="4349750"/>
              <a:ext cx="47625" cy="249238"/>
            </a:xfrm>
            <a:custGeom>
              <a:avLst/>
              <a:gdLst/>
              <a:ahLst/>
              <a:cxnLst>
                <a:cxn ang="0">
                  <a:pos x="25" y="163"/>
                </a:cxn>
                <a:cxn ang="0">
                  <a:pos x="19" y="157"/>
                </a:cxn>
                <a:cxn ang="0">
                  <a:pos x="1" y="7"/>
                </a:cxn>
                <a:cxn ang="0">
                  <a:pos x="6" y="0"/>
                </a:cxn>
                <a:cxn ang="0">
                  <a:pos x="13" y="6"/>
                </a:cxn>
                <a:cxn ang="0">
                  <a:pos x="31" y="156"/>
                </a:cxn>
                <a:cxn ang="0">
                  <a:pos x="25" y="163"/>
                </a:cxn>
              </a:cxnLst>
              <a:rect l="0" t="0" r="r" b="b"/>
              <a:pathLst>
                <a:path w="31" h="163">
                  <a:moveTo>
                    <a:pt x="25" y="163"/>
                  </a:moveTo>
                  <a:cubicBezTo>
                    <a:pt x="22" y="163"/>
                    <a:pt x="19" y="160"/>
                    <a:pt x="19" y="15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4"/>
                    <a:pt x="3" y="1"/>
                    <a:pt x="6" y="0"/>
                  </a:cubicBezTo>
                  <a:cubicBezTo>
                    <a:pt x="9" y="0"/>
                    <a:pt x="13" y="2"/>
                    <a:pt x="13" y="6"/>
                  </a:cubicBezTo>
                  <a:cubicBezTo>
                    <a:pt x="31" y="156"/>
                    <a:pt x="31" y="156"/>
                    <a:pt x="31" y="156"/>
                  </a:cubicBezTo>
                  <a:cubicBezTo>
                    <a:pt x="31" y="159"/>
                    <a:pt x="29" y="162"/>
                    <a:pt x="25" y="16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682" tIns="60841" rIns="121682" bIns="60841" numCol="1" anchor="t" anchorCtr="0" compatLnSpc="1"/>
            <a:lstStyle/>
            <a:p>
              <a:pPr defTabSz="1217295">
                <a:defRPr/>
              </a:pPr>
              <a:endParaRPr lang="en-US" sz="3190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7" name="Freeform 159"/>
            <p:cNvSpPr/>
            <p:nvPr/>
          </p:nvSpPr>
          <p:spPr bwMode="auto">
            <a:xfrm>
              <a:off x="4648201" y="4352925"/>
              <a:ext cx="42863" cy="242888"/>
            </a:xfrm>
            <a:custGeom>
              <a:avLst/>
              <a:gdLst/>
              <a:ahLst/>
              <a:cxnLst>
                <a:cxn ang="0">
                  <a:pos x="7" y="159"/>
                </a:cxn>
                <a:cxn ang="0">
                  <a:pos x="6" y="159"/>
                </a:cxn>
                <a:cxn ang="0">
                  <a:pos x="1" y="152"/>
                </a:cxn>
                <a:cxn ang="0">
                  <a:pos x="16" y="6"/>
                </a:cxn>
                <a:cxn ang="0">
                  <a:pos x="22" y="0"/>
                </a:cxn>
                <a:cxn ang="0">
                  <a:pos x="28" y="7"/>
                </a:cxn>
                <a:cxn ang="0">
                  <a:pos x="13" y="154"/>
                </a:cxn>
                <a:cxn ang="0">
                  <a:pos x="7" y="159"/>
                </a:cxn>
              </a:cxnLst>
              <a:rect l="0" t="0" r="r" b="b"/>
              <a:pathLst>
                <a:path w="28" h="159">
                  <a:moveTo>
                    <a:pt x="7" y="159"/>
                  </a:moveTo>
                  <a:cubicBezTo>
                    <a:pt x="6" y="159"/>
                    <a:pt x="6" y="159"/>
                    <a:pt x="6" y="159"/>
                  </a:cubicBezTo>
                  <a:cubicBezTo>
                    <a:pt x="3" y="159"/>
                    <a:pt x="0" y="156"/>
                    <a:pt x="1" y="152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2"/>
                    <a:pt x="19" y="0"/>
                    <a:pt x="22" y="0"/>
                  </a:cubicBezTo>
                  <a:cubicBezTo>
                    <a:pt x="26" y="0"/>
                    <a:pt x="28" y="3"/>
                    <a:pt x="28" y="7"/>
                  </a:cubicBezTo>
                  <a:cubicBezTo>
                    <a:pt x="13" y="154"/>
                    <a:pt x="13" y="154"/>
                    <a:pt x="13" y="154"/>
                  </a:cubicBezTo>
                  <a:cubicBezTo>
                    <a:pt x="13" y="157"/>
                    <a:pt x="10" y="159"/>
                    <a:pt x="7" y="15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682" tIns="60841" rIns="121682" bIns="60841" numCol="1" anchor="t" anchorCtr="0" compatLnSpc="1"/>
            <a:lstStyle/>
            <a:p>
              <a:pPr defTabSz="1217295">
                <a:defRPr/>
              </a:pPr>
              <a:endParaRPr lang="en-US" sz="3190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8" name="Freeform 160"/>
            <p:cNvSpPr/>
            <p:nvPr/>
          </p:nvSpPr>
          <p:spPr bwMode="auto">
            <a:xfrm>
              <a:off x="4708526" y="4356100"/>
              <a:ext cx="104775" cy="238125"/>
            </a:xfrm>
            <a:custGeom>
              <a:avLst/>
              <a:gdLst/>
              <a:ahLst/>
              <a:cxnLst>
                <a:cxn ang="0">
                  <a:pos x="7" y="156"/>
                </a:cxn>
                <a:cxn ang="0">
                  <a:pos x="5" y="156"/>
                </a:cxn>
                <a:cxn ang="0">
                  <a:pos x="1" y="148"/>
                </a:cxn>
                <a:cxn ang="0">
                  <a:pos x="55" y="5"/>
                </a:cxn>
                <a:cxn ang="0">
                  <a:pos x="63" y="1"/>
                </a:cxn>
                <a:cxn ang="0">
                  <a:pos x="67" y="9"/>
                </a:cxn>
                <a:cxn ang="0">
                  <a:pos x="13" y="152"/>
                </a:cxn>
                <a:cxn ang="0">
                  <a:pos x="7" y="156"/>
                </a:cxn>
              </a:cxnLst>
              <a:rect l="0" t="0" r="r" b="b"/>
              <a:pathLst>
                <a:path w="68" h="156">
                  <a:moveTo>
                    <a:pt x="7" y="156"/>
                  </a:moveTo>
                  <a:cubicBezTo>
                    <a:pt x="6" y="156"/>
                    <a:pt x="5" y="156"/>
                    <a:pt x="5" y="156"/>
                  </a:cubicBezTo>
                  <a:cubicBezTo>
                    <a:pt x="1" y="155"/>
                    <a:pt x="0" y="151"/>
                    <a:pt x="1" y="148"/>
                  </a:cubicBezTo>
                  <a:cubicBezTo>
                    <a:pt x="55" y="5"/>
                    <a:pt x="55" y="5"/>
                    <a:pt x="55" y="5"/>
                  </a:cubicBezTo>
                  <a:cubicBezTo>
                    <a:pt x="57" y="2"/>
                    <a:pt x="60" y="0"/>
                    <a:pt x="63" y="1"/>
                  </a:cubicBezTo>
                  <a:cubicBezTo>
                    <a:pt x="67" y="3"/>
                    <a:pt x="68" y="6"/>
                    <a:pt x="67" y="9"/>
                  </a:cubicBezTo>
                  <a:cubicBezTo>
                    <a:pt x="13" y="152"/>
                    <a:pt x="13" y="152"/>
                    <a:pt x="13" y="152"/>
                  </a:cubicBezTo>
                  <a:cubicBezTo>
                    <a:pt x="12" y="155"/>
                    <a:pt x="9" y="156"/>
                    <a:pt x="7" y="15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682" tIns="60841" rIns="121682" bIns="60841" numCol="1" anchor="t" anchorCtr="0" compatLnSpc="1"/>
            <a:lstStyle/>
            <a:p>
              <a:pPr defTabSz="1217295">
                <a:defRPr/>
              </a:pPr>
              <a:endParaRPr lang="en-US" sz="3190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9" name="Freeform 161"/>
            <p:cNvSpPr/>
            <p:nvPr/>
          </p:nvSpPr>
          <p:spPr bwMode="auto">
            <a:xfrm>
              <a:off x="4383088" y="4414838"/>
              <a:ext cx="476250" cy="22225"/>
            </a:xfrm>
            <a:custGeom>
              <a:avLst/>
              <a:gdLst/>
              <a:ahLst/>
              <a:cxnLst>
                <a:cxn ang="0">
                  <a:pos x="304" y="14"/>
                </a:cxn>
                <a:cxn ang="0">
                  <a:pos x="6" y="14"/>
                </a:cxn>
                <a:cxn ang="0">
                  <a:pos x="0" y="7"/>
                </a:cxn>
                <a:cxn ang="0">
                  <a:pos x="6" y="0"/>
                </a:cxn>
                <a:cxn ang="0">
                  <a:pos x="304" y="0"/>
                </a:cxn>
                <a:cxn ang="0">
                  <a:pos x="310" y="7"/>
                </a:cxn>
                <a:cxn ang="0">
                  <a:pos x="304" y="14"/>
                </a:cxn>
              </a:cxnLst>
              <a:rect l="0" t="0" r="r" b="b"/>
              <a:pathLst>
                <a:path w="310" h="14">
                  <a:moveTo>
                    <a:pt x="304" y="14"/>
                  </a:moveTo>
                  <a:cubicBezTo>
                    <a:pt x="6" y="14"/>
                    <a:pt x="6" y="14"/>
                    <a:pt x="6" y="14"/>
                  </a:cubicBezTo>
                  <a:cubicBezTo>
                    <a:pt x="3" y="14"/>
                    <a:pt x="0" y="11"/>
                    <a:pt x="0" y="7"/>
                  </a:cubicBezTo>
                  <a:cubicBezTo>
                    <a:pt x="0" y="4"/>
                    <a:pt x="3" y="0"/>
                    <a:pt x="6" y="0"/>
                  </a:cubicBezTo>
                  <a:cubicBezTo>
                    <a:pt x="304" y="0"/>
                    <a:pt x="304" y="0"/>
                    <a:pt x="304" y="0"/>
                  </a:cubicBezTo>
                  <a:cubicBezTo>
                    <a:pt x="308" y="0"/>
                    <a:pt x="310" y="4"/>
                    <a:pt x="310" y="7"/>
                  </a:cubicBezTo>
                  <a:cubicBezTo>
                    <a:pt x="310" y="11"/>
                    <a:pt x="308" y="14"/>
                    <a:pt x="304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682" tIns="60841" rIns="121682" bIns="60841" numCol="1" anchor="t" anchorCtr="0" compatLnSpc="1"/>
            <a:lstStyle/>
            <a:p>
              <a:pPr defTabSz="1217295">
                <a:defRPr/>
              </a:pPr>
              <a:endParaRPr lang="en-US" sz="3190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0" name="Freeform 162"/>
            <p:cNvSpPr/>
            <p:nvPr/>
          </p:nvSpPr>
          <p:spPr bwMode="auto">
            <a:xfrm>
              <a:off x="4402138" y="4481513"/>
              <a:ext cx="419100" cy="20638"/>
            </a:xfrm>
            <a:custGeom>
              <a:avLst/>
              <a:gdLst/>
              <a:ahLst/>
              <a:cxnLst>
                <a:cxn ang="0">
                  <a:pos x="267" y="14"/>
                </a:cxn>
                <a:cxn ang="0">
                  <a:pos x="6" y="14"/>
                </a:cxn>
                <a:cxn ang="0">
                  <a:pos x="0" y="7"/>
                </a:cxn>
                <a:cxn ang="0">
                  <a:pos x="6" y="0"/>
                </a:cxn>
                <a:cxn ang="0">
                  <a:pos x="267" y="0"/>
                </a:cxn>
                <a:cxn ang="0">
                  <a:pos x="274" y="7"/>
                </a:cxn>
                <a:cxn ang="0">
                  <a:pos x="267" y="14"/>
                </a:cxn>
              </a:cxnLst>
              <a:rect l="0" t="0" r="r" b="b"/>
              <a:pathLst>
                <a:path w="274" h="14">
                  <a:moveTo>
                    <a:pt x="267" y="14"/>
                  </a:moveTo>
                  <a:cubicBezTo>
                    <a:pt x="6" y="14"/>
                    <a:pt x="6" y="14"/>
                    <a:pt x="6" y="14"/>
                  </a:cubicBezTo>
                  <a:cubicBezTo>
                    <a:pt x="3" y="14"/>
                    <a:pt x="0" y="10"/>
                    <a:pt x="0" y="7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267" y="0"/>
                    <a:pt x="267" y="0"/>
                    <a:pt x="267" y="0"/>
                  </a:cubicBezTo>
                  <a:cubicBezTo>
                    <a:pt x="271" y="0"/>
                    <a:pt x="274" y="3"/>
                    <a:pt x="274" y="7"/>
                  </a:cubicBezTo>
                  <a:cubicBezTo>
                    <a:pt x="274" y="10"/>
                    <a:pt x="271" y="14"/>
                    <a:pt x="267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682" tIns="60841" rIns="121682" bIns="60841" numCol="1" anchor="t" anchorCtr="0" compatLnSpc="1"/>
            <a:lstStyle/>
            <a:p>
              <a:pPr defTabSz="1217295">
                <a:defRPr/>
              </a:pPr>
              <a:endParaRPr lang="en-US" sz="3190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1" name="Freeform 163"/>
            <p:cNvSpPr/>
            <p:nvPr/>
          </p:nvSpPr>
          <p:spPr bwMode="auto">
            <a:xfrm>
              <a:off x="4421188" y="4524375"/>
              <a:ext cx="381000" cy="20638"/>
            </a:xfrm>
            <a:custGeom>
              <a:avLst/>
              <a:gdLst/>
              <a:ahLst/>
              <a:cxnLst>
                <a:cxn ang="0">
                  <a:pos x="242" y="14"/>
                </a:cxn>
                <a:cxn ang="0">
                  <a:pos x="6" y="14"/>
                </a:cxn>
                <a:cxn ang="0">
                  <a:pos x="0" y="7"/>
                </a:cxn>
                <a:cxn ang="0">
                  <a:pos x="6" y="0"/>
                </a:cxn>
                <a:cxn ang="0">
                  <a:pos x="242" y="0"/>
                </a:cxn>
                <a:cxn ang="0">
                  <a:pos x="248" y="7"/>
                </a:cxn>
                <a:cxn ang="0">
                  <a:pos x="242" y="14"/>
                </a:cxn>
              </a:cxnLst>
              <a:rect l="0" t="0" r="r" b="b"/>
              <a:pathLst>
                <a:path w="248" h="14">
                  <a:moveTo>
                    <a:pt x="242" y="14"/>
                  </a:moveTo>
                  <a:cubicBezTo>
                    <a:pt x="6" y="14"/>
                    <a:pt x="6" y="14"/>
                    <a:pt x="6" y="14"/>
                  </a:cubicBezTo>
                  <a:cubicBezTo>
                    <a:pt x="2" y="14"/>
                    <a:pt x="0" y="11"/>
                    <a:pt x="0" y="7"/>
                  </a:cubicBezTo>
                  <a:cubicBezTo>
                    <a:pt x="0" y="4"/>
                    <a:pt x="2" y="0"/>
                    <a:pt x="6" y="0"/>
                  </a:cubicBezTo>
                  <a:cubicBezTo>
                    <a:pt x="242" y="0"/>
                    <a:pt x="242" y="0"/>
                    <a:pt x="242" y="0"/>
                  </a:cubicBezTo>
                  <a:cubicBezTo>
                    <a:pt x="245" y="0"/>
                    <a:pt x="248" y="4"/>
                    <a:pt x="248" y="7"/>
                  </a:cubicBezTo>
                  <a:cubicBezTo>
                    <a:pt x="248" y="11"/>
                    <a:pt x="245" y="14"/>
                    <a:pt x="242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682" tIns="60841" rIns="121682" bIns="60841" numCol="1" anchor="t" anchorCtr="0" compatLnSpc="1"/>
            <a:lstStyle/>
            <a:p>
              <a:pPr defTabSz="1217295">
                <a:defRPr/>
              </a:pPr>
              <a:endParaRPr lang="en-US" sz="3190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2" name="Freeform 164"/>
            <p:cNvSpPr/>
            <p:nvPr/>
          </p:nvSpPr>
          <p:spPr bwMode="auto">
            <a:xfrm>
              <a:off x="4425951" y="4583113"/>
              <a:ext cx="363538" cy="158750"/>
            </a:xfrm>
            <a:custGeom>
              <a:avLst/>
              <a:gdLst/>
              <a:ahLst/>
              <a:cxnLst>
                <a:cxn ang="0">
                  <a:pos x="230" y="104"/>
                </a:cxn>
                <a:cxn ang="0">
                  <a:pos x="7" y="104"/>
                </a:cxn>
                <a:cxn ang="0">
                  <a:pos x="2" y="102"/>
                </a:cxn>
                <a:cxn ang="0">
                  <a:pos x="0" y="96"/>
                </a:cxn>
                <a:cxn ang="0">
                  <a:pos x="4" y="7"/>
                </a:cxn>
                <a:cxn ang="0">
                  <a:pos x="11" y="0"/>
                </a:cxn>
                <a:cxn ang="0">
                  <a:pos x="18" y="8"/>
                </a:cxn>
                <a:cxn ang="0">
                  <a:pos x="15" y="90"/>
                </a:cxn>
                <a:cxn ang="0">
                  <a:pos x="230" y="90"/>
                </a:cxn>
                <a:cxn ang="0">
                  <a:pos x="237" y="97"/>
                </a:cxn>
                <a:cxn ang="0">
                  <a:pos x="230" y="104"/>
                </a:cxn>
              </a:cxnLst>
              <a:rect l="0" t="0" r="r" b="b"/>
              <a:pathLst>
                <a:path w="237" h="104">
                  <a:moveTo>
                    <a:pt x="230" y="104"/>
                  </a:moveTo>
                  <a:cubicBezTo>
                    <a:pt x="7" y="104"/>
                    <a:pt x="7" y="104"/>
                    <a:pt x="7" y="104"/>
                  </a:cubicBezTo>
                  <a:cubicBezTo>
                    <a:pt x="5" y="104"/>
                    <a:pt x="4" y="103"/>
                    <a:pt x="2" y="102"/>
                  </a:cubicBezTo>
                  <a:cubicBezTo>
                    <a:pt x="1" y="100"/>
                    <a:pt x="0" y="98"/>
                    <a:pt x="0" y="96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3"/>
                    <a:pt x="7" y="0"/>
                    <a:pt x="11" y="0"/>
                  </a:cubicBezTo>
                  <a:cubicBezTo>
                    <a:pt x="15" y="0"/>
                    <a:pt x="18" y="4"/>
                    <a:pt x="18" y="8"/>
                  </a:cubicBezTo>
                  <a:cubicBezTo>
                    <a:pt x="15" y="90"/>
                    <a:pt x="15" y="90"/>
                    <a:pt x="15" y="90"/>
                  </a:cubicBezTo>
                  <a:cubicBezTo>
                    <a:pt x="230" y="90"/>
                    <a:pt x="230" y="90"/>
                    <a:pt x="230" y="90"/>
                  </a:cubicBezTo>
                  <a:cubicBezTo>
                    <a:pt x="234" y="90"/>
                    <a:pt x="237" y="93"/>
                    <a:pt x="237" y="97"/>
                  </a:cubicBezTo>
                  <a:cubicBezTo>
                    <a:pt x="237" y="101"/>
                    <a:pt x="234" y="104"/>
                    <a:pt x="230" y="10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682" tIns="60841" rIns="121682" bIns="60841" numCol="1" anchor="t" anchorCtr="0" compatLnSpc="1"/>
            <a:lstStyle/>
            <a:p>
              <a:pPr defTabSz="1217295">
                <a:defRPr/>
              </a:pPr>
              <a:endParaRPr lang="en-US" sz="3190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3" name="Oval 165"/>
            <p:cNvSpPr>
              <a:spLocks noChangeArrowheads="1"/>
            </p:cNvSpPr>
            <p:nvPr/>
          </p:nvSpPr>
          <p:spPr bwMode="auto">
            <a:xfrm>
              <a:off x="4397376" y="4681538"/>
              <a:ext cx="77788" cy="80963"/>
            </a:xfrm>
            <a:prstGeom prst="ellipse">
              <a:avLst/>
            </a:prstGeom>
            <a:grpFill/>
            <a:ln w="9525">
              <a:noFill/>
              <a:round/>
            </a:ln>
          </p:spPr>
          <p:txBody>
            <a:bodyPr vert="horz" wrap="square" lIns="121682" tIns="60841" rIns="121682" bIns="60841" numCol="1" anchor="t" anchorCtr="0" compatLnSpc="1"/>
            <a:lstStyle/>
            <a:p>
              <a:pPr defTabSz="1217295">
                <a:defRPr/>
              </a:pPr>
              <a:endParaRPr lang="en-US" sz="3190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4" name="Oval 166"/>
            <p:cNvSpPr>
              <a:spLocks noChangeArrowheads="1"/>
            </p:cNvSpPr>
            <p:nvPr/>
          </p:nvSpPr>
          <p:spPr bwMode="auto">
            <a:xfrm>
              <a:off x="4721226" y="4681538"/>
              <a:ext cx="79375" cy="80963"/>
            </a:xfrm>
            <a:prstGeom prst="ellipse">
              <a:avLst/>
            </a:prstGeom>
            <a:grpFill/>
            <a:ln w="9525">
              <a:noFill/>
              <a:round/>
            </a:ln>
          </p:spPr>
          <p:txBody>
            <a:bodyPr vert="horz" wrap="square" lIns="121682" tIns="60841" rIns="121682" bIns="60841" numCol="1" anchor="t" anchorCtr="0" compatLnSpc="1"/>
            <a:lstStyle/>
            <a:p>
              <a:pPr defTabSz="1217295">
                <a:defRPr/>
              </a:pPr>
              <a:endParaRPr lang="en-US" sz="3190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5" name="Freeform 167"/>
          <p:cNvSpPr/>
          <p:nvPr/>
        </p:nvSpPr>
        <p:spPr bwMode="auto">
          <a:xfrm>
            <a:off x="5939388" y="5379140"/>
            <a:ext cx="961203" cy="1345684"/>
          </a:xfrm>
          <a:custGeom>
            <a:avLst/>
            <a:gdLst/>
            <a:ahLst/>
            <a:cxnLst>
              <a:cxn ang="0">
                <a:pos x="33" y="292"/>
              </a:cxn>
              <a:cxn ang="0">
                <a:pos x="25" y="237"/>
              </a:cxn>
              <a:cxn ang="0">
                <a:pos x="100" y="283"/>
              </a:cxn>
              <a:cxn ang="0">
                <a:pos x="129" y="356"/>
              </a:cxn>
              <a:cxn ang="0">
                <a:pos x="124" y="229"/>
              </a:cxn>
              <a:cxn ang="0">
                <a:pos x="77" y="27"/>
              </a:cxn>
              <a:cxn ang="0">
                <a:pos x="130" y="51"/>
              </a:cxn>
              <a:cxn ang="0">
                <a:pos x="182" y="199"/>
              </a:cxn>
              <a:cxn ang="0">
                <a:pos x="229" y="197"/>
              </a:cxn>
              <a:cxn ang="0">
                <a:pos x="274" y="241"/>
              </a:cxn>
              <a:cxn ang="0">
                <a:pos x="333" y="256"/>
              </a:cxn>
              <a:cxn ang="0">
                <a:pos x="383" y="300"/>
              </a:cxn>
              <a:cxn ang="0">
                <a:pos x="384" y="436"/>
              </a:cxn>
              <a:cxn ang="0">
                <a:pos x="399" y="524"/>
              </a:cxn>
              <a:cxn ang="0">
                <a:pos x="472" y="660"/>
              </a:cxn>
              <a:cxn ang="0">
                <a:pos x="267" y="660"/>
              </a:cxn>
              <a:cxn ang="0">
                <a:pos x="158" y="515"/>
              </a:cxn>
              <a:cxn ang="0">
                <a:pos x="65" y="389"/>
              </a:cxn>
            </a:cxnLst>
            <a:rect l="0" t="0" r="r" b="b"/>
            <a:pathLst>
              <a:path w="472" h="660">
                <a:moveTo>
                  <a:pt x="33" y="292"/>
                </a:moveTo>
                <a:cubicBezTo>
                  <a:pt x="28" y="248"/>
                  <a:pt x="0" y="253"/>
                  <a:pt x="25" y="237"/>
                </a:cubicBezTo>
                <a:cubicBezTo>
                  <a:pt x="50" y="221"/>
                  <a:pt x="91" y="248"/>
                  <a:pt x="100" y="283"/>
                </a:cubicBezTo>
                <a:cubicBezTo>
                  <a:pt x="110" y="319"/>
                  <a:pt x="115" y="336"/>
                  <a:pt x="129" y="356"/>
                </a:cubicBezTo>
                <a:cubicBezTo>
                  <a:pt x="129" y="356"/>
                  <a:pt x="128" y="267"/>
                  <a:pt x="124" y="229"/>
                </a:cubicBezTo>
                <a:cubicBezTo>
                  <a:pt x="119" y="191"/>
                  <a:pt x="68" y="53"/>
                  <a:pt x="77" y="27"/>
                </a:cubicBezTo>
                <a:cubicBezTo>
                  <a:pt x="87" y="1"/>
                  <a:pt x="112" y="0"/>
                  <a:pt x="130" y="51"/>
                </a:cubicBezTo>
                <a:cubicBezTo>
                  <a:pt x="148" y="101"/>
                  <a:pt x="182" y="199"/>
                  <a:pt x="182" y="199"/>
                </a:cubicBezTo>
                <a:cubicBezTo>
                  <a:pt x="182" y="199"/>
                  <a:pt x="204" y="178"/>
                  <a:pt x="229" y="197"/>
                </a:cubicBezTo>
                <a:cubicBezTo>
                  <a:pt x="253" y="216"/>
                  <a:pt x="246" y="234"/>
                  <a:pt x="274" y="241"/>
                </a:cubicBezTo>
                <a:cubicBezTo>
                  <a:pt x="302" y="249"/>
                  <a:pt x="313" y="236"/>
                  <a:pt x="333" y="256"/>
                </a:cubicBezTo>
                <a:cubicBezTo>
                  <a:pt x="353" y="275"/>
                  <a:pt x="372" y="254"/>
                  <a:pt x="383" y="300"/>
                </a:cubicBezTo>
                <a:cubicBezTo>
                  <a:pt x="393" y="346"/>
                  <a:pt x="380" y="371"/>
                  <a:pt x="384" y="436"/>
                </a:cubicBezTo>
                <a:cubicBezTo>
                  <a:pt x="387" y="502"/>
                  <a:pt x="399" y="524"/>
                  <a:pt x="399" y="524"/>
                </a:cubicBezTo>
                <a:cubicBezTo>
                  <a:pt x="472" y="660"/>
                  <a:pt x="472" y="660"/>
                  <a:pt x="472" y="660"/>
                </a:cubicBezTo>
                <a:cubicBezTo>
                  <a:pt x="267" y="660"/>
                  <a:pt x="267" y="660"/>
                  <a:pt x="267" y="660"/>
                </a:cubicBezTo>
                <a:cubicBezTo>
                  <a:pt x="267" y="660"/>
                  <a:pt x="212" y="578"/>
                  <a:pt x="158" y="515"/>
                </a:cubicBezTo>
                <a:cubicBezTo>
                  <a:pt x="104" y="452"/>
                  <a:pt x="87" y="459"/>
                  <a:pt x="65" y="389"/>
                </a:cubicBezTo>
              </a:path>
            </a:pathLst>
          </a:custGeom>
          <a:solidFill>
            <a:srgbClr val="F7E39D"/>
          </a:solidFill>
          <a:ln w="9525">
            <a:noFill/>
            <a:round/>
          </a:ln>
        </p:spPr>
        <p:txBody>
          <a:bodyPr vert="horz" wrap="square" lIns="121682" tIns="60841" rIns="121682" bIns="60841" numCol="1" anchor="t" anchorCtr="0" compatLnSpc="1"/>
          <a:lstStyle/>
          <a:p>
            <a:pPr defTabSz="1217295">
              <a:defRPr/>
            </a:pPr>
            <a:endParaRPr lang="en-US" sz="3190" kern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36" name="Freeform 168"/>
          <p:cNvSpPr/>
          <p:nvPr/>
        </p:nvSpPr>
        <p:spPr bwMode="auto">
          <a:xfrm>
            <a:off x="4619055" y="5412940"/>
            <a:ext cx="944303" cy="1311884"/>
          </a:xfrm>
          <a:custGeom>
            <a:avLst/>
            <a:gdLst/>
            <a:ahLst/>
            <a:cxnLst>
              <a:cxn ang="0">
                <a:pos x="426" y="9"/>
              </a:cxn>
              <a:cxn ang="0">
                <a:pos x="450" y="99"/>
              </a:cxn>
              <a:cxn ang="0">
                <a:pos x="435" y="247"/>
              </a:cxn>
              <a:cxn ang="0">
                <a:pos x="394" y="437"/>
              </a:cxn>
              <a:cxn ang="0">
                <a:pos x="327" y="532"/>
              </a:cxn>
              <a:cxn ang="0">
                <a:pos x="253" y="643"/>
              </a:cxn>
              <a:cxn ang="0">
                <a:pos x="74" y="643"/>
              </a:cxn>
              <a:cxn ang="0">
                <a:pos x="0" y="643"/>
              </a:cxn>
              <a:cxn ang="0">
                <a:pos x="206" y="356"/>
              </a:cxn>
              <a:cxn ang="0">
                <a:pos x="217" y="162"/>
              </a:cxn>
              <a:cxn ang="0">
                <a:pos x="332" y="49"/>
              </a:cxn>
              <a:cxn ang="0">
                <a:pos x="380" y="42"/>
              </a:cxn>
              <a:cxn ang="0">
                <a:pos x="426" y="9"/>
              </a:cxn>
            </a:cxnLst>
            <a:rect l="0" t="0" r="r" b="b"/>
            <a:pathLst>
              <a:path w="463" h="643">
                <a:moveTo>
                  <a:pt x="426" y="9"/>
                </a:moveTo>
                <a:cubicBezTo>
                  <a:pt x="426" y="9"/>
                  <a:pt x="463" y="7"/>
                  <a:pt x="450" y="99"/>
                </a:cubicBezTo>
                <a:cubicBezTo>
                  <a:pt x="436" y="192"/>
                  <a:pt x="429" y="170"/>
                  <a:pt x="435" y="247"/>
                </a:cubicBezTo>
                <a:cubicBezTo>
                  <a:pt x="441" y="325"/>
                  <a:pt x="411" y="405"/>
                  <a:pt x="394" y="437"/>
                </a:cubicBezTo>
                <a:cubicBezTo>
                  <a:pt x="377" y="469"/>
                  <a:pt x="393" y="487"/>
                  <a:pt x="327" y="532"/>
                </a:cubicBezTo>
                <a:cubicBezTo>
                  <a:pt x="262" y="577"/>
                  <a:pt x="253" y="643"/>
                  <a:pt x="253" y="643"/>
                </a:cubicBezTo>
                <a:cubicBezTo>
                  <a:pt x="74" y="643"/>
                  <a:pt x="74" y="643"/>
                  <a:pt x="74" y="643"/>
                </a:cubicBezTo>
                <a:cubicBezTo>
                  <a:pt x="0" y="643"/>
                  <a:pt x="0" y="643"/>
                  <a:pt x="0" y="643"/>
                </a:cubicBezTo>
                <a:cubicBezTo>
                  <a:pt x="0" y="643"/>
                  <a:pt x="203" y="447"/>
                  <a:pt x="206" y="356"/>
                </a:cubicBezTo>
                <a:cubicBezTo>
                  <a:pt x="208" y="265"/>
                  <a:pt x="207" y="188"/>
                  <a:pt x="217" y="162"/>
                </a:cubicBezTo>
                <a:cubicBezTo>
                  <a:pt x="226" y="135"/>
                  <a:pt x="314" y="67"/>
                  <a:pt x="332" y="49"/>
                </a:cubicBezTo>
                <a:cubicBezTo>
                  <a:pt x="350" y="31"/>
                  <a:pt x="380" y="42"/>
                  <a:pt x="380" y="42"/>
                </a:cubicBezTo>
                <a:cubicBezTo>
                  <a:pt x="380" y="42"/>
                  <a:pt x="389" y="0"/>
                  <a:pt x="426" y="9"/>
                </a:cubicBezTo>
                <a:close/>
              </a:path>
            </a:pathLst>
          </a:custGeom>
          <a:solidFill>
            <a:srgbClr val="F7E39D"/>
          </a:solidFill>
          <a:ln w="9525">
            <a:noFill/>
            <a:round/>
          </a:ln>
        </p:spPr>
        <p:txBody>
          <a:bodyPr vert="horz" wrap="square" lIns="121682" tIns="60841" rIns="121682" bIns="60841" numCol="1" anchor="t" anchorCtr="0" compatLnSpc="1"/>
          <a:lstStyle/>
          <a:p>
            <a:pPr defTabSz="1217295">
              <a:defRPr/>
            </a:pPr>
            <a:endParaRPr lang="en-US" sz="3190" kern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37" name="Freeform 140"/>
          <p:cNvSpPr/>
          <p:nvPr/>
        </p:nvSpPr>
        <p:spPr bwMode="auto">
          <a:xfrm flipH="1">
            <a:off x="5478528" y="2167245"/>
            <a:ext cx="932374" cy="845219"/>
          </a:xfrm>
          <a:custGeom>
            <a:avLst/>
            <a:gdLst/>
            <a:ahLst/>
            <a:cxnLst>
              <a:cxn ang="0">
                <a:pos x="56" y="315"/>
              </a:cxn>
              <a:cxn ang="0">
                <a:pos x="140" y="75"/>
              </a:cxn>
              <a:cxn ang="0">
                <a:pos x="531" y="242"/>
              </a:cxn>
              <a:cxn ang="0">
                <a:pos x="227" y="548"/>
              </a:cxn>
              <a:cxn ang="0">
                <a:pos x="266" y="472"/>
              </a:cxn>
              <a:cxn ang="0">
                <a:pos x="56" y="315"/>
              </a:cxn>
            </a:cxnLst>
            <a:rect l="0" t="0" r="r" b="b"/>
            <a:pathLst>
              <a:path w="541" h="548">
                <a:moveTo>
                  <a:pt x="56" y="315"/>
                </a:moveTo>
                <a:cubicBezTo>
                  <a:pt x="56" y="315"/>
                  <a:pt x="0" y="149"/>
                  <a:pt x="140" y="75"/>
                </a:cubicBezTo>
                <a:cubicBezTo>
                  <a:pt x="281" y="0"/>
                  <a:pt x="521" y="32"/>
                  <a:pt x="531" y="242"/>
                </a:cubicBezTo>
                <a:cubicBezTo>
                  <a:pt x="541" y="452"/>
                  <a:pt x="252" y="548"/>
                  <a:pt x="227" y="548"/>
                </a:cubicBezTo>
                <a:cubicBezTo>
                  <a:pt x="227" y="548"/>
                  <a:pt x="259" y="506"/>
                  <a:pt x="266" y="472"/>
                </a:cubicBezTo>
                <a:cubicBezTo>
                  <a:pt x="266" y="472"/>
                  <a:pt x="85" y="477"/>
                  <a:pt x="56" y="315"/>
                </a:cubicBezTo>
                <a:close/>
              </a:path>
            </a:pathLst>
          </a:custGeom>
          <a:solidFill>
            <a:srgbClr val="FCAF26"/>
          </a:solidFill>
          <a:ln w="9525">
            <a:noFill/>
            <a:round/>
          </a:ln>
        </p:spPr>
        <p:txBody>
          <a:bodyPr vert="horz" wrap="square" lIns="121682" tIns="60841" rIns="121682" bIns="60841" numCol="1" anchor="t" anchorCtr="0" compatLnSpc="1"/>
          <a:lstStyle/>
          <a:p>
            <a:pPr defTabSz="1217295">
              <a:defRPr/>
            </a:pPr>
            <a:endParaRPr lang="en-US" sz="3190" kern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38" name="Freeform 142"/>
          <p:cNvSpPr/>
          <p:nvPr/>
        </p:nvSpPr>
        <p:spPr bwMode="auto">
          <a:xfrm>
            <a:off x="3822628" y="1933495"/>
            <a:ext cx="920533" cy="854565"/>
          </a:xfrm>
          <a:custGeom>
            <a:avLst/>
            <a:gdLst/>
            <a:ahLst/>
            <a:cxnLst>
              <a:cxn ang="0">
                <a:pos x="375" y="447"/>
              </a:cxn>
              <a:cxn ang="0">
                <a:pos x="426" y="604"/>
              </a:cxn>
              <a:cxn ang="0">
                <a:pos x="218" y="444"/>
              </a:cxn>
              <a:cxn ang="0">
                <a:pos x="14" y="235"/>
              </a:cxn>
              <a:cxn ang="0">
                <a:pos x="268" y="7"/>
              </a:cxn>
              <a:cxn ang="0">
                <a:pos x="559" y="276"/>
              </a:cxn>
              <a:cxn ang="0">
                <a:pos x="375" y="447"/>
              </a:cxn>
            </a:cxnLst>
            <a:rect l="0" t="0" r="r" b="b"/>
            <a:pathLst>
              <a:path w="594" h="604">
                <a:moveTo>
                  <a:pt x="375" y="447"/>
                </a:moveTo>
                <a:cubicBezTo>
                  <a:pt x="375" y="447"/>
                  <a:pt x="326" y="464"/>
                  <a:pt x="426" y="604"/>
                </a:cubicBezTo>
                <a:cubicBezTo>
                  <a:pt x="426" y="604"/>
                  <a:pt x="269" y="560"/>
                  <a:pt x="218" y="444"/>
                </a:cubicBezTo>
                <a:cubicBezTo>
                  <a:pt x="218" y="444"/>
                  <a:pt x="29" y="416"/>
                  <a:pt x="14" y="235"/>
                </a:cubicBezTo>
                <a:cubicBezTo>
                  <a:pt x="0" y="54"/>
                  <a:pt x="163" y="0"/>
                  <a:pt x="268" y="7"/>
                </a:cubicBezTo>
                <a:cubicBezTo>
                  <a:pt x="373" y="14"/>
                  <a:pt x="594" y="69"/>
                  <a:pt x="559" y="276"/>
                </a:cubicBezTo>
                <a:cubicBezTo>
                  <a:pt x="524" y="483"/>
                  <a:pt x="375" y="447"/>
                  <a:pt x="375" y="447"/>
                </a:cubicBezTo>
                <a:close/>
              </a:path>
            </a:pathLst>
          </a:custGeom>
          <a:solidFill>
            <a:srgbClr val="B47730"/>
          </a:solidFill>
          <a:ln w="9525">
            <a:noFill/>
            <a:round/>
          </a:ln>
        </p:spPr>
        <p:txBody>
          <a:bodyPr vert="horz" wrap="square" lIns="121682" tIns="60841" rIns="121682" bIns="60841" numCol="1" anchor="t" anchorCtr="0" compatLnSpc="1"/>
          <a:lstStyle/>
          <a:p>
            <a:pPr defTabSz="1217295">
              <a:defRPr/>
            </a:pPr>
            <a:endParaRPr lang="en-US" sz="3190" kern="0">
              <a:solidFill>
                <a:prstClr val="black"/>
              </a:solidFill>
              <a:cs typeface="+mn-ea"/>
              <a:sym typeface="+mn-lt"/>
            </a:endParaRPr>
          </a:p>
        </p:txBody>
      </p:sp>
      <p:grpSp>
        <p:nvGrpSpPr>
          <p:cNvPr id="39" name="Group 133"/>
          <p:cNvGrpSpPr/>
          <p:nvPr/>
        </p:nvGrpSpPr>
        <p:grpSpPr>
          <a:xfrm>
            <a:off x="4069147" y="2070504"/>
            <a:ext cx="382247" cy="383017"/>
            <a:chOff x="2436813" y="361950"/>
            <a:chExt cx="790575" cy="792163"/>
          </a:xfrm>
          <a:solidFill>
            <a:sysClr val="window" lastClr="FFFFFF"/>
          </a:solidFill>
        </p:grpSpPr>
        <p:sp>
          <p:nvSpPr>
            <p:cNvPr id="40" name="Freeform 6"/>
            <p:cNvSpPr>
              <a:spLocks noEditPoints="1"/>
            </p:cNvSpPr>
            <p:nvPr/>
          </p:nvSpPr>
          <p:spPr bwMode="auto">
            <a:xfrm>
              <a:off x="2436813" y="509588"/>
              <a:ext cx="692150" cy="446088"/>
            </a:xfrm>
            <a:custGeom>
              <a:avLst/>
              <a:gdLst/>
              <a:ahLst/>
              <a:cxnLst>
                <a:cxn ang="0">
                  <a:pos x="436" y="281"/>
                </a:cxn>
                <a:cxn ang="0">
                  <a:pos x="177" y="281"/>
                </a:cxn>
                <a:cxn ang="0">
                  <a:pos x="68" y="31"/>
                </a:cxn>
                <a:cxn ang="0">
                  <a:pos x="0" y="31"/>
                </a:cxn>
                <a:cxn ang="0">
                  <a:pos x="0" y="0"/>
                </a:cxn>
                <a:cxn ang="0">
                  <a:pos x="88" y="0"/>
                </a:cxn>
                <a:cxn ang="0">
                  <a:pos x="197" y="250"/>
                </a:cxn>
                <a:cxn ang="0">
                  <a:pos x="436" y="250"/>
                </a:cxn>
                <a:cxn ang="0">
                  <a:pos x="436" y="281"/>
                </a:cxn>
                <a:cxn ang="0">
                  <a:pos x="436" y="281"/>
                </a:cxn>
                <a:cxn ang="0">
                  <a:pos x="436" y="281"/>
                </a:cxn>
              </a:cxnLst>
              <a:rect l="0" t="0" r="r" b="b"/>
              <a:pathLst>
                <a:path w="436" h="281">
                  <a:moveTo>
                    <a:pt x="436" y="281"/>
                  </a:moveTo>
                  <a:lnTo>
                    <a:pt x="177" y="281"/>
                  </a:lnTo>
                  <a:lnTo>
                    <a:pt x="68" y="31"/>
                  </a:lnTo>
                  <a:lnTo>
                    <a:pt x="0" y="31"/>
                  </a:lnTo>
                  <a:lnTo>
                    <a:pt x="0" y="0"/>
                  </a:lnTo>
                  <a:lnTo>
                    <a:pt x="88" y="0"/>
                  </a:lnTo>
                  <a:lnTo>
                    <a:pt x="197" y="250"/>
                  </a:lnTo>
                  <a:lnTo>
                    <a:pt x="436" y="250"/>
                  </a:lnTo>
                  <a:lnTo>
                    <a:pt x="436" y="281"/>
                  </a:lnTo>
                  <a:close/>
                  <a:moveTo>
                    <a:pt x="436" y="281"/>
                  </a:moveTo>
                  <a:lnTo>
                    <a:pt x="436" y="28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682" tIns="60841" rIns="121682" bIns="60841" numCol="1" anchor="t" anchorCtr="0" compatLnSpc="1"/>
            <a:lstStyle/>
            <a:p>
              <a:pPr defTabSz="1217295">
                <a:defRPr/>
              </a:pPr>
              <a:endParaRPr lang="en-US" sz="3190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1" name="Freeform 7"/>
            <p:cNvSpPr>
              <a:spLocks noEditPoints="1"/>
            </p:cNvSpPr>
            <p:nvPr/>
          </p:nvSpPr>
          <p:spPr bwMode="auto">
            <a:xfrm>
              <a:off x="2436813" y="509588"/>
              <a:ext cx="692150" cy="446088"/>
            </a:xfrm>
            <a:custGeom>
              <a:avLst/>
              <a:gdLst/>
              <a:ahLst/>
              <a:cxnLst>
                <a:cxn ang="0">
                  <a:pos x="436" y="281"/>
                </a:cxn>
                <a:cxn ang="0">
                  <a:pos x="177" y="281"/>
                </a:cxn>
                <a:cxn ang="0">
                  <a:pos x="68" y="31"/>
                </a:cxn>
                <a:cxn ang="0">
                  <a:pos x="0" y="31"/>
                </a:cxn>
                <a:cxn ang="0">
                  <a:pos x="0" y="0"/>
                </a:cxn>
                <a:cxn ang="0">
                  <a:pos x="88" y="0"/>
                </a:cxn>
                <a:cxn ang="0">
                  <a:pos x="197" y="250"/>
                </a:cxn>
                <a:cxn ang="0">
                  <a:pos x="436" y="250"/>
                </a:cxn>
                <a:cxn ang="0">
                  <a:pos x="436" y="281"/>
                </a:cxn>
                <a:cxn ang="0">
                  <a:pos x="436" y="281"/>
                </a:cxn>
                <a:cxn ang="0">
                  <a:pos x="436" y="281"/>
                </a:cxn>
              </a:cxnLst>
              <a:rect l="0" t="0" r="r" b="b"/>
              <a:pathLst>
                <a:path w="436" h="281">
                  <a:moveTo>
                    <a:pt x="436" y="281"/>
                  </a:moveTo>
                  <a:lnTo>
                    <a:pt x="177" y="281"/>
                  </a:lnTo>
                  <a:lnTo>
                    <a:pt x="68" y="31"/>
                  </a:lnTo>
                  <a:lnTo>
                    <a:pt x="0" y="31"/>
                  </a:lnTo>
                  <a:lnTo>
                    <a:pt x="0" y="0"/>
                  </a:lnTo>
                  <a:lnTo>
                    <a:pt x="88" y="0"/>
                  </a:lnTo>
                  <a:lnTo>
                    <a:pt x="197" y="250"/>
                  </a:lnTo>
                  <a:lnTo>
                    <a:pt x="436" y="250"/>
                  </a:lnTo>
                  <a:lnTo>
                    <a:pt x="436" y="281"/>
                  </a:lnTo>
                  <a:moveTo>
                    <a:pt x="436" y="281"/>
                  </a:moveTo>
                  <a:lnTo>
                    <a:pt x="436" y="281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682" tIns="60841" rIns="121682" bIns="60841" numCol="1" anchor="t" anchorCtr="0" compatLnSpc="1"/>
            <a:lstStyle/>
            <a:p>
              <a:pPr defTabSz="1217295">
                <a:defRPr/>
              </a:pPr>
              <a:endParaRPr lang="en-US" sz="3190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2" name="Freeform 8"/>
            <p:cNvSpPr>
              <a:spLocks noEditPoints="1"/>
            </p:cNvSpPr>
            <p:nvPr/>
          </p:nvSpPr>
          <p:spPr bwMode="auto">
            <a:xfrm>
              <a:off x="2733675" y="1006475"/>
              <a:ext cx="147638" cy="147638"/>
            </a:xfrm>
            <a:custGeom>
              <a:avLst/>
              <a:gdLst/>
              <a:ahLst/>
              <a:cxnLst>
                <a:cxn ang="0">
                  <a:pos x="109" y="54"/>
                </a:cxn>
                <a:cxn ang="0">
                  <a:pos x="54" y="109"/>
                </a:cxn>
                <a:cxn ang="0">
                  <a:pos x="0" y="54"/>
                </a:cxn>
                <a:cxn ang="0">
                  <a:pos x="54" y="0"/>
                </a:cxn>
                <a:cxn ang="0">
                  <a:pos x="109" y="54"/>
                </a:cxn>
                <a:cxn ang="0">
                  <a:pos x="109" y="54"/>
                </a:cxn>
                <a:cxn ang="0">
                  <a:pos x="109" y="54"/>
                </a:cxn>
              </a:cxnLst>
              <a:rect l="0" t="0" r="r" b="b"/>
              <a:pathLst>
                <a:path w="109" h="109">
                  <a:moveTo>
                    <a:pt x="109" y="54"/>
                  </a:moveTo>
                  <a:cubicBezTo>
                    <a:pt x="109" y="84"/>
                    <a:pt x="84" y="109"/>
                    <a:pt x="54" y="109"/>
                  </a:cubicBezTo>
                  <a:cubicBezTo>
                    <a:pt x="24" y="109"/>
                    <a:pt x="0" y="84"/>
                    <a:pt x="0" y="54"/>
                  </a:cubicBezTo>
                  <a:cubicBezTo>
                    <a:pt x="0" y="24"/>
                    <a:pt x="24" y="0"/>
                    <a:pt x="54" y="0"/>
                  </a:cubicBezTo>
                  <a:cubicBezTo>
                    <a:pt x="84" y="0"/>
                    <a:pt x="109" y="24"/>
                    <a:pt x="109" y="54"/>
                  </a:cubicBezTo>
                  <a:close/>
                  <a:moveTo>
                    <a:pt x="109" y="54"/>
                  </a:moveTo>
                  <a:cubicBezTo>
                    <a:pt x="109" y="54"/>
                    <a:pt x="109" y="54"/>
                    <a:pt x="109" y="54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682" tIns="60841" rIns="121682" bIns="60841" numCol="1" anchor="t" anchorCtr="0" compatLnSpc="1"/>
            <a:lstStyle/>
            <a:p>
              <a:pPr defTabSz="1217295">
                <a:defRPr/>
              </a:pPr>
              <a:endParaRPr lang="en-US" sz="3190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3" name="Freeform 9"/>
            <p:cNvSpPr>
              <a:spLocks noEditPoints="1"/>
            </p:cNvSpPr>
            <p:nvPr/>
          </p:nvSpPr>
          <p:spPr bwMode="auto">
            <a:xfrm>
              <a:off x="2981325" y="1006475"/>
              <a:ext cx="147638" cy="147638"/>
            </a:xfrm>
            <a:custGeom>
              <a:avLst/>
              <a:gdLst/>
              <a:ahLst/>
              <a:cxnLst>
                <a:cxn ang="0">
                  <a:pos x="109" y="54"/>
                </a:cxn>
                <a:cxn ang="0">
                  <a:pos x="54" y="109"/>
                </a:cxn>
                <a:cxn ang="0">
                  <a:pos x="0" y="54"/>
                </a:cxn>
                <a:cxn ang="0">
                  <a:pos x="54" y="0"/>
                </a:cxn>
                <a:cxn ang="0">
                  <a:pos x="109" y="54"/>
                </a:cxn>
                <a:cxn ang="0">
                  <a:pos x="109" y="54"/>
                </a:cxn>
                <a:cxn ang="0">
                  <a:pos x="109" y="54"/>
                </a:cxn>
              </a:cxnLst>
              <a:rect l="0" t="0" r="r" b="b"/>
              <a:pathLst>
                <a:path w="109" h="109">
                  <a:moveTo>
                    <a:pt x="109" y="54"/>
                  </a:moveTo>
                  <a:cubicBezTo>
                    <a:pt x="109" y="84"/>
                    <a:pt x="84" y="109"/>
                    <a:pt x="54" y="109"/>
                  </a:cubicBezTo>
                  <a:cubicBezTo>
                    <a:pt x="24" y="109"/>
                    <a:pt x="0" y="84"/>
                    <a:pt x="0" y="54"/>
                  </a:cubicBezTo>
                  <a:cubicBezTo>
                    <a:pt x="0" y="24"/>
                    <a:pt x="24" y="0"/>
                    <a:pt x="54" y="0"/>
                  </a:cubicBezTo>
                  <a:cubicBezTo>
                    <a:pt x="84" y="0"/>
                    <a:pt x="109" y="24"/>
                    <a:pt x="109" y="54"/>
                  </a:cubicBezTo>
                  <a:close/>
                  <a:moveTo>
                    <a:pt x="109" y="54"/>
                  </a:moveTo>
                  <a:cubicBezTo>
                    <a:pt x="109" y="54"/>
                    <a:pt x="109" y="54"/>
                    <a:pt x="109" y="54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682" tIns="60841" rIns="121682" bIns="60841" numCol="1" anchor="t" anchorCtr="0" compatLnSpc="1"/>
            <a:lstStyle/>
            <a:p>
              <a:pPr defTabSz="1217295">
                <a:defRPr/>
              </a:pPr>
              <a:endParaRPr lang="en-US" sz="3190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4" name="Freeform 10"/>
            <p:cNvSpPr>
              <a:spLocks noEditPoints="1"/>
            </p:cNvSpPr>
            <p:nvPr/>
          </p:nvSpPr>
          <p:spPr bwMode="auto">
            <a:xfrm>
              <a:off x="2684463" y="609600"/>
              <a:ext cx="501649" cy="247650"/>
            </a:xfrm>
            <a:custGeom>
              <a:avLst/>
              <a:gdLst/>
              <a:ahLst/>
              <a:cxnLst>
                <a:cxn ang="0">
                  <a:pos x="273" y="109"/>
                </a:cxn>
                <a:cxn ang="0">
                  <a:pos x="120" y="0"/>
                </a:cxn>
                <a:cxn ang="0">
                  <a:pos x="0" y="0"/>
                </a:cxn>
                <a:cxn ang="0">
                  <a:pos x="73" y="182"/>
                </a:cxn>
                <a:cxn ang="0">
                  <a:pos x="328" y="182"/>
                </a:cxn>
                <a:cxn ang="0">
                  <a:pos x="370" y="77"/>
                </a:cxn>
                <a:cxn ang="0">
                  <a:pos x="273" y="109"/>
                </a:cxn>
                <a:cxn ang="0">
                  <a:pos x="273" y="109"/>
                </a:cxn>
                <a:cxn ang="0">
                  <a:pos x="273" y="109"/>
                </a:cxn>
              </a:cxnLst>
              <a:rect l="0" t="0" r="r" b="b"/>
              <a:pathLst>
                <a:path w="370" h="182">
                  <a:moveTo>
                    <a:pt x="273" y="109"/>
                  </a:moveTo>
                  <a:cubicBezTo>
                    <a:pt x="202" y="109"/>
                    <a:pt x="142" y="63"/>
                    <a:pt x="12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3" y="182"/>
                    <a:pt x="73" y="182"/>
                    <a:pt x="73" y="182"/>
                  </a:cubicBezTo>
                  <a:cubicBezTo>
                    <a:pt x="328" y="182"/>
                    <a:pt x="328" y="182"/>
                    <a:pt x="328" y="182"/>
                  </a:cubicBezTo>
                  <a:cubicBezTo>
                    <a:pt x="370" y="77"/>
                    <a:pt x="370" y="77"/>
                    <a:pt x="370" y="77"/>
                  </a:cubicBezTo>
                  <a:cubicBezTo>
                    <a:pt x="343" y="97"/>
                    <a:pt x="309" y="109"/>
                    <a:pt x="273" y="109"/>
                  </a:cubicBezTo>
                  <a:close/>
                  <a:moveTo>
                    <a:pt x="273" y="109"/>
                  </a:moveTo>
                  <a:cubicBezTo>
                    <a:pt x="273" y="109"/>
                    <a:pt x="273" y="109"/>
                    <a:pt x="273" y="109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682" tIns="60841" rIns="121682" bIns="60841" numCol="1" anchor="t" anchorCtr="0" compatLnSpc="1"/>
            <a:lstStyle/>
            <a:p>
              <a:pPr defTabSz="1217295">
                <a:defRPr/>
              </a:pPr>
              <a:endParaRPr lang="en-US" sz="3190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5" name="Freeform 11"/>
            <p:cNvSpPr>
              <a:spLocks noEditPoints="1"/>
            </p:cNvSpPr>
            <p:nvPr/>
          </p:nvSpPr>
          <p:spPr bwMode="auto">
            <a:xfrm>
              <a:off x="2881313" y="361950"/>
              <a:ext cx="346075" cy="346075"/>
            </a:xfrm>
            <a:custGeom>
              <a:avLst/>
              <a:gdLst/>
              <a:ahLst/>
              <a:cxnLst>
                <a:cxn ang="0">
                  <a:pos x="127" y="0"/>
                </a:cxn>
                <a:cxn ang="0">
                  <a:pos x="0" y="127"/>
                </a:cxn>
                <a:cxn ang="0">
                  <a:pos x="127" y="254"/>
                </a:cxn>
                <a:cxn ang="0">
                  <a:pos x="255" y="127"/>
                </a:cxn>
                <a:cxn ang="0">
                  <a:pos x="127" y="0"/>
                </a:cxn>
                <a:cxn ang="0">
                  <a:pos x="108" y="191"/>
                </a:cxn>
                <a:cxn ang="0">
                  <a:pos x="44" y="127"/>
                </a:cxn>
                <a:cxn ang="0">
                  <a:pos x="69" y="101"/>
                </a:cxn>
                <a:cxn ang="0">
                  <a:pos x="108" y="140"/>
                </a:cxn>
                <a:cxn ang="0">
                  <a:pos x="185" y="63"/>
                </a:cxn>
                <a:cxn ang="0">
                  <a:pos x="211" y="89"/>
                </a:cxn>
                <a:cxn ang="0">
                  <a:pos x="108" y="191"/>
                </a:cxn>
                <a:cxn ang="0">
                  <a:pos x="108" y="191"/>
                </a:cxn>
                <a:cxn ang="0">
                  <a:pos x="108" y="191"/>
                </a:cxn>
              </a:cxnLst>
              <a:rect l="0" t="0" r="r" b="b"/>
              <a:pathLst>
                <a:path w="255" h="254">
                  <a:moveTo>
                    <a:pt x="127" y="0"/>
                  </a:moveTo>
                  <a:cubicBezTo>
                    <a:pt x="57" y="0"/>
                    <a:pt x="0" y="57"/>
                    <a:pt x="0" y="127"/>
                  </a:cubicBezTo>
                  <a:cubicBezTo>
                    <a:pt x="0" y="197"/>
                    <a:pt x="57" y="254"/>
                    <a:pt x="127" y="254"/>
                  </a:cubicBezTo>
                  <a:cubicBezTo>
                    <a:pt x="198" y="254"/>
                    <a:pt x="255" y="197"/>
                    <a:pt x="255" y="127"/>
                  </a:cubicBezTo>
                  <a:cubicBezTo>
                    <a:pt x="255" y="57"/>
                    <a:pt x="198" y="0"/>
                    <a:pt x="127" y="0"/>
                  </a:cubicBezTo>
                  <a:close/>
                  <a:moveTo>
                    <a:pt x="108" y="191"/>
                  </a:moveTo>
                  <a:cubicBezTo>
                    <a:pt x="44" y="127"/>
                    <a:pt x="44" y="127"/>
                    <a:pt x="44" y="127"/>
                  </a:cubicBezTo>
                  <a:cubicBezTo>
                    <a:pt x="69" y="101"/>
                    <a:pt x="69" y="101"/>
                    <a:pt x="69" y="101"/>
                  </a:cubicBezTo>
                  <a:cubicBezTo>
                    <a:pt x="108" y="140"/>
                    <a:pt x="108" y="140"/>
                    <a:pt x="108" y="140"/>
                  </a:cubicBezTo>
                  <a:cubicBezTo>
                    <a:pt x="185" y="63"/>
                    <a:pt x="185" y="63"/>
                    <a:pt x="185" y="63"/>
                  </a:cubicBezTo>
                  <a:cubicBezTo>
                    <a:pt x="211" y="89"/>
                    <a:pt x="211" y="89"/>
                    <a:pt x="211" y="89"/>
                  </a:cubicBezTo>
                  <a:lnTo>
                    <a:pt x="108" y="191"/>
                  </a:lnTo>
                  <a:close/>
                  <a:moveTo>
                    <a:pt x="108" y="191"/>
                  </a:moveTo>
                  <a:cubicBezTo>
                    <a:pt x="108" y="191"/>
                    <a:pt x="108" y="191"/>
                    <a:pt x="108" y="191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682" tIns="60841" rIns="121682" bIns="60841" numCol="1" anchor="t" anchorCtr="0" compatLnSpc="1"/>
            <a:lstStyle/>
            <a:p>
              <a:pPr defTabSz="1217295">
                <a:defRPr/>
              </a:pPr>
              <a:endParaRPr lang="en-US" sz="3190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6" name="Freeform 137"/>
          <p:cNvSpPr/>
          <p:nvPr/>
        </p:nvSpPr>
        <p:spPr bwMode="auto">
          <a:xfrm>
            <a:off x="4511042" y="3148306"/>
            <a:ext cx="918465" cy="860428"/>
          </a:xfrm>
          <a:custGeom>
            <a:avLst/>
            <a:gdLst/>
            <a:ahLst/>
            <a:cxnLst>
              <a:cxn ang="0">
                <a:pos x="270" y="501"/>
              </a:cxn>
              <a:cxn ang="0">
                <a:pos x="299" y="608"/>
              </a:cxn>
              <a:cxn ang="0">
                <a:pos x="413" y="486"/>
              </a:cxn>
              <a:cxn ang="0">
                <a:pos x="639" y="239"/>
              </a:cxn>
              <a:cxn ang="0">
                <a:pos x="346" y="17"/>
              </a:cxn>
              <a:cxn ang="0">
                <a:pos x="56" y="333"/>
              </a:cxn>
              <a:cxn ang="0">
                <a:pos x="270" y="501"/>
              </a:cxn>
            </a:cxnLst>
            <a:rect l="0" t="0" r="r" b="b"/>
            <a:pathLst>
              <a:path w="640" h="608">
                <a:moveTo>
                  <a:pt x="270" y="501"/>
                </a:moveTo>
                <a:cubicBezTo>
                  <a:pt x="270" y="501"/>
                  <a:pt x="331" y="496"/>
                  <a:pt x="299" y="608"/>
                </a:cubicBezTo>
                <a:cubicBezTo>
                  <a:pt x="299" y="608"/>
                  <a:pt x="411" y="543"/>
                  <a:pt x="413" y="486"/>
                </a:cubicBezTo>
                <a:cubicBezTo>
                  <a:pt x="413" y="486"/>
                  <a:pt x="640" y="436"/>
                  <a:pt x="639" y="239"/>
                </a:cubicBezTo>
                <a:cubicBezTo>
                  <a:pt x="638" y="42"/>
                  <a:pt x="458" y="0"/>
                  <a:pt x="346" y="17"/>
                </a:cubicBezTo>
                <a:cubicBezTo>
                  <a:pt x="233" y="34"/>
                  <a:pt x="0" y="112"/>
                  <a:pt x="56" y="333"/>
                </a:cubicBezTo>
                <a:cubicBezTo>
                  <a:pt x="112" y="553"/>
                  <a:pt x="270" y="501"/>
                  <a:pt x="270" y="501"/>
                </a:cubicBezTo>
                <a:close/>
              </a:path>
            </a:pathLst>
          </a:custGeom>
          <a:solidFill>
            <a:srgbClr val="FCAF26"/>
          </a:solidFill>
          <a:ln w="9525">
            <a:noFill/>
            <a:round/>
          </a:ln>
        </p:spPr>
        <p:txBody>
          <a:bodyPr vert="horz" wrap="square" lIns="121682" tIns="60841" rIns="121682" bIns="60841" numCol="1" anchor="t" anchorCtr="0" compatLnSpc="1"/>
          <a:lstStyle/>
          <a:p>
            <a:pPr defTabSz="1217295">
              <a:defRPr/>
            </a:pPr>
            <a:endParaRPr lang="en-US" sz="3190" kern="0">
              <a:solidFill>
                <a:prstClr val="black"/>
              </a:solidFill>
              <a:cs typeface="+mn-ea"/>
              <a:sym typeface="+mn-lt"/>
            </a:endParaRPr>
          </a:p>
        </p:txBody>
      </p:sp>
      <p:grpSp>
        <p:nvGrpSpPr>
          <p:cNvPr id="47" name="Group 177"/>
          <p:cNvGrpSpPr/>
          <p:nvPr/>
        </p:nvGrpSpPr>
        <p:grpSpPr>
          <a:xfrm>
            <a:off x="4887556" y="3269985"/>
            <a:ext cx="261954" cy="392931"/>
            <a:chOff x="3732213" y="776288"/>
            <a:chExt cx="196850" cy="295275"/>
          </a:xfrm>
          <a:solidFill>
            <a:sysClr val="window" lastClr="FFFFFF"/>
          </a:solidFill>
        </p:grpSpPr>
        <p:sp>
          <p:nvSpPr>
            <p:cNvPr id="48" name="Freeform 118"/>
            <p:cNvSpPr/>
            <p:nvPr/>
          </p:nvSpPr>
          <p:spPr bwMode="auto">
            <a:xfrm>
              <a:off x="3732213" y="871538"/>
              <a:ext cx="196850" cy="200025"/>
            </a:xfrm>
            <a:custGeom>
              <a:avLst/>
              <a:gdLst/>
              <a:ahLst/>
              <a:cxnLst>
                <a:cxn ang="0">
                  <a:pos x="124" y="126"/>
                </a:cxn>
                <a:cxn ang="0">
                  <a:pos x="0" y="126"/>
                </a:cxn>
                <a:cxn ang="0">
                  <a:pos x="2" y="115"/>
                </a:cxn>
                <a:cxn ang="0">
                  <a:pos x="5" y="0"/>
                </a:cxn>
                <a:cxn ang="0">
                  <a:pos x="119" y="0"/>
                </a:cxn>
                <a:cxn ang="0">
                  <a:pos x="122" y="116"/>
                </a:cxn>
                <a:cxn ang="0">
                  <a:pos x="124" y="126"/>
                </a:cxn>
              </a:cxnLst>
              <a:rect l="0" t="0" r="r" b="b"/>
              <a:pathLst>
                <a:path w="124" h="126">
                  <a:moveTo>
                    <a:pt x="124" y="126"/>
                  </a:moveTo>
                  <a:lnTo>
                    <a:pt x="0" y="126"/>
                  </a:lnTo>
                  <a:lnTo>
                    <a:pt x="2" y="115"/>
                  </a:lnTo>
                  <a:lnTo>
                    <a:pt x="5" y="0"/>
                  </a:lnTo>
                  <a:lnTo>
                    <a:pt x="119" y="0"/>
                  </a:lnTo>
                  <a:lnTo>
                    <a:pt x="122" y="116"/>
                  </a:lnTo>
                  <a:lnTo>
                    <a:pt x="124" y="12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682" tIns="60841" rIns="121682" bIns="60841" numCol="1" anchor="t" anchorCtr="0" compatLnSpc="1"/>
            <a:lstStyle/>
            <a:p>
              <a:pPr defTabSz="1217295">
                <a:defRPr/>
              </a:pPr>
              <a:endParaRPr lang="en-US" sz="3190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9" name="Freeform 119"/>
            <p:cNvSpPr/>
            <p:nvPr/>
          </p:nvSpPr>
          <p:spPr bwMode="auto">
            <a:xfrm>
              <a:off x="3760788" y="776288"/>
              <a:ext cx="138113" cy="111125"/>
            </a:xfrm>
            <a:custGeom>
              <a:avLst/>
              <a:gdLst/>
              <a:ahLst/>
              <a:cxnLst>
                <a:cxn ang="0">
                  <a:pos x="87" y="72"/>
                </a:cxn>
                <a:cxn ang="0">
                  <a:pos x="85" y="70"/>
                </a:cxn>
                <a:cxn ang="0">
                  <a:pos x="45" y="4"/>
                </a:cxn>
                <a:cxn ang="0">
                  <a:pos x="5" y="70"/>
                </a:cxn>
                <a:cxn ang="0">
                  <a:pos x="3" y="72"/>
                </a:cxn>
                <a:cxn ang="0">
                  <a:pos x="0" y="70"/>
                </a:cxn>
                <a:cxn ang="0">
                  <a:pos x="45" y="0"/>
                </a:cxn>
                <a:cxn ang="0">
                  <a:pos x="90" y="70"/>
                </a:cxn>
                <a:cxn ang="0">
                  <a:pos x="87" y="72"/>
                </a:cxn>
              </a:cxnLst>
              <a:rect l="0" t="0" r="r" b="b"/>
              <a:pathLst>
                <a:path w="90" h="72">
                  <a:moveTo>
                    <a:pt x="87" y="72"/>
                  </a:moveTo>
                  <a:cubicBezTo>
                    <a:pt x="86" y="72"/>
                    <a:pt x="85" y="71"/>
                    <a:pt x="85" y="70"/>
                  </a:cubicBezTo>
                  <a:cubicBezTo>
                    <a:pt x="85" y="34"/>
                    <a:pt x="67" y="4"/>
                    <a:pt x="45" y="4"/>
                  </a:cubicBezTo>
                  <a:cubicBezTo>
                    <a:pt x="23" y="4"/>
                    <a:pt x="5" y="34"/>
                    <a:pt x="5" y="70"/>
                  </a:cubicBezTo>
                  <a:cubicBezTo>
                    <a:pt x="5" y="71"/>
                    <a:pt x="4" y="72"/>
                    <a:pt x="3" y="72"/>
                  </a:cubicBezTo>
                  <a:cubicBezTo>
                    <a:pt x="1" y="72"/>
                    <a:pt x="0" y="71"/>
                    <a:pt x="0" y="70"/>
                  </a:cubicBezTo>
                  <a:cubicBezTo>
                    <a:pt x="0" y="31"/>
                    <a:pt x="20" y="0"/>
                    <a:pt x="45" y="0"/>
                  </a:cubicBezTo>
                  <a:cubicBezTo>
                    <a:pt x="70" y="0"/>
                    <a:pt x="90" y="31"/>
                    <a:pt x="90" y="70"/>
                  </a:cubicBezTo>
                  <a:cubicBezTo>
                    <a:pt x="90" y="71"/>
                    <a:pt x="89" y="72"/>
                    <a:pt x="87" y="7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682" tIns="60841" rIns="121682" bIns="60841" numCol="1" anchor="t" anchorCtr="0" compatLnSpc="1"/>
            <a:lstStyle/>
            <a:p>
              <a:pPr defTabSz="1217295">
                <a:defRPr/>
              </a:pPr>
              <a:endParaRPr lang="en-US" sz="3190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sp>
        <p:nvSpPr>
          <p:cNvPr id="50" name="Freeform 106"/>
          <p:cNvSpPr/>
          <p:nvPr/>
        </p:nvSpPr>
        <p:spPr bwMode="auto">
          <a:xfrm>
            <a:off x="5678489" y="2457929"/>
            <a:ext cx="350680" cy="333781"/>
          </a:xfrm>
          <a:custGeom>
            <a:avLst/>
            <a:gdLst/>
            <a:ahLst/>
            <a:cxnLst>
              <a:cxn ang="0">
                <a:pos x="137" y="0"/>
              </a:cxn>
              <a:cxn ang="0">
                <a:pos x="35" y="0"/>
              </a:cxn>
              <a:cxn ang="0">
                <a:pos x="0" y="32"/>
              </a:cxn>
              <a:cxn ang="0">
                <a:pos x="0" y="85"/>
              </a:cxn>
              <a:cxn ang="0">
                <a:pos x="35" y="117"/>
              </a:cxn>
              <a:cxn ang="0">
                <a:pos x="41" y="117"/>
              </a:cxn>
              <a:cxn ang="0">
                <a:pos x="23" y="162"/>
              </a:cxn>
              <a:cxn ang="0">
                <a:pos x="87" y="117"/>
              </a:cxn>
              <a:cxn ang="0">
                <a:pos x="137" y="117"/>
              </a:cxn>
              <a:cxn ang="0">
                <a:pos x="172" y="85"/>
              </a:cxn>
              <a:cxn ang="0">
                <a:pos x="172" y="32"/>
              </a:cxn>
              <a:cxn ang="0">
                <a:pos x="137" y="0"/>
              </a:cxn>
            </a:cxnLst>
            <a:rect l="0" t="0" r="r" b="b"/>
            <a:pathLst>
              <a:path w="172" h="163">
                <a:moveTo>
                  <a:pt x="137" y="0"/>
                </a:moveTo>
                <a:cubicBezTo>
                  <a:pt x="35" y="0"/>
                  <a:pt x="35" y="0"/>
                  <a:pt x="35" y="0"/>
                </a:cubicBezTo>
                <a:cubicBezTo>
                  <a:pt x="16" y="0"/>
                  <a:pt x="0" y="14"/>
                  <a:pt x="0" y="32"/>
                </a:cubicBezTo>
                <a:cubicBezTo>
                  <a:pt x="0" y="85"/>
                  <a:pt x="0" y="85"/>
                  <a:pt x="0" y="85"/>
                </a:cubicBezTo>
                <a:cubicBezTo>
                  <a:pt x="0" y="103"/>
                  <a:pt x="16" y="117"/>
                  <a:pt x="35" y="117"/>
                </a:cubicBezTo>
                <a:cubicBezTo>
                  <a:pt x="41" y="117"/>
                  <a:pt x="41" y="117"/>
                  <a:pt x="41" y="117"/>
                </a:cubicBezTo>
                <a:cubicBezTo>
                  <a:pt x="35" y="131"/>
                  <a:pt x="22" y="163"/>
                  <a:pt x="23" y="162"/>
                </a:cubicBezTo>
                <a:cubicBezTo>
                  <a:pt x="23" y="161"/>
                  <a:pt x="69" y="129"/>
                  <a:pt x="87" y="117"/>
                </a:cubicBezTo>
                <a:cubicBezTo>
                  <a:pt x="137" y="117"/>
                  <a:pt x="137" y="117"/>
                  <a:pt x="137" y="117"/>
                </a:cubicBezTo>
                <a:cubicBezTo>
                  <a:pt x="156" y="117"/>
                  <a:pt x="172" y="103"/>
                  <a:pt x="172" y="85"/>
                </a:cubicBezTo>
                <a:cubicBezTo>
                  <a:pt x="172" y="32"/>
                  <a:pt x="172" y="32"/>
                  <a:pt x="172" y="32"/>
                </a:cubicBezTo>
                <a:cubicBezTo>
                  <a:pt x="172" y="14"/>
                  <a:pt x="156" y="0"/>
                  <a:pt x="137" y="0"/>
                </a:cubicBezTo>
                <a:close/>
              </a:path>
            </a:pathLst>
          </a:custGeom>
          <a:solidFill>
            <a:sysClr val="window" lastClr="FFFFFF"/>
          </a:solidFill>
          <a:ln w="9525">
            <a:noFill/>
            <a:round/>
          </a:ln>
        </p:spPr>
        <p:txBody>
          <a:bodyPr vert="horz" wrap="square" lIns="121682" tIns="60841" rIns="121682" bIns="60841" numCol="1" anchor="t" anchorCtr="0" compatLnSpc="1"/>
          <a:lstStyle/>
          <a:p>
            <a:pPr defTabSz="1217295">
              <a:defRPr/>
            </a:pPr>
            <a:endParaRPr lang="en-US" sz="3190" kern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51" name="Freeform 107"/>
          <p:cNvSpPr/>
          <p:nvPr/>
        </p:nvSpPr>
        <p:spPr bwMode="auto">
          <a:xfrm>
            <a:off x="5923543" y="2428354"/>
            <a:ext cx="255617" cy="272518"/>
          </a:xfrm>
          <a:custGeom>
            <a:avLst/>
            <a:gdLst/>
            <a:ahLst/>
            <a:cxnLst>
              <a:cxn ang="0">
                <a:pos x="96" y="0"/>
              </a:cxn>
              <a:cxn ang="0">
                <a:pos x="13" y="0"/>
              </a:cxn>
              <a:cxn ang="0">
                <a:pos x="0" y="3"/>
              </a:cxn>
              <a:cxn ang="0">
                <a:pos x="24" y="3"/>
              </a:cxn>
              <a:cxn ang="0">
                <a:pos x="64" y="40"/>
              </a:cxn>
              <a:cxn ang="0">
                <a:pos x="64" y="100"/>
              </a:cxn>
              <a:cxn ang="0">
                <a:pos x="64" y="103"/>
              </a:cxn>
              <a:cxn ang="0">
                <a:pos x="106" y="133"/>
              </a:cxn>
              <a:cxn ang="0">
                <a:pos x="92" y="96"/>
              </a:cxn>
              <a:cxn ang="0">
                <a:pos x="96" y="96"/>
              </a:cxn>
              <a:cxn ang="0">
                <a:pos x="125" y="70"/>
              </a:cxn>
              <a:cxn ang="0">
                <a:pos x="125" y="27"/>
              </a:cxn>
              <a:cxn ang="0">
                <a:pos x="96" y="0"/>
              </a:cxn>
            </a:cxnLst>
            <a:rect l="0" t="0" r="r" b="b"/>
            <a:pathLst>
              <a:path w="125" h="134">
                <a:moveTo>
                  <a:pt x="96" y="0"/>
                </a:moveTo>
                <a:cubicBezTo>
                  <a:pt x="13" y="0"/>
                  <a:pt x="13" y="0"/>
                  <a:pt x="13" y="0"/>
                </a:cubicBezTo>
                <a:cubicBezTo>
                  <a:pt x="8" y="0"/>
                  <a:pt x="4" y="1"/>
                  <a:pt x="0" y="3"/>
                </a:cubicBezTo>
                <a:cubicBezTo>
                  <a:pt x="24" y="3"/>
                  <a:pt x="24" y="3"/>
                  <a:pt x="24" y="3"/>
                </a:cubicBezTo>
                <a:cubicBezTo>
                  <a:pt x="46" y="3"/>
                  <a:pt x="64" y="20"/>
                  <a:pt x="64" y="40"/>
                </a:cubicBezTo>
                <a:cubicBezTo>
                  <a:pt x="64" y="100"/>
                  <a:pt x="64" y="100"/>
                  <a:pt x="64" y="100"/>
                </a:cubicBezTo>
                <a:cubicBezTo>
                  <a:pt x="64" y="101"/>
                  <a:pt x="64" y="102"/>
                  <a:pt x="64" y="103"/>
                </a:cubicBezTo>
                <a:cubicBezTo>
                  <a:pt x="81" y="115"/>
                  <a:pt x="106" y="133"/>
                  <a:pt x="106" y="133"/>
                </a:cubicBezTo>
                <a:cubicBezTo>
                  <a:pt x="107" y="134"/>
                  <a:pt x="96" y="107"/>
                  <a:pt x="92" y="96"/>
                </a:cubicBezTo>
                <a:cubicBezTo>
                  <a:pt x="96" y="96"/>
                  <a:pt x="96" y="96"/>
                  <a:pt x="96" y="96"/>
                </a:cubicBezTo>
                <a:cubicBezTo>
                  <a:pt x="112" y="96"/>
                  <a:pt x="125" y="84"/>
                  <a:pt x="125" y="70"/>
                </a:cubicBezTo>
                <a:cubicBezTo>
                  <a:pt x="125" y="27"/>
                  <a:pt x="125" y="27"/>
                  <a:pt x="125" y="27"/>
                </a:cubicBezTo>
                <a:cubicBezTo>
                  <a:pt x="125" y="12"/>
                  <a:pt x="112" y="0"/>
                  <a:pt x="96" y="0"/>
                </a:cubicBezTo>
                <a:close/>
              </a:path>
            </a:pathLst>
          </a:custGeom>
          <a:solidFill>
            <a:sysClr val="window" lastClr="FFFFFF"/>
          </a:solidFill>
          <a:ln w="9525">
            <a:noFill/>
            <a:round/>
          </a:ln>
        </p:spPr>
        <p:txBody>
          <a:bodyPr vert="horz" wrap="square" lIns="121682" tIns="60841" rIns="121682" bIns="60841" numCol="1" anchor="t" anchorCtr="0" compatLnSpc="1"/>
          <a:lstStyle/>
          <a:p>
            <a:pPr defTabSz="1217295">
              <a:defRPr/>
            </a:pPr>
            <a:endParaRPr lang="en-US" sz="3190" kern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52" name="Freeform 138"/>
          <p:cNvSpPr/>
          <p:nvPr/>
        </p:nvSpPr>
        <p:spPr bwMode="auto">
          <a:xfrm>
            <a:off x="5807137" y="3032536"/>
            <a:ext cx="914385" cy="853442"/>
          </a:xfrm>
          <a:custGeom>
            <a:avLst/>
            <a:gdLst/>
            <a:ahLst/>
            <a:cxnLst>
              <a:cxn ang="0">
                <a:pos x="41" y="233"/>
              </a:cxn>
              <a:cxn ang="0">
                <a:pos x="104" y="55"/>
              </a:cxn>
              <a:cxn ang="0">
                <a:pos x="393" y="179"/>
              </a:cxn>
              <a:cxn ang="0">
                <a:pos x="168" y="406"/>
              </a:cxn>
              <a:cxn ang="0">
                <a:pos x="196" y="350"/>
              </a:cxn>
              <a:cxn ang="0">
                <a:pos x="41" y="233"/>
              </a:cxn>
            </a:cxnLst>
            <a:rect l="0" t="0" r="r" b="b"/>
            <a:pathLst>
              <a:path w="401" h="406">
                <a:moveTo>
                  <a:pt x="41" y="233"/>
                </a:moveTo>
                <a:cubicBezTo>
                  <a:pt x="41" y="233"/>
                  <a:pt x="0" y="110"/>
                  <a:pt x="104" y="55"/>
                </a:cubicBezTo>
                <a:cubicBezTo>
                  <a:pt x="208" y="0"/>
                  <a:pt x="386" y="24"/>
                  <a:pt x="393" y="179"/>
                </a:cubicBezTo>
                <a:cubicBezTo>
                  <a:pt x="401" y="335"/>
                  <a:pt x="186" y="406"/>
                  <a:pt x="168" y="406"/>
                </a:cubicBezTo>
                <a:cubicBezTo>
                  <a:pt x="168" y="406"/>
                  <a:pt x="191" y="375"/>
                  <a:pt x="196" y="350"/>
                </a:cubicBezTo>
                <a:cubicBezTo>
                  <a:pt x="196" y="350"/>
                  <a:pt x="62" y="354"/>
                  <a:pt x="41" y="233"/>
                </a:cubicBezTo>
                <a:close/>
              </a:path>
            </a:pathLst>
          </a:custGeom>
          <a:solidFill>
            <a:srgbClr val="B47730"/>
          </a:solidFill>
          <a:ln w="9525">
            <a:noFill/>
            <a:round/>
          </a:ln>
        </p:spPr>
        <p:txBody>
          <a:bodyPr vert="horz" wrap="square" lIns="121682" tIns="60841" rIns="121682" bIns="60841" numCol="1" anchor="t" anchorCtr="0" compatLnSpc="1"/>
          <a:lstStyle/>
          <a:p>
            <a:pPr defTabSz="1217295">
              <a:defRPr/>
            </a:pPr>
            <a:endParaRPr lang="en-US" sz="3190" kern="0">
              <a:solidFill>
                <a:prstClr val="black"/>
              </a:solidFill>
              <a:cs typeface="+mn-ea"/>
              <a:sym typeface="+mn-lt"/>
            </a:endParaRPr>
          </a:p>
        </p:txBody>
      </p:sp>
      <p:grpSp>
        <p:nvGrpSpPr>
          <p:cNvPr id="53" name="Group 175"/>
          <p:cNvGrpSpPr/>
          <p:nvPr/>
        </p:nvGrpSpPr>
        <p:grpSpPr>
          <a:xfrm>
            <a:off x="6165213" y="3249706"/>
            <a:ext cx="386593" cy="363356"/>
            <a:chOff x="4797426" y="788988"/>
            <a:chExt cx="290512" cy="273050"/>
          </a:xfrm>
          <a:solidFill>
            <a:sysClr val="window" lastClr="FFFFFF"/>
          </a:solidFill>
        </p:grpSpPr>
        <p:sp>
          <p:nvSpPr>
            <p:cNvPr id="54" name="Freeform 109"/>
            <p:cNvSpPr/>
            <p:nvPr/>
          </p:nvSpPr>
          <p:spPr bwMode="auto">
            <a:xfrm>
              <a:off x="4797426" y="931863"/>
              <a:ext cx="122238" cy="117475"/>
            </a:xfrm>
            <a:custGeom>
              <a:avLst/>
              <a:gdLst/>
              <a:ahLst/>
              <a:cxnLst>
                <a:cxn ang="0">
                  <a:pos x="47" y="76"/>
                </a:cxn>
                <a:cxn ang="0">
                  <a:pos x="1" y="5"/>
                </a:cxn>
                <a:cxn ang="0">
                  <a:pos x="0" y="0"/>
                </a:cxn>
                <a:cxn ang="0">
                  <a:pos x="80" y="6"/>
                </a:cxn>
                <a:cxn ang="0">
                  <a:pos x="47" y="76"/>
                </a:cxn>
              </a:cxnLst>
              <a:rect l="0" t="0" r="r" b="b"/>
              <a:pathLst>
                <a:path w="80" h="76">
                  <a:moveTo>
                    <a:pt x="47" y="76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0" y="3"/>
                    <a:pt x="0" y="2"/>
                    <a:pt x="0" y="0"/>
                  </a:cubicBezTo>
                  <a:cubicBezTo>
                    <a:pt x="80" y="6"/>
                    <a:pt x="80" y="6"/>
                    <a:pt x="80" y="6"/>
                  </a:cubicBezTo>
                  <a:lnTo>
                    <a:pt x="47" y="7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682" tIns="60841" rIns="121682" bIns="60841" numCol="1" anchor="t" anchorCtr="0" compatLnSpc="1"/>
            <a:lstStyle/>
            <a:p>
              <a:pPr defTabSz="1217295">
                <a:defRPr/>
              </a:pPr>
              <a:endParaRPr lang="en-US" sz="3190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5" name="Freeform 110"/>
            <p:cNvSpPr/>
            <p:nvPr/>
          </p:nvSpPr>
          <p:spPr bwMode="auto">
            <a:xfrm>
              <a:off x="4956176" y="815975"/>
              <a:ext cx="125413" cy="115888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37" y="4"/>
                </a:cxn>
                <a:cxn ang="0">
                  <a:pos x="82" y="75"/>
                </a:cxn>
                <a:cxn ang="0">
                  <a:pos x="0" y="69"/>
                </a:cxn>
                <a:cxn ang="0">
                  <a:pos x="33" y="0"/>
                </a:cxn>
              </a:cxnLst>
              <a:rect l="0" t="0" r="r" b="b"/>
              <a:pathLst>
                <a:path w="82" h="75">
                  <a:moveTo>
                    <a:pt x="33" y="0"/>
                  </a:moveTo>
                  <a:cubicBezTo>
                    <a:pt x="34" y="1"/>
                    <a:pt x="36" y="2"/>
                    <a:pt x="37" y="4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0" y="69"/>
                    <a:pt x="0" y="69"/>
                    <a:pt x="0" y="69"/>
                  </a:cubicBezTo>
                  <a:lnTo>
                    <a:pt x="33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682" tIns="60841" rIns="121682" bIns="60841" numCol="1" anchor="t" anchorCtr="0" compatLnSpc="1"/>
            <a:lstStyle/>
            <a:p>
              <a:pPr defTabSz="1217295">
                <a:defRPr/>
              </a:pPr>
              <a:endParaRPr lang="en-US" sz="3190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6" name="Freeform 111"/>
            <p:cNvSpPr/>
            <p:nvPr/>
          </p:nvSpPr>
          <p:spPr bwMode="auto">
            <a:xfrm>
              <a:off x="4802188" y="815975"/>
              <a:ext cx="190500" cy="115888"/>
            </a:xfrm>
            <a:custGeom>
              <a:avLst/>
              <a:gdLst/>
              <a:ahLst/>
              <a:cxnLst>
                <a:cxn ang="0">
                  <a:pos x="0" y="68"/>
                </a:cxn>
                <a:cxn ang="0">
                  <a:pos x="2" y="67"/>
                </a:cxn>
                <a:cxn ang="0">
                  <a:pos x="123" y="0"/>
                </a:cxn>
                <a:cxn ang="0">
                  <a:pos x="125" y="0"/>
                </a:cxn>
                <a:cxn ang="0">
                  <a:pos x="89" y="75"/>
                </a:cxn>
                <a:cxn ang="0">
                  <a:pos x="0" y="68"/>
                </a:cxn>
              </a:cxnLst>
              <a:rect l="0" t="0" r="r" b="b"/>
              <a:pathLst>
                <a:path w="125" h="75">
                  <a:moveTo>
                    <a:pt x="0" y="68"/>
                  </a:moveTo>
                  <a:cubicBezTo>
                    <a:pt x="1" y="68"/>
                    <a:pt x="1" y="67"/>
                    <a:pt x="2" y="67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23" y="0"/>
                    <a:pt x="124" y="0"/>
                    <a:pt x="125" y="0"/>
                  </a:cubicBezTo>
                  <a:cubicBezTo>
                    <a:pt x="89" y="75"/>
                    <a:pt x="89" y="75"/>
                    <a:pt x="89" y="75"/>
                  </a:cubicBezTo>
                  <a:lnTo>
                    <a:pt x="0" y="6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682" tIns="60841" rIns="121682" bIns="60841" numCol="1" anchor="t" anchorCtr="0" compatLnSpc="1"/>
            <a:lstStyle/>
            <a:p>
              <a:pPr defTabSz="1217295">
                <a:defRPr/>
              </a:pPr>
              <a:endParaRPr lang="en-US" sz="3190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7" name="Freeform 112"/>
            <p:cNvSpPr/>
            <p:nvPr/>
          </p:nvSpPr>
          <p:spPr bwMode="auto">
            <a:xfrm>
              <a:off x="4878388" y="931863"/>
              <a:ext cx="209550" cy="130175"/>
            </a:xfrm>
            <a:custGeom>
              <a:avLst/>
              <a:gdLst/>
              <a:ahLst/>
              <a:cxnLst>
                <a:cxn ang="0">
                  <a:pos x="41" y="7"/>
                </a:cxn>
                <a:cxn ang="0">
                  <a:pos x="42" y="7"/>
                </a:cxn>
                <a:cxn ang="0">
                  <a:pos x="43" y="7"/>
                </a:cxn>
                <a:cxn ang="0">
                  <a:pos x="44" y="7"/>
                </a:cxn>
                <a:cxn ang="0">
                  <a:pos x="44" y="7"/>
                </a:cxn>
                <a:cxn ang="0">
                  <a:pos x="44" y="7"/>
                </a:cxn>
                <a:cxn ang="0">
                  <a:pos x="44" y="6"/>
                </a:cxn>
                <a:cxn ang="0">
                  <a:pos x="45" y="6"/>
                </a:cxn>
                <a:cxn ang="0">
                  <a:pos x="45" y="4"/>
                </a:cxn>
                <a:cxn ang="0">
                  <a:pos x="47" y="0"/>
                </a:cxn>
                <a:cxn ang="0">
                  <a:pos x="137" y="7"/>
                </a:cxn>
                <a:cxn ang="0">
                  <a:pos x="131" y="16"/>
                </a:cxn>
                <a:cxn ang="0">
                  <a:pos x="11" y="82"/>
                </a:cxn>
                <a:cxn ang="0">
                  <a:pos x="0" y="82"/>
                </a:cxn>
                <a:cxn ang="0">
                  <a:pos x="36" y="7"/>
                </a:cxn>
                <a:cxn ang="0">
                  <a:pos x="41" y="7"/>
                </a:cxn>
              </a:cxnLst>
              <a:rect l="0" t="0" r="r" b="b"/>
              <a:pathLst>
                <a:path w="137" h="84">
                  <a:moveTo>
                    <a:pt x="41" y="7"/>
                  </a:moveTo>
                  <a:cubicBezTo>
                    <a:pt x="41" y="7"/>
                    <a:pt x="42" y="7"/>
                    <a:pt x="42" y="7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44" y="7"/>
                    <a:pt x="44" y="7"/>
                    <a:pt x="44" y="7"/>
                  </a:cubicBezTo>
                  <a:cubicBezTo>
                    <a:pt x="44" y="7"/>
                    <a:pt x="44" y="7"/>
                    <a:pt x="44" y="7"/>
                  </a:cubicBezTo>
                  <a:cubicBezTo>
                    <a:pt x="44" y="7"/>
                    <a:pt x="44" y="7"/>
                    <a:pt x="44" y="7"/>
                  </a:cubicBezTo>
                  <a:cubicBezTo>
                    <a:pt x="44" y="6"/>
                    <a:pt x="44" y="6"/>
                    <a:pt x="44" y="6"/>
                  </a:cubicBezTo>
                  <a:cubicBezTo>
                    <a:pt x="45" y="6"/>
                    <a:pt x="45" y="6"/>
                    <a:pt x="45" y="6"/>
                  </a:cubicBezTo>
                  <a:cubicBezTo>
                    <a:pt x="45" y="5"/>
                    <a:pt x="45" y="5"/>
                    <a:pt x="45" y="4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137" y="7"/>
                    <a:pt x="137" y="7"/>
                    <a:pt x="137" y="7"/>
                  </a:cubicBezTo>
                  <a:cubicBezTo>
                    <a:pt x="137" y="10"/>
                    <a:pt x="135" y="14"/>
                    <a:pt x="131" y="16"/>
                  </a:cubicBezTo>
                  <a:cubicBezTo>
                    <a:pt x="11" y="82"/>
                    <a:pt x="11" y="82"/>
                    <a:pt x="11" y="82"/>
                  </a:cubicBezTo>
                  <a:cubicBezTo>
                    <a:pt x="7" y="84"/>
                    <a:pt x="3" y="84"/>
                    <a:pt x="0" y="82"/>
                  </a:cubicBezTo>
                  <a:cubicBezTo>
                    <a:pt x="36" y="7"/>
                    <a:pt x="36" y="7"/>
                    <a:pt x="36" y="7"/>
                  </a:cubicBezTo>
                  <a:lnTo>
                    <a:pt x="41" y="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682" tIns="60841" rIns="121682" bIns="60841" numCol="1" anchor="t" anchorCtr="0" compatLnSpc="1"/>
            <a:lstStyle/>
            <a:p>
              <a:pPr defTabSz="1217295">
                <a:defRPr/>
              </a:pPr>
              <a:endParaRPr lang="en-US" sz="3190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8" name="Freeform 113"/>
            <p:cNvSpPr/>
            <p:nvPr/>
          </p:nvSpPr>
          <p:spPr bwMode="auto">
            <a:xfrm>
              <a:off x="4806951" y="790575"/>
              <a:ext cx="60325" cy="61913"/>
            </a:xfrm>
            <a:custGeom>
              <a:avLst/>
              <a:gdLst/>
              <a:ahLst/>
              <a:cxnLst>
                <a:cxn ang="0">
                  <a:pos x="0" y="41"/>
                </a:cxn>
                <a:cxn ang="0">
                  <a:pos x="16" y="2"/>
                </a:cxn>
                <a:cxn ang="0">
                  <a:pos x="18" y="0"/>
                </a:cxn>
                <a:cxn ang="0">
                  <a:pos x="40" y="31"/>
                </a:cxn>
                <a:cxn ang="0">
                  <a:pos x="0" y="41"/>
                </a:cxn>
              </a:cxnLst>
              <a:rect l="0" t="0" r="r" b="b"/>
              <a:pathLst>
                <a:path w="40" h="41">
                  <a:moveTo>
                    <a:pt x="0" y="41"/>
                  </a:moveTo>
                  <a:cubicBezTo>
                    <a:pt x="16" y="2"/>
                    <a:pt x="16" y="2"/>
                    <a:pt x="16" y="2"/>
                  </a:cubicBezTo>
                  <a:cubicBezTo>
                    <a:pt x="17" y="1"/>
                    <a:pt x="17" y="1"/>
                    <a:pt x="18" y="0"/>
                  </a:cubicBezTo>
                  <a:cubicBezTo>
                    <a:pt x="40" y="31"/>
                    <a:pt x="40" y="31"/>
                    <a:pt x="40" y="31"/>
                  </a:cubicBezTo>
                  <a:lnTo>
                    <a:pt x="0" y="4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682" tIns="60841" rIns="121682" bIns="60841" numCol="1" anchor="t" anchorCtr="0" compatLnSpc="1"/>
            <a:lstStyle/>
            <a:p>
              <a:pPr defTabSz="1217295">
                <a:defRPr/>
              </a:pPr>
              <a:endParaRPr lang="en-US" sz="3190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9" name="Freeform 114"/>
            <p:cNvSpPr/>
            <p:nvPr/>
          </p:nvSpPr>
          <p:spPr bwMode="auto">
            <a:xfrm>
              <a:off x="4889501" y="831850"/>
              <a:ext cx="58738" cy="61913"/>
            </a:xfrm>
            <a:custGeom>
              <a:avLst/>
              <a:gdLst/>
              <a:ahLst/>
              <a:cxnLst>
                <a:cxn ang="0">
                  <a:pos x="39" y="0"/>
                </a:cxn>
                <a:cxn ang="0">
                  <a:pos x="38" y="2"/>
                </a:cxn>
                <a:cxn ang="0">
                  <a:pos x="22" y="41"/>
                </a:cxn>
                <a:cxn ang="0">
                  <a:pos x="0" y="9"/>
                </a:cxn>
                <a:cxn ang="0">
                  <a:pos x="39" y="0"/>
                </a:cxn>
              </a:cxnLst>
              <a:rect l="0" t="0" r="r" b="b"/>
              <a:pathLst>
                <a:path w="39" h="41">
                  <a:moveTo>
                    <a:pt x="39" y="0"/>
                  </a:moveTo>
                  <a:cubicBezTo>
                    <a:pt x="39" y="1"/>
                    <a:pt x="39" y="2"/>
                    <a:pt x="38" y="2"/>
                  </a:cubicBezTo>
                  <a:cubicBezTo>
                    <a:pt x="22" y="41"/>
                    <a:pt x="22" y="41"/>
                    <a:pt x="22" y="41"/>
                  </a:cubicBezTo>
                  <a:cubicBezTo>
                    <a:pt x="0" y="9"/>
                    <a:pt x="0" y="9"/>
                    <a:pt x="0" y="9"/>
                  </a:cubicBezTo>
                  <a:lnTo>
                    <a:pt x="39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682" tIns="60841" rIns="121682" bIns="60841" numCol="1" anchor="t" anchorCtr="0" compatLnSpc="1"/>
            <a:lstStyle/>
            <a:p>
              <a:pPr defTabSz="1217295">
                <a:defRPr/>
              </a:pPr>
              <a:endParaRPr lang="en-US" sz="3190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0" name="Freeform 115"/>
            <p:cNvSpPr/>
            <p:nvPr/>
          </p:nvSpPr>
          <p:spPr bwMode="auto">
            <a:xfrm>
              <a:off x="4840288" y="788988"/>
              <a:ext cx="104775" cy="523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67" y="24"/>
                </a:cxn>
                <a:cxn ang="0">
                  <a:pos x="68" y="24"/>
                </a:cxn>
                <a:cxn ang="0">
                  <a:pos x="25" y="34"/>
                </a:cxn>
                <a:cxn ang="0">
                  <a:pos x="0" y="0"/>
                </a:cxn>
              </a:cxnLst>
              <a:rect l="0" t="0" r="r" b="b"/>
              <a:pathLst>
                <a:path w="68" h="34">
                  <a:moveTo>
                    <a:pt x="0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67" y="24"/>
                    <a:pt x="67" y="24"/>
                    <a:pt x="67" y="24"/>
                  </a:cubicBezTo>
                  <a:cubicBezTo>
                    <a:pt x="68" y="24"/>
                    <a:pt x="68" y="24"/>
                    <a:pt x="68" y="24"/>
                  </a:cubicBezTo>
                  <a:cubicBezTo>
                    <a:pt x="25" y="34"/>
                    <a:pt x="25" y="34"/>
                    <a:pt x="25" y="34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682" tIns="60841" rIns="121682" bIns="60841" numCol="1" anchor="t" anchorCtr="0" compatLnSpc="1"/>
            <a:lstStyle/>
            <a:p>
              <a:pPr defTabSz="1217295">
                <a:defRPr/>
              </a:pPr>
              <a:endParaRPr lang="en-US" sz="3190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1" name="Freeform 116"/>
            <p:cNvSpPr/>
            <p:nvPr/>
          </p:nvSpPr>
          <p:spPr bwMode="auto">
            <a:xfrm>
              <a:off x="4805363" y="842963"/>
              <a:ext cx="114300" cy="58738"/>
            </a:xfrm>
            <a:custGeom>
              <a:avLst/>
              <a:gdLst/>
              <a:ahLst/>
              <a:cxnLst>
                <a:cxn ang="0">
                  <a:pos x="45" y="2"/>
                </a:cxn>
                <a:cxn ang="0">
                  <a:pos x="46" y="2"/>
                </a:cxn>
                <a:cxn ang="0">
                  <a:pos x="46" y="2"/>
                </a:cxn>
                <a:cxn ang="0">
                  <a:pos x="46" y="3"/>
                </a:cxn>
                <a:cxn ang="0">
                  <a:pos x="46" y="3"/>
                </a:cxn>
                <a:cxn ang="0">
                  <a:pos x="46" y="3"/>
                </a:cxn>
                <a:cxn ang="0">
                  <a:pos x="46" y="3"/>
                </a:cxn>
                <a:cxn ang="0">
                  <a:pos x="47" y="3"/>
                </a:cxn>
                <a:cxn ang="0">
                  <a:pos x="48" y="3"/>
                </a:cxn>
                <a:cxn ang="0">
                  <a:pos x="50" y="2"/>
                </a:cxn>
                <a:cxn ang="0">
                  <a:pos x="75" y="37"/>
                </a:cxn>
                <a:cxn ang="0">
                  <a:pos x="69" y="37"/>
                </a:cxn>
                <a:cxn ang="0">
                  <a:pos x="4" y="14"/>
                </a:cxn>
                <a:cxn ang="0">
                  <a:pos x="0" y="10"/>
                </a:cxn>
                <a:cxn ang="0">
                  <a:pos x="44" y="0"/>
                </a:cxn>
                <a:cxn ang="0">
                  <a:pos x="45" y="2"/>
                </a:cxn>
              </a:cxnLst>
              <a:rect l="0" t="0" r="r" b="b"/>
              <a:pathLst>
                <a:path w="75" h="38">
                  <a:moveTo>
                    <a:pt x="45" y="2"/>
                  </a:moveTo>
                  <a:cubicBezTo>
                    <a:pt x="46" y="2"/>
                    <a:pt x="46" y="2"/>
                    <a:pt x="46" y="2"/>
                  </a:cubicBezTo>
                  <a:cubicBezTo>
                    <a:pt x="46" y="2"/>
                    <a:pt x="46" y="2"/>
                    <a:pt x="46" y="2"/>
                  </a:cubicBezTo>
                  <a:cubicBezTo>
                    <a:pt x="46" y="3"/>
                    <a:pt x="46" y="3"/>
                    <a:pt x="46" y="3"/>
                  </a:cubicBezTo>
                  <a:cubicBezTo>
                    <a:pt x="46" y="3"/>
                    <a:pt x="46" y="3"/>
                    <a:pt x="46" y="3"/>
                  </a:cubicBezTo>
                  <a:cubicBezTo>
                    <a:pt x="46" y="3"/>
                    <a:pt x="46" y="3"/>
                    <a:pt x="46" y="3"/>
                  </a:cubicBezTo>
                  <a:cubicBezTo>
                    <a:pt x="46" y="3"/>
                    <a:pt x="46" y="3"/>
                    <a:pt x="46" y="3"/>
                  </a:cubicBezTo>
                  <a:cubicBezTo>
                    <a:pt x="47" y="3"/>
                    <a:pt x="47" y="3"/>
                    <a:pt x="47" y="3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50" y="2"/>
                    <a:pt x="50" y="2"/>
                    <a:pt x="50" y="2"/>
                  </a:cubicBezTo>
                  <a:cubicBezTo>
                    <a:pt x="75" y="37"/>
                    <a:pt x="75" y="37"/>
                    <a:pt x="75" y="37"/>
                  </a:cubicBezTo>
                  <a:cubicBezTo>
                    <a:pt x="73" y="38"/>
                    <a:pt x="71" y="38"/>
                    <a:pt x="69" y="37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2" y="13"/>
                    <a:pt x="1" y="12"/>
                    <a:pt x="0" y="10"/>
                  </a:cubicBezTo>
                  <a:cubicBezTo>
                    <a:pt x="44" y="0"/>
                    <a:pt x="44" y="0"/>
                    <a:pt x="44" y="0"/>
                  </a:cubicBezTo>
                  <a:lnTo>
                    <a:pt x="45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682" tIns="60841" rIns="121682" bIns="60841" numCol="1" anchor="t" anchorCtr="0" compatLnSpc="1"/>
            <a:lstStyle/>
            <a:p>
              <a:pPr defTabSz="1217295">
                <a:defRPr/>
              </a:pPr>
              <a:endParaRPr lang="en-US" sz="3190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sp>
        <p:nvSpPr>
          <p:cNvPr id="62" name="Freeform 140"/>
          <p:cNvSpPr/>
          <p:nvPr/>
        </p:nvSpPr>
        <p:spPr bwMode="auto">
          <a:xfrm>
            <a:off x="6864675" y="1982190"/>
            <a:ext cx="932374" cy="845220"/>
          </a:xfrm>
          <a:custGeom>
            <a:avLst/>
            <a:gdLst/>
            <a:ahLst/>
            <a:cxnLst>
              <a:cxn ang="0">
                <a:pos x="56" y="315"/>
              </a:cxn>
              <a:cxn ang="0">
                <a:pos x="140" y="75"/>
              </a:cxn>
              <a:cxn ang="0">
                <a:pos x="531" y="242"/>
              </a:cxn>
              <a:cxn ang="0">
                <a:pos x="227" y="548"/>
              </a:cxn>
              <a:cxn ang="0">
                <a:pos x="266" y="472"/>
              </a:cxn>
              <a:cxn ang="0">
                <a:pos x="56" y="315"/>
              </a:cxn>
            </a:cxnLst>
            <a:rect l="0" t="0" r="r" b="b"/>
            <a:pathLst>
              <a:path w="541" h="548">
                <a:moveTo>
                  <a:pt x="56" y="315"/>
                </a:moveTo>
                <a:cubicBezTo>
                  <a:pt x="56" y="315"/>
                  <a:pt x="0" y="149"/>
                  <a:pt x="140" y="75"/>
                </a:cubicBezTo>
                <a:cubicBezTo>
                  <a:pt x="281" y="0"/>
                  <a:pt x="521" y="32"/>
                  <a:pt x="531" y="242"/>
                </a:cubicBezTo>
                <a:cubicBezTo>
                  <a:pt x="541" y="452"/>
                  <a:pt x="252" y="548"/>
                  <a:pt x="227" y="548"/>
                </a:cubicBezTo>
                <a:cubicBezTo>
                  <a:pt x="227" y="548"/>
                  <a:pt x="259" y="506"/>
                  <a:pt x="266" y="472"/>
                </a:cubicBezTo>
                <a:cubicBezTo>
                  <a:pt x="266" y="472"/>
                  <a:pt x="85" y="477"/>
                  <a:pt x="56" y="315"/>
                </a:cubicBezTo>
                <a:close/>
              </a:path>
            </a:pathLst>
          </a:custGeom>
          <a:solidFill>
            <a:srgbClr val="B47730"/>
          </a:solidFill>
          <a:ln w="9525">
            <a:noFill/>
            <a:round/>
          </a:ln>
        </p:spPr>
        <p:txBody>
          <a:bodyPr vert="horz" wrap="square" lIns="121682" tIns="60841" rIns="121682" bIns="60841" numCol="1" anchor="t" anchorCtr="0" compatLnSpc="1"/>
          <a:lstStyle/>
          <a:p>
            <a:pPr defTabSz="1217295">
              <a:defRPr/>
            </a:pPr>
            <a:endParaRPr lang="en-US" sz="3190" kern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63" name="Freeform 78"/>
          <p:cNvSpPr/>
          <p:nvPr/>
        </p:nvSpPr>
        <p:spPr bwMode="auto">
          <a:xfrm>
            <a:off x="7250211" y="2164712"/>
            <a:ext cx="249641" cy="396966"/>
          </a:xfrm>
          <a:custGeom>
            <a:avLst/>
            <a:gdLst/>
            <a:ahLst/>
            <a:cxnLst>
              <a:cxn ang="0">
                <a:pos x="42" y="115"/>
              </a:cxn>
              <a:cxn ang="0">
                <a:pos x="30" y="115"/>
              </a:cxn>
              <a:cxn ang="0">
                <a:pos x="30" y="102"/>
              </a:cxn>
              <a:cxn ang="0">
                <a:pos x="10" y="94"/>
              </a:cxn>
              <a:cxn ang="0">
                <a:pos x="0" y="77"/>
              </a:cxn>
              <a:cxn ang="0">
                <a:pos x="19" y="73"/>
              </a:cxn>
              <a:cxn ang="0">
                <a:pos x="37" y="85"/>
              </a:cxn>
              <a:cxn ang="0">
                <a:pos x="47" y="83"/>
              </a:cxn>
              <a:cxn ang="0">
                <a:pos x="51" y="76"/>
              </a:cxn>
              <a:cxn ang="0">
                <a:pos x="47" y="70"/>
              </a:cxn>
              <a:cxn ang="0">
                <a:pos x="36" y="66"/>
              </a:cxn>
              <a:cxn ang="0">
                <a:pos x="20" y="62"/>
              </a:cxn>
              <a:cxn ang="0">
                <a:pos x="9" y="53"/>
              </a:cxn>
              <a:cxn ang="0">
                <a:pos x="4" y="39"/>
              </a:cxn>
              <a:cxn ang="0">
                <a:pos x="12" y="21"/>
              </a:cxn>
              <a:cxn ang="0">
                <a:pos x="30" y="11"/>
              </a:cxn>
              <a:cxn ang="0">
                <a:pos x="30" y="0"/>
              </a:cxn>
              <a:cxn ang="0">
                <a:pos x="42" y="0"/>
              </a:cxn>
              <a:cxn ang="0">
                <a:pos x="42" y="11"/>
              </a:cxn>
              <a:cxn ang="0">
                <a:pos x="51" y="13"/>
              </a:cxn>
              <a:cxn ang="0">
                <a:pos x="59" y="17"/>
              </a:cxn>
              <a:cxn ang="0">
                <a:pos x="70" y="32"/>
              </a:cxn>
              <a:cxn ang="0">
                <a:pos x="52" y="38"/>
              </a:cxn>
              <a:cxn ang="0">
                <a:pos x="37" y="27"/>
              </a:cxn>
              <a:cxn ang="0">
                <a:pos x="25" y="35"/>
              </a:cxn>
              <a:cxn ang="0">
                <a:pos x="28" y="41"/>
              </a:cxn>
              <a:cxn ang="0">
                <a:pos x="37" y="44"/>
              </a:cxn>
              <a:cxn ang="0">
                <a:pos x="60" y="51"/>
              </a:cxn>
              <a:cxn ang="0">
                <a:pos x="72" y="73"/>
              </a:cxn>
              <a:cxn ang="0">
                <a:pos x="68" y="87"/>
              </a:cxn>
              <a:cxn ang="0">
                <a:pos x="57" y="97"/>
              </a:cxn>
              <a:cxn ang="0">
                <a:pos x="49" y="100"/>
              </a:cxn>
              <a:cxn ang="0">
                <a:pos x="42" y="102"/>
              </a:cxn>
              <a:cxn ang="0">
                <a:pos x="42" y="115"/>
              </a:cxn>
            </a:cxnLst>
            <a:rect l="0" t="0" r="r" b="b"/>
            <a:pathLst>
              <a:path w="72" h="115">
                <a:moveTo>
                  <a:pt x="42" y="115"/>
                </a:moveTo>
                <a:cubicBezTo>
                  <a:pt x="30" y="115"/>
                  <a:pt x="30" y="115"/>
                  <a:pt x="30" y="115"/>
                </a:cubicBezTo>
                <a:cubicBezTo>
                  <a:pt x="30" y="102"/>
                  <a:pt x="30" y="102"/>
                  <a:pt x="30" y="102"/>
                </a:cubicBezTo>
                <a:cubicBezTo>
                  <a:pt x="22" y="101"/>
                  <a:pt x="16" y="98"/>
                  <a:pt x="10" y="94"/>
                </a:cubicBezTo>
                <a:cubicBezTo>
                  <a:pt x="5" y="90"/>
                  <a:pt x="2" y="85"/>
                  <a:pt x="0" y="77"/>
                </a:cubicBezTo>
                <a:cubicBezTo>
                  <a:pt x="19" y="73"/>
                  <a:pt x="19" y="73"/>
                  <a:pt x="19" y="73"/>
                </a:cubicBezTo>
                <a:cubicBezTo>
                  <a:pt x="21" y="81"/>
                  <a:pt x="27" y="85"/>
                  <a:pt x="37" y="85"/>
                </a:cubicBezTo>
                <a:cubicBezTo>
                  <a:pt x="41" y="85"/>
                  <a:pt x="44" y="85"/>
                  <a:pt x="47" y="83"/>
                </a:cubicBezTo>
                <a:cubicBezTo>
                  <a:pt x="50" y="82"/>
                  <a:pt x="51" y="79"/>
                  <a:pt x="51" y="76"/>
                </a:cubicBezTo>
                <a:cubicBezTo>
                  <a:pt x="51" y="73"/>
                  <a:pt x="50" y="71"/>
                  <a:pt x="47" y="70"/>
                </a:cubicBezTo>
                <a:cubicBezTo>
                  <a:pt x="44" y="68"/>
                  <a:pt x="41" y="67"/>
                  <a:pt x="36" y="66"/>
                </a:cubicBezTo>
                <a:cubicBezTo>
                  <a:pt x="29" y="65"/>
                  <a:pt x="24" y="63"/>
                  <a:pt x="20" y="62"/>
                </a:cubicBezTo>
                <a:cubicBezTo>
                  <a:pt x="15" y="60"/>
                  <a:pt x="12" y="57"/>
                  <a:pt x="9" y="53"/>
                </a:cubicBezTo>
                <a:cubicBezTo>
                  <a:pt x="6" y="50"/>
                  <a:pt x="4" y="45"/>
                  <a:pt x="4" y="39"/>
                </a:cubicBezTo>
                <a:cubicBezTo>
                  <a:pt x="4" y="32"/>
                  <a:pt x="7" y="26"/>
                  <a:pt x="12" y="21"/>
                </a:cubicBezTo>
                <a:cubicBezTo>
                  <a:pt x="17" y="15"/>
                  <a:pt x="23" y="12"/>
                  <a:pt x="30" y="11"/>
                </a:cubicBezTo>
                <a:cubicBezTo>
                  <a:pt x="30" y="0"/>
                  <a:pt x="30" y="0"/>
                  <a:pt x="30" y="0"/>
                </a:cubicBezTo>
                <a:cubicBezTo>
                  <a:pt x="42" y="0"/>
                  <a:pt x="42" y="0"/>
                  <a:pt x="42" y="0"/>
                </a:cubicBezTo>
                <a:cubicBezTo>
                  <a:pt x="42" y="11"/>
                  <a:pt x="42" y="11"/>
                  <a:pt x="42" y="11"/>
                </a:cubicBezTo>
                <a:cubicBezTo>
                  <a:pt x="45" y="11"/>
                  <a:pt x="48" y="12"/>
                  <a:pt x="51" y="13"/>
                </a:cubicBezTo>
                <a:cubicBezTo>
                  <a:pt x="54" y="14"/>
                  <a:pt x="56" y="15"/>
                  <a:pt x="59" y="17"/>
                </a:cubicBezTo>
                <a:cubicBezTo>
                  <a:pt x="64" y="20"/>
                  <a:pt x="67" y="25"/>
                  <a:pt x="70" y="32"/>
                </a:cubicBezTo>
                <a:cubicBezTo>
                  <a:pt x="52" y="38"/>
                  <a:pt x="52" y="38"/>
                  <a:pt x="52" y="38"/>
                </a:cubicBezTo>
                <a:cubicBezTo>
                  <a:pt x="50" y="31"/>
                  <a:pt x="45" y="27"/>
                  <a:pt x="37" y="27"/>
                </a:cubicBezTo>
                <a:cubicBezTo>
                  <a:pt x="29" y="27"/>
                  <a:pt x="25" y="30"/>
                  <a:pt x="25" y="35"/>
                </a:cubicBezTo>
                <a:cubicBezTo>
                  <a:pt x="25" y="38"/>
                  <a:pt x="26" y="40"/>
                  <a:pt x="28" y="41"/>
                </a:cubicBezTo>
                <a:cubicBezTo>
                  <a:pt x="30" y="42"/>
                  <a:pt x="33" y="43"/>
                  <a:pt x="37" y="44"/>
                </a:cubicBezTo>
                <a:cubicBezTo>
                  <a:pt x="48" y="46"/>
                  <a:pt x="56" y="49"/>
                  <a:pt x="60" y="51"/>
                </a:cubicBezTo>
                <a:cubicBezTo>
                  <a:pt x="68" y="56"/>
                  <a:pt x="72" y="64"/>
                  <a:pt x="72" y="73"/>
                </a:cubicBezTo>
                <a:cubicBezTo>
                  <a:pt x="72" y="78"/>
                  <a:pt x="71" y="83"/>
                  <a:pt x="68" y="87"/>
                </a:cubicBezTo>
                <a:cubicBezTo>
                  <a:pt x="65" y="91"/>
                  <a:pt x="61" y="95"/>
                  <a:pt x="57" y="97"/>
                </a:cubicBezTo>
                <a:cubicBezTo>
                  <a:pt x="54" y="99"/>
                  <a:pt x="52" y="100"/>
                  <a:pt x="49" y="100"/>
                </a:cubicBezTo>
                <a:cubicBezTo>
                  <a:pt x="47" y="101"/>
                  <a:pt x="44" y="102"/>
                  <a:pt x="42" y="102"/>
                </a:cubicBezTo>
                <a:lnTo>
                  <a:pt x="42" y="115"/>
                </a:lnTo>
                <a:close/>
              </a:path>
            </a:pathLst>
          </a:custGeom>
          <a:solidFill>
            <a:sysClr val="window" lastClr="FFFFFF"/>
          </a:solidFill>
          <a:ln w="9525">
            <a:noFill/>
            <a:round/>
          </a:ln>
        </p:spPr>
        <p:txBody>
          <a:bodyPr vert="horz" wrap="square" lIns="121682" tIns="60841" rIns="121682" bIns="60841" numCol="1" anchor="t" anchorCtr="0" compatLnSpc="1"/>
          <a:lstStyle/>
          <a:p>
            <a:pPr defTabSz="1217295">
              <a:defRPr/>
            </a:pPr>
            <a:endParaRPr lang="en-US" sz="3190" kern="0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64" name="Freeform 139"/>
          <p:cNvSpPr/>
          <p:nvPr/>
        </p:nvSpPr>
        <p:spPr bwMode="auto">
          <a:xfrm>
            <a:off x="7369567" y="3310972"/>
            <a:ext cx="931627" cy="840788"/>
          </a:xfrm>
          <a:custGeom>
            <a:avLst/>
            <a:gdLst/>
            <a:ahLst/>
            <a:cxnLst>
              <a:cxn ang="0">
                <a:pos x="149" y="333"/>
              </a:cxn>
              <a:cxn ang="0">
                <a:pos x="159" y="412"/>
              </a:cxn>
              <a:cxn ang="0">
                <a:pos x="252" y="338"/>
              </a:cxn>
              <a:cxn ang="0">
                <a:pos x="437" y="188"/>
              </a:cxn>
              <a:cxn ang="0">
                <a:pos x="254" y="0"/>
              </a:cxn>
              <a:cxn ang="0">
                <a:pos x="16" y="192"/>
              </a:cxn>
              <a:cxn ang="0">
                <a:pos x="149" y="333"/>
              </a:cxn>
            </a:cxnLst>
            <a:rect l="0" t="0" r="r" b="b"/>
            <a:pathLst>
              <a:path w="457" h="412">
                <a:moveTo>
                  <a:pt x="149" y="333"/>
                </a:moveTo>
                <a:cubicBezTo>
                  <a:pt x="149" y="333"/>
                  <a:pt x="193" y="336"/>
                  <a:pt x="159" y="412"/>
                </a:cubicBezTo>
                <a:cubicBezTo>
                  <a:pt x="159" y="412"/>
                  <a:pt x="245" y="378"/>
                  <a:pt x="252" y="338"/>
                </a:cubicBezTo>
                <a:cubicBezTo>
                  <a:pt x="252" y="338"/>
                  <a:pt x="417" y="326"/>
                  <a:pt x="437" y="188"/>
                </a:cubicBezTo>
                <a:cubicBezTo>
                  <a:pt x="457" y="49"/>
                  <a:pt x="335" y="0"/>
                  <a:pt x="254" y="0"/>
                </a:cubicBezTo>
                <a:cubicBezTo>
                  <a:pt x="172" y="1"/>
                  <a:pt x="0" y="31"/>
                  <a:pt x="16" y="192"/>
                </a:cubicBezTo>
                <a:cubicBezTo>
                  <a:pt x="33" y="353"/>
                  <a:pt x="149" y="333"/>
                  <a:pt x="149" y="333"/>
                </a:cubicBezTo>
                <a:close/>
              </a:path>
            </a:pathLst>
          </a:custGeom>
          <a:solidFill>
            <a:srgbClr val="FCAF26"/>
          </a:solidFill>
          <a:ln w="9525">
            <a:noFill/>
            <a:round/>
          </a:ln>
        </p:spPr>
        <p:txBody>
          <a:bodyPr vert="horz" wrap="square" lIns="121682" tIns="60841" rIns="121682" bIns="60841" numCol="1" anchor="t" anchorCtr="0" compatLnSpc="1"/>
          <a:lstStyle/>
          <a:p>
            <a:pPr defTabSz="1217295">
              <a:defRPr/>
            </a:pPr>
            <a:endParaRPr lang="en-US" sz="3190" kern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65" name="Freeform 117"/>
          <p:cNvSpPr>
            <a:spLocks noEditPoints="1"/>
          </p:cNvSpPr>
          <p:nvPr/>
        </p:nvSpPr>
        <p:spPr bwMode="auto">
          <a:xfrm>
            <a:off x="7655815" y="3533632"/>
            <a:ext cx="389130" cy="261197"/>
          </a:xfrm>
          <a:custGeom>
            <a:avLst/>
            <a:gdLst/>
            <a:ahLst/>
            <a:cxnLst>
              <a:cxn ang="0">
                <a:pos x="18" y="15"/>
              </a:cxn>
              <a:cxn ang="0">
                <a:pos x="209" y="15"/>
              </a:cxn>
              <a:cxn ang="0">
                <a:pos x="211" y="17"/>
              </a:cxn>
              <a:cxn ang="0">
                <a:pos x="211" y="31"/>
              </a:cxn>
              <a:cxn ang="0">
                <a:pos x="15" y="31"/>
              </a:cxn>
              <a:cxn ang="0">
                <a:pos x="15" y="17"/>
              </a:cxn>
              <a:cxn ang="0">
                <a:pos x="18" y="15"/>
              </a:cxn>
              <a:cxn ang="0">
                <a:pos x="209" y="0"/>
              </a:cxn>
              <a:cxn ang="0">
                <a:pos x="18" y="0"/>
              </a:cxn>
              <a:cxn ang="0">
                <a:pos x="0" y="17"/>
              </a:cxn>
              <a:cxn ang="0">
                <a:pos x="0" y="134"/>
              </a:cxn>
              <a:cxn ang="0">
                <a:pos x="18" y="152"/>
              </a:cxn>
              <a:cxn ang="0">
                <a:pos x="209" y="152"/>
              </a:cxn>
              <a:cxn ang="0">
                <a:pos x="227" y="134"/>
              </a:cxn>
              <a:cxn ang="0">
                <a:pos x="227" y="17"/>
              </a:cxn>
              <a:cxn ang="0">
                <a:pos x="209" y="0"/>
              </a:cxn>
              <a:cxn ang="0">
                <a:pos x="209" y="136"/>
              </a:cxn>
              <a:cxn ang="0">
                <a:pos x="18" y="136"/>
              </a:cxn>
              <a:cxn ang="0">
                <a:pos x="15" y="134"/>
              </a:cxn>
              <a:cxn ang="0">
                <a:pos x="15" y="71"/>
              </a:cxn>
              <a:cxn ang="0">
                <a:pos x="211" y="71"/>
              </a:cxn>
              <a:cxn ang="0">
                <a:pos x="211" y="134"/>
              </a:cxn>
              <a:cxn ang="0">
                <a:pos x="209" y="136"/>
              </a:cxn>
            </a:cxnLst>
            <a:rect l="0" t="0" r="r" b="b"/>
            <a:pathLst>
              <a:path w="227" h="152">
                <a:moveTo>
                  <a:pt x="18" y="15"/>
                </a:moveTo>
                <a:cubicBezTo>
                  <a:pt x="209" y="15"/>
                  <a:pt x="209" y="15"/>
                  <a:pt x="209" y="15"/>
                </a:cubicBezTo>
                <a:cubicBezTo>
                  <a:pt x="210" y="15"/>
                  <a:pt x="211" y="16"/>
                  <a:pt x="211" y="17"/>
                </a:cubicBezTo>
                <a:cubicBezTo>
                  <a:pt x="211" y="31"/>
                  <a:pt x="211" y="31"/>
                  <a:pt x="211" y="31"/>
                </a:cubicBezTo>
                <a:cubicBezTo>
                  <a:pt x="15" y="31"/>
                  <a:pt x="15" y="31"/>
                  <a:pt x="15" y="31"/>
                </a:cubicBezTo>
                <a:cubicBezTo>
                  <a:pt x="15" y="17"/>
                  <a:pt x="15" y="17"/>
                  <a:pt x="15" y="17"/>
                </a:cubicBezTo>
                <a:cubicBezTo>
                  <a:pt x="15" y="16"/>
                  <a:pt x="16" y="15"/>
                  <a:pt x="18" y="15"/>
                </a:cubicBezTo>
                <a:close/>
                <a:moveTo>
                  <a:pt x="209" y="0"/>
                </a:moveTo>
                <a:cubicBezTo>
                  <a:pt x="18" y="0"/>
                  <a:pt x="18" y="0"/>
                  <a:pt x="18" y="0"/>
                </a:cubicBezTo>
                <a:cubicBezTo>
                  <a:pt x="8" y="0"/>
                  <a:pt x="0" y="8"/>
                  <a:pt x="0" y="17"/>
                </a:cubicBezTo>
                <a:cubicBezTo>
                  <a:pt x="0" y="134"/>
                  <a:pt x="0" y="134"/>
                  <a:pt x="0" y="134"/>
                </a:cubicBezTo>
                <a:cubicBezTo>
                  <a:pt x="0" y="144"/>
                  <a:pt x="8" y="152"/>
                  <a:pt x="18" y="152"/>
                </a:cubicBezTo>
                <a:cubicBezTo>
                  <a:pt x="209" y="152"/>
                  <a:pt x="209" y="152"/>
                  <a:pt x="209" y="152"/>
                </a:cubicBezTo>
                <a:cubicBezTo>
                  <a:pt x="219" y="152"/>
                  <a:pt x="226" y="144"/>
                  <a:pt x="227" y="134"/>
                </a:cubicBezTo>
                <a:cubicBezTo>
                  <a:pt x="227" y="17"/>
                  <a:pt x="227" y="17"/>
                  <a:pt x="227" y="17"/>
                </a:cubicBezTo>
                <a:cubicBezTo>
                  <a:pt x="226" y="8"/>
                  <a:pt x="219" y="0"/>
                  <a:pt x="209" y="0"/>
                </a:cubicBezTo>
                <a:close/>
                <a:moveTo>
                  <a:pt x="209" y="136"/>
                </a:moveTo>
                <a:cubicBezTo>
                  <a:pt x="18" y="136"/>
                  <a:pt x="18" y="136"/>
                  <a:pt x="18" y="136"/>
                </a:cubicBezTo>
                <a:cubicBezTo>
                  <a:pt x="16" y="136"/>
                  <a:pt x="15" y="135"/>
                  <a:pt x="15" y="134"/>
                </a:cubicBezTo>
                <a:cubicBezTo>
                  <a:pt x="15" y="71"/>
                  <a:pt x="15" y="71"/>
                  <a:pt x="15" y="71"/>
                </a:cubicBezTo>
                <a:cubicBezTo>
                  <a:pt x="211" y="71"/>
                  <a:pt x="211" y="71"/>
                  <a:pt x="211" y="71"/>
                </a:cubicBezTo>
                <a:cubicBezTo>
                  <a:pt x="211" y="134"/>
                  <a:pt x="211" y="134"/>
                  <a:pt x="211" y="134"/>
                </a:cubicBezTo>
                <a:cubicBezTo>
                  <a:pt x="211" y="135"/>
                  <a:pt x="210" y="136"/>
                  <a:pt x="209" y="136"/>
                </a:cubicBezTo>
                <a:close/>
              </a:path>
            </a:pathLst>
          </a:custGeom>
          <a:solidFill>
            <a:sysClr val="window" lastClr="FFFFFF"/>
          </a:solidFill>
          <a:ln w="9525">
            <a:noFill/>
            <a:round/>
          </a:ln>
        </p:spPr>
        <p:txBody>
          <a:bodyPr vert="horz" wrap="square" lIns="121682" tIns="60841" rIns="121682" bIns="60841" numCol="1" anchor="t" anchorCtr="0" compatLnSpc="1"/>
          <a:lstStyle/>
          <a:p>
            <a:pPr defTabSz="1217295">
              <a:defRPr/>
            </a:pPr>
            <a:endParaRPr lang="en-US" sz="3190" kern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66" name="Freeform 167"/>
          <p:cNvSpPr>
            <a:spLocks noEditPoints="1"/>
          </p:cNvSpPr>
          <p:nvPr/>
        </p:nvSpPr>
        <p:spPr bwMode="auto">
          <a:xfrm>
            <a:off x="8480189" y="2329234"/>
            <a:ext cx="331059" cy="333707"/>
          </a:xfrm>
          <a:custGeom>
            <a:avLst/>
            <a:gdLst/>
            <a:ahLst/>
            <a:cxnLst>
              <a:cxn ang="0">
                <a:pos x="58" y="47"/>
              </a:cxn>
              <a:cxn ang="0">
                <a:pos x="47" y="58"/>
              </a:cxn>
              <a:cxn ang="0">
                <a:pos x="11" y="58"/>
              </a:cxn>
              <a:cxn ang="0">
                <a:pos x="0" y="47"/>
              </a:cxn>
              <a:cxn ang="0">
                <a:pos x="0" y="10"/>
              </a:cxn>
              <a:cxn ang="0">
                <a:pos x="11" y="0"/>
              </a:cxn>
              <a:cxn ang="0">
                <a:pos x="47" y="0"/>
              </a:cxn>
              <a:cxn ang="0">
                <a:pos x="58" y="10"/>
              </a:cxn>
              <a:cxn ang="0">
                <a:pos x="58" y="47"/>
              </a:cxn>
              <a:cxn ang="0">
                <a:pos x="49" y="21"/>
              </a:cxn>
              <a:cxn ang="0">
                <a:pos x="49" y="17"/>
              </a:cxn>
              <a:cxn ang="0">
                <a:pos x="45" y="13"/>
              </a:cxn>
              <a:cxn ang="0">
                <a:pos x="42" y="13"/>
              </a:cxn>
              <a:cxn ang="0">
                <a:pos x="24" y="31"/>
              </a:cxn>
              <a:cxn ang="0">
                <a:pos x="16" y="23"/>
              </a:cxn>
              <a:cxn ang="0">
                <a:pos x="13" y="23"/>
              </a:cxn>
              <a:cxn ang="0">
                <a:pos x="9" y="27"/>
              </a:cxn>
              <a:cxn ang="0">
                <a:pos x="9" y="30"/>
              </a:cxn>
              <a:cxn ang="0">
                <a:pos x="22" y="44"/>
              </a:cxn>
              <a:cxn ang="0">
                <a:pos x="26" y="44"/>
              </a:cxn>
              <a:cxn ang="0">
                <a:pos x="49" y="21"/>
              </a:cxn>
            </a:cxnLst>
            <a:rect l="0" t="0" r="r" b="b"/>
            <a:pathLst>
              <a:path w="58" h="58">
                <a:moveTo>
                  <a:pt x="58" y="47"/>
                </a:moveTo>
                <a:cubicBezTo>
                  <a:pt x="58" y="53"/>
                  <a:pt x="53" y="58"/>
                  <a:pt x="47" y="58"/>
                </a:cubicBezTo>
                <a:cubicBezTo>
                  <a:pt x="11" y="58"/>
                  <a:pt x="11" y="58"/>
                  <a:pt x="11" y="58"/>
                </a:cubicBezTo>
                <a:cubicBezTo>
                  <a:pt x="5" y="58"/>
                  <a:pt x="0" y="53"/>
                  <a:pt x="0" y="47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4"/>
                  <a:pt x="5" y="0"/>
                  <a:pt x="11" y="0"/>
                </a:cubicBezTo>
                <a:cubicBezTo>
                  <a:pt x="47" y="0"/>
                  <a:pt x="47" y="0"/>
                  <a:pt x="47" y="0"/>
                </a:cubicBezTo>
                <a:cubicBezTo>
                  <a:pt x="53" y="0"/>
                  <a:pt x="58" y="4"/>
                  <a:pt x="58" y="10"/>
                </a:cubicBezTo>
                <a:lnTo>
                  <a:pt x="58" y="47"/>
                </a:lnTo>
                <a:close/>
                <a:moveTo>
                  <a:pt x="49" y="21"/>
                </a:moveTo>
                <a:cubicBezTo>
                  <a:pt x="50" y="20"/>
                  <a:pt x="50" y="18"/>
                  <a:pt x="49" y="17"/>
                </a:cubicBezTo>
                <a:cubicBezTo>
                  <a:pt x="45" y="13"/>
                  <a:pt x="45" y="13"/>
                  <a:pt x="45" y="13"/>
                </a:cubicBezTo>
                <a:cubicBezTo>
                  <a:pt x="44" y="12"/>
                  <a:pt x="43" y="12"/>
                  <a:pt x="42" y="13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2"/>
                  <a:pt x="14" y="22"/>
                  <a:pt x="13" y="23"/>
                </a:cubicBezTo>
                <a:cubicBezTo>
                  <a:pt x="9" y="27"/>
                  <a:pt x="9" y="27"/>
                  <a:pt x="9" y="27"/>
                </a:cubicBezTo>
                <a:cubicBezTo>
                  <a:pt x="8" y="28"/>
                  <a:pt x="8" y="29"/>
                  <a:pt x="9" y="30"/>
                </a:cubicBezTo>
                <a:cubicBezTo>
                  <a:pt x="22" y="44"/>
                  <a:pt x="22" y="44"/>
                  <a:pt x="22" y="44"/>
                </a:cubicBezTo>
                <a:cubicBezTo>
                  <a:pt x="23" y="45"/>
                  <a:pt x="25" y="45"/>
                  <a:pt x="26" y="44"/>
                </a:cubicBezTo>
                <a:lnTo>
                  <a:pt x="49" y="21"/>
                </a:lnTo>
                <a:close/>
              </a:path>
            </a:pathLst>
          </a:custGeom>
          <a:solidFill>
            <a:srgbClr val="FCAF26"/>
          </a:solidFill>
          <a:ln w="9525">
            <a:noFill/>
            <a:round/>
          </a:ln>
        </p:spPr>
        <p:txBody>
          <a:bodyPr vert="horz" wrap="square" lIns="121682" tIns="60841" rIns="121682" bIns="60841" numCol="1" anchor="t" anchorCtr="0" compatLnSpc="1"/>
          <a:lstStyle/>
          <a:p>
            <a:pPr defTabSz="1217295">
              <a:defRPr/>
            </a:pPr>
            <a:endParaRPr lang="en-US" sz="3190" kern="0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67" name="Freeform 167"/>
          <p:cNvSpPr>
            <a:spLocks noEditPoints="1"/>
          </p:cNvSpPr>
          <p:nvPr/>
        </p:nvSpPr>
        <p:spPr bwMode="auto">
          <a:xfrm>
            <a:off x="3384277" y="2329234"/>
            <a:ext cx="331059" cy="333707"/>
          </a:xfrm>
          <a:custGeom>
            <a:avLst/>
            <a:gdLst/>
            <a:ahLst/>
            <a:cxnLst>
              <a:cxn ang="0">
                <a:pos x="58" y="47"/>
              </a:cxn>
              <a:cxn ang="0">
                <a:pos x="47" y="58"/>
              </a:cxn>
              <a:cxn ang="0">
                <a:pos x="11" y="58"/>
              </a:cxn>
              <a:cxn ang="0">
                <a:pos x="0" y="47"/>
              </a:cxn>
              <a:cxn ang="0">
                <a:pos x="0" y="10"/>
              </a:cxn>
              <a:cxn ang="0">
                <a:pos x="11" y="0"/>
              </a:cxn>
              <a:cxn ang="0">
                <a:pos x="47" y="0"/>
              </a:cxn>
              <a:cxn ang="0">
                <a:pos x="58" y="10"/>
              </a:cxn>
              <a:cxn ang="0">
                <a:pos x="58" y="47"/>
              </a:cxn>
              <a:cxn ang="0">
                <a:pos x="49" y="21"/>
              </a:cxn>
              <a:cxn ang="0">
                <a:pos x="49" y="17"/>
              </a:cxn>
              <a:cxn ang="0">
                <a:pos x="45" y="13"/>
              </a:cxn>
              <a:cxn ang="0">
                <a:pos x="42" y="13"/>
              </a:cxn>
              <a:cxn ang="0">
                <a:pos x="24" y="31"/>
              </a:cxn>
              <a:cxn ang="0">
                <a:pos x="16" y="23"/>
              </a:cxn>
              <a:cxn ang="0">
                <a:pos x="13" y="23"/>
              </a:cxn>
              <a:cxn ang="0">
                <a:pos x="9" y="27"/>
              </a:cxn>
              <a:cxn ang="0">
                <a:pos x="9" y="30"/>
              </a:cxn>
              <a:cxn ang="0">
                <a:pos x="22" y="44"/>
              </a:cxn>
              <a:cxn ang="0">
                <a:pos x="26" y="44"/>
              </a:cxn>
              <a:cxn ang="0">
                <a:pos x="49" y="21"/>
              </a:cxn>
            </a:cxnLst>
            <a:rect l="0" t="0" r="r" b="b"/>
            <a:pathLst>
              <a:path w="58" h="58">
                <a:moveTo>
                  <a:pt x="58" y="47"/>
                </a:moveTo>
                <a:cubicBezTo>
                  <a:pt x="58" y="53"/>
                  <a:pt x="53" y="58"/>
                  <a:pt x="47" y="58"/>
                </a:cubicBezTo>
                <a:cubicBezTo>
                  <a:pt x="11" y="58"/>
                  <a:pt x="11" y="58"/>
                  <a:pt x="11" y="58"/>
                </a:cubicBezTo>
                <a:cubicBezTo>
                  <a:pt x="5" y="58"/>
                  <a:pt x="0" y="53"/>
                  <a:pt x="0" y="47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4"/>
                  <a:pt x="5" y="0"/>
                  <a:pt x="11" y="0"/>
                </a:cubicBezTo>
                <a:cubicBezTo>
                  <a:pt x="47" y="0"/>
                  <a:pt x="47" y="0"/>
                  <a:pt x="47" y="0"/>
                </a:cubicBezTo>
                <a:cubicBezTo>
                  <a:pt x="53" y="0"/>
                  <a:pt x="58" y="4"/>
                  <a:pt x="58" y="10"/>
                </a:cubicBezTo>
                <a:lnTo>
                  <a:pt x="58" y="47"/>
                </a:lnTo>
                <a:close/>
                <a:moveTo>
                  <a:pt x="49" y="21"/>
                </a:moveTo>
                <a:cubicBezTo>
                  <a:pt x="50" y="20"/>
                  <a:pt x="50" y="18"/>
                  <a:pt x="49" y="17"/>
                </a:cubicBezTo>
                <a:cubicBezTo>
                  <a:pt x="45" y="13"/>
                  <a:pt x="45" y="13"/>
                  <a:pt x="45" y="13"/>
                </a:cubicBezTo>
                <a:cubicBezTo>
                  <a:pt x="44" y="12"/>
                  <a:pt x="43" y="12"/>
                  <a:pt x="42" y="13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2"/>
                  <a:pt x="14" y="22"/>
                  <a:pt x="13" y="23"/>
                </a:cubicBezTo>
                <a:cubicBezTo>
                  <a:pt x="9" y="27"/>
                  <a:pt x="9" y="27"/>
                  <a:pt x="9" y="27"/>
                </a:cubicBezTo>
                <a:cubicBezTo>
                  <a:pt x="8" y="28"/>
                  <a:pt x="8" y="29"/>
                  <a:pt x="9" y="30"/>
                </a:cubicBezTo>
                <a:cubicBezTo>
                  <a:pt x="22" y="44"/>
                  <a:pt x="22" y="44"/>
                  <a:pt x="22" y="44"/>
                </a:cubicBezTo>
                <a:cubicBezTo>
                  <a:pt x="23" y="45"/>
                  <a:pt x="25" y="45"/>
                  <a:pt x="26" y="44"/>
                </a:cubicBezTo>
                <a:lnTo>
                  <a:pt x="49" y="21"/>
                </a:lnTo>
                <a:close/>
              </a:path>
            </a:pathLst>
          </a:custGeom>
          <a:solidFill>
            <a:srgbClr val="B47730"/>
          </a:solidFill>
          <a:ln w="9525">
            <a:noFill/>
            <a:round/>
          </a:ln>
        </p:spPr>
        <p:txBody>
          <a:bodyPr vert="horz" wrap="square" lIns="121682" tIns="60841" rIns="121682" bIns="60841" numCol="1" anchor="t" anchorCtr="0" compatLnSpc="1"/>
          <a:lstStyle/>
          <a:p>
            <a:pPr defTabSz="1217295">
              <a:defRPr/>
            </a:pPr>
            <a:endParaRPr lang="en-US" sz="3190" kern="0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68" name="Freeform 167"/>
          <p:cNvSpPr>
            <a:spLocks noEditPoints="1"/>
          </p:cNvSpPr>
          <p:nvPr/>
        </p:nvSpPr>
        <p:spPr bwMode="auto">
          <a:xfrm>
            <a:off x="8480189" y="3653792"/>
            <a:ext cx="331059" cy="333707"/>
          </a:xfrm>
          <a:custGeom>
            <a:avLst/>
            <a:gdLst/>
            <a:ahLst/>
            <a:cxnLst>
              <a:cxn ang="0">
                <a:pos x="58" y="47"/>
              </a:cxn>
              <a:cxn ang="0">
                <a:pos x="47" y="58"/>
              </a:cxn>
              <a:cxn ang="0">
                <a:pos x="11" y="58"/>
              </a:cxn>
              <a:cxn ang="0">
                <a:pos x="0" y="47"/>
              </a:cxn>
              <a:cxn ang="0">
                <a:pos x="0" y="10"/>
              </a:cxn>
              <a:cxn ang="0">
                <a:pos x="11" y="0"/>
              </a:cxn>
              <a:cxn ang="0">
                <a:pos x="47" y="0"/>
              </a:cxn>
              <a:cxn ang="0">
                <a:pos x="58" y="10"/>
              </a:cxn>
              <a:cxn ang="0">
                <a:pos x="58" y="47"/>
              </a:cxn>
              <a:cxn ang="0">
                <a:pos x="49" y="21"/>
              </a:cxn>
              <a:cxn ang="0">
                <a:pos x="49" y="17"/>
              </a:cxn>
              <a:cxn ang="0">
                <a:pos x="45" y="13"/>
              </a:cxn>
              <a:cxn ang="0">
                <a:pos x="42" y="13"/>
              </a:cxn>
              <a:cxn ang="0">
                <a:pos x="24" y="31"/>
              </a:cxn>
              <a:cxn ang="0">
                <a:pos x="16" y="23"/>
              </a:cxn>
              <a:cxn ang="0">
                <a:pos x="13" y="23"/>
              </a:cxn>
              <a:cxn ang="0">
                <a:pos x="9" y="27"/>
              </a:cxn>
              <a:cxn ang="0">
                <a:pos x="9" y="30"/>
              </a:cxn>
              <a:cxn ang="0">
                <a:pos x="22" y="44"/>
              </a:cxn>
              <a:cxn ang="0">
                <a:pos x="26" y="44"/>
              </a:cxn>
              <a:cxn ang="0">
                <a:pos x="49" y="21"/>
              </a:cxn>
            </a:cxnLst>
            <a:rect l="0" t="0" r="r" b="b"/>
            <a:pathLst>
              <a:path w="58" h="58">
                <a:moveTo>
                  <a:pt x="58" y="47"/>
                </a:moveTo>
                <a:cubicBezTo>
                  <a:pt x="58" y="53"/>
                  <a:pt x="53" y="58"/>
                  <a:pt x="47" y="58"/>
                </a:cubicBezTo>
                <a:cubicBezTo>
                  <a:pt x="11" y="58"/>
                  <a:pt x="11" y="58"/>
                  <a:pt x="11" y="58"/>
                </a:cubicBezTo>
                <a:cubicBezTo>
                  <a:pt x="5" y="58"/>
                  <a:pt x="0" y="53"/>
                  <a:pt x="0" y="47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4"/>
                  <a:pt x="5" y="0"/>
                  <a:pt x="11" y="0"/>
                </a:cubicBezTo>
                <a:cubicBezTo>
                  <a:pt x="47" y="0"/>
                  <a:pt x="47" y="0"/>
                  <a:pt x="47" y="0"/>
                </a:cubicBezTo>
                <a:cubicBezTo>
                  <a:pt x="53" y="0"/>
                  <a:pt x="58" y="4"/>
                  <a:pt x="58" y="10"/>
                </a:cubicBezTo>
                <a:lnTo>
                  <a:pt x="58" y="47"/>
                </a:lnTo>
                <a:close/>
                <a:moveTo>
                  <a:pt x="49" y="21"/>
                </a:moveTo>
                <a:cubicBezTo>
                  <a:pt x="50" y="20"/>
                  <a:pt x="50" y="18"/>
                  <a:pt x="49" y="17"/>
                </a:cubicBezTo>
                <a:cubicBezTo>
                  <a:pt x="45" y="13"/>
                  <a:pt x="45" y="13"/>
                  <a:pt x="45" y="13"/>
                </a:cubicBezTo>
                <a:cubicBezTo>
                  <a:pt x="44" y="12"/>
                  <a:pt x="43" y="12"/>
                  <a:pt x="42" y="13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2"/>
                  <a:pt x="14" y="22"/>
                  <a:pt x="13" y="23"/>
                </a:cubicBezTo>
                <a:cubicBezTo>
                  <a:pt x="9" y="27"/>
                  <a:pt x="9" y="27"/>
                  <a:pt x="9" y="27"/>
                </a:cubicBezTo>
                <a:cubicBezTo>
                  <a:pt x="8" y="28"/>
                  <a:pt x="8" y="29"/>
                  <a:pt x="9" y="30"/>
                </a:cubicBezTo>
                <a:cubicBezTo>
                  <a:pt x="22" y="44"/>
                  <a:pt x="22" y="44"/>
                  <a:pt x="22" y="44"/>
                </a:cubicBezTo>
                <a:cubicBezTo>
                  <a:pt x="23" y="45"/>
                  <a:pt x="25" y="45"/>
                  <a:pt x="26" y="44"/>
                </a:cubicBezTo>
                <a:lnTo>
                  <a:pt x="49" y="21"/>
                </a:lnTo>
                <a:close/>
              </a:path>
            </a:pathLst>
          </a:custGeom>
          <a:solidFill>
            <a:srgbClr val="B47730"/>
          </a:solidFill>
          <a:ln w="9525">
            <a:noFill/>
            <a:round/>
          </a:ln>
        </p:spPr>
        <p:txBody>
          <a:bodyPr vert="horz" wrap="square" lIns="121682" tIns="60841" rIns="121682" bIns="60841" numCol="1" anchor="t" anchorCtr="0" compatLnSpc="1"/>
          <a:lstStyle/>
          <a:p>
            <a:pPr defTabSz="1217295">
              <a:defRPr/>
            </a:pPr>
            <a:endParaRPr lang="en-US" sz="3190" kern="0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69" name="Freeform 167"/>
          <p:cNvSpPr>
            <a:spLocks noEditPoints="1"/>
          </p:cNvSpPr>
          <p:nvPr/>
        </p:nvSpPr>
        <p:spPr bwMode="auto">
          <a:xfrm>
            <a:off x="3384277" y="3653792"/>
            <a:ext cx="331059" cy="333707"/>
          </a:xfrm>
          <a:custGeom>
            <a:avLst/>
            <a:gdLst/>
            <a:ahLst/>
            <a:cxnLst>
              <a:cxn ang="0">
                <a:pos x="58" y="47"/>
              </a:cxn>
              <a:cxn ang="0">
                <a:pos x="47" y="58"/>
              </a:cxn>
              <a:cxn ang="0">
                <a:pos x="11" y="58"/>
              </a:cxn>
              <a:cxn ang="0">
                <a:pos x="0" y="47"/>
              </a:cxn>
              <a:cxn ang="0">
                <a:pos x="0" y="10"/>
              </a:cxn>
              <a:cxn ang="0">
                <a:pos x="11" y="0"/>
              </a:cxn>
              <a:cxn ang="0">
                <a:pos x="47" y="0"/>
              </a:cxn>
              <a:cxn ang="0">
                <a:pos x="58" y="10"/>
              </a:cxn>
              <a:cxn ang="0">
                <a:pos x="58" y="47"/>
              </a:cxn>
              <a:cxn ang="0">
                <a:pos x="49" y="21"/>
              </a:cxn>
              <a:cxn ang="0">
                <a:pos x="49" y="17"/>
              </a:cxn>
              <a:cxn ang="0">
                <a:pos x="45" y="13"/>
              </a:cxn>
              <a:cxn ang="0">
                <a:pos x="42" y="13"/>
              </a:cxn>
              <a:cxn ang="0">
                <a:pos x="24" y="31"/>
              </a:cxn>
              <a:cxn ang="0">
                <a:pos x="16" y="23"/>
              </a:cxn>
              <a:cxn ang="0">
                <a:pos x="13" y="23"/>
              </a:cxn>
              <a:cxn ang="0">
                <a:pos x="9" y="27"/>
              </a:cxn>
              <a:cxn ang="0">
                <a:pos x="9" y="30"/>
              </a:cxn>
              <a:cxn ang="0">
                <a:pos x="22" y="44"/>
              </a:cxn>
              <a:cxn ang="0">
                <a:pos x="26" y="44"/>
              </a:cxn>
              <a:cxn ang="0">
                <a:pos x="49" y="21"/>
              </a:cxn>
            </a:cxnLst>
            <a:rect l="0" t="0" r="r" b="b"/>
            <a:pathLst>
              <a:path w="58" h="58">
                <a:moveTo>
                  <a:pt x="58" y="47"/>
                </a:moveTo>
                <a:cubicBezTo>
                  <a:pt x="58" y="53"/>
                  <a:pt x="53" y="58"/>
                  <a:pt x="47" y="58"/>
                </a:cubicBezTo>
                <a:cubicBezTo>
                  <a:pt x="11" y="58"/>
                  <a:pt x="11" y="58"/>
                  <a:pt x="11" y="58"/>
                </a:cubicBezTo>
                <a:cubicBezTo>
                  <a:pt x="5" y="58"/>
                  <a:pt x="0" y="53"/>
                  <a:pt x="0" y="47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4"/>
                  <a:pt x="5" y="0"/>
                  <a:pt x="11" y="0"/>
                </a:cubicBezTo>
                <a:cubicBezTo>
                  <a:pt x="47" y="0"/>
                  <a:pt x="47" y="0"/>
                  <a:pt x="47" y="0"/>
                </a:cubicBezTo>
                <a:cubicBezTo>
                  <a:pt x="53" y="0"/>
                  <a:pt x="58" y="4"/>
                  <a:pt x="58" y="10"/>
                </a:cubicBezTo>
                <a:lnTo>
                  <a:pt x="58" y="47"/>
                </a:lnTo>
                <a:close/>
                <a:moveTo>
                  <a:pt x="49" y="21"/>
                </a:moveTo>
                <a:cubicBezTo>
                  <a:pt x="50" y="20"/>
                  <a:pt x="50" y="18"/>
                  <a:pt x="49" y="17"/>
                </a:cubicBezTo>
                <a:cubicBezTo>
                  <a:pt x="45" y="13"/>
                  <a:pt x="45" y="13"/>
                  <a:pt x="45" y="13"/>
                </a:cubicBezTo>
                <a:cubicBezTo>
                  <a:pt x="44" y="12"/>
                  <a:pt x="43" y="12"/>
                  <a:pt x="42" y="13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2"/>
                  <a:pt x="14" y="22"/>
                  <a:pt x="13" y="23"/>
                </a:cubicBezTo>
                <a:cubicBezTo>
                  <a:pt x="9" y="27"/>
                  <a:pt x="9" y="27"/>
                  <a:pt x="9" y="27"/>
                </a:cubicBezTo>
                <a:cubicBezTo>
                  <a:pt x="8" y="28"/>
                  <a:pt x="8" y="29"/>
                  <a:pt x="9" y="30"/>
                </a:cubicBezTo>
                <a:cubicBezTo>
                  <a:pt x="22" y="44"/>
                  <a:pt x="22" y="44"/>
                  <a:pt x="22" y="44"/>
                </a:cubicBezTo>
                <a:cubicBezTo>
                  <a:pt x="23" y="45"/>
                  <a:pt x="25" y="45"/>
                  <a:pt x="26" y="44"/>
                </a:cubicBezTo>
                <a:lnTo>
                  <a:pt x="49" y="21"/>
                </a:lnTo>
                <a:close/>
              </a:path>
            </a:pathLst>
          </a:custGeom>
          <a:solidFill>
            <a:srgbClr val="FCAF26"/>
          </a:solidFill>
          <a:ln w="9525">
            <a:noFill/>
            <a:round/>
          </a:ln>
        </p:spPr>
        <p:txBody>
          <a:bodyPr vert="horz" wrap="square" lIns="121682" tIns="60841" rIns="121682" bIns="60841" numCol="1" anchor="t" anchorCtr="0" compatLnSpc="1"/>
          <a:lstStyle/>
          <a:p>
            <a:pPr defTabSz="1217295">
              <a:defRPr/>
            </a:pPr>
            <a:endParaRPr lang="en-US" sz="3190" kern="0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70" name="Freeform 167"/>
          <p:cNvSpPr>
            <a:spLocks noEditPoints="1"/>
          </p:cNvSpPr>
          <p:nvPr/>
        </p:nvSpPr>
        <p:spPr bwMode="auto">
          <a:xfrm>
            <a:off x="8480189" y="4978351"/>
            <a:ext cx="331059" cy="333707"/>
          </a:xfrm>
          <a:custGeom>
            <a:avLst/>
            <a:gdLst/>
            <a:ahLst/>
            <a:cxnLst>
              <a:cxn ang="0">
                <a:pos x="58" y="47"/>
              </a:cxn>
              <a:cxn ang="0">
                <a:pos x="47" y="58"/>
              </a:cxn>
              <a:cxn ang="0">
                <a:pos x="11" y="58"/>
              </a:cxn>
              <a:cxn ang="0">
                <a:pos x="0" y="47"/>
              </a:cxn>
              <a:cxn ang="0">
                <a:pos x="0" y="10"/>
              </a:cxn>
              <a:cxn ang="0">
                <a:pos x="11" y="0"/>
              </a:cxn>
              <a:cxn ang="0">
                <a:pos x="47" y="0"/>
              </a:cxn>
              <a:cxn ang="0">
                <a:pos x="58" y="10"/>
              </a:cxn>
              <a:cxn ang="0">
                <a:pos x="58" y="47"/>
              </a:cxn>
              <a:cxn ang="0">
                <a:pos x="49" y="21"/>
              </a:cxn>
              <a:cxn ang="0">
                <a:pos x="49" y="17"/>
              </a:cxn>
              <a:cxn ang="0">
                <a:pos x="45" y="13"/>
              </a:cxn>
              <a:cxn ang="0">
                <a:pos x="42" y="13"/>
              </a:cxn>
              <a:cxn ang="0">
                <a:pos x="24" y="31"/>
              </a:cxn>
              <a:cxn ang="0">
                <a:pos x="16" y="23"/>
              </a:cxn>
              <a:cxn ang="0">
                <a:pos x="13" y="23"/>
              </a:cxn>
              <a:cxn ang="0">
                <a:pos x="9" y="27"/>
              </a:cxn>
              <a:cxn ang="0">
                <a:pos x="9" y="30"/>
              </a:cxn>
              <a:cxn ang="0">
                <a:pos x="22" y="44"/>
              </a:cxn>
              <a:cxn ang="0">
                <a:pos x="26" y="44"/>
              </a:cxn>
              <a:cxn ang="0">
                <a:pos x="49" y="21"/>
              </a:cxn>
            </a:cxnLst>
            <a:rect l="0" t="0" r="r" b="b"/>
            <a:pathLst>
              <a:path w="58" h="58">
                <a:moveTo>
                  <a:pt x="58" y="47"/>
                </a:moveTo>
                <a:cubicBezTo>
                  <a:pt x="58" y="53"/>
                  <a:pt x="53" y="58"/>
                  <a:pt x="47" y="58"/>
                </a:cubicBezTo>
                <a:cubicBezTo>
                  <a:pt x="11" y="58"/>
                  <a:pt x="11" y="58"/>
                  <a:pt x="11" y="58"/>
                </a:cubicBezTo>
                <a:cubicBezTo>
                  <a:pt x="5" y="58"/>
                  <a:pt x="0" y="53"/>
                  <a:pt x="0" y="47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4"/>
                  <a:pt x="5" y="0"/>
                  <a:pt x="11" y="0"/>
                </a:cubicBezTo>
                <a:cubicBezTo>
                  <a:pt x="47" y="0"/>
                  <a:pt x="47" y="0"/>
                  <a:pt x="47" y="0"/>
                </a:cubicBezTo>
                <a:cubicBezTo>
                  <a:pt x="53" y="0"/>
                  <a:pt x="58" y="4"/>
                  <a:pt x="58" y="10"/>
                </a:cubicBezTo>
                <a:lnTo>
                  <a:pt x="58" y="47"/>
                </a:lnTo>
                <a:close/>
                <a:moveTo>
                  <a:pt x="49" y="21"/>
                </a:moveTo>
                <a:cubicBezTo>
                  <a:pt x="50" y="20"/>
                  <a:pt x="50" y="18"/>
                  <a:pt x="49" y="17"/>
                </a:cubicBezTo>
                <a:cubicBezTo>
                  <a:pt x="45" y="13"/>
                  <a:pt x="45" y="13"/>
                  <a:pt x="45" y="13"/>
                </a:cubicBezTo>
                <a:cubicBezTo>
                  <a:pt x="44" y="12"/>
                  <a:pt x="43" y="12"/>
                  <a:pt x="42" y="13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2"/>
                  <a:pt x="14" y="22"/>
                  <a:pt x="13" y="23"/>
                </a:cubicBezTo>
                <a:cubicBezTo>
                  <a:pt x="9" y="27"/>
                  <a:pt x="9" y="27"/>
                  <a:pt x="9" y="27"/>
                </a:cubicBezTo>
                <a:cubicBezTo>
                  <a:pt x="8" y="28"/>
                  <a:pt x="8" y="29"/>
                  <a:pt x="9" y="30"/>
                </a:cubicBezTo>
                <a:cubicBezTo>
                  <a:pt x="22" y="44"/>
                  <a:pt x="22" y="44"/>
                  <a:pt x="22" y="44"/>
                </a:cubicBezTo>
                <a:cubicBezTo>
                  <a:pt x="23" y="45"/>
                  <a:pt x="25" y="45"/>
                  <a:pt x="26" y="44"/>
                </a:cubicBezTo>
                <a:lnTo>
                  <a:pt x="49" y="21"/>
                </a:lnTo>
                <a:close/>
              </a:path>
            </a:pathLst>
          </a:custGeom>
          <a:solidFill>
            <a:srgbClr val="FCAF26"/>
          </a:solidFill>
          <a:ln w="9525">
            <a:noFill/>
            <a:round/>
          </a:ln>
        </p:spPr>
        <p:txBody>
          <a:bodyPr vert="horz" wrap="square" lIns="121682" tIns="60841" rIns="121682" bIns="60841" numCol="1" anchor="t" anchorCtr="0" compatLnSpc="1"/>
          <a:lstStyle/>
          <a:p>
            <a:pPr defTabSz="1217295">
              <a:defRPr/>
            </a:pPr>
            <a:endParaRPr lang="en-US" sz="3190" kern="0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71" name="Freeform 167"/>
          <p:cNvSpPr>
            <a:spLocks noEditPoints="1"/>
          </p:cNvSpPr>
          <p:nvPr/>
        </p:nvSpPr>
        <p:spPr bwMode="auto">
          <a:xfrm>
            <a:off x="3384277" y="4978351"/>
            <a:ext cx="331059" cy="333707"/>
          </a:xfrm>
          <a:custGeom>
            <a:avLst/>
            <a:gdLst/>
            <a:ahLst/>
            <a:cxnLst>
              <a:cxn ang="0">
                <a:pos x="58" y="47"/>
              </a:cxn>
              <a:cxn ang="0">
                <a:pos x="47" y="58"/>
              </a:cxn>
              <a:cxn ang="0">
                <a:pos x="11" y="58"/>
              </a:cxn>
              <a:cxn ang="0">
                <a:pos x="0" y="47"/>
              </a:cxn>
              <a:cxn ang="0">
                <a:pos x="0" y="10"/>
              </a:cxn>
              <a:cxn ang="0">
                <a:pos x="11" y="0"/>
              </a:cxn>
              <a:cxn ang="0">
                <a:pos x="47" y="0"/>
              </a:cxn>
              <a:cxn ang="0">
                <a:pos x="58" y="10"/>
              </a:cxn>
              <a:cxn ang="0">
                <a:pos x="58" y="47"/>
              </a:cxn>
              <a:cxn ang="0">
                <a:pos x="49" y="21"/>
              </a:cxn>
              <a:cxn ang="0">
                <a:pos x="49" y="17"/>
              </a:cxn>
              <a:cxn ang="0">
                <a:pos x="45" y="13"/>
              </a:cxn>
              <a:cxn ang="0">
                <a:pos x="42" y="13"/>
              </a:cxn>
              <a:cxn ang="0">
                <a:pos x="24" y="31"/>
              </a:cxn>
              <a:cxn ang="0">
                <a:pos x="16" y="23"/>
              </a:cxn>
              <a:cxn ang="0">
                <a:pos x="13" y="23"/>
              </a:cxn>
              <a:cxn ang="0">
                <a:pos x="9" y="27"/>
              </a:cxn>
              <a:cxn ang="0">
                <a:pos x="9" y="30"/>
              </a:cxn>
              <a:cxn ang="0">
                <a:pos x="22" y="44"/>
              </a:cxn>
              <a:cxn ang="0">
                <a:pos x="26" y="44"/>
              </a:cxn>
              <a:cxn ang="0">
                <a:pos x="49" y="21"/>
              </a:cxn>
            </a:cxnLst>
            <a:rect l="0" t="0" r="r" b="b"/>
            <a:pathLst>
              <a:path w="58" h="58">
                <a:moveTo>
                  <a:pt x="58" y="47"/>
                </a:moveTo>
                <a:cubicBezTo>
                  <a:pt x="58" y="53"/>
                  <a:pt x="53" y="58"/>
                  <a:pt x="47" y="58"/>
                </a:cubicBezTo>
                <a:cubicBezTo>
                  <a:pt x="11" y="58"/>
                  <a:pt x="11" y="58"/>
                  <a:pt x="11" y="58"/>
                </a:cubicBezTo>
                <a:cubicBezTo>
                  <a:pt x="5" y="58"/>
                  <a:pt x="0" y="53"/>
                  <a:pt x="0" y="47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4"/>
                  <a:pt x="5" y="0"/>
                  <a:pt x="11" y="0"/>
                </a:cubicBezTo>
                <a:cubicBezTo>
                  <a:pt x="47" y="0"/>
                  <a:pt x="47" y="0"/>
                  <a:pt x="47" y="0"/>
                </a:cubicBezTo>
                <a:cubicBezTo>
                  <a:pt x="53" y="0"/>
                  <a:pt x="58" y="4"/>
                  <a:pt x="58" y="10"/>
                </a:cubicBezTo>
                <a:lnTo>
                  <a:pt x="58" y="47"/>
                </a:lnTo>
                <a:close/>
                <a:moveTo>
                  <a:pt x="49" y="21"/>
                </a:moveTo>
                <a:cubicBezTo>
                  <a:pt x="50" y="20"/>
                  <a:pt x="50" y="18"/>
                  <a:pt x="49" y="17"/>
                </a:cubicBezTo>
                <a:cubicBezTo>
                  <a:pt x="45" y="13"/>
                  <a:pt x="45" y="13"/>
                  <a:pt x="45" y="13"/>
                </a:cubicBezTo>
                <a:cubicBezTo>
                  <a:pt x="44" y="12"/>
                  <a:pt x="43" y="12"/>
                  <a:pt x="42" y="13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2"/>
                  <a:pt x="14" y="22"/>
                  <a:pt x="13" y="23"/>
                </a:cubicBezTo>
                <a:cubicBezTo>
                  <a:pt x="9" y="27"/>
                  <a:pt x="9" y="27"/>
                  <a:pt x="9" y="27"/>
                </a:cubicBezTo>
                <a:cubicBezTo>
                  <a:pt x="8" y="28"/>
                  <a:pt x="8" y="29"/>
                  <a:pt x="9" y="30"/>
                </a:cubicBezTo>
                <a:cubicBezTo>
                  <a:pt x="22" y="44"/>
                  <a:pt x="22" y="44"/>
                  <a:pt x="22" y="44"/>
                </a:cubicBezTo>
                <a:cubicBezTo>
                  <a:pt x="23" y="45"/>
                  <a:pt x="25" y="45"/>
                  <a:pt x="26" y="44"/>
                </a:cubicBezTo>
                <a:lnTo>
                  <a:pt x="49" y="21"/>
                </a:lnTo>
                <a:close/>
              </a:path>
            </a:pathLst>
          </a:custGeom>
          <a:solidFill>
            <a:srgbClr val="B47730"/>
          </a:solidFill>
          <a:ln w="9525">
            <a:noFill/>
            <a:round/>
          </a:ln>
        </p:spPr>
        <p:txBody>
          <a:bodyPr vert="horz" wrap="square" lIns="121682" tIns="60841" rIns="121682" bIns="60841" numCol="1" anchor="t" anchorCtr="0" compatLnSpc="1"/>
          <a:lstStyle/>
          <a:p>
            <a:pPr defTabSz="1217295">
              <a:defRPr/>
            </a:pPr>
            <a:endParaRPr lang="en-US" sz="3190" kern="0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72" name="TextBox 13"/>
          <p:cNvSpPr txBox="1"/>
          <p:nvPr/>
        </p:nvSpPr>
        <p:spPr>
          <a:xfrm>
            <a:off x="908990" y="3661074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000000"/>
                </a:solidFill>
                <a:cs typeface="+mn-ea"/>
                <a:sym typeface="+mn-lt"/>
              </a:rPr>
              <a:t>单击编辑标题</a:t>
            </a:r>
            <a:endParaRPr lang="en-US" sz="1600" b="1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73" name="TextBox 13"/>
          <p:cNvSpPr txBox="1"/>
          <p:nvPr/>
        </p:nvSpPr>
        <p:spPr>
          <a:xfrm>
            <a:off x="913071" y="3946979"/>
            <a:ext cx="233399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000000"/>
                </a:solidFill>
                <a:cs typeface="+mn-ea"/>
                <a:sym typeface="+mn-lt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74" name="TextBox 13"/>
          <p:cNvSpPr txBox="1"/>
          <p:nvPr/>
        </p:nvSpPr>
        <p:spPr>
          <a:xfrm>
            <a:off x="908990" y="4952119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000000"/>
                </a:solidFill>
                <a:cs typeface="+mn-ea"/>
                <a:sym typeface="+mn-lt"/>
              </a:rPr>
              <a:t>单击编辑标题</a:t>
            </a:r>
            <a:endParaRPr lang="en-US" sz="1600" b="1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75" name="TextBox 13"/>
          <p:cNvSpPr txBox="1"/>
          <p:nvPr/>
        </p:nvSpPr>
        <p:spPr>
          <a:xfrm>
            <a:off x="913071" y="5238024"/>
            <a:ext cx="233399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000000"/>
                </a:solidFill>
                <a:cs typeface="+mn-ea"/>
                <a:sym typeface="+mn-lt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76" name="TextBox 13"/>
          <p:cNvSpPr txBox="1"/>
          <p:nvPr/>
        </p:nvSpPr>
        <p:spPr>
          <a:xfrm>
            <a:off x="908990" y="2293225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000000"/>
                </a:solidFill>
                <a:cs typeface="+mn-ea"/>
                <a:sym typeface="+mn-lt"/>
              </a:rPr>
              <a:t>单击编辑标题</a:t>
            </a:r>
            <a:endParaRPr lang="en-US" sz="1600" b="1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77" name="TextBox 13"/>
          <p:cNvSpPr txBox="1"/>
          <p:nvPr/>
        </p:nvSpPr>
        <p:spPr>
          <a:xfrm>
            <a:off x="913071" y="2579130"/>
            <a:ext cx="233399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000000"/>
                </a:solidFill>
                <a:cs typeface="+mn-ea"/>
                <a:sym typeface="+mn-lt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78" name="TextBox 13"/>
          <p:cNvSpPr txBox="1"/>
          <p:nvPr/>
        </p:nvSpPr>
        <p:spPr>
          <a:xfrm>
            <a:off x="8949239" y="3646738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000000"/>
                </a:solidFill>
                <a:cs typeface="+mn-ea"/>
                <a:sym typeface="+mn-lt"/>
              </a:rPr>
              <a:t>单击编辑标题</a:t>
            </a:r>
            <a:endParaRPr lang="en-US" sz="1600" b="1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79" name="TextBox 13"/>
          <p:cNvSpPr txBox="1"/>
          <p:nvPr/>
        </p:nvSpPr>
        <p:spPr>
          <a:xfrm>
            <a:off x="8953320" y="3932643"/>
            <a:ext cx="233399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000000"/>
                </a:solidFill>
                <a:cs typeface="+mn-ea"/>
                <a:sym typeface="+mn-lt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80" name="TextBox 13"/>
          <p:cNvSpPr txBox="1"/>
          <p:nvPr/>
        </p:nvSpPr>
        <p:spPr>
          <a:xfrm>
            <a:off x="8949239" y="4937783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000000"/>
                </a:solidFill>
                <a:cs typeface="+mn-ea"/>
                <a:sym typeface="+mn-lt"/>
              </a:rPr>
              <a:t>单击编辑标题</a:t>
            </a:r>
            <a:endParaRPr lang="en-US" sz="1600" b="1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81" name="TextBox 13"/>
          <p:cNvSpPr txBox="1"/>
          <p:nvPr/>
        </p:nvSpPr>
        <p:spPr>
          <a:xfrm>
            <a:off x="8953320" y="5223688"/>
            <a:ext cx="233399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000000"/>
                </a:solidFill>
                <a:cs typeface="+mn-ea"/>
                <a:sym typeface="+mn-lt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82" name="TextBox 13"/>
          <p:cNvSpPr txBox="1"/>
          <p:nvPr/>
        </p:nvSpPr>
        <p:spPr>
          <a:xfrm>
            <a:off x="8949239" y="2278889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000000"/>
                </a:solidFill>
                <a:cs typeface="+mn-ea"/>
                <a:sym typeface="+mn-lt"/>
              </a:rPr>
              <a:t>单击编辑标题</a:t>
            </a:r>
            <a:endParaRPr lang="en-US" sz="1600" b="1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83" name="TextBox 13"/>
          <p:cNvSpPr txBox="1"/>
          <p:nvPr/>
        </p:nvSpPr>
        <p:spPr>
          <a:xfrm>
            <a:off x="8953320" y="2564794"/>
            <a:ext cx="233399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000000"/>
                </a:solidFill>
                <a:cs typeface="+mn-ea"/>
                <a:sym typeface="+mn-lt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84" name="五边形 83"/>
          <p:cNvSpPr/>
          <p:nvPr/>
        </p:nvSpPr>
        <p:spPr>
          <a:xfrm>
            <a:off x="-19050" y="285751"/>
            <a:ext cx="443593" cy="371928"/>
          </a:xfrm>
          <a:prstGeom prst="homePlate">
            <a:avLst/>
          </a:prstGeom>
          <a:solidFill>
            <a:srgbClr val="934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85" name="TextBox 15"/>
          <p:cNvSpPr txBox="1">
            <a:spLocks noChangeArrowheads="1"/>
          </p:cNvSpPr>
          <p:nvPr/>
        </p:nvSpPr>
        <p:spPr bwMode="auto">
          <a:xfrm>
            <a:off x="854399" y="245869"/>
            <a:ext cx="33203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+mn-lt"/>
                <a:ea typeface="+mn-ea"/>
                <a:cs typeface="+mn-ea"/>
                <a:sym typeface="+mn-lt"/>
              </a:rPr>
              <a:t>单击此处</a:t>
            </a:r>
            <a:r>
              <a:rPr lang="zh-CN" altLang="en-US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+mn-lt"/>
                <a:ea typeface="+mn-ea"/>
                <a:cs typeface="+mn-ea"/>
                <a:sym typeface="+mn-lt"/>
              </a:rPr>
              <a:t>添加</a:t>
            </a:r>
            <a:r>
              <a:rPr lang="zh-CN" altLang="en-US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+mn-lt"/>
                <a:ea typeface="+mn-ea"/>
                <a:cs typeface="+mn-ea"/>
                <a:sym typeface="+mn-lt"/>
              </a:rPr>
              <a:t>标题</a:t>
            </a:r>
            <a:endParaRPr lang="zh-CN" altLang="en-US" sz="2400" b="1" dirty="0">
              <a:solidFill>
                <a:prstClr val="black">
                  <a:lumMod val="85000"/>
                  <a:lumOff val="15000"/>
                </a:prst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6" name="燕尾形 85"/>
          <p:cNvSpPr/>
          <p:nvPr/>
        </p:nvSpPr>
        <p:spPr>
          <a:xfrm>
            <a:off x="317370" y="303019"/>
            <a:ext cx="319315" cy="354659"/>
          </a:xfrm>
          <a:prstGeom prst="chevron">
            <a:avLst/>
          </a:prstGeom>
          <a:solidFill>
            <a:srgbClr val="B477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87" name="燕尾形 86"/>
          <p:cNvSpPr/>
          <p:nvPr/>
        </p:nvSpPr>
        <p:spPr>
          <a:xfrm>
            <a:off x="535084" y="303019"/>
            <a:ext cx="319315" cy="354659"/>
          </a:xfrm>
          <a:prstGeom prst="chevron">
            <a:avLst/>
          </a:prstGeom>
          <a:solidFill>
            <a:srgbClr val="FCAF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grpSp>
        <p:nvGrpSpPr>
          <p:cNvPr id="88" name="组合 87"/>
          <p:cNvGrpSpPr/>
          <p:nvPr/>
        </p:nvGrpSpPr>
        <p:grpSpPr>
          <a:xfrm>
            <a:off x="0" y="6743701"/>
            <a:ext cx="12192000" cy="128587"/>
            <a:chOff x="0" y="6672263"/>
            <a:chExt cx="10844214" cy="185737"/>
          </a:xfrm>
        </p:grpSpPr>
        <p:sp>
          <p:nvSpPr>
            <p:cNvPr id="89" name="矩形 88"/>
            <p:cNvSpPr/>
            <p:nvPr/>
          </p:nvSpPr>
          <p:spPr>
            <a:xfrm>
              <a:off x="0" y="6672263"/>
              <a:ext cx="3614738" cy="185737"/>
            </a:xfrm>
            <a:prstGeom prst="rect">
              <a:avLst/>
            </a:prstGeom>
            <a:solidFill>
              <a:srgbClr val="9345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90" name="矩形 89"/>
            <p:cNvSpPr/>
            <p:nvPr/>
          </p:nvSpPr>
          <p:spPr>
            <a:xfrm>
              <a:off x="3614738" y="6672263"/>
              <a:ext cx="3614738" cy="185737"/>
            </a:xfrm>
            <a:prstGeom prst="rect">
              <a:avLst/>
            </a:prstGeom>
            <a:solidFill>
              <a:srgbClr val="B477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91" name="矩形 90"/>
            <p:cNvSpPr/>
            <p:nvPr/>
          </p:nvSpPr>
          <p:spPr>
            <a:xfrm>
              <a:off x="7229476" y="6672263"/>
              <a:ext cx="3614738" cy="185737"/>
            </a:xfrm>
            <a:prstGeom prst="rect">
              <a:avLst/>
            </a:prstGeom>
            <a:solidFill>
              <a:srgbClr val="FCAF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cxnSp>
        <p:nvCxnSpPr>
          <p:cNvPr id="92" name="直接连接符 91"/>
          <p:cNvCxnSpPr/>
          <p:nvPr/>
        </p:nvCxnSpPr>
        <p:spPr>
          <a:xfrm>
            <a:off x="3457575" y="528638"/>
            <a:ext cx="8010525" cy="0"/>
          </a:xfrm>
          <a:prstGeom prst="line">
            <a:avLst/>
          </a:prstGeom>
          <a:ln>
            <a:solidFill>
              <a:srgbClr val="B477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矩形 92"/>
          <p:cNvSpPr/>
          <p:nvPr/>
        </p:nvSpPr>
        <p:spPr>
          <a:xfrm>
            <a:off x="12096750" y="164681"/>
            <a:ext cx="114300" cy="63133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3"/>
          <p:cNvSpPr>
            <a:spLocks noChangeArrowheads="1"/>
          </p:cNvSpPr>
          <p:nvPr/>
        </p:nvSpPr>
        <p:spPr bwMode="auto">
          <a:xfrm rot="13978264">
            <a:off x="3976688" y="3443285"/>
            <a:ext cx="2087562" cy="2116138"/>
          </a:xfrm>
          <a:custGeom>
            <a:avLst/>
            <a:gdLst>
              <a:gd name="T0" fmla="*/ 3563 w 10688"/>
              <a:gd name="T1" fmla="*/ 7062 h 10844"/>
              <a:gd name="T2" fmla="*/ 3563 w 10688"/>
              <a:gd name="T3" fmla="*/ 7062 h 10844"/>
              <a:gd name="T4" fmla="*/ 4563 w 10688"/>
              <a:gd name="T5" fmla="*/ 10749 h 10844"/>
              <a:gd name="T6" fmla="*/ 7937 w 10688"/>
              <a:gd name="T7" fmla="*/ 9812 h 10844"/>
              <a:gd name="T8" fmla="*/ 9062 w 10688"/>
              <a:gd name="T9" fmla="*/ 2782 h 10844"/>
              <a:gd name="T10" fmla="*/ 2032 w 10688"/>
              <a:gd name="T11" fmla="*/ 1626 h 10844"/>
              <a:gd name="T12" fmla="*/ 0 w 10688"/>
              <a:gd name="T13" fmla="*/ 4907 h 10844"/>
              <a:gd name="T14" fmla="*/ 3563 w 10688"/>
              <a:gd name="T15" fmla="*/ 7062 h 108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688" h="10844">
                <a:moveTo>
                  <a:pt x="3563" y="7062"/>
                </a:moveTo>
                <a:lnTo>
                  <a:pt x="3563" y="7062"/>
                </a:lnTo>
                <a:cubicBezTo>
                  <a:pt x="4375" y="8187"/>
                  <a:pt x="4688" y="9500"/>
                  <a:pt x="4563" y="10749"/>
                </a:cubicBezTo>
                <a:cubicBezTo>
                  <a:pt x="5718" y="10843"/>
                  <a:pt x="6906" y="10562"/>
                  <a:pt x="7937" y="9812"/>
                </a:cubicBezTo>
                <a:cubicBezTo>
                  <a:pt x="10187" y="8187"/>
                  <a:pt x="10687" y="5032"/>
                  <a:pt x="9062" y="2782"/>
                </a:cubicBezTo>
                <a:cubicBezTo>
                  <a:pt x="7437" y="500"/>
                  <a:pt x="4282" y="0"/>
                  <a:pt x="2032" y="1626"/>
                </a:cubicBezTo>
                <a:cubicBezTo>
                  <a:pt x="907" y="2438"/>
                  <a:pt x="219" y="3657"/>
                  <a:pt x="0" y="4907"/>
                </a:cubicBezTo>
                <a:cubicBezTo>
                  <a:pt x="1375" y="5126"/>
                  <a:pt x="2688" y="5843"/>
                  <a:pt x="3563" y="7062"/>
                </a:cubicBezTo>
              </a:path>
            </a:pathLst>
          </a:custGeom>
          <a:solidFill>
            <a:srgbClr val="FCAF26"/>
          </a:solidFill>
          <a:ln>
            <a:noFill/>
          </a:ln>
          <a:effectLst/>
        </p:spPr>
        <p:txBody>
          <a:bodyPr wrap="none" lIns="121910" tIns="60955" rIns="121910" bIns="60955" anchor="ctr"/>
          <a:lstStyle/>
          <a:p>
            <a:pPr defTabSz="544195">
              <a:defRPr/>
            </a:pPr>
            <a:endParaRPr lang="en-US" sz="2150" kern="0">
              <a:solidFill>
                <a:srgbClr val="E2E3E9"/>
              </a:solidFill>
              <a:cs typeface="+mn-ea"/>
              <a:sym typeface="+mn-lt"/>
            </a:endParaRPr>
          </a:p>
        </p:txBody>
      </p:sp>
      <p:sp>
        <p:nvSpPr>
          <p:cNvPr id="13" name="Freeform 3"/>
          <p:cNvSpPr>
            <a:spLocks noChangeArrowheads="1"/>
          </p:cNvSpPr>
          <p:nvPr/>
        </p:nvSpPr>
        <p:spPr bwMode="auto">
          <a:xfrm rot="19397468">
            <a:off x="4473575" y="1957385"/>
            <a:ext cx="2085975" cy="2117725"/>
          </a:xfrm>
          <a:custGeom>
            <a:avLst/>
            <a:gdLst>
              <a:gd name="T0" fmla="*/ 3563 w 10688"/>
              <a:gd name="T1" fmla="*/ 7062 h 10844"/>
              <a:gd name="T2" fmla="*/ 3563 w 10688"/>
              <a:gd name="T3" fmla="*/ 7062 h 10844"/>
              <a:gd name="T4" fmla="*/ 4563 w 10688"/>
              <a:gd name="T5" fmla="*/ 10749 h 10844"/>
              <a:gd name="T6" fmla="*/ 7937 w 10688"/>
              <a:gd name="T7" fmla="*/ 9812 h 10844"/>
              <a:gd name="T8" fmla="*/ 9062 w 10688"/>
              <a:gd name="T9" fmla="*/ 2782 h 10844"/>
              <a:gd name="T10" fmla="*/ 2032 w 10688"/>
              <a:gd name="T11" fmla="*/ 1626 h 10844"/>
              <a:gd name="T12" fmla="*/ 0 w 10688"/>
              <a:gd name="T13" fmla="*/ 4907 h 10844"/>
              <a:gd name="T14" fmla="*/ 3563 w 10688"/>
              <a:gd name="T15" fmla="*/ 7062 h 108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688" h="10844">
                <a:moveTo>
                  <a:pt x="3563" y="7062"/>
                </a:moveTo>
                <a:lnTo>
                  <a:pt x="3563" y="7062"/>
                </a:lnTo>
                <a:cubicBezTo>
                  <a:pt x="4375" y="8187"/>
                  <a:pt x="4688" y="9500"/>
                  <a:pt x="4563" y="10749"/>
                </a:cubicBezTo>
                <a:cubicBezTo>
                  <a:pt x="5718" y="10843"/>
                  <a:pt x="6906" y="10562"/>
                  <a:pt x="7937" y="9812"/>
                </a:cubicBezTo>
                <a:cubicBezTo>
                  <a:pt x="10187" y="8187"/>
                  <a:pt x="10687" y="5032"/>
                  <a:pt x="9062" y="2782"/>
                </a:cubicBezTo>
                <a:cubicBezTo>
                  <a:pt x="7437" y="500"/>
                  <a:pt x="4282" y="0"/>
                  <a:pt x="2032" y="1626"/>
                </a:cubicBezTo>
                <a:cubicBezTo>
                  <a:pt x="907" y="2438"/>
                  <a:pt x="219" y="3657"/>
                  <a:pt x="0" y="4907"/>
                </a:cubicBezTo>
                <a:cubicBezTo>
                  <a:pt x="1375" y="5126"/>
                  <a:pt x="2688" y="5843"/>
                  <a:pt x="3563" y="7062"/>
                </a:cubicBezTo>
              </a:path>
            </a:pathLst>
          </a:custGeom>
          <a:solidFill>
            <a:srgbClr val="B47730"/>
          </a:solidFill>
          <a:ln>
            <a:noFill/>
          </a:ln>
          <a:effectLst/>
        </p:spPr>
        <p:txBody>
          <a:bodyPr wrap="none" lIns="121910" tIns="60955" rIns="121910" bIns="60955" anchor="ctr"/>
          <a:lstStyle/>
          <a:p>
            <a:pPr defTabSz="544195">
              <a:defRPr/>
            </a:pPr>
            <a:endParaRPr lang="en-US" sz="2150" kern="0">
              <a:solidFill>
                <a:srgbClr val="E2E3E9"/>
              </a:solidFill>
              <a:cs typeface="+mn-ea"/>
              <a:sym typeface="+mn-lt"/>
            </a:endParaRPr>
          </a:p>
        </p:txBody>
      </p:sp>
      <p:sp>
        <p:nvSpPr>
          <p:cNvPr id="14" name="Freeform 3"/>
          <p:cNvSpPr>
            <a:spLocks noChangeArrowheads="1"/>
          </p:cNvSpPr>
          <p:nvPr/>
        </p:nvSpPr>
        <p:spPr bwMode="auto">
          <a:xfrm rot="3202081">
            <a:off x="5945981" y="2450304"/>
            <a:ext cx="2087563" cy="2117725"/>
          </a:xfrm>
          <a:custGeom>
            <a:avLst/>
            <a:gdLst>
              <a:gd name="T0" fmla="*/ 3563 w 10688"/>
              <a:gd name="T1" fmla="*/ 7062 h 10844"/>
              <a:gd name="T2" fmla="*/ 3563 w 10688"/>
              <a:gd name="T3" fmla="*/ 7062 h 10844"/>
              <a:gd name="T4" fmla="*/ 4563 w 10688"/>
              <a:gd name="T5" fmla="*/ 10749 h 10844"/>
              <a:gd name="T6" fmla="*/ 7937 w 10688"/>
              <a:gd name="T7" fmla="*/ 9812 h 10844"/>
              <a:gd name="T8" fmla="*/ 9062 w 10688"/>
              <a:gd name="T9" fmla="*/ 2782 h 10844"/>
              <a:gd name="T10" fmla="*/ 2032 w 10688"/>
              <a:gd name="T11" fmla="*/ 1626 h 10844"/>
              <a:gd name="T12" fmla="*/ 0 w 10688"/>
              <a:gd name="T13" fmla="*/ 4907 h 10844"/>
              <a:gd name="T14" fmla="*/ 3563 w 10688"/>
              <a:gd name="T15" fmla="*/ 7062 h 108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688" h="10844">
                <a:moveTo>
                  <a:pt x="3563" y="7062"/>
                </a:moveTo>
                <a:lnTo>
                  <a:pt x="3563" y="7062"/>
                </a:lnTo>
                <a:cubicBezTo>
                  <a:pt x="4375" y="8187"/>
                  <a:pt x="4688" y="9500"/>
                  <a:pt x="4563" y="10749"/>
                </a:cubicBezTo>
                <a:cubicBezTo>
                  <a:pt x="5718" y="10843"/>
                  <a:pt x="6906" y="10562"/>
                  <a:pt x="7937" y="9812"/>
                </a:cubicBezTo>
                <a:cubicBezTo>
                  <a:pt x="10187" y="8187"/>
                  <a:pt x="10687" y="5032"/>
                  <a:pt x="9062" y="2782"/>
                </a:cubicBezTo>
                <a:cubicBezTo>
                  <a:pt x="7437" y="500"/>
                  <a:pt x="4282" y="0"/>
                  <a:pt x="2032" y="1626"/>
                </a:cubicBezTo>
                <a:cubicBezTo>
                  <a:pt x="907" y="2438"/>
                  <a:pt x="219" y="3657"/>
                  <a:pt x="0" y="4907"/>
                </a:cubicBezTo>
                <a:cubicBezTo>
                  <a:pt x="1375" y="5126"/>
                  <a:pt x="2688" y="5843"/>
                  <a:pt x="3563" y="7062"/>
                </a:cubicBezTo>
              </a:path>
            </a:pathLst>
          </a:custGeom>
          <a:solidFill>
            <a:srgbClr val="FCAF26"/>
          </a:solidFill>
          <a:ln>
            <a:noFill/>
          </a:ln>
          <a:effectLst/>
        </p:spPr>
        <p:txBody>
          <a:bodyPr wrap="none" lIns="121910" tIns="60955" rIns="121910" bIns="60955" anchor="ctr"/>
          <a:lstStyle/>
          <a:p>
            <a:pPr defTabSz="544195">
              <a:defRPr/>
            </a:pPr>
            <a:endParaRPr lang="en-US" sz="2150" kern="0">
              <a:solidFill>
                <a:srgbClr val="E2E3E9"/>
              </a:solidFill>
              <a:cs typeface="+mn-ea"/>
              <a:sym typeface="+mn-lt"/>
            </a:endParaRPr>
          </a:p>
        </p:txBody>
      </p:sp>
      <p:sp>
        <p:nvSpPr>
          <p:cNvPr id="15" name="Freeform 3"/>
          <p:cNvSpPr>
            <a:spLocks noChangeArrowheads="1"/>
          </p:cNvSpPr>
          <p:nvPr/>
        </p:nvSpPr>
        <p:spPr bwMode="auto">
          <a:xfrm rot="8579122">
            <a:off x="5449888" y="3925885"/>
            <a:ext cx="2085975" cy="2116138"/>
          </a:xfrm>
          <a:custGeom>
            <a:avLst/>
            <a:gdLst>
              <a:gd name="T0" fmla="*/ 3563 w 10688"/>
              <a:gd name="T1" fmla="*/ 7062 h 10844"/>
              <a:gd name="T2" fmla="*/ 3563 w 10688"/>
              <a:gd name="T3" fmla="*/ 7062 h 10844"/>
              <a:gd name="T4" fmla="*/ 4563 w 10688"/>
              <a:gd name="T5" fmla="*/ 10749 h 10844"/>
              <a:gd name="T6" fmla="*/ 7937 w 10688"/>
              <a:gd name="T7" fmla="*/ 9812 h 10844"/>
              <a:gd name="T8" fmla="*/ 9062 w 10688"/>
              <a:gd name="T9" fmla="*/ 2782 h 10844"/>
              <a:gd name="T10" fmla="*/ 2032 w 10688"/>
              <a:gd name="T11" fmla="*/ 1626 h 10844"/>
              <a:gd name="T12" fmla="*/ 0 w 10688"/>
              <a:gd name="T13" fmla="*/ 4907 h 10844"/>
              <a:gd name="T14" fmla="*/ 3563 w 10688"/>
              <a:gd name="T15" fmla="*/ 7062 h 108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688" h="10844">
                <a:moveTo>
                  <a:pt x="3563" y="7062"/>
                </a:moveTo>
                <a:lnTo>
                  <a:pt x="3563" y="7062"/>
                </a:lnTo>
                <a:cubicBezTo>
                  <a:pt x="4375" y="8187"/>
                  <a:pt x="4688" y="9500"/>
                  <a:pt x="4563" y="10749"/>
                </a:cubicBezTo>
                <a:cubicBezTo>
                  <a:pt x="5718" y="10843"/>
                  <a:pt x="6906" y="10562"/>
                  <a:pt x="7937" y="9812"/>
                </a:cubicBezTo>
                <a:cubicBezTo>
                  <a:pt x="10187" y="8187"/>
                  <a:pt x="10687" y="5032"/>
                  <a:pt x="9062" y="2782"/>
                </a:cubicBezTo>
                <a:cubicBezTo>
                  <a:pt x="7437" y="500"/>
                  <a:pt x="4282" y="0"/>
                  <a:pt x="2032" y="1626"/>
                </a:cubicBezTo>
                <a:cubicBezTo>
                  <a:pt x="907" y="2438"/>
                  <a:pt x="219" y="3657"/>
                  <a:pt x="0" y="4907"/>
                </a:cubicBezTo>
                <a:cubicBezTo>
                  <a:pt x="1375" y="5126"/>
                  <a:pt x="2688" y="5843"/>
                  <a:pt x="3563" y="7062"/>
                </a:cubicBezTo>
              </a:path>
            </a:pathLst>
          </a:custGeom>
          <a:solidFill>
            <a:srgbClr val="B47730"/>
          </a:solidFill>
          <a:ln>
            <a:noFill/>
          </a:ln>
          <a:effectLst/>
        </p:spPr>
        <p:txBody>
          <a:bodyPr wrap="none" lIns="121910" tIns="60955" rIns="121910" bIns="60955" anchor="ctr"/>
          <a:lstStyle/>
          <a:p>
            <a:pPr defTabSz="544195">
              <a:defRPr/>
            </a:pPr>
            <a:endParaRPr lang="en-US" sz="2150" kern="0">
              <a:solidFill>
                <a:srgbClr val="E2E3E9"/>
              </a:solidFill>
              <a:cs typeface="+mn-ea"/>
              <a:sym typeface="+mn-lt"/>
            </a:endParaRPr>
          </a:p>
        </p:txBody>
      </p:sp>
      <p:sp>
        <p:nvSpPr>
          <p:cNvPr id="16" name="TextBox 22"/>
          <p:cNvSpPr txBox="1">
            <a:spLocks noChangeArrowheads="1"/>
          </p:cNvSpPr>
          <p:nvPr/>
        </p:nvSpPr>
        <p:spPr bwMode="auto">
          <a:xfrm>
            <a:off x="4813300" y="2447923"/>
            <a:ext cx="1319213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84" tIns="60941" rIns="121884" bIns="60941">
            <a:spAutoFit/>
          </a:bodyPr>
          <a:lstStyle>
            <a:lvl1pPr defTabSz="5429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5429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5429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5429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5429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5429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5429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5429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5429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5400" b="1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S</a:t>
            </a:r>
            <a:endParaRPr lang="ru-RU" altLang="zh-CN" sz="5400" b="1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" name="TextBox 24"/>
          <p:cNvSpPr txBox="1">
            <a:spLocks noChangeArrowheads="1"/>
          </p:cNvSpPr>
          <p:nvPr/>
        </p:nvSpPr>
        <p:spPr bwMode="auto">
          <a:xfrm>
            <a:off x="5815013" y="4708523"/>
            <a:ext cx="1319212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84" tIns="60941" rIns="121884" bIns="60941">
            <a:spAutoFit/>
          </a:bodyPr>
          <a:lstStyle>
            <a:lvl1pPr defTabSz="5429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5429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5429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5429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5429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5429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5429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5429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5429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5400" b="1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T</a:t>
            </a:r>
            <a:endParaRPr lang="ru-RU" altLang="zh-CN" sz="5400" b="1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8" name="TextBox 25"/>
          <p:cNvSpPr txBox="1">
            <a:spLocks noChangeArrowheads="1"/>
          </p:cNvSpPr>
          <p:nvPr/>
        </p:nvSpPr>
        <p:spPr bwMode="auto">
          <a:xfrm>
            <a:off x="6450013" y="3109910"/>
            <a:ext cx="13208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84" tIns="60941" rIns="121884" bIns="60941">
            <a:spAutoFit/>
          </a:bodyPr>
          <a:lstStyle>
            <a:lvl1pPr defTabSz="5429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5429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5429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5429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5429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5429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5429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5429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5429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5400" b="1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W</a:t>
            </a:r>
            <a:endParaRPr lang="ru-RU" altLang="zh-CN" sz="5400" b="1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9" name="TextBox 33"/>
          <p:cNvSpPr txBox="1">
            <a:spLocks noChangeArrowheads="1"/>
          </p:cNvSpPr>
          <p:nvPr/>
        </p:nvSpPr>
        <p:spPr bwMode="auto">
          <a:xfrm>
            <a:off x="4327525" y="4056060"/>
            <a:ext cx="131921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84" tIns="60941" rIns="121884" bIns="60941">
            <a:spAutoFit/>
          </a:bodyPr>
          <a:lstStyle>
            <a:lvl1pPr defTabSz="5429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5429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5429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5429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5429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5429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5429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5429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5429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5400" b="1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O</a:t>
            </a:r>
            <a:endParaRPr lang="ru-RU" altLang="zh-CN" sz="5400" b="1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0" name="TextBox 13"/>
          <p:cNvSpPr txBox="1">
            <a:spLocks noChangeArrowheads="1"/>
          </p:cNvSpPr>
          <p:nvPr/>
        </p:nvSpPr>
        <p:spPr bwMode="auto">
          <a:xfrm>
            <a:off x="1835150" y="2489198"/>
            <a:ext cx="23368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latin typeface="+mn-lt"/>
                <a:ea typeface="+mn-ea"/>
                <a:cs typeface="+mn-ea"/>
                <a:sym typeface="+mn-lt"/>
              </a:rPr>
              <a:t>单击编辑标题</a:t>
            </a:r>
            <a:endParaRPr lang="en-US" sz="1600" b="1">
              <a:solidFill>
                <a:srgbClr val="445469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1" name="TextBox 13"/>
          <p:cNvSpPr txBox="1">
            <a:spLocks noChangeArrowheads="1"/>
          </p:cNvSpPr>
          <p:nvPr/>
        </p:nvSpPr>
        <p:spPr bwMode="auto">
          <a:xfrm>
            <a:off x="1835150" y="2787648"/>
            <a:ext cx="20304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latin typeface="+mn-lt"/>
                <a:ea typeface="+mn-ea"/>
                <a:cs typeface="+mn-ea"/>
                <a:sym typeface="+mn-lt"/>
              </a:rPr>
              <a:t>单击此处可编辑内容，根据您的需要自由拉伸文本框大小</a:t>
            </a:r>
            <a:endParaRPr lang="en-US" altLang="zh-CN" sz="1200">
              <a:solidFill>
                <a:srgbClr val="445469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2" name="TextBox 13"/>
          <p:cNvSpPr txBox="1">
            <a:spLocks noChangeArrowheads="1"/>
          </p:cNvSpPr>
          <p:nvPr/>
        </p:nvSpPr>
        <p:spPr bwMode="auto">
          <a:xfrm>
            <a:off x="1835150" y="4529135"/>
            <a:ext cx="23368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latin typeface="+mn-lt"/>
                <a:ea typeface="+mn-ea"/>
                <a:cs typeface="+mn-ea"/>
                <a:sym typeface="+mn-lt"/>
              </a:rPr>
              <a:t>单击编辑标题</a:t>
            </a:r>
            <a:endParaRPr lang="en-US" sz="1600" b="1">
              <a:solidFill>
                <a:srgbClr val="445469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3" name="TextBox 13"/>
          <p:cNvSpPr txBox="1">
            <a:spLocks noChangeArrowheads="1"/>
          </p:cNvSpPr>
          <p:nvPr/>
        </p:nvSpPr>
        <p:spPr bwMode="auto">
          <a:xfrm>
            <a:off x="1835150" y="4827585"/>
            <a:ext cx="20304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latin typeface="+mn-lt"/>
                <a:ea typeface="+mn-ea"/>
                <a:cs typeface="+mn-ea"/>
                <a:sym typeface="+mn-lt"/>
              </a:rPr>
              <a:t>单击此处可编辑内容，根据您的需要自由拉伸文本框大小</a:t>
            </a:r>
            <a:endParaRPr lang="en-US" altLang="zh-CN" sz="1200">
              <a:solidFill>
                <a:srgbClr val="445469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4" name="TextBox 13"/>
          <p:cNvSpPr txBox="1">
            <a:spLocks noChangeArrowheads="1"/>
          </p:cNvSpPr>
          <p:nvPr/>
        </p:nvSpPr>
        <p:spPr bwMode="auto">
          <a:xfrm>
            <a:off x="8280400" y="2489198"/>
            <a:ext cx="233838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latin typeface="+mn-lt"/>
                <a:ea typeface="+mn-ea"/>
                <a:cs typeface="+mn-ea"/>
                <a:sym typeface="+mn-lt"/>
              </a:rPr>
              <a:t>单击编辑标题</a:t>
            </a:r>
            <a:endParaRPr lang="en-US" sz="1600" b="1">
              <a:solidFill>
                <a:srgbClr val="445469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5" name="TextBox 13"/>
          <p:cNvSpPr txBox="1">
            <a:spLocks noChangeArrowheads="1"/>
          </p:cNvSpPr>
          <p:nvPr/>
        </p:nvSpPr>
        <p:spPr bwMode="auto">
          <a:xfrm>
            <a:off x="8280400" y="2787648"/>
            <a:ext cx="20304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latin typeface="+mn-lt"/>
                <a:ea typeface="+mn-ea"/>
                <a:cs typeface="+mn-ea"/>
                <a:sym typeface="+mn-lt"/>
              </a:rPr>
              <a:t>单击此处可编辑内容，根据您的需要自由拉伸文本框大小</a:t>
            </a:r>
            <a:endParaRPr lang="en-US" altLang="zh-CN" sz="1200">
              <a:solidFill>
                <a:srgbClr val="445469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6" name="TextBox 13"/>
          <p:cNvSpPr txBox="1">
            <a:spLocks noChangeArrowheads="1"/>
          </p:cNvSpPr>
          <p:nvPr/>
        </p:nvSpPr>
        <p:spPr bwMode="auto">
          <a:xfrm>
            <a:off x="8280400" y="4529135"/>
            <a:ext cx="233838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latin typeface="+mn-lt"/>
                <a:ea typeface="+mn-ea"/>
                <a:cs typeface="+mn-ea"/>
                <a:sym typeface="+mn-lt"/>
              </a:rPr>
              <a:t>单击编辑标题</a:t>
            </a:r>
            <a:endParaRPr lang="en-US" sz="1600" b="1">
              <a:solidFill>
                <a:srgbClr val="445469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7" name="TextBox 13"/>
          <p:cNvSpPr txBox="1">
            <a:spLocks noChangeArrowheads="1"/>
          </p:cNvSpPr>
          <p:nvPr/>
        </p:nvSpPr>
        <p:spPr bwMode="auto">
          <a:xfrm>
            <a:off x="8280400" y="4827585"/>
            <a:ext cx="20304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latin typeface="+mn-lt"/>
                <a:ea typeface="+mn-ea"/>
                <a:cs typeface="+mn-ea"/>
                <a:sym typeface="+mn-lt"/>
              </a:rPr>
              <a:t>单击此处可编辑内容，根据您的需要自由拉伸文本框大小</a:t>
            </a:r>
            <a:endParaRPr lang="en-US" altLang="zh-CN" sz="1200">
              <a:solidFill>
                <a:srgbClr val="445469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8" name="五边形 27"/>
          <p:cNvSpPr/>
          <p:nvPr/>
        </p:nvSpPr>
        <p:spPr>
          <a:xfrm>
            <a:off x="-19050" y="285751"/>
            <a:ext cx="443593" cy="371928"/>
          </a:xfrm>
          <a:prstGeom prst="homePlate">
            <a:avLst/>
          </a:prstGeom>
          <a:solidFill>
            <a:srgbClr val="934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9" name="TextBox 15"/>
          <p:cNvSpPr txBox="1">
            <a:spLocks noChangeArrowheads="1"/>
          </p:cNvSpPr>
          <p:nvPr/>
        </p:nvSpPr>
        <p:spPr bwMode="auto">
          <a:xfrm>
            <a:off x="854399" y="245869"/>
            <a:ext cx="33203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+mn-lt"/>
                <a:ea typeface="+mn-ea"/>
                <a:cs typeface="+mn-ea"/>
                <a:sym typeface="+mn-lt"/>
              </a:rPr>
              <a:t>单击此处</a:t>
            </a:r>
            <a:r>
              <a:rPr lang="zh-CN" altLang="en-US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+mn-lt"/>
                <a:ea typeface="+mn-ea"/>
                <a:cs typeface="+mn-ea"/>
                <a:sym typeface="+mn-lt"/>
              </a:rPr>
              <a:t>添加</a:t>
            </a:r>
            <a:r>
              <a:rPr lang="zh-CN" altLang="en-US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+mn-lt"/>
                <a:ea typeface="+mn-ea"/>
                <a:cs typeface="+mn-ea"/>
                <a:sym typeface="+mn-lt"/>
              </a:rPr>
              <a:t>标题</a:t>
            </a:r>
            <a:endParaRPr lang="zh-CN" altLang="en-US" sz="2400" b="1" dirty="0">
              <a:solidFill>
                <a:prstClr val="black">
                  <a:lumMod val="85000"/>
                  <a:lumOff val="15000"/>
                </a:prst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0" name="燕尾形 29"/>
          <p:cNvSpPr/>
          <p:nvPr/>
        </p:nvSpPr>
        <p:spPr>
          <a:xfrm>
            <a:off x="317370" y="303019"/>
            <a:ext cx="319315" cy="354659"/>
          </a:xfrm>
          <a:prstGeom prst="chevron">
            <a:avLst/>
          </a:prstGeom>
          <a:solidFill>
            <a:srgbClr val="B477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1" name="燕尾形 30"/>
          <p:cNvSpPr/>
          <p:nvPr/>
        </p:nvSpPr>
        <p:spPr>
          <a:xfrm>
            <a:off x="535084" y="303019"/>
            <a:ext cx="319315" cy="354659"/>
          </a:xfrm>
          <a:prstGeom prst="chevron">
            <a:avLst/>
          </a:prstGeom>
          <a:solidFill>
            <a:srgbClr val="FCAF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0" y="6743701"/>
            <a:ext cx="12192000" cy="128587"/>
            <a:chOff x="0" y="6672263"/>
            <a:chExt cx="10844214" cy="185737"/>
          </a:xfrm>
        </p:grpSpPr>
        <p:sp>
          <p:nvSpPr>
            <p:cNvPr id="33" name="矩形 32"/>
            <p:cNvSpPr/>
            <p:nvPr/>
          </p:nvSpPr>
          <p:spPr>
            <a:xfrm>
              <a:off x="0" y="6672263"/>
              <a:ext cx="3614738" cy="185737"/>
            </a:xfrm>
            <a:prstGeom prst="rect">
              <a:avLst/>
            </a:prstGeom>
            <a:solidFill>
              <a:srgbClr val="9345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3614738" y="6672263"/>
              <a:ext cx="3614738" cy="185737"/>
            </a:xfrm>
            <a:prstGeom prst="rect">
              <a:avLst/>
            </a:prstGeom>
            <a:solidFill>
              <a:srgbClr val="B477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7229476" y="6672263"/>
              <a:ext cx="3614738" cy="185737"/>
            </a:xfrm>
            <a:prstGeom prst="rect">
              <a:avLst/>
            </a:prstGeom>
            <a:solidFill>
              <a:srgbClr val="FCAF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cxnSp>
        <p:nvCxnSpPr>
          <p:cNvPr id="36" name="直接连接符 35"/>
          <p:cNvCxnSpPr/>
          <p:nvPr/>
        </p:nvCxnSpPr>
        <p:spPr>
          <a:xfrm>
            <a:off x="3457575" y="528638"/>
            <a:ext cx="8010525" cy="0"/>
          </a:xfrm>
          <a:prstGeom prst="line">
            <a:avLst/>
          </a:prstGeom>
          <a:ln>
            <a:solidFill>
              <a:srgbClr val="B477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矩形 36"/>
          <p:cNvSpPr/>
          <p:nvPr/>
        </p:nvSpPr>
        <p:spPr>
          <a:xfrm>
            <a:off x="12096750" y="164681"/>
            <a:ext cx="114300" cy="63133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" y="0"/>
            <a:ext cx="12190427" cy="5110201"/>
          </a:xfrm>
          <a:prstGeom prst="rect">
            <a:avLst/>
          </a:prstGeom>
        </p:spPr>
      </p:pic>
      <p:sp>
        <p:nvSpPr>
          <p:cNvPr id="21" name="矩形 20"/>
          <p:cNvSpPr/>
          <p:nvPr/>
        </p:nvSpPr>
        <p:spPr>
          <a:xfrm>
            <a:off x="1344919" y="5302576"/>
            <a:ext cx="10310052" cy="13469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prstClr val="black"/>
                </a:solidFill>
                <a:cs typeface="+mn-ea"/>
                <a:sym typeface="+mn-lt"/>
              </a:rPr>
              <a:t>单击此处编辑您要的内容，建议您在展示时采用微软雅黑字体，本模版所有图形线条及其相应素材均可自由编辑、改色、替换</a:t>
            </a:r>
            <a:r>
              <a:rPr lang="zh-CN" altLang="en-US" sz="1400" dirty="0" smtClean="0">
                <a:solidFill>
                  <a:prstClr val="black"/>
                </a:solidFill>
                <a:cs typeface="+mn-ea"/>
                <a:sym typeface="+mn-lt"/>
              </a:rPr>
              <a:t>。</a:t>
            </a:r>
            <a:endParaRPr lang="en-US" altLang="zh-CN" sz="1400" dirty="0" smtClean="0">
              <a:solidFill>
                <a:prstClr val="black"/>
              </a:solidFill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prstClr val="black"/>
                </a:solidFill>
                <a:cs typeface="+mn-ea"/>
                <a:sym typeface="+mn-lt"/>
              </a:rPr>
              <a:t>单击此处编辑您要的内容，建议您在展示时采用微软雅黑字体，本模版所有图形线条及其相应素材均可自由编辑、改色、替换</a:t>
            </a:r>
            <a:r>
              <a:rPr lang="zh-CN" altLang="en-US" sz="1400" dirty="0" smtClean="0">
                <a:solidFill>
                  <a:prstClr val="black"/>
                </a:solidFill>
                <a:cs typeface="+mn-ea"/>
                <a:sym typeface="+mn-lt"/>
              </a:rPr>
              <a:t>。</a:t>
            </a:r>
            <a:endParaRPr lang="en-US" altLang="zh-CN" sz="1400" dirty="0" smtClean="0">
              <a:solidFill>
                <a:prstClr val="black"/>
              </a:solidFill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prstClr val="black"/>
                </a:solidFill>
                <a:cs typeface="+mn-ea"/>
                <a:sym typeface="+mn-lt"/>
              </a:rPr>
              <a:t>单击此处编辑您要的内容，建议您在展示时采用微软雅黑字体，本模版所有图形线条及其相应素材均可自由编辑、改色、替换。</a:t>
            </a:r>
          </a:p>
          <a:p>
            <a:pPr algn="ctr">
              <a:lnSpc>
                <a:spcPct val="150000"/>
              </a:lnSpc>
            </a:pPr>
            <a:endParaRPr lang="zh-CN" altLang="en-US" sz="1400" dirty="0">
              <a:solidFill>
                <a:prstClr val="black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 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ztfo5asa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2370</Words>
  <Application>Microsoft Office PowerPoint</Application>
  <PresentationFormat>宽屏</PresentationFormat>
  <Paragraphs>281</Paragraphs>
  <Slides>31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31</vt:i4>
      </vt:variant>
    </vt:vector>
  </HeadingPairs>
  <TitlesOfParts>
    <vt:vector size="38" baseType="lpstr">
      <vt:lpstr>Helvetica Light</vt:lpstr>
      <vt:lpstr>宋体</vt:lpstr>
      <vt:lpstr>微软雅黑</vt:lpstr>
      <vt:lpstr>Arial</vt:lpstr>
      <vt:lpstr>Calibri</vt:lpstr>
      <vt:lpstr> www.2ppt.com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</cp:revision>
  <dcterms:created xsi:type="dcterms:W3CDTF">2022-03-21T05:52:31Z</dcterms:created>
  <dcterms:modified xsi:type="dcterms:W3CDTF">2023-01-10T10:39:05Z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7952A956E22A49BAA5CE7FC754898B15</vt:lpwstr>
  </property>
  <property fmtid="{D5CDD505-2E9C-101B-9397-08002B2CF9AE}" pid="3" name="KSOProductBuildVer">
    <vt:lpwstr>2052-11.1.0.11365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