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3" r:id="rId2"/>
    <p:sldId id="469" r:id="rId3"/>
    <p:sldId id="470" r:id="rId4"/>
    <p:sldId id="471" r:id="rId5"/>
    <p:sldId id="472" r:id="rId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795EC2-8570-486C-9E3F-4BD6F02C00B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743C18F-C8EA-4503-9C8C-505A71A461C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EA59C5-DA86-4589-A351-57C095DE60F9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A9BE06-1C44-4B69-BFF4-5CAF45E66C69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D90E68-5138-4E96-8803-1A8E64362D39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2F3D3FD-95EF-447C-A420-F59F0705ABAA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DC7B-5C97-4077-B16D-4ADB4AEC60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2B2B0-6E08-4DE4-8C21-7C8391B269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69808-B75A-4DFD-AA22-971654DC96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76DD7209-E232-4B04-B996-C09E5577728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759AA-2494-4488-8ECA-F5CD417022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8CEA8-DE31-4E18-B7FD-EFD07E0632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BC0BD525-7562-4287-8F4B-E4827DC14AF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39659D7E-F95D-48E8-96E1-D3894E7F24C2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9532" y="627534"/>
            <a:ext cx="1912144" cy="224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627784" y="1491630"/>
            <a:ext cx="6480720" cy="639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2800" b="1" kern="100" dirty="0" smtClean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8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800" b="1" dirty="0" smtClean="0">
                <a:latin typeface="+mn-lt"/>
                <a:ea typeface="+mn-ea"/>
                <a:cs typeface="+mn-ea"/>
                <a:sym typeface="+mn-lt"/>
              </a:rPr>
              <a:t>Festivals 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And Celebrations</a:t>
            </a:r>
            <a:endParaRPr lang="zh-CN" altLang="zh-CN" sz="2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420" y="4191930"/>
            <a:ext cx="9131581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45491" y="2869581"/>
            <a:ext cx="8428435" cy="62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Ⅷ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Assessing Your Progress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91916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单词拼写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96" name="矩形 11"/>
          <p:cNvSpPr>
            <a:spLocks noChangeArrowheads="1"/>
          </p:cNvSpPr>
          <p:nvPr/>
        </p:nvSpPr>
        <p:spPr bwMode="auto">
          <a:xfrm>
            <a:off x="311944" y="1351360"/>
            <a:ext cx="8428435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1.Changes in the climate are due to pollution of the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大气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月球的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stone is different from earth’s.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3.On the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前夕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of her departure he gave her a little parcel.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4.Address an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信封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and put the letter in it.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5.She turned away her face with a  ____________(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愉快的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ringing laugh.</a:t>
            </a:r>
            <a:endParaRPr lang="zh-CN" altLang="zh-CN" sz="800" kern="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6.The crowd of demonstrators  ____________(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行进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 along the main street.</a:t>
            </a:r>
            <a:endParaRPr lang="zh-CN" altLang="zh-CN" sz="800" kern="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7.He likes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and is good at solving  ____________(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谜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8.It is not clear what these symbols were intended to  ____________(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代表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06604" y="1395413"/>
            <a:ext cx="14625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atmosphere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1119" y="1793082"/>
            <a:ext cx="70115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lunar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83544" y="2225279"/>
            <a:ext cx="5217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eve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71662" y="2613423"/>
            <a:ext cx="11517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envelope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82629" y="3036094"/>
            <a:ext cx="7945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merry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92104" y="3467101"/>
            <a:ext cx="11050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marched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68354" y="3889773"/>
            <a:ext cx="88229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riddles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78066" y="4277917"/>
            <a:ext cx="11867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represent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294085" y="897732"/>
            <a:ext cx="859869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1.There were two red  ____________(lantern) hanging over the door.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2.You’re all dressed  ____________.Are you going somewhere?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3.I send you my warmest  ________________(congratulate) on your success.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4.She was  ____________(joy) of her good result of the scientific experiments.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5.Who will undertake the job of  ____________(decorate) the auditorium?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6.I admire his passionate  ____________(believe) in what he is doing.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7.He hadn’t eaten anything except  ____________ one forkful of salad.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8.Robots and computers are often act _______________(autonomous)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that is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without human intervention.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4132" y="951310"/>
            <a:ext cx="102419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lanterns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97969" y="1307307"/>
            <a:ext cx="4286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4404" y="1771651"/>
            <a:ext cx="18713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congratulations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09738" y="2171701"/>
            <a:ext cx="75289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joyful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4725" y="2583657"/>
            <a:ext cx="133434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decorating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03960" y="3003948"/>
            <a:ext cx="75084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belief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56460" y="3413523"/>
            <a:ext cx="454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06478" y="3825479"/>
            <a:ext cx="17283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autonomously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形式补全句子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261938" y="1113235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1.Her job is  _________________________________.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她的工作是照顾患病的老人。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 ________________________________ is big enough to hold 800 people.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我们学校图书馆的阅览室足够容纳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800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人。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3.The task of this class is  __________________________.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这节课的任务是练习这些习惯用语。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71663" y="1145382"/>
            <a:ext cx="372377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looking after the sick old people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0779" y="1978819"/>
            <a:ext cx="44271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reading room of our school library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59906" y="2775348"/>
            <a:ext cx="246285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practising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the idioms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334566" y="951310"/>
            <a:ext cx="8261747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4.What you said  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你所说的真鼓舞人心。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5.The meeting ________________ is very important.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正在召开的会议很重要。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6.The boy ______________________ is Tom.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站在门口的男孩子是汤姆。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0048" y="975123"/>
            <a:ext cx="199150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is really inspiring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33588" y="1815704"/>
            <a:ext cx="13199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being held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56160" y="2636044"/>
            <a:ext cx="24304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standing by the gate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gze4jo3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全屏显示(16:9)</PresentationFormat>
  <Paragraphs>60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2023-01-16T16:48:15Z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3E5CA8CBB5684424A2E0CAF8CA3CB024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