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88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7CDB3-9CFE-4B73-ACAB-6D5FD7BB658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2E56D-BD37-40F8-AFF1-A7287AA492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2E56D-BD37-40F8-AFF1-A7287AA4921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/>
          <p:nvPr/>
        </p:nvSpPr>
        <p:spPr>
          <a:xfrm>
            <a:off x="8882" y="1657350"/>
            <a:ext cx="9135118" cy="58018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/>
              <a:t>Lesson 1   </a:t>
            </a:r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Hello!</a:t>
            </a:r>
            <a:endParaRPr lang="zh-CN" altLang="en-US" sz="4400" b="1" dirty="0"/>
          </a:p>
        </p:txBody>
      </p:sp>
      <p:sp>
        <p:nvSpPr>
          <p:cNvPr id="3" name="标题 2"/>
          <p:cNvSpPr txBox="1"/>
          <p:nvPr/>
        </p:nvSpPr>
        <p:spPr>
          <a:xfrm>
            <a:off x="8882" y="555526"/>
            <a:ext cx="9135118" cy="99441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 smtClean="0"/>
              <a:t>Unit 1 Greetings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4171950"/>
            <a:ext cx="9143994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2100" y="1679973"/>
            <a:ext cx="738664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600" dirty="0"/>
              <a:t>认识新朋友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714750"/>
            <a:ext cx="8077200" cy="1200150"/>
          </a:xfrm>
        </p:spPr>
        <p:txBody>
          <a:bodyPr/>
          <a:lstStyle/>
          <a:p>
            <a:r>
              <a:rPr lang="en-US" altLang="zh-CN" sz="6000" b="1" i="1" dirty="0">
                <a:latin typeface="Times New Roman" panose="02020603050405020304" pitchFamily="18" charset="0"/>
              </a:rPr>
              <a:t>What’s your name?</a:t>
            </a:r>
            <a:br>
              <a:rPr lang="en-US" altLang="zh-CN" sz="6000" b="1" i="1" dirty="0">
                <a:latin typeface="Times New Roman" panose="02020603050405020304" pitchFamily="18" charset="0"/>
              </a:rPr>
            </a:br>
            <a:r>
              <a:rPr lang="en-US" altLang="zh-CN" sz="6000" b="1" i="1" dirty="0">
                <a:latin typeface="Times New Roman" panose="02020603050405020304" pitchFamily="18" charset="0"/>
              </a:rPr>
              <a:t>I’m Li Ming.</a:t>
            </a:r>
          </a:p>
        </p:txBody>
      </p:sp>
      <p:pic>
        <p:nvPicPr>
          <p:cNvPr id="6148" name="Picture 4" descr="QQ截图201208251059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00100"/>
            <a:ext cx="5181600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6200"/>
            <a:ext cx="8229600" cy="857250"/>
          </a:xfrm>
        </p:spPr>
        <p:txBody>
          <a:bodyPr/>
          <a:lstStyle/>
          <a:p>
            <a:r>
              <a:rPr lang="en-US" altLang="zh-CN" sz="6000" b="1" i="1" dirty="0">
                <a:latin typeface="Times New Roman" panose="02020603050405020304" pitchFamily="18" charset="0"/>
              </a:rPr>
              <a:t>I’m Jenny.</a:t>
            </a:r>
          </a:p>
        </p:txBody>
      </p:sp>
      <p:pic>
        <p:nvPicPr>
          <p:cNvPr id="7172" name="Picture 4" descr="QQ截图201208251059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5105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000500"/>
            <a:ext cx="8229600" cy="857250"/>
          </a:xfrm>
        </p:spPr>
        <p:txBody>
          <a:bodyPr/>
          <a:lstStyle/>
          <a:p>
            <a:r>
              <a:rPr lang="en-US" altLang="zh-CN" sz="6000" b="1" i="1" dirty="0">
                <a:latin typeface="Times New Roman" panose="02020603050405020304" pitchFamily="18" charset="0"/>
              </a:rPr>
              <a:t>I’m Danny.</a:t>
            </a:r>
          </a:p>
        </p:txBody>
      </p:sp>
      <p:pic>
        <p:nvPicPr>
          <p:cNvPr id="8196" name="Picture 4" descr="QQ截图2012082511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57250"/>
            <a:ext cx="4876800" cy="281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5181600" y="0"/>
            <a:ext cx="3962400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588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practice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6477000" y="400050"/>
            <a:ext cx="1409700" cy="1300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ACT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 rot="2192157">
            <a:off x="5715000" y="1485900"/>
            <a:ext cx="32766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B2B2B2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3207843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你记住了吗？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全屏显示(16:9)</PresentationFormat>
  <Paragraphs>11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What’s your name? I’m Li Ming.</vt:lpstr>
      <vt:lpstr>I’m Jenny.</vt:lpstr>
      <vt:lpstr>I’m Danny.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2023-01-16T16:48:20Z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967EC3FC6E6C4CCA9D4C0CDF052E0327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