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323" r:id="rId2"/>
    <p:sldId id="333" r:id="rId3"/>
    <p:sldId id="334" r:id="rId4"/>
    <p:sldId id="335" r:id="rId5"/>
    <p:sldId id="336" r:id="rId6"/>
    <p:sldId id="337" r:id="rId7"/>
    <p:sldId id="324" r:id="rId8"/>
    <p:sldId id="325" r:id="rId9"/>
    <p:sldId id="332" r:id="rId10"/>
    <p:sldId id="326" r:id="rId11"/>
    <p:sldId id="340" r:id="rId12"/>
    <p:sldId id="330" r:id="rId13"/>
    <p:sldId id="327" r:id="rId14"/>
    <p:sldId id="342" r:id="rId15"/>
    <p:sldId id="331" r:id="rId16"/>
    <p:sldId id="339" r:id="rId17"/>
    <p:sldId id="296" r:id="rId18"/>
    <p:sldId id="322" r:id="rId19"/>
    <p:sldId id="328" r:id="rId20"/>
    <p:sldId id="305" r:id="rId21"/>
    <p:sldId id="308"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54B8"/>
    <a:srgbClr val="B2DCC0"/>
    <a:srgbClr val="FF00FF"/>
    <a:srgbClr val="8AB787"/>
    <a:srgbClr val="9AB482"/>
    <a:srgbClr val="FF3300"/>
    <a:srgbClr val="0000CC"/>
    <a:srgbClr val="93AF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10" autoAdjust="0"/>
    <p:restoredTop sz="94660"/>
  </p:normalViewPr>
  <p:slideViewPr>
    <p:cSldViewPr>
      <p:cViewPr>
        <p:scale>
          <a:sx n="100" d="100"/>
          <a:sy n="100" d="100"/>
        </p:scale>
        <p:origin x="-198"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activeX/activeX1.xml><?xml version="1.0" encoding="utf-8"?>
<ax:ocx xmlns:ax="http://schemas.microsoft.com/office/2006/activeX" xmlns:r="http://schemas.openxmlformats.org/officeDocument/2006/relationships" ax:classid="{6BF52A52-394A-11D3-B153-00C04F79FAA6}" ax:persistence="persistPropertyBag">
  <ax:ocxPr ax:name="URL" ax:value="p23-1.mp3"/>
  <ax:ocxPr ax:name="rate" ax:value="1"/>
  <ax:ocxPr ax:name="balance" ax:value="0"/>
  <ax:ocxPr ax:name="currentPosition" ax:value="0"/>
  <ax:ocxPr ax:name="defaultFrame" ax:value=""/>
  <ax:ocxPr ax:name="playCount" ax:value="1"/>
  <ax:ocxPr ax:name="autoStart" ax:value="0"/>
  <ax:ocxPr ax:name="currentMarker" ax:value="0"/>
  <ax:ocxPr ax:name="invokeURLs" ax:value="-1"/>
  <ax:ocxPr ax:name="baseURL" ax:value=""/>
  <ax:ocxPr ax:name="volume" ax:value="5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8678"/>
  <ax:ocxPr ax:name="_cy" ax:value="1693"/>
</ax:ocx>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smtClean="0">
                <a:ea typeface="宋体" panose="02010600030101010101" pitchFamily="2" charset="-122"/>
              </a:defRPr>
            </a:lvl1pPr>
          </a:lstStyle>
          <a:p>
            <a:pPr>
              <a:defRPr/>
            </a:pPr>
            <a:endParaRPr lang="en-US" altLang="zh-CN"/>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smtClean="0">
                <a:ea typeface="宋体" panose="02010600030101010101" pitchFamily="2" charset="-122"/>
              </a:defRPr>
            </a:lvl1pPr>
          </a:lstStyle>
          <a:p>
            <a:pPr>
              <a:defRPr/>
            </a:pPr>
            <a:endParaRPr lang="en-US" altLang="zh-CN"/>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smtClean="0">
                <a:ea typeface="宋体" panose="02010600030101010101" pitchFamily="2" charset="-122"/>
              </a:defRPr>
            </a:lvl1pPr>
          </a:lstStyle>
          <a:p>
            <a:pPr>
              <a:defRPr/>
            </a:pPr>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smtClean="0">
                <a:ea typeface="宋体" panose="02010600030101010101" pitchFamily="2" charset="-122"/>
              </a:defRPr>
            </a:lvl1pPr>
          </a:lstStyle>
          <a:p>
            <a:pPr>
              <a:defRPr/>
            </a:pPr>
            <a:fld id="{1351A6AF-00FB-469B-85DE-1D9932992944}"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1351A6AF-00FB-469B-85DE-1D9932992944}" type="slidenum">
              <a:rPr lang="en-US" altLang="zh-CN" smtClean="0"/>
              <a:t>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sldNum" sz="quarter" idx="10"/>
          </p:nvPr>
        </p:nvSpPr>
        <p:spPr/>
        <p:txBody>
          <a:bodyPr/>
          <a:lstStyle>
            <a:lvl1pPr>
              <a:defRPr/>
            </a:lvl1pPr>
          </a:lstStyle>
          <a:p>
            <a:pPr>
              <a:defRPr/>
            </a:pPr>
            <a:fld id="{9A4C378E-F24A-43CF-ABF2-08B0645C21CE}"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sldNum" sz="quarter" idx="10"/>
          </p:nvPr>
        </p:nvSpPr>
        <p:spPr/>
        <p:txBody>
          <a:bodyPr/>
          <a:lstStyle>
            <a:lvl1pPr>
              <a:defRPr/>
            </a:lvl1pPr>
          </a:lstStyle>
          <a:p>
            <a:pPr>
              <a:defRPr/>
            </a:pPr>
            <a:fld id="{AF9F299B-C59E-48CD-98F4-67D7856A8662}"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77025" y="447675"/>
            <a:ext cx="2047875" cy="59531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33400" y="447675"/>
            <a:ext cx="5991225" cy="59531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sldNum" sz="quarter" idx="10"/>
          </p:nvPr>
        </p:nvSpPr>
        <p:spPr/>
        <p:txBody>
          <a:bodyPr/>
          <a:lstStyle>
            <a:lvl1pPr>
              <a:defRPr/>
            </a:lvl1pPr>
          </a:lstStyle>
          <a:p>
            <a:pPr>
              <a:defRPr/>
            </a:pPr>
            <a:fld id="{E22F7660-55AF-4103-81AC-1AB2EAD610A0}"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sldNum" sz="quarter" idx="10"/>
          </p:nvPr>
        </p:nvSpPr>
        <p:spPr/>
        <p:txBody>
          <a:bodyPr/>
          <a:lstStyle>
            <a:lvl1pPr>
              <a:defRPr/>
            </a:lvl1pPr>
          </a:lstStyle>
          <a:p>
            <a:pPr>
              <a:defRPr/>
            </a:pPr>
            <a:fld id="{8C999122-08AC-4FD4-B6F4-1417A05EDC8A}"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5"/>
          <p:cNvSpPr>
            <a:spLocks noGrp="1" noChangeArrowheads="1"/>
          </p:cNvSpPr>
          <p:nvPr>
            <p:ph type="sldNum" sz="quarter" idx="10"/>
          </p:nvPr>
        </p:nvSpPr>
        <p:spPr/>
        <p:txBody>
          <a:bodyPr/>
          <a:lstStyle>
            <a:lvl1pPr>
              <a:defRPr/>
            </a:lvl1pPr>
          </a:lstStyle>
          <a:p>
            <a:pPr>
              <a:defRPr/>
            </a:pPr>
            <a:fld id="{2982AF31-43C6-4F75-A642-27FC17B15C27}" type="slidenum">
              <a:rPr lang="en-US" altLang="zh-CN"/>
              <a:t>‹#›</a:t>
            </a:fld>
            <a:endParaRPr lang="en-US"/>
          </a:p>
        </p:txBody>
      </p:sp>
      <p:sp>
        <p:nvSpPr>
          <p:cNvPr id="5"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33400" y="1295400"/>
            <a:ext cx="401955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705350" y="1295400"/>
            <a:ext cx="401955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sldNum" sz="quarter" idx="10"/>
          </p:nvPr>
        </p:nvSpPr>
        <p:spPr/>
        <p:txBody>
          <a:bodyPr/>
          <a:lstStyle>
            <a:lvl1pPr>
              <a:defRPr/>
            </a:lvl1pPr>
          </a:lstStyle>
          <a:p>
            <a:pPr>
              <a:defRPr/>
            </a:pPr>
            <a:fld id="{8DB04DF6-2682-45A3-9C87-B75C4AAB297A}" type="slidenum">
              <a:rPr lang="en-US" altLang="zh-CN"/>
              <a:t>‹#›</a:t>
            </a:fld>
            <a:endParaRPr lang="en-US"/>
          </a:p>
        </p:txBody>
      </p:sp>
      <p:sp>
        <p:nvSpPr>
          <p:cNvPr id="6"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sldNum" sz="quarter" idx="10"/>
          </p:nvPr>
        </p:nvSpPr>
        <p:spPr/>
        <p:txBody>
          <a:bodyPr/>
          <a:lstStyle>
            <a:lvl1pPr>
              <a:defRPr/>
            </a:lvl1pPr>
          </a:lstStyle>
          <a:p>
            <a:pPr>
              <a:defRPr/>
            </a:pPr>
            <a:fld id="{1E783CD6-4E8D-460F-B4A9-9DBDF6E0FBAE}" type="slidenum">
              <a:rPr lang="en-US" altLang="zh-CN"/>
              <a:t>‹#›</a:t>
            </a:fld>
            <a:endParaRPr lang="en-US"/>
          </a:p>
        </p:txBody>
      </p:sp>
      <p:sp>
        <p:nvSpPr>
          <p:cNvPr id="8"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sldNum" sz="quarter" idx="10"/>
          </p:nvPr>
        </p:nvSpPr>
        <p:spPr/>
        <p:txBody>
          <a:bodyPr/>
          <a:lstStyle>
            <a:lvl1pPr>
              <a:defRPr/>
            </a:lvl1pPr>
          </a:lstStyle>
          <a:p>
            <a:pPr>
              <a:defRPr/>
            </a:pPr>
            <a:fld id="{7CB00D18-9D1A-4C70-981E-7921CF7B3123}" type="slidenum">
              <a:rPr lang="en-US" altLang="zh-CN"/>
              <a:t>‹#›</a:t>
            </a:fld>
            <a:endParaRPr lang="en-US"/>
          </a:p>
        </p:txBody>
      </p:sp>
      <p:sp>
        <p:nvSpPr>
          <p:cNvPr id="4"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vl1pPr>
          </a:lstStyle>
          <a:p>
            <a:pPr>
              <a:defRPr/>
            </a:pPr>
            <a:fld id="{A5A5707F-5411-4014-AE67-ACF55A6C4BC3}" type="slidenum">
              <a:rPr lang="en-US" altLang="zh-CN"/>
              <a:t>‹#›</a:t>
            </a:fld>
            <a:endParaRPr lang="en-US"/>
          </a:p>
        </p:txBody>
      </p:sp>
      <p:sp>
        <p:nvSpPr>
          <p:cNvPr id="3"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sldNum" sz="quarter" idx="10"/>
          </p:nvPr>
        </p:nvSpPr>
        <p:spPr/>
        <p:txBody>
          <a:bodyPr/>
          <a:lstStyle>
            <a:lvl1pPr>
              <a:defRPr/>
            </a:lvl1pPr>
          </a:lstStyle>
          <a:p>
            <a:pPr>
              <a:defRPr/>
            </a:pPr>
            <a:fld id="{38E645A2-78C2-459B-A02E-4321BD8E12AD}" type="slidenum">
              <a:rPr lang="en-US" altLang="zh-CN"/>
              <a:t>‹#›</a:t>
            </a:fld>
            <a:endParaRPr lang="en-US"/>
          </a:p>
        </p:txBody>
      </p:sp>
      <p:sp>
        <p:nvSpPr>
          <p:cNvPr id="6"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sldNum" sz="quarter" idx="10"/>
          </p:nvPr>
        </p:nvSpPr>
        <p:spPr/>
        <p:txBody>
          <a:bodyPr/>
          <a:lstStyle>
            <a:lvl1pPr>
              <a:defRPr/>
            </a:lvl1pPr>
          </a:lstStyle>
          <a:p>
            <a:pPr>
              <a:defRPr/>
            </a:pPr>
            <a:fld id="{6782D1C4-66CC-49F3-9E73-85EC08D85D11}" type="slidenum">
              <a:rPr lang="en-US" altLang="zh-CN"/>
              <a:t>‹#›</a:t>
            </a:fld>
            <a:endParaRPr lang="en-US"/>
          </a:p>
        </p:txBody>
      </p:sp>
      <p:sp>
        <p:nvSpPr>
          <p:cNvPr id="6" name="Rectangle 7"/>
          <p:cNvSpPr>
            <a:spLocks noGrp="1" noChangeArrowheads="1"/>
          </p:cNvSpPr>
          <p:nvPr>
            <p:ph type="dt" sz="half" idx="11"/>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533400" y="1295400"/>
            <a:ext cx="81915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76803" name="Rectangle 5"/>
          <p:cNvSpPr>
            <a:spLocks noGrp="1" noChangeArrowheads="1"/>
          </p:cNvSpPr>
          <p:nvPr>
            <p:ph type="sldNum" sz="quarter" idx="4"/>
          </p:nvPr>
        </p:nvSpPr>
        <p:spPr bwMode="auto">
          <a:xfrm>
            <a:off x="4191000" y="6505575"/>
            <a:ext cx="838200" cy="261938"/>
          </a:xfrm>
          <a:prstGeom prst="rect">
            <a:avLst/>
          </a:prstGeom>
          <a:noFill/>
          <a:ln w="9525">
            <a:noFill/>
            <a:miter lim="800000"/>
          </a:ln>
        </p:spPr>
        <p:txBody>
          <a:bodyPr vert="horz" wrap="square" lIns="91440" tIns="45720" rIns="91440" bIns="45720" numCol="1" anchor="t" anchorCtr="0" compatLnSpc="1"/>
          <a:lstStyle>
            <a:lvl1pPr algn="ctr">
              <a:defRPr sz="1000" smtClean="0">
                <a:ea typeface="宋体" panose="02010600030101010101" pitchFamily="2" charset="-122"/>
              </a:defRPr>
            </a:lvl1pPr>
          </a:lstStyle>
          <a:p>
            <a:pPr>
              <a:defRPr/>
            </a:pPr>
            <a:fld id="{07AA8AC5-D1FC-4AB1-9542-45E7112A1B49}" type="slidenum">
              <a:rPr lang="en-US" altLang="zh-CN"/>
              <a:t>‹#›</a:t>
            </a:fld>
            <a:endParaRPr lang="en-US"/>
          </a:p>
        </p:txBody>
      </p:sp>
      <p:sp>
        <p:nvSpPr>
          <p:cNvPr id="3076" name="Rectangle 6"/>
          <p:cNvSpPr>
            <a:spLocks noGrp="1" noChangeArrowheads="1"/>
          </p:cNvSpPr>
          <p:nvPr>
            <p:ph type="title"/>
          </p:nvPr>
        </p:nvSpPr>
        <p:spPr bwMode="auto">
          <a:xfrm>
            <a:off x="990600" y="447675"/>
            <a:ext cx="70866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76805" name="Rectangle 7"/>
          <p:cNvSpPr>
            <a:spLocks noGrp="1" noChangeArrowheads="1"/>
          </p:cNvSpPr>
          <p:nvPr>
            <p:ph type="dt" sz="half" idx="2"/>
          </p:nvPr>
        </p:nvSpPr>
        <p:spPr bwMode="auto">
          <a:xfrm>
            <a:off x="381000" y="6505575"/>
            <a:ext cx="1905000" cy="261938"/>
          </a:xfrm>
          <a:prstGeom prst="rect">
            <a:avLst/>
          </a:prstGeom>
          <a:noFill/>
          <a:ln w="9525">
            <a:noFill/>
            <a:miter lim="800000"/>
          </a:ln>
        </p:spPr>
        <p:txBody>
          <a:bodyPr vert="horz" wrap="square" lIns="91440" tIns="45720" rIns="91440" bIns="45720" numCol="1" anchor="t" anchorCtr="0" compatLnSpc="1"/>
          <a:lstStyle>
            <a:lvl1pPr>
              <a:defRPr sz="1000" smtClean="0">
                <a:ea typeface="宋体" panose="02010600030101010101" pitchFamily="2" charset="-122"/>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3200" b="1">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3200" b="1">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3200" b="1">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3200" b="1">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3200" b="1">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3200" b="1">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3200" b="1">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2"/>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600">
          <a:solidFill>
            <a:schemeClr val="tx1"/>
          </a:solidFill>
          <a:latin typeface="+mn-lt"/>
          <a:ea typeface="+mn-ea"/>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WordArt 6"/>
          <p:cNvSpPr>
            <a:spLocks noChangeArrowheads="1" noChangeShapeType="1" noTextEdit="1"/>
          </p:cNvSpPr>
          <p:nvPr/>
        </p:nvSpPr>
        <p:spPr bwMode="auto">
          <a:xfrm>
            <a:off x="3187700" y="4038600"/>
            <a:ext cx="2743200" cy="457200"/>
          </a:xfrm>
          <a:prstGeom prst="rect">
            <a:avLst/>
          </a:prstGeom>
        </p:spPr>
        <p:txBody>
          <a:bodyPr spcFirstLastPara="1" wrap="none" fromWordArt="1">
            <a:prstTxWarp prst="textArchUp">
              <a:avLst>
                <a:gd name="adj" fmla="val 10800004"/>
              </a:avLst>
            </a:prstTxWarp>
          </a:bodyPr>
          <a:lstStyle/>
          <a:p>
            <a:pPr algn="ctr"/>
            <a:r>
              <a:rPr lang="en-US" altLang="zh-CN" sz="3600" kern="10" dirty="0">
                <a:ln w="9525">
                  <a:solidFill>
                    <a:srgbClr val="0066FF"/>
                  </a:solidFill>
                  <a:round/>
                </a:ln>
                <a:solidFill>
                  <a:srgbClr val="0066FF"/>
                </a:solidFill>
                <a:latin typeface="Times New Roman" panose="02020603050405020304"/>
                <a:cs typeface="Times New Roman" panose="02020603050405020304"/>
              </a:rPr>
              <a:t>Section D</a:t>
            </a:r>
            <a:endParaRPr lang="zh-CN" altLang="en-US" sz="3600" kern="10" dirty="0">
              <a:ln w="9525">
                <a:solidFill>
                  <a:srgbClr val="0066FF"/>
                </a:solidFill>
                <a:round/>
              </a:ln>
              <a:solidFill>
                <a:srgbClr val="0066FF"/>
              </a:solidFill>
              <a:latin typeface="Times New Roman" panose="02020603050405020304"/>
              <a:cs typeface="Times New Roman" panose="02020603050405020304"/>
            </a:endParaRPr>
          </a:p>
        </p:txBody>
      </p:sp>
      <p:sp>
        <p:nvSpPr>
          <p:cNvPr id="4" name="矩形 3"/>
          <p:cNvSpPr/>
          <p:nvPr/>
        </p:nvSpPr>
        <p:spPr>
          <a:xfrm>
            <a:off x="-25400" y="1066800"/>
            <a:ext cx="9169400" cy="1846659"/>
          </a:xfrm>
          <a:prstGeom prst="rect">
            <a:avLst/>
          </a:prstGeom>
        </p:spPr>
        <p:txBody>
          <a:bodyPr wrap="square">
            <a:spAutoFit/>
          </a:bodyPr>
          <a:lstStyle/>
          <a:p>
            <a:pPr algn="ctr">
              <a:lnSpc>
                <a:spcPct val="150000"/>
              </a:lnSpc>
            </a:pPr>
            <a:r>
              <a:rPr lang="en-US" altLang="zh-CN" sz="3600" b="1" kern="10" dirty="0" smtClean="0">
                <a:ln w="9525">
                  <a:solidFill>
                    <a:srgbClr val="0066FF"/>
                  </a:solidFill>
                  <a:round/>
                </a:ln>
                <a:solidFill>
                  <a:srgbClr val="0066FF"/>
                </a:solidFill>
                <a:latin typeface="Times New Roman" panose="02020603050405020304" pitchFamily="18" charset="0"/>
                <a:cs typeface="Times New Roman" panose="02020603050405020304" pitchFamily="18" charset="0"/>
              </a:rPr>
              <a:t>Unit 5 Topic 3</a:t>
            </a:r>
          </a:p>
          <a:p>
            <a:pPr algn="ctr">
              <a:lnSpc>
                <a:spcPct val="150000"/>
              </a:lnSpc>
            </a:pPr>
            <a:r>
              <a:rPr lang="en-US" altLang="zh-CN" sz="4000" b="1" kern="10" dirty="0" smtClean="0">
                <a:ln w="9525">
                  <a:solidFill>
                    <a:srgbClr val="0066FF"/>
                  </a:solidFill>
                  <a:round/>
                </a:ln>
                <a:solidFill>
                  <a:srgbClr val="0066FF"/>
                </a:solidFill>
                <a:latin typeface="Times New Roman" panose="02020603050405020304" pitchFamily="18" charset="0"/>
                <a:cs typeface="Times New Roman" panose="02020603050405020304" pitchFamily="18" charset="0"/>
              </a:rPr>
              <a:t>Many things can affect our feelings</a:t>
            </a:r>
            <a:endParaRPr lang="zh-CN" altLang="en-US" sz="4000" b="1" dirty="0">
              <a:latin typeface="Times New Roman" panose="02020603050405020304" pitchFamily="18" charset="0"/>
              <a:cs typeface="Times New Roman" panose="02020603050405020304" pitchFamily="18" charset="0"/>
            </a:endParaRPr>
          </a:p>
        </p:txBody>
      </p:sp>
      <p:sp>
        <p:nvSpPr>
          <p:cNvPr id="5" name="矩形 4"/>
          <p:cNvSpPr/>
          <p:nvPr/>
        </p:nvSpPr>
        <p:spPr>
          <a:xfrm>
            <a:off x="3003172" y="5638799"/>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random/>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44"/>
          <p:cNvGrpSpPr/>
          <p:nvPr/>
        </p:nvGrpSpPr>
        <p:grpSpPr bwMode="auto">
          <a:xfrm>
            <a:off x="0" y="1219200"/>
            <a:ext cx="8991600" cy="5410200"/>
            <a:chOff x="0" y="768"/>
            <a:chExt cx="5664" cy="3408"/>
          </a:xfrm>
        </p:grpSpPr>
        <p:grpSp>
          <p:nvGrpSpPr>
            <p:cNvPr id="20497" name="Group 43"/>
            <p:cNvGrpSpPr/>
            <p:nvPr/>
          </p:nvGrpSpPr>
          <p:grpSpPr bwMode="auto">
            <a:xfrm>
              <a:off x="3408" y="768"/>
              <a:ext cx="2256" cy="3408"/>
              <a:chOff x="3408" y="768"/>
              <a:chExt cx="2256" cy="3408"/>
            </a:xfrm>
          </p:grpSpPr>
          <p:sp>
            <p:nvSpPr>
              <p:cNvPr id="20515" name="AutoShape 17"/>
              <p:cNvSpPr>
                <a:spLocks noChangeArrowheads="1"/>
              </p:cNvSpPr>
              <p:nvPr/>
            </p:nvSpPr>
            <p:spPr bwMode="auto">
              <a:xfrm>
                <a:off x="3408" y="768"/>
                <a:ext cx="2256" cy="3408"/>
              </a:xfrm>
              <a:prstGeom prst="roundRect">
                <a:avLst>
                  <a:gd name="adj" fmla="val 16667"/>
                </a:avLst>
              </a:prstGeom>
              <a:solidFill>
                <a:srgbClr val="2B9FC3"/>
              </a:solidFill>
              <a:ln w="9525">
                <a:solidFill>
                  <a:schemeClr val="tx1"/>
                </a:solidFill>
                <a:round/>
              </a:ln>
            </p:spPr>
            <p:txBody>
              <a:bodyPr wrap="none" anchor="ctr"/>
              <a:lstStyle/>
              <a:p>
                <a:endParaRPr lang="zh-CN" altLang="en-US"/>
              </a:p>
            </p:txBody>
          </p:sp>
          <p:sp>
            <p:nvSpPr>
              <p:cNvPr id="20516" name="Text Box 18"/>
              <p:cNvSpPr txBox="1">
                <a:spLocks noChangeArrowheads="1"/>
              </p:cNvSpPr>
              <p:nvPr/>
            </p:nvSpPr>
            <p:spPr bwMode="auto">
              <a:xfrm>
                <a:off x="3408" y="912"/>
                <a:ext cx="2256" cy="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Tx/>
                  <a:buAutoNum type="arabicPeriod"/>
                </a:pPr>
                <a:r>
                  <a:rPr lang="en-US" altLang="zh-CN" sz="2200" b="1">
                    <a:solidFill>
                      <a:schemeClr val="bg1"/>
                    </a:solidFill>
                    <a:latin typeface="Arial Narrow" panose="020B0606020202030204" pitchFamily="34" charset="0"/>
                  </a:rPr>
                  <a:t>Exercise and _______ every day.</a:t>
                </a:r>
              </a:p>
              <a:p>
                <a:pPr eaLnBrk="1" hangingPunct="1">
                  <a:spcBef>
                    <a:spcPct val="50000"/>
                  </a:spcBef>
                  <a:buFontTx/>
                  <a:buAutoNum type="arabicPeriod"/>
                </a:pPr>
                <a:r>
                  <a:rPr lang="en-US" altLang="zh-CN" sz="2200" b="1">
                    <a:solidFill>
                      <a:schemeClr val="bg1"/>
                    </a:solidFill>
                    <a:latin typeface="Arial Narrow" panose="020B0606020202030204" pitchFamily="34" charset="0"/>
                  </a:rPr>
                  <a:t> Eat _________ food and _________ well. </a:t>
                </a:r>
              </a:p>
              <a:p>
                <a:pPr eaLnBrk="1" hangingPunct="1">
                  <a:spcBef>
                    <a:spcPct val="50000"/>
                  </a:spcBef>
                  <a:buFontTx/>
                  <a:buAutoNum type="arabicPeriod"/>
                </a:pPr>
                <a:r>
                  <a:rPr lang="en-US" altLang="zh-CN" sz="2200" b="1">
                    <a:solidFill>
                      <a:schemeClr val="bg1"/>
                    </a:solidFill>
                    <a:latin typeface="Arial Narrow" panose="020B0606020202030204" pitchFamily="34" charset="0"/>
                  </a:rPr>
                  <a:t>________ with others often. </a:t>
                </a:r>
              </a:p>
              <a:p>
                <a:pPr eaLnBrk="1" hangingPunct="1">
                  <a:spcBef>
                    <a:spcPct val="50000"/>
                  </a:spcBef>
                  <a:buFontTx/>
                  <a:buAutoNum type="arabicPeriod"/>
                </a:pPr>
                <a:r>
                  <a:rPr lang="en-US" altLang="zh-CN" sz="2200" b="1">
                    <a:solidFill>
                      <a:schemeClr val="bg1"/>
                    </a:solidFill>
                    <a:latin typeface="Arial Narrow" panose="020B0606020202030204" pitchFamily="34" charset="0"/>
                  </a:rPr>
                  <a:t>Get help from ___________, books, TV  or ____________</a:t>
                </a:r>
              </a:p>
              <a:p>
                <a:pPr eaLnBrk="1" hangingPunct="1">
                  <a:spcBef>
                    <a:spcPct val="50000"/>
                  </a:spcBef>
                  <a:buFontTx/>
                  <a:buAutoNum type="arabicPeriod"/>
                </a:pPr>
                <a:r>
                  <a:rPr lang="en-US" altLang="zh-CN" sz="2200" b="1">
                    <a:solidFill>
                      <a:schemeClr val="bg1"/>
                    </a:solidFill>
                    <a:latin typeface="Arial Narrow" panose="020B0606020202030204" pitchFamily="34" charset="0"/>
                  </a:rPr>
                  <a:t>Before you decide  something important, think it _________. </a:t>
                </a:r>
              </a:p>
              <a:p>
                <a:pPr eaLnBrk="1" hangingPunct="1">
                  <a:spcBef>
                    <a:spcPct val="50000"/>
                  </a:spcBef>
                  <a:buFontTx/>
                  <a:buAutoNum type="arabicPeriod"/>
                </a:pPr>
                <a:r>
                  <a:rPr lang="en-US" altLang="zh-CN" sz="2200" b="1">
                    <a:solidFill>
                      <a:schemeClr val="bg1"/>
                    </a:solidFill>
                    <a:latin typeface="Arial Narrow" panose="020B0606020202030204" pitchFamily="34" charset="0"/>
                  </a:rPr>
                  <a:t>Get back to everyday ____________. </a:t>
                </a:r>
              </a:p>
            </p:txBody>
          </p:sp>
        </p:grpSp>
        <p:grpSp>
          <p:nvGrpSpPr>
            <p:cNvPr id="20498" name="Group 9"/>
            <p:cNvGrpSpPr/>
            <p:nvPr/>
          </p:nvGrpSpPr>
          <p:grpSpPr bwMode="auto">
            <a:xfrm>
              <a:off x="0" y="1488"/>
              <a:ext cx="1104" cy="1792"/>
              <a:chOff x="288" y="1104"/>
              <a:chExt cx="1344" cy="2208"/>
            </a:xfrm>
          </p:grpSpPr>
          <p:sp>
            <p:nvSpPr>
              <p:cNvPr id="20513" name="AutoShape 7"/>
              <p:cNvSpPr>
                <a:spLocks noChangeArrowheads="1"/>
              </p:cNvSpPr>
              <p:nvPr/>
            </p:nvSpPr>
            <p:spPr bwMode="auto">
              <a:xfrm>
                <a:off x="288" y="1104"/>
                <a:ext cx="1344" cy="2208"/>
              </a:xfrm>
              <a:prstGeom prst="roundRect">
                <a:avLst>
                  <a:gd name="adj" fmla="val 16667"/>
                </a:avLst>
              </a:prstGeom>
              <a:solidFill>
                <a:srgbClr val="2F8C99"/>
              </a:solidFill>
              <a:ln w="9525">
                <a:solidFill>
                  <a:schemeClr val="tx1"/>
                </a:solidFill>
                <a:round/>
              </a:ln>
            </p:spPr>
            <p:txBody>
              <a:bodyPr wrap="none" anchor="ctr"/>
              <a:lstStyle/>
              <a:p>
                <a:endParaRPr lang="zh-CN" altLang="en-US"/>
              </a:p>
            </p:txBody>
          </p:sp>
          <p:sp>
            <p:nvSpPr>
              <p:cNvPr id="20514" name="Text Box 8"/>
              <p:cNvSpPr txBox="1">
                <a:spLocks noChangeArrowheads="1"/>
              </p:cNvSpPr>
              <p:nvPr/>
            </p:nvSpPr>
            <p:spPr bwMode="auto">
              <a:xfrm>
                <a:off x="384" y="1248"/>
                <a:ext cx="1152" cy="2055"/>
              </a:xfrm>
              <a:prstGeom prst="rect">
                <a:avLst/>
              </a:prstGeom>
              <a:solidFill>
                <a:srgbClr val="2F8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chemeClr val="bg1"/>
                    </a:solidFill>
                  </a:rPr>
                  <a:t>colors</a:t>
                </a:r>
              </a:p>
              <a:p>
                <a:pPr eaLnBrk="1" hangingPunct="1">
                  <a:spcBef>
                    <a:spcPct val="50000"/>
                  </a:spcBef>
                </a:pPr>
                <a:r>
                  <a:rPr lang="en-US" altLang="zh-CN" sz="2400" b="1">
                    <a:solidFill>
                      <a:schemeClr val="bg1"/>
                    </a:solidFill>
                  </a:rPr>
                  <a:t>weather</a:t>
                </a:r>
              </a:p>
              <a:p>
                <a:pPr eaLnBrk="1" hangingPunct="1">
                  <a:spcBef>
                    <a:spcPct val="50000"/>
                  </a:spcBef>
                </a:pPr>
                <a:r>
                  <a:rPr lang="en-US" altLang="zh-CN" sz="2400" b="1">
                    <a:solidFill>
                      <a:schemeClr val="bg1"/>
                    </a:solidFill>
                  </a:rPr>
                  <a:t>_______</a:t>
                </a:r>
              </a:p>
              <a:p>
                <a:pPr eaLnBrk="1" hangingPunct="1">
                  <a:spcBef>
                    <a:spcPct val="50000"/>
                  </a:spcBef>
                </a:pPr>
                <a:r>
                  <a:rPr lang="en-US" altLang="zh-CN" sz="2400" b="1">
                    <a:solidFill>
                      <a:schemeClr val="bg1"/>
                    </a:solidFill>
                  </a:rPr>
                  <a:t>_______</a:t>
                </a:r>
              </a:p>
              <a:p>
                <a:pPr eaLnBrk="1" hangingPunct="1">
                  <a:spcBef>
                    <a:spcPct val="50000"/>
                  </a:spcBef>
                </a:pPr>
                <a:r>
                  <a:rPr lang="en-US" altLang="zh-CN" sz="2400" b="1">
                    <a:solidFill>
                      <a:schemeClr val="bg1"/>
                    </a:solidFill>
                  </a:rPr>
                  <a:t>… </a:t>
                </a:r>
              </a:p>
            </p:txBody>
          </p:sp>
        </p:grpSp>
        <p:grpSp>
          <p:nvGrpSpPr>
            <p:cNvPr id="20499" name="Group 20"/>
            <p:cNvGrpSpPr/>
            <p:nvPr/>
          </p:nvGrpSpPr>
          <p:grpSpPr bwMode="auto">
            <a:xfrm>
              <a:off x="1632" y="1056"/>
              <a:ext cx="1303" cy="480"/>
              <a:chOff x="1920" y="816"/>
              <a:chExt cx="1303" cy="480"/>
            </a:xfrm>
          </p:grpSpPr>
          <p:sp>
            <p:nvSpPr>
              <p:cNvPr id="20511" name="AutoShape 11"/>
              <p:cNvSpPr>
                <a:spLocks noChangeArrowheads="1"/>
              </p:cNvSpPr>
              <p:nvPr/>
            </p:nvSpPr>
            <p:spPr bwMode="auto">
              <a:xfrm>
                <a:off x="1920" y="816"/>
                <a:ext cx="1303" cy="480"/>
              </a:xfrm>
              <a:prstGeom prst="roundRect">
                <a:avLst>
                  <a:gd name="adj" fmla="val 16667"/>
                </a:avLst>
              </a:prstGeom>
              <a:solidFill>
                <a:srgbClr val="2F8C99"/>
              </a:solidFill>
              <a:ln w="9525">
                <a:solidFill>
                  <a:schemeClr val="tx1"/>
                </a:solidFill>
                <a:round/>
              </a:ln>
            </p:spPr>
            <p:txBody>
              <a:bodyPr wrap="none" anchor="ctr"/>
              <a:lstStyle/>
              <a:p>
                <a:endParaRPr lang="zh-CN" altLang="en-US"/>
              </a:p>
            </p:txBody>
          </p:sp>
          <p:sp>
            <p:nvSpPr>
              <p:cNvPr id="20512" name="Text Box 12"/>
              <p:cNvSpPr txBox="1">
                <a:spLocks noChangeArrowheads="1"/>
              </p:cNvSpPr>
              <p:nvPr/>
            </p:nvSpPr>
            <p:spPr bwMode="auto">
              <a:xfrm>
                <a:off x="1968" y="912"/>
                <a:ext cx="1200" cy="288"/>
              </a:xfrm>
              <a:prstGeom prst="rect">
                <a:avLst/>
              </a:prstGeom>
              <a:solidFill>
                <a:srgbClr val="2F8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chemeClr val="bg1"/>
                    </a:solidFill>
                    <a:latin typeface="Arial Narrow" panose="020B0606020202030204" pitchFamily="34" charset="0"/>
                  </a:rPr>
                  <a:t>in a bad mood</a:t>
                </a:r>
              </a:p>
            </p:txBody>
          </p:sp>
        </p:grpSp>
        <p:grpSp>
          <p:nvGrpSpPr>
            <p:cNvPr id="20500" name="Group 21"/>
            <p:cNvGrpSpPr/>
            <p:nvPr/>
          </p:nvGrpSpPr>
          <p:grpSpPr bwMode="auto">
            <a:xfrm>
              <a:off x="1344" y="2112"/>
              <a:ext cx="1905" cy="480"/>
              <a:chOff x="1632" y="1872"/>
              <a:chExt cx="1905" cy="480"/>
            </a:xfrm>
          </p:grpSpPr>
          <p:sp>
            <p:nvSpPr>
              <p:cNvPr id="20509" name="AutoShape 13"/>
              <p:cNvSpPr>
                <a:spLocks noChangeArrowheads="1"/>
              </p:cNvSpPr>
              <p:nvPr/>
            </p:nvSpPr>
            <p:spPr bwMode="auto">
              <a:xfrm>
                <a:off x="1632" y="1872"/>
                <a:ext cx="1905" cy="480"/>
              </a:xfrm>
              <a:prstGeom prst="roundRect">
                <a:avLst>
                  <a:gd name="adj" fmla="val 16667"/>
                </a:avLst>
              </a:prstGeom>
              <a:solidFill>
                <a:srgbClr val="2F8C99"/>
              </a:solidFill>
              <a:ln w="9525">
                <a:solidFill>
                  <a:schemeClr val="tx1"/>
                </a:solidFill>
                <a:round/>
              </a:ln>
            </p:spPr>
            <p:txBody>
              <a:bodyPr wrap="none" anchor="ctr"/>
              <a:lstStyle/>
              <a:p>
                <a:endParaRPr lang="zh-CN" altLang="en-US"/>
              </a:p>
            </p:txBody>
          </p:sp>
          <p:sp>
            <p:nvSpPr>
              <p:cNvPr id="20510" name="Text Box 14"/>
              <p:cNvSpPr txBox="1">
                <a:spLocks noChangeArrowheads="1"/>
              </p:cNvSpPr>
              <p:nvPr/>
            </p:nvSpPr>
            <p:spPr bwMode="auto">
              <a:xfrm>
                <a:off x="1680" y="1968"/>
                <a:ext cx="1824" cy="288"/>
              </a:xfrm>
              <a:prstGeom prst="rect">
                <a:avLst/>
              </a:prstGeom>
              <a:solidFill>
                <a:srgbClr val="2F8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chemeClr val="bg1"/>
                    </a:solidFill>
                    <a:latin typeface="Arial Narrow" panose="020B0606020202030204" pitchFamily="34" charset="0"/>
                  </a:rPr>
                  <a:t>our feelings or moods</a:t>
                </a:r>
              </a:p>
            </p:txBody>
          </p:sp>
        </p:grpSp>
        <p:grpSp>
          <p:nvGrpSpPr>
            <p:cNvPr id="20501" name="Group 41"/>
            <p:cNvGrpSpPr/>
            <p:nvPr/>
          </p:nvGrpSpPr>
          <p:grpSpPr bwMode="auto">
            <a:xfrm>
              <a:off x="1632" y="3216"/>
              <a:ext cx="1378" cy="480"/>
              <a:chOff x="1632" y="3216"/>
              <a:chExt cx="1378" cy="480"/>
            </a:xfrm>
          </p:grpSpPr>
          <p:sp>
            <p:nvSpPr>
              <p:cNvPr id="20507" name="AutoShape 15"/>
              <p:cNvSpPr>
                <a:spLocks noChangeArrowheads="1"/>
              </p:cNvSpPr>
              <p:nvPr/>
            </p:nvSpPr>
            <p:spPr bwMode="auto">
              <a:xfrm>
                <a:off x="1632" y="3216"/>
                <a:ext cx="1378" cy="480"/>
              </a:xfrm>
              <a:prstGeom prst="roundRect">
                <a:avLst>
                  <a:gd name="adj" fmla="val 16667"/>
                </a:avLst>
              </a:prstGeom>
              <a:solidFill>
                <a:srgbClr val="2F8C99"/>
              </a:solidFill>
              <a:ln w="9525">
                <a:solidFill>
                  <a:schemeClr val="tx1"/>
                </a:solidFill>
                <a:round/>
              </a:ln>
            </p:spPr>
            <p:txBody>
              <a:bodyPr wrap="none" anchor="ctr"/>
              <a:lstStyle/>
              <a:p>
                <a:endParaRPr lang="zh-CN" altLang="en-US"/>
              </a:p>
            </p:txBody>
          </p:sp>
          <p:sp>
            <p:nvSpPr>
              <p:cNvPr id="20508" name="Text Box 16"/>
              <p:cNvSpPr txBox="1">
                <a:spLocks noChangeArrowheads="1"/>
              </p:cNvSpPr>
              <p:nvPr/>
            </p:nvSpPr>
            <p:spPr bwMode="auto">
              <a:xfrm>
                <a:off x="1680" y="3312"/>
                <a:ext cx="1296" cy="288"/>
              </a:xfrm>
              <a:prstGeom prst="rect">
                <a:avLst/>
              </a:prstGeom>
              <a:solidFill>
                <a:srgbClr val="2F8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chemeClr val="bg1"/>
                    </a:solidFill>
                    <a:latin typeface="Arial Narrow" panose="020B0606020202030204" pitchFamily="34" charset="0"/>
                  </a:rPr>
                  <a:t>in a good mood</a:t>
                </a:r>
              </a:p>
            </p:txBody>
          </p:sp>
        </p:grpSp>
        <p:sp>
          <p:nvSpPr>
            <p:cNvPr id="20502" name="Line 22"/>
            <p:cNvSpPr>
              <a:spLocks noChangeShapeType="1"/>
            </p:cNvSpPr>
            <p:nvPr/>
          </p:nvSpPr>
          <p:spPr bwMode="auto">
            <a:xfrm>
              <a:off x="1104" y="2400"/>
              <a:ext cx="240" cy="0"/>
            </a:xfrm>
            <a:prstGeom prst="line">
              <a:avLst/>
            </a:prstGeom>
            <a:noFill/>
            <a:ln w="38100">
              <a:solidFill>
                <a:srgbClr val="0000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3" name="Line 23"/>
            <p:cNvSpPr>
              <a:spLocks noChangeShapeType="1"/>
            </p:cNvSpPr>
            <p:nvPr/>
          </p:nvSpPr>
          <p:spPr bwMode="auto">
            <a:xfrm flipV="1">
              <a:off x="2256" y="1584"/>
              <a:ext cx="0" cy="48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4" name="Line 24"/>
            <p:cNvSpPr>
              <a:spLocks noChangeShapeType="1"/>
            </p:cNvSpPr>
            <p:nvPr/>
          </p:nvSpPr>
          <p:spPr bwMode="auto">
            <a:xfrm>
              <a:off x="2256" y="2640"/>
              <a:ext cx="0" cy="528"/>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5" name="Line 25"/>
            <p:cNvSpPr>
              <a:spLocks noChangeShapeType="1"/>
            </p:cNvSpPr>
            <p:nvPr/>
          </p:nvSpPr>
          <p:spPr bwMode="auto">
            <a:xfrm>
              <a:off x="3024" y="1344"/>
              <a:ext cx="384" cy="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506" name="Line 40"/>
            <p:cNvSpPr>
              <a:spLocks noChangeShapeType="1"/>
            </p:cNvSpPr>
            <p:nvPr/>
          </p:nvSpPr>
          <p:spPr bwMode="auto">
            <a:xfrm flipH="1">
              <a:off x="3024" y="3504"/>
              <a:ext cx="336" cy="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grpSp>
      <p:sp>
        <p:nvSpPr>
          <p:cNvPr id="20483" name="Rectangle 2"/>
          <p:cNvSpPr>
            <a:spLocks noGrp="1" noChangeArrowheads="1"/>
          </p:cNvSpPr>
          <p:nvPr>
            <p:ph type="title"/>
          </p:nvPr>
        </p:nvSpPr>
        <p:spPr>
          <a:xfrm>
            <a:off x="1143000" y="304800"/>
            <a:ext cx="7620000" cy="487363"/>
          </a:xfrm>
        </p:spPr>
        <p:txBody>
          <a:bodyPr/>
          <a:lstStyle/>
          <a:p>
            <a:pPr algn="l" eaLnBrk="1" hangingPunct="1"/>
            <a:r>
              <a:rPr lang="en-US" altLang="zh-CN" sz="2800" smtClean="0">
                <a:latin typeface="Arial Narrow" panose="020B0606020202030204" pitchFamily="34" charset="0"/>
              </a:rPr>
              <a:t>Read the passage and complete the chart on Page 24. </a:t>
            </a:r>
          </a:p>
        </p:txBody>
      </p:sp>
      <p:grpSp>
        <p:nvGrpSpPr>
          <p:cNvPr id="20484" name="Group 6"/>
          <p:cNvGrpSpPr/>
          <p:nvPr/>
        </p:nvGrpSpPr>
        <p:grpSpPr bwMode="auto">
          <a:xfrm>
            <a:off x="381000" y="304800"/>
            <a:ext cx="685800" cy="533400"/>
            <a:chOff x="0" y="1776"/>
            <a:chExt cx="432" cy="336"/>
          </a:xfrm>
        </p:grpSpPr>
        <p:sp>
          <p:nvSpPr>
            <p:cNvPr id="20495" name="Oval 5"/>
            <p:cNvSpPr>
              <a:spLocks noChangeArrowheads="1"/>
            </p:cNvSpPr>
            <p:nvPr/>
          </p:nvSpPr>
          <p:spPr bwMode="auto">
            <a:xfrm>
              <a:off x="0" y="1776"/>
              <a:ext cx="432" cy="336"/>
            </a:xfrm>
            <a:prstGeom prst="ellipse">
              <a:avLst/>
            </a:prstGeom>
            <a:solidFill>
              <a:schemeClr val="accent1"/>
            </a:solidFill>
            <a:ln w="9525">
              <a:solidFill>
                <a:schemeClr val="tx1"/>
              </a:solidFill>
              <a:round/>
            </a:ln>
          </p:spPr>
          <p:txBody>
            <a:bodyPr wrap="none" anchor="ctr"/>
            <a:lstStyle/>
            <a:p>
              <a:endParaRPr lang="zh-CN" altLang="en-US"/>
            </a:p>
          </p:txBody>
        </p:sp>
        <p:sp>
          <p:nvSpPr>
            <p:cNvPr id="20496" name="Rectangle 4"/>
            <p:cNvSpPr>
              <a:spLocks noChangeArrowheads="1"/>
            </p:cNvSpPr>
            <p:nvPr/>
          </p:nvSpPr>
          <p:spPr bwMode="auto">
            <a:xfrm>
              <a:off x="96" y="1776"/>
              <a:ext cx="24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tx2"/>
                  </a:solidFill>
                </a:rPr>
                <a:t>1</a:t>
              </a:r>
            </a:p>
          </p:txBody>
        </p:sp>
      </p:grpSp>
      <p:sp>
        <p:nvSpPr>
          <p:cNvPr id="136220" name="Text Box 28"/>
          <p:cNvSpPr txBox="1">
            <a:spLocks noChangeArrowheads="1"/>
          </p:cNvSpPr>
          <p:nvPr/>
        </p:nvSpPr>
        <p:spPr bwMode="auto">
          <a:xfrm>
            <a:off x="228600" y="35814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FF3300"/>
                </a:solidFill>
              </a:rPr>
              <a:t>news</a:t>
            </a:r>
          </a:p>
        </p:txBody>
      </p:sp>
      <p:sp>
        <p:nvSpPr>
          <p:cNvPr id="136221" name="Text Box 29"/>
          <p:cNvSpPr txBox="1">
            <a:spLocks noChangeArrowheads="1"/>
          </p:cNvSpPr>
          <p:nvPr/>
        </p:nvSpPr>
        <p:spPr bwMode="auto">
          <a:xfrm>
            <a:off x="0" y="4114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FF3300"/>
                </a:solidFill>
                <a:latin typeface="Arial Narrow" panose="020B0606020202030204" pitchFamily="34" charset="0"/>
              </a:rPr>
              <a:t>environment</a:t>
            </a:r>
          </a:p>
        </p:txBody>
      </p:sp>
      <p:sp>
        <p:nvSpPr>
          <p:cNvPr id="136222" name="Text Box 30"/>
          <p:cNvSpPr txBox="1">
            <a:spLocks noChangeArrowheads="1"/>
          </p:cNvSpPr>
          <p:nvPr/>
        </p:nvSpPr>
        <p:spPr bwMode="auto">
          <a:xfrm>
            <a:off x="7315200" y="1433513"/>
            <a:ext cx="990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FF3300"/>
                </a:solidFill>
                <a:latin typeface="Arial Narrow" panose="020B0606020202030204" pitchFamily="34" charset="0"/>
              </a:rPr>
              <a:t>relax</a:t>
            </a:r>
          </a:p>
        </p:txBody>
      </p:sp>
      <p:sp>
        <p:nvSpPr>
          <p:cNvPr id="136223" name="Text Box 31"/>
          <p:cNvSpPr txBox="1">
            <a:spLocks noChangeArrowheads="1"/>
          </p:cNvSpPr>
          <p:nvPr/>
        </p:nvSpPr>
        <p:spPr bwMode="auto">
          <a:xfrm>
            <a:off x="6400800" y="2286000"/>
            <a:ext cx="990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FF3300"/>
                </a:solidFill>
                <a:latin typeface="Arial Narrow" panose="020B0606020202030204" pitchFamily="34" charset="0"/>
              </a:rPr>
              <a:t>healthy</a:t>
            </a:r>
          </a:p>
        </p:txBody>
      </p:sp>
      <p:sp>
        <p:nvSpPr>
          <p:cNvPr id="136224" name="Text Box 32"/>
          <p:cNvSpPr txBox="1">
            <a:spLocks noChangeArrowheads="1"/>
          </p:cNvSpPr>
          <p:nvPr/>
        </p:nvSpPr>
        <p:spPr bwMode="auto">
          <a:xfrm>
            <a:off x="5943600" y="2620963"/>
            <a:ext cx="9906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FF3300"/>
                </a:solidFill>
                <a:latin typeface="Arial Narrow" panose="020B0606020202030204" pitchFamily="34" charset="0"/>
              </a:rPr>
              <a:t>sleep</a:t>
            </a:r>
          </a:p>
        </p:txBody>
      </p:sp>
      <p:sp>
        <p:nvSpPr>
          <p:cNvPr id="136225" name="Text Box 33"/>
          <p:cNvSpPr txBox="1">
            <a:spLocks noChangeArrowheads="1"/>
          </p:cNvSpPr>
          <p:nvPr/>
        </p:nvSpPr>
        <p:spPr bwMode="auto">
          <a:xfrm>
            <a:off x="5791200" y="3124200"/>
            <a:ext cx="990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FF3300"/>
                </a:solidFill>
                <a:latin typeface="Arial Narrow" panose="020B0606020202030204" pitchFamily="34" charset="0"/>
              </a:rPr>
              <a:t>Talk</a:t>
            </a:r>
          </a:p>
        </p:txBody>
      </p:sp>
      <p:sp>
        <p:nvSpPr>
          <p:cNvPr id="136226" name="Text Box 34"/>
          <p:cNvSpPr txBox="1">
            <a:spLocks noChangeArrowheads="1"/>
          </p:cNvSpPr>
          <p:nvPr/>
        </p:nvSpPr>
        <p:spPr bwMode="auto">
          <a:xfrm>
            <a:off x="7391400" y="3597275"/>
            <a:ext cx="1600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FF3300"/>
                </a:solidFill>
                <a:latin typeface="Arial Narrow" panose="020B0606020202030204" pitchFamily="34" charset="0"/>
              </a:rPr>
              <a:t>newspapers</a:t>
            </a:r>
          </a:p>
        </p:txBody>
      </p:sp>
      <p:sp>
        <p:nvSpPr>
          <p:cNvPr id="136227" name="Text Box 35"/>
          <p:cNvSpPr txBox="1">
            <a:spLocks noChangeArrowheads="1"/>
          </p:cNvSpPr>
          <p:nvPr/>
        </p:nvSpPr>
        <p:spPr bwMode="auto">
          <a:xfrm>
            <a:off x="7391400" y="3962400"/>
            <a:ext cx="1600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FF3300"/>
                </a:solidFill>
                <a:latin typeface="Arial Narrow" panose="020B0606020202030204" pitchFamily="34" charset="0"/>
              </a:rPr>
              <a:t>the Internet</a:t>
            </a:r>
          </a:p>
        </p:txBody>
      </p:sp>
      <p:sp>
        <p:nvSpPr>
          <p:cNvPr id="136228" name="Text Box 36"/>
          <p:cNvSpPr txBox="1">
            <a:spLocks noChangeArrowheads="1"/>
          </p:cNvSpPr>
          <p:nvPr/>
        </p:nvSpPr>
        <p:spPr bwMode="auto">
          <a:xfrm>
            <a:off x="6019800" y="5105400"/>
            <a:ext cx="990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FF3300"/>
                </a:solidFill>
                <a:latin typeface="Arial Narrow" panose="020B0606020202030204" pitchFamily="34" charset="0"/>
              </a:rPr>
              <a:t>over</a:t>
            </a:r>
          </a:p>
        </p:txBody>
      </p:sp>
      <p:sp>
        <p:nvSpPr>
          <p:cNvPr id="136229" name="Text Box 37"/>
          <p:cNvSpPr txBox="1">
            <a:spLocks noChangeArrowheads="1"/>
          </p:cNvSpPr>
          <p:nvPr/>
        </p:nvSpPr>
        <p:spPr bwMode="auto">
          <a:xfrm>
            <a:off x="5791200" y="5973763"/>
            <a:ext cx="1295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200" b="1">
                <a:solidFill>
                  <a:srgbClr val="FF3300"/>
                </a:solidFill>
                <a:latin typeface="Arial Narrow" panose="020B0606020202030204" pitchFamily="34" charset="0"/>
              </a:rPr>
              <a:t>activities</a:t>
            </a:r>
          </a:p>
        </p:txBody>
      </p:sp>
    </p:spTree>
  </p:cSld>
  <p:clrMapOvr>
    <a:masterClrMapping/>
  </p:clrMapOvr>
  <p:transition>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36220"/>
                                        </p:tgtEl>
                                        <p:attrNameLst>
                                          <p:attrName>style.visibility</p:attrName>
                                        </p:attrNameLst>
                                      </p:cBhvr>
                                      <p:to>
                                        <p:strVal val="visible"/>
                                      </p:to>
                                    </p:set>
                                    <p:anim calcmode="lin" valueType="num">
                                      <p:cBhvr>
                                        <p:cTn id="7" dur="500" fill="hold"/>
                                        <p:tgtEl>
                                          <p:spTgt spid="136220"/>
                                        </p:tgtEl>
                                        <p:attrNameLst>
                                          <p:attrName>ppt_w</p:attrName>
                                        </p:attrNameLst>
                                      </p:cBhvr>
                                      <p:tavLst>
                                        <p:tav tm="0">
                                          <p:val>
                                            <p:strVal val="#ppt_w*0.05"/>
                                          </p:val>
                                        </p:tav>
                                        <p:tav tm="100000">
                                          <p:val>
                                            <p:strVal val="#ppt_w"/>
                                          </p:val>
                                        </p:tav>
                                      </p:tavLst>
                                    </p:anim>
                                    <p:anim calcmode="lin" valueType="num">
                                      <p:cBhvr>
                                        <p:cTn id="8" dur="500" fill="hold"/>
                                        <p:tgtEl>
                                          <p:spTgt spid="136220"/>
                                        </p:tgtEl>
                                        <p:attrNameLst>
                                          <p:attrName>ppt_h</p:attrName>
                                        </p:attrNameLst>
                                      </p:cBhvr>
                                      <p:tavLst>
                                        <p:tav tm="0">
                                          <p:val>
                                            <p:strVal val="#ppt_h"/>
                                          </p:val>
                                        </p:tav>
                                        <p:tav tm="100000">
                                          <p:val>
                                            <p:strVal val="#ppt_h"/>
                                          </p:val>
                                        </p:tav>
                                      </p:tavLst>
                                    </p:anim>
                                    <p:anim calcmode="lin" valueType="num">
                                      <p:cBhvr>
                                        <p:cTn id="9" dur="500" fill="hold"/>
                                        <p:tgtEl>
                                          <p:spTgt spid="136220"/>
                                        </p:tgtEl>
                                        <p:attrNameLst>
                                          <p:attrName>ppt_x</p:attrName>
                                        </p:attrNameLst>
                                      </p:cBhvr>
                                      <p:tavLst>
                                        <p:tav tm="0">
                                          <p:val>
                                            <p:strVal val="#ppt_x-.2"/>
                                          </p:val>
                                        </p:tav>
                                        <p:tav tm="100000">
                                          <p:val>
                                            <p:strVal val="#ppt_x"/>
                                          </p:val>
                                        </p:tav>
                                      </p:tavLst>
                                    </p:anim>
                                    <p:anim calcmode="lin" valueType="num">
                                      <p:cBhvr>
                                        <p:cTn id="10" dur="500" fill="hold"/>
                                        <p:tgtEl>
                                          <p:spTgt spid="136220"/>
                                        </p:tgtEl>
                                        <p:attrNameLst>
                                          <p:attrName>ppt_y</p:attrName>
                                        </p:attrNameLst>
                                      </p:cBhvr>
                                      <p:tavLst>
                                        <p:tav tm="0">
                                          <p:val>
                                            <p:strVal val="#ppt_y"/>
                                          </p:val>
                                        </p:tav>
                                        <p:tav tm="100000">
                                          <p:val>
                                            <p:strVal val="#ppt_y"/>
                                          </p:val>
                                        </p:tav>
                                      </p:tavLst>
                                    </p:anim>
                                    <p:animEffect transition="in" filter="fade">
                                      <p:cBhvr>
                                        <p:cTn id="11" dur="500"/>
                                        <p:tgtEl>
                                          <p:spTgt spid="136220"/>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36221"/>
                                        </p:tgtEl>
                                        <p:attrNameLst>
                                          <p:attrName>style.visibility</p:attrName>
                                        </p:attrNameLst>
                                      </p:cBhvr>
                                      <p:to>
                                        <p:strVal val="visible"/>
                                      </p:to>
                                    </p:set>
                                    <p:anim calcmode="lin" valueType="num">
                                      <p:cBhvr>
                                        <p:cTn id="16" dur="500" fill="hold"/>
                                        <p:tgtEl>
                                          <p:spTgt spid="136221"/>
                                        </p:tgtEl>
                                        <p:attrNameLst>
                                          <p:attrName>ppt_w</p:attrName>
                                        </p:attrNameLst>
                                      </p:cBhvr>
                                      <p:tavLst>
                                        <p:tav tm="0">
                                          <p:val>
                                            <p:strVal val="#ppt_w*0.05"/>
                                          </p:val>
                                        </p:tav>
                                        <p:tav tm="100000">
                                          <p:val>
                                            <p:strVal val="#ppt_w"/>
                                          </p:val>
                                        </p:tav>
                                      </p:tavLst>
                                    </p:anim>
                                    <p:anim calcmode="lin" valueType="num">
                                      <p:cBhvr>
                                        <p:cTn id="17" dur="500" fill="hold"/>
                                        <p:tgtEl>
                                          <p:spTgt spid="136221"/>
                                        </p:tgtEl>
                                        <p:attrNameLst>
                                          <p:attrName>ppt_h</p:attrName>
                                        </p:attrNameLst>
                                      </p:cBhvr>
                                      <p:tavLst>
                                        <p:tav tm="0">
                                          <p:val>
                                            <p:strVal val="#ppt_h"/>
                                          </p:val>
                                        </p:tav>
                                        <p:tav tm="100000">
                                          <p:val>
                                            <p:strVal val="#ppt_h"/>
                                          </p:val>
                                        </p:tav>
                                      </p:tavLst>
                                    </p:anim>
                                    <p:anim calcmode="lin" valueType="num">
                                      <p:cBhvr>
                                        <p:cTn id="18" dur="500" fill="hold"/>
                                        <p:tgtEl>
                                          <p:spTgt spid="136221"/>
                                        </p:tgtEl>
                                        <p:attrNameLst>
                                          <p:attrName>ppt_x</p:attrName>
                                        </p:attrNameLst>
                                      </p:cBhvr>
                                      <p:tavLst>
                                        <p:tav tm="0">
                                          <p:val>
                                            <p:strVal val="#ppt_x-.2"/>
                                          </p:val>
                                        </p:tav>
                                        <p:tav tm="100000">
                                          <p:val>
                                            <p:strVal val="#ppt_x"/>
                                          </p:val>
                                        </p:tav>
                                      </p:tavLst>
                                    </p:anim>
                                    <p:anim calcmode="lin" valueType="num">
                                      <p:cBhvr>
                                        <p:cTn id="19" dur="500" fill="hold"/>
                                        <p:tgtEl>
                                          <p:spTgt spid="136221"/>
                                        </p:tgtEl>
                                        <p:attrNameLst>
                                          <p:attrName>ppt_y</p:attrName>
                                        </p:attrNameLst>
                                      </p:cBhvr>
                                      <p:tavLst>
                                        <p:tav tm="0">
                                          <p:val>
                                            <p:strVal val="#ppt_y"/>
                                          </p:val>
                                        </p:tav>
                                        <p:tav tm="100000">
                                          <p:val>
                                            <p:strVal val="#ppt_y"/>
                                          </p:val>
                                        </p:tav>
                                      </p:tavLst>
                                    </p:anim>
                                    <p:animEffect transition="in" filter="fade">
                                      <p:cBhvr>
                                        <p:cTn id="20" dur="500"/>
                                        <p:tgtEl>
                                          <p:spTgt spid="136221"/>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36222"/>
                                        </p:tgtEl>
                                        <p:attrNameLst>
                                          <p:attrName>style.visibility</p:attrName>
                                        </p:attrNameLst>
                                      </p:cBhvr>
                                      <p:to>
                                        <p:strVal val="visible"/>
                                      </p:to>
                                    </p:set>
                                    <p:anim calcmode="lin" valueType="num">
                                      <p:cBhvr>
                                        <p:cTn id="25" dur="500" fill="hold"/>
                                        <p:tgtEl>
                                          <p:spTgt spid="136222"/>
                                        </p:tgtEl>
                                        <p:attrNameLst>
                                          <p:attrName>ppt_w</p:attrName>
                                        </p:attrNameLst>
                                      </p:cBhvr>
                                      <p:tavLst>
                                        <p:tav tm="0">
                                          <p:val>
                                            <p:strVal val="#ppt_w*0.05"/>
                                          </p:val>
                                        </p:tav>
                                        <p:tav tm="100000">
                                          <p:val>
                                            <p:strVal val="#ppt_w"/>
                                          </p:val>
                                        </p:tav>
                                      </p:tavLst>
                                    </p:anim>
                                    <p:anim calcmode="lin" valueType="num">
                                      <p:cBhvr>
                                        <p:cTn id="26" dur="500" fill="hold"/>
                                        <p:tgtEl>
                                          <p:spTgt spid="136222"/>
                                        </p:tgtEl>
                                        <p:attrNameLst>
                                          <p:attrName>ppt_h</p:attrName>
                                        </p:attrNameLst>
                                      </p:cBhvr>
                                      <p:tavLst>
                                        <p:tav tm="0">
                                          <p:val>
                                            <p:strVal val="#ppt_h"/>
                                          </p:val>
                                        </p:tav>
                                        <p:tav tm="100000">
                                          <p:val>
                                            <p:strVal val="#ppt_h"/>
                                          </p:val>
                                        </p:tav>
                                      </p:tavLst>
                                    </p:anim>
                                    <p:anim calcmode="lin" valueType="num">
                                      <p:cBhvr>
                                        <p:cTn id="27" dur="500" fill="hold"/>
                                        <p:tgtEl>
                                          <p:spTgt spid="136222"/>
                                        </p:tgtEl>
                                        <p:attrNameLst>
                                          <p:attrName>ppt_x</p:attrName>
                                        </p:attrNameLst>
                                      </p:cBhvr>
                                      <p:tavLst>
                                        <p:tav tm="0">
                                          <p:val>
                                            <p:strVal val="#ppt_x-.2"/>
                                          </p:val>
                                        </p:tav>
                                        <p:tav tm="100000">
                                          <p:val>
                                            <p:strVal val="#ppt_x"/>
                                          </p:val>
                                        </p:tav>
                                      </p:tavLst>
                                    </p:anim>
                                    <p:anim calcmode="lin" valueType="num">
                                      <p:cBhvr>
                                        <p:cTn id="28" dur="500" fill="hold"/>
                                        <p:tgtEl>
                                          <p:spTgt spid="136222"/>
                                        </p:tgtEl>
                                        <p:attrNameLst>
                                          <p:attrName>ppt_y</p:attrName>
                                        </p:attrNameLst>
                                      </p:cBhvr>
                                      <p:tavLst>
                                        <p:tav tm="0">
                                          <p:val>
                                            <p:strVal val="#ppt_y"/>
                                          </p:val>
                                        </p:tav>
                                        <p:tav tm="100000">
                                          <p:val>
                                            <p:strVal val="#ppt_y"/>
                                          </p:val>
                                        </p:tav>
                                      </p:tavLst>
                                    </p:anim>
                                    <p:animEffect transition="in" filter="fade">
                                      <p:cBhvr>
                                        <p:cTn id="29" dur="500"/>
                                        <p:tgtEl>
                                          <p:spTgt spid="136222"/>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36223"/>
                                        </p:tgtEl>
                                        <p:attrNameLst>
                                          <p:attrName>style.visibility</p:attrName>
                                        </p:attrNameLst>
                                      </p:cBhvr>
                                      <p:to>
                                        <p:strVal val="visible"/>
                                      </p:to>
                                    </p:set>
                                    <p:anim calcmode="lin" valueType="num">
                                      <p:cBhvr>
                                        <p:cTn id="34" dur="500" fill="hold"/>
                                        <p:tgtEl>
                                          <p:spTgt spid="136223"/>
                                        </p:tgtEl>
                                        <p:attrNameLst>
                                          <p:attrName>ppt_w</p:attrName>
                                        </p:attrNameLst>
                                      </p:cBhvr>
                                      <p:tavLst>
                                        <p:tav tm="0">
                                          <p:val>
                                            <p:strVal val="#ppt_w*0.05"/>
                                          </p:val>
                                        </p:tav>
                                        <p:tav tm="100000">
                                          <p:val>
                                            <p:strVal val="#ppt_w"/>
                                          </p:val>
                                        </p:tav>
                                      </p:tavLst>
                                    </p:anim>
                                    <p:anim calcmode="lin" valueType="num">
                                      <p:cBhvr>
                                        <p:cTn id="35" dur="500" fill="hold"/>
                                        <p:tgtEl>
                                          <p:spTgt spid="136223"/>
                                        </p:tgtEl>
                                        <p:attrNameLst>
                                          <p:attrName>ppt_h</p:attrName>
                                        </p:attrNameLst>
                                      </p:cBhvr>
                                      <p:tavLst>
                                        <p:tav tm="0">
                                          <p:val>
                                            <p:strVal val="#ppt_h"/>
                                          </p:val>
                                        </p:tav>
                                        <p:tav tm="100000">
                                          <p:val>
                                            <p:strVal val="#ppt_h"/>
                                          </p:val>
                                        </p:tav>
                                      </p:tavLst>
                                    </p:anim>
                                    <p:anim calcmode="lin" valueType="num">
                                      <p:cBhvr>
                                        <p:cTn id="36" dur="500" fill="hold"/>
                                        <p:tgtEl>
                                          <p:spTgt spid="136223"/>
                                        </p:tgtEl>
                                        <p:attrNameLst>
                                          <p:attrName>ppt_x</p:attrName>
                                        </p:attrNameLst>
                                      </p:cBhvr>
                                      <p:tavLst>
                                        <p:tav tm="0">
                                          <p:val>
                                            <p:strVal val="#ppt_x-.2"/>
                                          </p:val>
                                        </p:tav>
                                        <p:tav tm="100000">
                                          <p:val>
                                            <p:strVal val="#ppt_x"/>
                                          </p:val>
                                        </p:tav>
                                      </p:tavLst>
                                    </p:anim>
                                    <p:anim calcmode="lin" valueType="num">
                                      <p:cBhvr>
                                        <p:cTn id="37" dur="500" fill="hold"/>
                                        <p:tgtEl>
                                          <p:spTgt spid="136223"/>
                                        </p:tgtEl>
                                        <p:attrNameLst>
                                          <p:attrName>ppt_y</p:attrName>
                                        </p:attrNameLst>
                                      </p:cBhvr>
                                      <p:tavLst>
                                        <p:tav tm="0">
                                          <p:val>
                                            <p:strVal val="#ppt_y"/>
                                          </p:val>
                                        </p:tav>
                                        <p:tav tm="100000">
                                          <p:val>
                                            <p:strVal val="#ppt_y"/>
                                          </p:val>
                                        </p:tav>
                                      </p:tavLst>
                                    </p:anim>
                                    <p:animEffect transition="in" filter="fade">
                                      <p:cBhvr>
                                        <p:cTn id="38" dur="500"/>
                                        <p:tgtEl>
                                          <p:spTgt spid="136223"/>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136224"/>
                                        </p:tgtEl>
                                        <p:attrNameLst>
                                          <p:attrName>style.visibility</p:attrName>
                                        </p:attrNameLst>
                                      </p:cBhvr>
                                      <p:to>
                                        <p:strVal val="visible"/>
                                      </p:to>
                                    </p:set>
                                    <p:anim calcmode="lin" valueType="num">
                                      <p:cBhvr>
                                        <p:cTn id="43" dur="500" fill="hold"/>
                                        <p:tgtEl>
                                          <p:spTgt spid="136224"/>
                                        </p:tgtEl>
                                        <p:attrNameLst>
                                          <p:attrName>ppt_w</p:attrName>
                                        </p:attrNameLst>
                                      </p:cBhvr>
                                      <p:tavLst>
                                        <p:tav tm="0">
                                          <p:val>
                                            <p:strVal val="#ppt_w*0.05"/>
                                          </p:val>
                                        </p:tav>
                                        <p:tav tm="100000">
                                          <p:val>
                                            <p:strVal val="#ppt_w"/>
                                          </p:val>
                                        </p:tav>
                                      </p:tavLst>
                                    </p:anim>
                                    <p:anim calcmode="lin" valueType="num">
                                      <p:cBhvr>
                                        <p:cTn id="44" dur="500" fill="hold"/>
                                        <p:tgtEl>
                                          <p:spTgt spid="136224"/>
                                        </p:tgtEl>
                                        <p:attrNameLst>
                                          <p:attrName>ppt_h</p:attrName>
                                        </p:attrNameLst>
                                      </p:cBhvr>
                                      <p:tavLst>
                                        <p:tav tm="0">
                                          <p:val>
                                            <p:strVal val="#ppt_h"/>
                                          </p:val>
                                        </p:tav>
                                        <p:tav tm="100000">
                                          <p:val>
                                            <p:strVal val="#ppt_h"/>
                                          </p:val>
                                        </p:tav>
                                      </p:tavLst>
                                    </p:anim>
                                    <p:anim calcmode="lin" valueType="num">
                                      <p:cBhvr>
                                        <p:cTn id="45" dur="500" fill="hold"/>
                                        <p:tgtEl>
                                          <p:spTgt spid="136224"/>
                                        </p:tgtEl>
                                        <p:attrNameLst>
                                          <p:attrName>ppt_x</p:attrName>
                                        </p:attrNameLst>
                                      </p:cBhvr>
                                      <p:tavLst>
                                        <p:tav tm="0">
                                          <p:val>
                                            <p:strVal val="#ppt_x-.2"/>
                                          </p:val>
                                        </p:tav>
                                        <p:tav tm="100000">
                                          <p:val>
                                            <p:strVal val="#ppt_x"/>
                                          </p:val>
                                        </p:tav>
                                      </p:tavLst>
                                    </p:anim>
                                    <p:anim calcmode="lin" valueType="num">
                                      <p:cBhvr>
                                        <p:cTn id="46" dur="500" fill="hold"/>
                                        <p:tgtEl>
                                          <p:spTgt spid="136224"/>
                                        </p:tgtEl>
                                        <p:attrNameLst>
                                          <p:attrName>ppt_y</p:attrName>
                                        </p:attrNameLst>
                                      </p:cBhvr>
                                      <p:tavLst>
                                        <p:tav tm="0">
                                          <p:val>
                                            <p:strVal val="#ppt_y"/>
                                          </p:val>
                                        </p:tav>
                                        <p:tav tm="100000">
                                          <p:val>
                                            <p:strVal val="#ppt_y"/>
                                          </p:val>
                                        </p:tav>
                                      </p:tavLst>
                                    </p:anim>
                                    <p:animEffect transition="in" filter="fade">
                                      <p:cBhvr>
                                        <p:cTn id="47" dur="500"/>
                                        <p:tgtEl>
                                          <p:spTgt spid="136224"/>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136225"/>
                                        </p:tgtEl>
                                        <p:attrNameLst>
                                          <p:attrName>style.visibility</p:attrName>
                                        </p:attrNameLst>
                                      </p:cBhvr>
                                      <p:to>
                                        <p:strVal val="visible"/>
                                      </p:to>
                                    </p:set>
                                    <p:anim calcmode="lin" valueType="num">
                                      <p:cBhvr>
                                        <p:cTn id="52" dur="500" fill="hold"/>
                                        <p:tgtEl>
                                          <p:spTgt spid="136225"/>
                                        </p:tgtEl>
                                        <p:attrNameLst>
                                          <p:attrName>ppt_w</p:attrName>
                                        </p:attrNameLst>
                                      </p:cBhvr>
                                      <p:tavLst>
                                        <p:tav tm="0">
                                          <p:val>
                                            <p:strVal val="#ppt_w*0.05"/>
                                          </p:val>
                                        </p:tav>
                                        <p:tav tm="100000">
                                          <p:val>
                                            <p:strVal val="#ppt_w"/>
                                          </p:val>
                                        </p:tav>
                                      </p:tavLst>
                                    </p:anim>
                                    <p:anim calcmode="lin" valueType="num">
                                      <p:cBhvr>
                                        <p:cTn id="53" dur="500" fill="hold"/>
                                        <p:tgtEl>
                                          <p:spTgt spid="136225"/>
                                        </p:tgtEl>
                                        <p:attrNameLst>
                                          <p:attrName>ppt_h</p:attrName>
                                        </p:attrNameLst>
                                      </p:cBhvr>
                                      <p:tavLst>
                                        <p:tav tm="0">
                                          <p:val>
                                            <p:strVal val="#ppt_h"/>
                                          </p:val>
                                        </p:tav>
                                        <p:tav tm="100000">
                                          <p:val>
                                            <p:strVal val="#ppt_h"/>
                                          </p:val>
                                        </p:tav>
                                      </p:tavLst>
                                    </p:anim>
                                    <p:anim calcmode="lin" valueType="num">
                                      <p:cBhvr>
                                        <p:cTn id="54" dur="500" fill="hold"/>
                                        <p:tgtEl>
                                          <p:spTgt spid="136225"/>
                                        </p:tgtEl>
                                        <p:attrNameLst>
                                          <p:attrName>ppt_x</p:attrName>
                                        </p:attrNameLst>
                                      </p:cBhvr>
                                      <p:tavLst>
                                        <p:tav tm="0">
                                          <p:val>
                                            <p:strVal val="#ppt_x-.2"/>
                                          </p:val>
                                        </p:tav>
                                        <p:tav tm="100000">
                                          <p:val>
                                            <p:strVal val="#ppt_x"/>
                                          </p:val>
                                        </p:tav>
                                      </p:tavLst>
                                    </p:anim>
                                    <p:anim calcmode="lin" valueType="num">
                                      <p:cBhvr>
                                        <p:cTn id="55" dur="500" fill="hold"/>
                                        <p:tgtEl>
                                          <p:spTgt spid="136225"/>
                                        </p:tgtEl>
                                        <p:attrNameLst>
                                          <p:attrName>ppt_y</p:attrName>
                                        </p:attrNameLst>
                                      </p:cBhvr>
                                      <p:tavLst>
                                        <p:tav tm="0">
                                          <p:val>
                                            <p:strVal val="#ppt_y"/>
                                          </p:val>
                                        </p:tav>
                                        <p:tav tm="100000">
                                          <p:val>
                                            <p:strVal val="#ppt_y"/>
                                          </p:val>
                                        </p:tav>
                                      </p:tavLst>
                                    </p:anim>
                                    <p:animEffect transition="in" filter="fade">
                                      <p:cBhvr>
                                        <p:cTn id="56" dur="500"/>
                                        <p:tgtEl>
                                          <p:spTgt spid="136225"/>
                                        </p:tgtEl>
                                      </p:cBhvr>
                                    </p:animEffect>
                                  </p:childTnLst>
                                </p:cTn>
                              </p:par>
                            </p:childTnLst>
                          </p:cTn>
                        </p:par>
                      </p:childTnLst>
                    </p:cTn>
                  </p:par>
                  <p:par>
                    <p:cTn id="57" fill="hold">
                      <p:stCondLst>
                        <p:cond delay="indefinite"/>
                      </p:stCondLst>
                      <p:childTnLst>
                        <p:par>
                          <p:cTn id="58" fill="hold">
                            <p:stCondLst>
                              <p:cond delay="0"/>
                            </p:stCondLst>
                            <p:childTnLst>
                              <p:par>
                                <p:cTn id="59" presetID="54" presetClass="entr" presetSubtype="0" accel="100000" fill="hold" grpId="0" nodeType="clickEffect">
                                  <p:stCondLst>
                                    <p:cond delay="0"/>
                                  </p:stCondLst>
                                  <p:childTnLst>
                                    <p:set>
                                      <p:cBhvr>
                                        <p:cTn id="60" dur="1" fill="hold">
                                          <p:stCondLst>
                                            <p:cond delay="0"/>
                                          </p:stCondLst>
                                        </p:cTn>
                                        <p:tgtEl>
                                          <p:spTgt spid="136226"/>
                                        </p:tgtEl>
                                        <p:attrNameLst>
                                          <p:attrName>style.visibility</p:attrName>
                                        </p:attrNameLst>
                                      </p:cBhvr>
                                      <p:to>
                                        <p:strVal val="visible"/>
                                      </p:to>
                                    </p:set>
                                    <p:anim calcmode="lin" valueType="num">
                                      <p:cBhvr>
                                        <p:cTn id="61" dur="500" fill="hold"/>
                                        <p:tgtEl>
                                          <p:spTgt spid="136226"/>
                                        </p:tgtEl>
                                        <p:attrNameLst>
                                          <p:attrName>ppt_w</p:attrName>
                                        </p:attrNameLst>
                                      </p:cBhvr>
                                      <p:tavLst>
                                        <p:tav tm="0">
                                          <p:val>
                                            <p:strVal val="#ppt_w*0.05"/>
                                          </p:val>
                                        </p:tav>
                                        <p:tav tm="100000">
                                          <p:val>
                                            <p:strVal val="#ppt_w"/>
                                          </p:val>
                                        </p:tav>
                                      </p:tavLst>
                                    </p:anim>
                                    <p:anim calcmode="lin" valueType="num">
                                      <p:cBhvr>
                                        <p:cTn id="62" dur="500" fill="hold"/>
                                        <p:tgtEl>
                                          <p:spTgt spid="136226"/>
                                        </p:tgtEl>
                                        <p:attrNameLst>
                                          <p:attrName>ppt_h</p:attrName>
                                        </p:attrNameLst>
                                      </p:cBhvr>
                                      <p:tavLst>
                                        <p:tav tm="0">
                                          <p:val>
                                            <p:strVal val="#ppt_h"/>
                                          </p:val>
                                        </p:tav>
                                        <p:tav tm="100000">
                                          <p:val>
                                            <p:strVal val="#ppt_h"/>
                                          </p:val>
                                        </p:tav>
                                      </p:tavLst>
                                    </p:anim>
                                    <p:anim calcmode="lin" valueType="num">
                                      <p:cBhvr>
                                        <p:cTn id="63" dur="500" fill="hold"/>
                                        <p:tgtEl>
                                          <p:spTgt spid="136226"/>
                                        </p:tgtEl>
                                        <p:attrNameLst>
                                          <p:attrName>ppt_x</p:attrName>
                                        </p:attrNameLst>
                                      </p:cBhvr>
                                      <p:tavLst>
                                        <p:tav tm="0">
                                          <p:val>
                                            <p:strVal val="#ppt_x-.2"/>
                                          </p:val>
                                        </p:tav>
                                        <p:tav tm="100000">
                                          <p:val>
                                            <p:strVal val="#ppt_x"/>
                                          </p:val>
                                        </p:tav>
                                      </p:tavLst>
                                    </p:anim>
                                    <p:anim calcmode="lin" valueType="num">
                                      <p:cBhvr>
                                        <p:cTn id="64" dur="500" fill="hold"/>
                                        <p:tgtEl>
                                          <p:spTgt spid="136226"/>
                                        </p:tgtEl>
                                        <p:attrNameLst>
                                          <p:attrName>ppt_y</p:attrName>
                                        </p:attrNameLst>
                                      </p:cBhvr>
                                      <p:tavLst>
                                        <p:tav tm="0">
                                          <p:val>
                                            <p:strVal val="#ppt_y"/>
                                          </p:val>
                                        </p:tav>
                                        <p:tav tm="100000">
                                          <p:val>
                                            <p:strVal val="#ppt_y"/>
                                          </p:val>
                                        </p:tav>
                                      </p:tavLst>
                                    </p:anim>
                                    <p:animEffect transition="in" filter="fade">
                                      <p:cBhvr>
                                        <p:cTn id="65" dur="500"/>
                                        <p:tgtEl>
                                          <p:spTgt spid="136226"/>
                                        </p:tgtEl>
                                      </p:cBhvr>
                                    </p:animEffect>
                                  </p:childTnLst>
                                </p:cTn>
                              </p:par>
                            </p:childTnLst>
                          </p:cTn>
                        </p:par>
                      </p:childTnLst>
                    </p:cTn>
                  </p:par>
                  <p:par>
                    <p:cTn id="66" fill="hold">
                      <p:stCondLst>
                        <p:cond delay="indefinite"/>
                      </p:stCondLst>
                      <p:childTnLst>
                        <p:par>
                          <p:cTn id="67" fill="hold">
                            <p:stCondLst>
                              <p:cond delay="0"/>
                            </p:stCondLst>
                            <p:childTnLst>
                              <p:par>
                                <p:cTn id="68" presetID="54" presetClass="entr" presetSubtype="0" accel="100000" fill="hold" grpId="0" nodeType="clickEffect">
                                  <p:stCondLst>
                                    <p:cond delay="0"/>
                                  </p:stCondLst>
                                  <p:childTnLst>
                                    <p:set>
                                      <p:cBhvr>
                                        <p:cTn id="69" dur="1" fill="hold">
                                          <p:stCondLst>
                                            <p:cond delay="0"/>
                                          </p:stCondLst>
                                        </p:cTn>
                                        <p:tgtEl>
                                          <p:spTgt spid="136227"/>
                                        </p:tgtEl>
                                        <p:attrNameLst>
                                          <p:attrName>style.visibility</p:attrName>
                                        </p:attrNameLst>
                                      </p:cBhvr>
                                      <p:to>
                                        <p:strVal val="visible"/>
                                      </p:to>
                                    </p:set>
                                    <p:anim calcmode="lin" valueType="num">
                                      <p:cBhvr>
                                        <p:cTn id="70" dur="500" fill="hold"/>
                                        <p:tgtEl>
                                          <p:spTgt spid="136227"/>
                                        </p:tgtEl>
                                        <p:attrNameLst>
                                          <p:attrName>ppt_w</p:attrName>
                                        </p:attrNameLst>
                                      </p:cBhvr>
                                      <p:tavLst>
                                        <p:tav tm="0">
                                          <p:val>
                                            <p:strVal val="#ppt_w*0.05"/>
                                          </p:val>
                                        </p:tav>
                                        <p:tav tm="100000">
                                          <p:val>
                                            <p:strVal val="#ppt_w"/>
                                          </p:val>
                                        </p:tav>
                                      </p:tavLst>
                                    </p:anim>
                                    <p:anim calcmode="lin" valueType="num">
                                      <p:cBhvr>
                                        <p:cTn id="71" dur="500" fill="hold"/>
                                        <p:tgtEl>
                                          <p:spTgt spid="136227"/>
                                        </p:tgtEl>
                                        <p:attrNameLst>
                                          <p:attrName>ppt_h</p:attrName>
                                        </p:attrNameLst>
                                      </p:cBhvr>
                                      <p:tavLst>
                                        <p:tav tm="0">
                                          <p:val>
                                            <p:strVal val="#ppt_h"/>
                                          </p:val>
                                        </p:tav>
                                        <p:tav tm="100000">
                                          <p:val>
                                            <p:strVal val="#ppt_h"/>
                                          </p:val>
                                        </p:tav>
                                      </p:tavLst>
                                    </p:anim>
                                    <p:anim calcmode="lin" valueType="num">
                                      <p:cBhvr>
                                        <p:cTn id="72" dur="500" fill="hold"/>
                                        <p:tgtEl>
                                          <p:spTgt spid="136227"/>
                                        </p:tgtEl>
                                        <p:attrNameLst>
                                          <p:attrName>ppt_x</p:attrName>
                                        </p:attrNameLst>
                                      </p:cBhvr>
                                      <p:tavLst>
                                        <p:tav tm="0">
                                          <p:val>
                                            <p:strVal val="#ppt_x-.2"/>
                                          </p:val>
                                        </p:tav>
                                        <p:tav tm="100000">
                                          <p:val>
                                            <p:strVal val="#ppt_x"/>
                                          </p:val>
                                        </p:tav>
                                      </p:tavLst>
                                    </p:anim>
                                    <p:anim calcmode="lin" valueType="num">
                                      <p:cBhvr>
                                        <p:cTn id="73" dur="500" fill="hold"/>
                                        <p:tgtEl>
                                          <p:spTgt spid="136227"/>
                                        </p:tgtEl>
                                        <p:attrNameLst>
                                          <p:attrName>ppt_y</p:attrName>
                                        </p:attrNameLst>
                                      </p:cBhvr>
                                      <p:tavLst>
                                        <p:tav tm="0">
                                          <p:val>
                                            <p:strVal val="#ppt_y"/>
                                          </p:val>
                                        </p:tav>
                                        <p:tav tm="100000">
                                          <p:val>
                                            <p:strVal val="#ppt_y"/>
                                          </p:val>
                                        </p:tav>
                                      </p:tavLst>
                                    </p:anim>
                                    <p:animEffect transition="in" filter="fade">
                                      <p:cBhvr>
                                        <p:cTn id="74" dur="500"/>
                                        <p:tgtEl>
                                          <p:spTgt spid="136227"/>
                                        </p:tgtEl>
                                      </p:cBhvr>
                                    </p:animEffect>
                                  </p:childTnLst>
                                </p:cTn>
                              </p:par>
                            </p:childTnLst>
                          </p:cTn>
                        </p:par>
                      </p:childTnLst>
                    </p:cTn>
                  </p:par>
                  <p:par>
                    <p:cTn id="75" fill="hold">
                      <p:stCondLst>
                        <p:cond delay="indefinite"/>
                      </p:stCondLst>
                      <p:childTnLst>
                        <p:par>
                          <p:cTn id="76" fill="hold">
                            <p:stCondLst>
                              <p:cond delay="0"/>
                            </p:stCondLst>
                            <p:childTnLst>
                              <p:par>
                                <p:cTn id="77" presetID="54" presetClass="entr" presetSubtype="0" accel="100000" fill="hold" grpId="0" nodeType="clickEffect">
                                  <p:stCondLst>
                                    <p:cond delay="0"/>
                                  </p:stCondLst>
                                  <p:childTnLst>
                                    <p:set>
                                      <p:cBhvr>
                                        <p:cTn id="78" dur="1" fill="hold">
                                          <p:stCondLst>
                                            <p:cond delay="0"/>
                                          </p:stCondLst>
                                        </p:cTn>
                                        <p:tgtEl>
                                          <p:spTgt spid="136228"/>
                                        </p:tgtEl>
                                        <p:attrNameLst>
                                          <p:attrName>style.visibility</p:attrName>
                                        </p:attrNameLst>
                                      </p:cBhvr>
                                      <p:to>
                                        <p:strVal val="visible"/>
                                      </p:to>
                                    </p:set>
                                    <p:anim calcmode="lin" valueType="num">
                                      <p:cBhvr>
                                        <p:cTn id="79" dur="500" fill="hold"/>
                                        <p:tgtEl>
                                          <p:spTgt spid="136228"/>
                                        </p:tgtEl>
                                        <p:attrNameLst>
                                          <p:attrName>ppt_w</p:attrName>
                                        </p:attrNameLst>
                                      </p:cBhvr>
                                      <p:tavLst>
                                        <p:tav tm="0">
                                          <p:val>
                                            <p:strVal val="#ppt_w*0.05"/>
                                          </p:val>
                                        </p:tav>
                                        <p:tav tm="100000">
                                          <p:val>
                                            <p:strVal val="#ppt_w"/>
                                          </p:val>
                                        </p:tav>
                                      </p:tavLst>
                                    </p:anim>
                                    <p:anim calcmode="lin" valueType="num">
                                      <p:cBhvr>
                                        <p:cTn id="80" dur="500" fill="hold"/>
                                        <p:tgtEl>
                                          <p:spTgt spid="136228"/>
                                        </p:tgtEl>
                                        <p:attrNameLst>
                                          <p:attrName>ppt_h</p:attrName>
                                        </p:attrNameLst>
                                      </p:cBhvr>
                                      <p:tavLst>
                                        <p:tav tm="0">
                                          <p:val>
                                            <p:strVal val="#ppt_h"/>
                                          </p:val>
                                        </p:tav>
                                        <p:tav tm="100000">
                                          <p:val>
                                            <p:strVal val="#ppt_h"/>
                                          </p:val>
                                        </p:tav>
                                      </p:tavLst>
                                    </p:anim>
                                    <p:anim calcmode="lin" valueType="num">
                                      <p:cBhvr>
                                        <p:cTn id="81" dur="500" fill="hold"/>
                                        <p:tgtEl>
                                          <p:spTgt spid="136228"/>
                                        </p:tgtEl>
                                        <p:attrNameLst>
                                          <p:attrName>ppt_x</p:attrName>
                                        </p:attrNameLst>
                                      </p:cBhvr>
                                      <p:tavLst>
                                        <p:tav tm="0">
                                          <p:val>
                                            <p:strVal val="#ppt_x-.2"/>
                                          </p:val>
                                        </p:tav>
                                        <p:tav tm="100000">
                                          <p:val>
                                            <p:strVal val="#ppt_x"/>
                                          </p:val>
                                        </p:tav>
                                      </p:tavLst>
                                    </p:anim>
                                    <p:anim calcmode="lin" valueType="num">
                                      <p:cBhvr>
                                        <p:cTn id="82" dur="500" fill="hold"/>
                                        <p:tgtEl>
                                          <p:spTgt spid="136228"/>
                                        </p:tgtEl>
                                        <p:attrNameLst>
                                          <p:attrName>ppt_y</p:attrName>
                                        </p:attrNameLst>
                                      </p:cBhvr>
                                      <p:tavLst>
                                        <p:tav tm="0">
                                          <p:val>
                                            <p:strVal val="#ppt_y"/>
                                          </p:val>
                                        </p:tav>
                                        <p:tav tm="100000">
                                          <p:val>
                                            <p:strVal val="#ppt_y"/>
                                          </p:val>
                                        </p:tav>
                                      </p:tavLst>
                                    </p:anim>
                                    <p:animEffect transition="in" filter="fade">
                                      <p:cBhvr>
                                        <p:cTn id="83" dur="500"/>
                                        <p:tgtEl>
                                          <p:spTgt spid="136228"/>
                                        </p:tgtEl>
                                      </p:cBhvr>
                                    </p:animEffect>
                                  </p:childTnLst>
                                </p:cTn>
                              </p:par>
                            </p:childTnLst>
                          </p:cTn>
                        </p:par>
                      </p:childTnLst>
                    </p:cTn>
                  </p:par>
                  <p:par>
                    <p:cTn id="84" fill="hold">
                      <p:stCondLst>
                        <p:cond delay="indefinite"/>
                      </p:stCondLst>
                      <p:childTnLst>
                        <p:par>
                          <p:cTn id="85" fill="hold">
                            <p:stCondLst>
                              <p:cond delay="0"/>
                            </p:stCondLst>
                            <p:childTnLst>
                              <p:par>
                                <p:cTn id="86" presetID="54" presetClass="entr" presetSubtype="0" accel="100000" fill="hold" grpId="0" nodeType="clickEffect">
                                  <p:stCondLst>
                                    <p:cond delay="0"/>
                                  </p:stCondLst>
                                  <p:childTnLst>
                                    <p:set>
                                      <p:cBhvr>
                                        <p:cTn id="87" dur="1" fill="hold">
                                          <p:stCondLst>
                                            <p:cond delay="0"/>
                                          </p:stCondLst>
                                        </p:cTn>
                                        <p:tgtEl>
                                          <p:spTgt spid="136229"/>
                                        </p:tgtEl>
                                        <p:attrNameLst>
                                          <p:attrName>style.visibility</p:attrName>
                                        </p:attrNameLst>
                                      </p:cBhvr>
                                      <p:to>
                                        <p:strVal val="visible"/>
                                      </p:to>
                                    </p:set>
                                    <p:anim calcmode="lin" valueType="num">
                                      <p:cBhvr>
                                        <p:cTn id="88" dur="500" fill="hold"/>
                                        <p:tgtEl>
                                          <p:spTgt spid="136229"/>
                                        </p:tgtEl>
                                        <p:attrNameLst>
                                          <p:attrName>ppt_w</p:attrName>
                                        </p:attrNameLst>
                                      </p:cBhvr>
                                      <p:tavLst>
                                        <p:tav tm="0">
                                          <p:val>
                                            <p:strVal val="#ppt_w*0.05"/>
                                          </p:val>
                                        </p:tav>
                                        <p:tav tm="100000">
                                          <p:val>
                                            <p:strVal val="#ppt_w"/>
                                          </p:val>
                                        </p:tav>
                                      </p:tavLst>
                                    </p:anim>
                                    <p:anim calcmode="lin" valueType="num">
                                      <p:cBhvr>
                                        <p:cTn id="89" dur="500" fill="hold"/>
                                        <p:tgtEl>
                                          <p:spTgt spid="136229"/>
                                        </p:tgtEl>
                                        <p:attrNameLst>
                                          <p:attrName>ppt_h</p:attrName>
                                        </p:attrNameLst>
                                      </p:cBhvr>
                                      <p:tavLst>
                                        <p:tav tm="0">
                                          <p:val>
                                            <p:strVal val="#ppt_h"/>
                                          </p:val>
                                        </p:tav>
                                        <p:tav tm="100000">
                                          <p:val>
                                            <p:strVal val="#ppt_h"/>
                                          </p:val>
                                        </p:tav>
                                      </p:tavLst>
                                    </p:anim>
                                    <p:anim calcmode="lin" valueType="num">
                                      <p:cBhvr>
                                        <p:cTn id="90" dur="500" fill="hold"/>
                                        <p:tgtEl>
                                          <p:spTgt spid="136229"/>
                                        </p:tgtEl>
                                        <p:attrNameLst>
                                          <p:attrName>ppt_x</p:attrName>
                                        </p:attrNameLst>
                                      </p:cBhvr>
                                      <p:tavLst>
                                        <p:tav tm="0">
                                          <p:val>
                                            <p:strVal val="#ppt_x-.2"/>
                                          </p:val>
                                        </p:tav>
                                        <p:tav tm="100000">
                                          <p:val>
                                            <p:strVal val="#ppt_x"/>
                                          </p:val>
                                        </p:tav>
                                      </p:tavLst>
                                    </p:anim>
                                    <p:anim calcmode="lin" valueType="num">
                                      <p:cBhvr>
                                        <p:cTn id="91" dur="500" fill="hold"/>
                                        <p:tgtEl>
                                          <p:spTgt spid="136229"/>
                                        </p:tgtEl>
                                        <p:attrNameLst>
                                          <p:attrName>ppt_y</p:attrName>
                                        </p:attrNameLst>
                                      </p:cBhvr>
                                      <p:tavLst>
                                        <p:tav tm="0">
                                          <p:val>
                                            <p:strVal val="#ppt_y"/>
                                          </p:val>
                                        </p:tav>
                                        <p:tav tm="100000">
                                          <p:val>
                                            <p:strVal val="#ppt_y"/>
                                          </p:val>
                                        </p:tav>
                                      </p:tavLst>
                                    </p:anim>
                                    <p:animEffect transition="in" filter="fade">
                                      <p:cBhvr>
                                        <p:cTn id="92" dur="500"/>
                                        <p:tgtEl>
                                          <p:spTgt spid="136229"/>
                                        </p:tgtEl>
                                      </p:cBhvr>
                                    </p:animEffect>
                                  </p:childTnLst>
                                  <p:subTnLst>
                                    <p:audio>
                                      <p:cMediaNode>
                                        <p:cTn display="0" masterRel="sameClick">
                                          <p:stCondLst>
                                            <p:cond evt="begin" delay="0">
                                              <p:tn val="86"/>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20" grpId="0"/>
      <p:bldP spid="136221" grpId="0"/>
      <p:bldP spid="136222" grpId="0"/>
      <p:bldP spid="136223" grpId="0"/>
      <p:bldP spid="136224" grpId="0"/>
      <p:bldP spid="136225" grpId="0"/>
      <p:bldP spid="136226" grpId="0"/>
      <p:bldP spid="136227" grpId="0"/>
      <p:bldP spid="136228" grpId="0"/>
      <p:bldP spid="1362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zh-CN" sz="2800" smtClean="0"/>
              <a:t>Learn the new words and phrases</a:t>
            </a:r>
          </a:p>
        </p:txBody>
      </p:sp>
      <p:sp>
        <p:nvSpPr>
          <p:cNvPr id="154627" name="Rectangle 3"/>
          <p:cNvSpPr>
            <a:spLocks noGrp="1" noChangeArrowheads="1"/>
          </p:cNvSpPr>
          <p:nvPr>
            <p:ph type="body" idx="1"/>
          </p:nvPr>
        </p:nvSpPr>
        <p:spPr>
          <a:xfrm>
            <a:off x="533400" y="1371600"/>
            <a:ext cx="8191500" cy="5105400"/>
          </a:xfrm>
        </p:spPr>
        <p:txBody>
          <a:bodyPr/>
          <a:lstStyle/>
          <a:p>
            <a:pPr eaLnBrk="1" hangingPunct="1">
              <a:buClr>
                <a:srgbClr val="FF00FF"/>
              </a:buClr>
              <a:buFont typeface="Wingdings" panose="05000000000000000000" pitchFamily="2" charset="2"/>
              <a:buChar char="{"/>
            </a:pPr>
            <a:r>
              <a:rPr lang="en-US" altLang="zh-CN" smtClean="0"/>
              <a:t> stay in good                 </a:t>
            </a:r>
            <a:r>
              <a:rPr lang="en-US" altLang="zh-CN" smtClean="0">
                <a:solidFill>
                  <a:srgbClr val="FF3300"/>
                </a:solidFill>
              </a:rPr>
              <a:t>spirits	</a:t>
            </a:r>
            <a:r>
              <a:rPr lang="zh-CN" altLang="en-US" smtClean="0">
                <a:solidFill>
                  <a:srgbClr val="FF3300"/>
                </a:solidFill>
              </a:rPr>
              <a:t>保持好心情</a:t>
            </a:r>
          </a:p>
          <a:p>
            <a:pPr eaLnBrk="1" hangingPunct="1">
              <a:buClr>
                <a:srgbClr val="FF00FF"/>
              </a:buClr>
              <a:buFont typeface="Wingdings" panose="05000000000000000000" pitchFamily="2" charset="2"/>
              <a:buChar char="{"/>
            </a:pPr>
            <a:endParaRPr lang="zh-CN" altLang="en-US" smtClean="0">
              <a:solidFill>
                <a:srgbClr val="FF3300"/>
              </a:solidFill>
            </a:endParaRPr>
          </a:p>
          <a:p>
            <a:pPr eaLnBrk="1" hangingPunct="1">
              <a:buClr>
                <a:srgbClr val="FF00FF"/>
              </a:buClr>
              <a:buFont typeface="Wingdings" panose="05000000000000000000" pitchFamily="2" charset="2"/>
              <a:buChar char="{"/>
            </a:pPr>
            <a:r>
              <a:rPr lang="zh-CN" altLang="en-US" smtClean="0"/>
              <a:t> </a:t>
            </a:r>
            <a:r>
              <a:rPr lang="en-US" altLang="zh-CN" smtClean="0"/>
              <a:t>keep                  </a:t>
            </a:r>
            <a:r>
              <a:rPr lang="en-US" altLang="zh-CN" smtClean="0">
                <a:solidFill>
                  <a:srgbClr val="FF3300"/>
                </a:solidFill>
              </a:rPr>
              <a:t>silent		</a:t>
            </a:r>
            <a:r>
              <a:rPr lang="zh-CN" altLang="en-US" smtClean="0">
                <a:solidFill>
                  <a:srgbClr val="FF3300"/>
                </a:solidFill>
              </a:rPr>
              <a:t>保持沉默</a:t>
            </a:r>
          </a:p>
          <a:p>
            <a:pPr eaLnBrk="1" hangingPunct="1">
              <a:buClr>
                <a:srgbClr val="FF00FF"/>
              </a:buClr>
              <a:buFont typeface="Wingdings" panose="05000000000000000000" pitchFamily="2" charset="2"/>
              <a:buChar char="{"/>
            </a:pPr>
            <a:endParaRPr lang="zh-CN" altLang="en-US" smtClean="0"/>
          </a:p>
          <a:p>
            <a:pPr eaLnBrk="1" hangingPunct="1">
              <a:buClr>
                <a:srgbClr val="FF00FF"/>
              </a:buClr>
              <a:buFont typeface="Wingdings" panose="05000000000000000000" pitchFamily="2" charset="2"/>
              <a:buChar char="{"/>
            </a:pPr>
            <a:r>
              <a:rPr lang="zh-CN" altLang="en-US" smtClean="0"/>
              <a:t> </a:t>
            </a:r>
            <a:r>
              <a:rPr lang="en-US" altLang="zh-CN" smtClean="0"/>
              <a:t>Think it over. (</a:t>
            </a:r>
            <a:r>
              <a:rPr lang="zh-CN" altLang="en-US" smtClean="0"/>
              <a:t>区别 </a:t>
            </a:r>
            <a:r>
              <a:rPr lang="en-US" altLang="zh-CN" smtClean="0"/>
              <a:t>think of /about) </a:t>
            </a:r>
            <a:r>
              <a:rPr lang="zh-CN" altLang="en-US" smtClean="0">
                <a:solidFill>
                  <a:srgbClr val="FF3300"/>
                </a:solidFill>
              </a:rPr>
              <a:t>仔细思考</a:t>
            </a:r>
          </a:p>
          <a:p>
            <a:pPr eaLnBrk="1" hangingPunct="1">
              <a:buClr>
                <a:srgbClr val="FF00FF"/>
              </a:buClr>
              <a:buFont typeface="Wingdings" panose="05000000000000000000" pitchFamily="2" charset="2"/>
              <a:buChar char="{"/>
            </a:pPr>
            <a:endParaRPr lang="zh-CN" altLang="en-US" smtClean="0"/>
          </a:p>
          <a:p>
            <a:pPr eaLnBrk="1" hangingPunct="1">
              <a:buClr>
                <a:srgbClr val="FF00FF"/>
              </a:buClr>
              <a:buFont typeface="Wingdings" panose="05000000000000000000" pitchFamily="2" charset="2"/>
              <a:buChar char="{"/>
            </a:pPr>
            <a:r>
              <a:rPr lang="zh-CN" altLang="en-US" smtClean="0"/>
              <a:t>  </a:t>
            </a:r>
            <a:r>
              <a:rPr lang="en-US" altLang="zh-CN" smtClean="0"/>
              <a:t>make an important </a:t>
            </a:r>
            <a:r>
              <a:rPr lang="en-US" altLang="zh-CN" smtClean="0">
                <a:solidFill>
                  <a:srgbClr val="FF3300"/>
                </a:solidFill>
              </a:rPr>
              <a:t>decision 	</a:t>
            </a:r>
            <a:r>
              <a:rPr lang="zh-CN" altLang="en-US" smtClean="0">
                <a:solidFill>
                  <a:srgbClr val="FF3300"/>
                </a:solidFill>
              </a:rPr>
              <a:t>做重要决定</a:t>
            </a:r>
          </a:p>
        </p:txBody>
      </p:sp>
      <p:pic>
        <p:nvPicPr>
          <p:cNvPr id="154628" name="Picture 4"/>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1905000" y="2438400"/>
            <a:ext cx="16764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629" name="Picture 5"/>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124200" y="1447800"/>
            <a:ext cx="1295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4629"/>
                                        </p:tgtEl>
                                        <p:attrNameLst>
                                          <p:attrName>style.visibility</p:attrName>
                                        </p:attrNameLst>
                                      </p:cBhvr>
                                      <p:to>
                                        <p:strVal val="visible"/>
                                      </p:to>
                                    </p:set>
                                    <p:animEffect transition="in" filter="box(in)">
                                      <p:cBhvr>
                                        <p:cTn id="7" dur="500"/>
                                        <p:tgtEl>
                                          <p:spTgt spid="154629"/>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154627">
                                            <p:txEl>
                                              <p:pRg st="0" end="0"/>
                                            </p:txEl>
                                          </p:spTgt>
                                        </p:tgtEl>
                                        <p:attrNameLst>
                                          <p:attrName>style.visibility</p:attrName>
                                        </p:attrNameLst>
                                      </p:cBhvr>
                                      <p:to>
                                        <p:strVal val="visible"/>
                                      </p:to>
                                    </p:set>
                                    <p:anim calcmode="lin" valueType="num">
                                      <p:cBhvr>
                                        <p:cTn id="12" dur="500" fill="hold"/>
                                        <p:tgtEl>
                                          <p:spTgt spid="154627">
                                            <p:txEl>
                                              <p:pRg st="0" end="0"/>
                                            </p:txEl>
                                          </p:spTgt>
                                        </p:tgtEl>
                                        <p:attrNameLst>
                                          <p:attrName>ppt_w</p:attrName>
                                        </p:attrNameLst>
                                      </p:cBhvr>
                                      <p:tavLst>
                                        <p:tav tm="0">
                                          <p:val>
                                            <p:strVal val="#ppt_w*0.05"/>
                                          </p:val>
                                        </p:tav>
                                        <p:tav tm="100000">
                                          <p:val>
                                            <p:strVal val="#ppt_w"/>
                                          </p:val>
                                        </p:tav>
                                      </p:tavLst>
                                    </p:anim>
                                    <p:anim calcmode="lin" valueType="num">
                                      <p:cBhvr>
                                        <p:cTn id="13" dur="500" fill="hold"/>
                                        <p:tgtEl>
                                          <p:spTgt spid="154627">
                                            <p:txEl>
                                              <p:pRg st="0" end="0"/>
                                            </p:txEl>
                                          </p:spTgt>
                                        </p:tgtEl>
                                        <p:attrNameLst>
                                          <p:attrName>ppt_h</p:attrName>
                                        </p:attrNameLst>
                                      </p:cBhvr>
                                      <p:tavLst>
                                        <p:tav tm="0">
                                          <p:val>
                                            <p:strVal val="#ppt_h"/>
                                          </p:val>
                                        </p:tav>
                                        <p:tav tm="100000">
                                          <p:val>
                                            <p:strVal val="#ppt_h"/>
                                          </p:val>
                                        </p:tav>
                                      </p:tavLst>
                                    </p:anim>
                                    <p:anim calcmode="lin" valueType="num">
                                      <p:cBhvr>
                                        <p:cTn id="14" dur="500" fill="hold"/>
                                        <p:tgtEl>
                                          <p:spTgt spid="154627">
                                            <p:txEl>
                                              <p:pRg st="0" end="0"/>
                                            </p:txEl>
                                          </p:spTgt>
                                        </p:tgtEl>
                                        <p:attrNameLst>
                                          <p:attrName>ppt_x</p:attrName>
                                        </p:attrNameLst>
                                      </p:cBhvr>
                                      <p:tavLst>
                                        <p:tav tm="0">
                                          <p:val>
                                            <p:strVal val="#ppt_x-.2"/>
                                          </p:val>
                                        </p:tav>
                                        <p:tav tm="100000">
                                          <p:val>
                                            <p:strVal val="#ppt_x"/>
                                          </p:val>
                                        </p:tav>
                                      </p:tavLst>
                                    </p:anim>
                                    <p:anim calcmode="lin" valueType="num">
                                      <p:cBhvr>
                                        <p:cTn id="15" dur="500" fill="hold"/>
                                        <p:tgtEl>
                                          <p:spTgt spid="154627">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15462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154628"/>
                                        </p:tgtEl>
                                        <p:attrNameLst>
                                          <p:attrName>style.visibility</p:attrName>
                                        </p:attrNameLst>
                                      </p:cBhvr>
                                      <p:to>
                                        <p:strVal val="visible"/>
                                      </p:to>
                                    </p:set>
                                    <p:animEffect transition="in" filter="slide(fromBottom)">
                                      <p:cBhvr>
                                        <p:cTn id="21" dur="500"/>
                                        <p:tgtEl>
                                          <p:spTgt spid="154628"/>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154627">
                                            <p:txEl>
                                              <p:pRg st="2" end="2"/>
                                            </p:txEl>
                                          </p:spTgt>
                                        </p:tgtEl>
                                        <p:attrNameLst>
                                          <p:attrName>style.visibility</p:attrName>
                                        </p:attrNameLst>
                                      </p:cBhvr>
                                      <p:to>
                                        <p:strVal val="visible"/>
                                      </p:to>
                                    </p:set>
                                    <p:animEffect transition="in" filter="slide(fromBottom)">
                                      <p:cBhvr>
                                        <p:cTn id="26" dur="500"/>
                                        <p:tgtEl>
                                          <p:spTgt spid="15462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154627">
                                            <p:txEl>
                                              <p:pRg st="4" end="4"/>
                                            </p:txEl>
                                          </p:spTgt>
                                        </p:tgtEl>
                                        <p:attrNameLst>
                                          <p:attrName>style.visibility</p:attrName>
                                        </p:attrNameLst>
                                      </p:cBhvr>
                                      <p:to>
                                        <p:strVal val="visible"/>
                                      </p:to>
                                    </p:set>
                                    <p:animEffect transition="in" filter="slide(fromBottom)">
                                      <p:cBhvr>
                                        <p:cTn id="31" dur="500"/>
                                        <p:tgtEl>
                                          <p:spTgt spid="15462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154627">
                                            <p:txEl>
                                              <p:pRg st="6" end="6"/>
                                            </p:txEl>
                                          </p:spTgt>
                                        </p:tgtEl>
                                        <p:attrNameLst>
                                          <p:attrName>style.visibility</p:attrName>
                                        </p:attrNameLst>
                                      </p:cBhvr>
                                      <p:to>
                                        <p:strVal val="visible"/>
                                      </p:to>
                                    </p:set>
                                    <p:animEffect transition="in" filter="slide(fromBottom)">
                                      <p:cBhvr>
                                        <p:cTn id="36" dur="500"/>
                                        <p:tgtEl>
                                          <p:spTgt spid="154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90600" y="457200"/>
            <a:ext cx="7086600" cy="487363"/>
          </a:xfrm>
        </p:spPr>
        <p:txBody>
          <a:bodyPr/>
          <a:lstStyle/>
          <a:p>
            <a:pPr algn="l" eaLnBrk="1" hangingPunct="1"/>
            <a:r>
              <a:rPr lang="en-US" altLang="zh-CN" sz="2800" smtClean="0"/>
              <a:t>Listen to 1 and follow it. Then retell 1 according to the following key words. </a:t>
            </a:r>
          </a:p>
        </p:txBody>
      </p:sp>
      <p:sp>
        <p:nvSpPr>
          <p:cNvPr id="22531" name="Rectangle 3"/>
          <p:cNvSpPr>
            <a:spLocks noGrp="1" noChangeArrowheads="1"/>
          </p:cNvSpPr>
          <p:nvPr>
            <p:ph type="body" idx="1"/>
          </p:nvPr>
        </p:nvSpPr>
        <p:spPr>
          <a:xfrm>
            <a:off x="533400" y="1676400"/>
            <a:ext cx="8191500" cy="3276600"/>
          </a:xfrm>
        </p:spPr>
        <p:txBody>
          <a:bodyPr/>
          <a:lstStyle/>
          <a:p>
            <a:pPr eaLnBrk="1" hangingPunct="1">
              <a:lnSpc>
                <a:spcPct val="150000"/>
              </a:lnSpc>
            </a:pPr>
            <a:r>
              <a:rPr lang="en-US" altLang="zh-CN" sz="3200" smtClean="0">
                <a:solidFill>
                  <a:srgbClr val="0000CC"/>
                </a:solidFill>
              </a:rPr>
              <a:t> many things, such as, important, in good spirits, learn to,  suggestions</a:t>
            </a:r>
          </a:p>
          <a:p>
            <a:pPr eaLnBrk="1" hangingPunct="1">
              <a:lnSpc>
                <a:spcPct val="150000"/>
              </a:lnSpc>
            </a:pPr>
            <a:r>
              <a:rPr lang="en-US" altLang="zh-CN" sz="3200" smtClean="0">
                <a:solidFill>
                  <a:srgbClr val="0000CC"/>
                </a:solidFill>
              </a:rPr>
              <a:t> exercise, eat, sleep, silent, tell, get help, decision, activities</a:t>
            </a:r>
          </a:p>
        </p:txBody>
      </p:sp>
    </p:spTree>
    <p:controls>
      <mc:AlternateContent xmlns:mc="http://schemas.openxmlformats.org/markup-compatibility/2006">
        <mc:Choice xmlns:v="urn:schemas-microsoft-com:vml" Requires="v">
          <p:control spid="22540" name="WindowsMediaPlayer1" r:id="rId2" imgW="3124080" imgH="609480"/>
        </mc:Choice>
        <mc:Fallback>
          <p:control name="WindowsMediaPlayer1" r:id="rId2" imgW="3124080" imgH="609480">
            <p:pic>
              <p:nvPicPr>
                <p:cNvPr id="2" name="WindowsMediaPlayer1"/>
                <p:cNvPicPr preferRelativeResize="0">
                  <a:picLocks noChangeArrowheads="1" noChangeShapeType="1"/>
                </p:cNvPicPr>
                <p:nvPr/>
              </p:nvPicPr>
              <p:blipFill>
                <a:blip r:embed="rId4"/>
                <a:srcRect/>
                <a:stretch>
                  <a:fillRect/>
                </a:stretch>
              </p:blipFill>
              <p:spPr bwMode="auto">
                <a:xfrm>
                  <a:off x="3733800" y="1219200"/>
                  <a:ext cx="3124200" cy="609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in)">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ox(in)">
                                      <p:cBhvr>
                                        <p:cTn id="12"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3"/>
          <p:cNvSpPr>
            <a:spLocks noGrp="1" noChangeArrowheads="1"/>
          </p:cNvSpPr>
          <p:nvPr>
            <p:ph type="body" idx="1"/>
          </p:nvPr>
        </p:nvSpPr>
        <p:spPr>
          <a:xfrm>
            <a:off x="800100" y="1600200"/>
            <a:ext cx="7962900" cy="3810000"/>
          </a:xfrm>
        </p:spPr>
        <p:txBody>
          <a:bodyPr/>
          <a:lstStyle/>
          <a:p>
            <a:pPr eaLnBrk="1" hangingPunct="1">
              <a:lnSpc>
                <a:spcPct val="150000"/>
              </a:lnSpc>
              <a:buFont typeface="Wingdings" panose="05000000000000000000" pitchFamily="2" charset="2"/>
              <a:buNone/>
            </a:pPr>
            <a:r>
              <a:rPr lang="en-US" altLang="zh-CN" smtClean="0"/>
              <a:t>	Try to have a sport as your hobby. </a:t>
            </a:r>
          </a:p>
          <a:p>
            <a:pPr eaLnBrk="1" hangingPunct="1">
              <a:lnSpc>
                <a:spcPct val="150000"/>
              </a:lnSpc>
              <a:buFont typeface="Wingdings" panose="05000000000000000000" pitchFamily="2" charset="2"/>
              <a:buNone/>
            </a:pPr>
            <a:r>
              <a:rPr lang="en-US" altLang="zh-CN" smtClean="0"/>
              <a:t>	Read your favorite books. </a:t>
            </a:r>
          </a:p>
          <a:p>
            <a:pPr eaLnBrk="1" hangingPunct="1">
              <a:lnSpc>
                <a:spcPct val="150000"/>
              </a:lnSpc>
              <a:buFont typeface="Wingdings" panose="05000000000000000000" pitchFamily="2" charset="2"/>
              <a:buNone/>
            </a:pPr>
            <a:r>
              <a:rPr lang="en-US" altLang="zh-CN" smtClean="0"/>
              <a:t>	Eat a lot of delicious food. </a:t>
            </a:r>
          </a:p>
          <a:p>
            <a:pPr eaLnBrk="1" hangingPunct="1">
              <a:lnSpc>
                <a:spcPct val="150000"/>
              </a:lnSpc>
              <a:buFont typeface="Wingdings" panose="05000000000000000000" pitchFamily="2" charset="2"/>
              <a:buNone/>
            </a:pPr>
            <a:r>
              <a:rPr lang="en-US" altLang="zh-CN" smtClean="0"/>
              <a:t>	Listen to some relaxing music. </a:t>
            </a:r>
          </a:p>
          <a:p>
            <a:pPr eaLnBrk="1" hangingPunct="1">
              <a:lnSpc>
                <a:spcPct val="150000"/>
              </a:lnSpc>
              <a:buFont typeface="Wingdings" panose="05000000000000000000" pitchFamily="2" charset="2"/>
              <a:buNone/>
            </a:pPr>
            <a:r>
              <a:rPr lang="en-US" altLang="zh-CN" smtClean="0"/>
              <a:t>	Smile often and don’t be so strict with yourself. </a:t>
            </a:r>
          </a:p>
        </p:txBody>
      </p:sp>
      <p:sp>
        <p:nvSpPr>
          <p:cNvPr id="137220" name="Rectangle 4"/>
          <p:cNvSpPr>
            <a:spLocks noChangeArrowheads="1"/>
          </p:cNvSpPr>
          <p:nvPr/>
        </p:nvSpPr>
        <p:spPr bwMode="auto">
          <a:xfrm>
            <a:off x="990600" y="304800"/>
            <a:ext cx="8001000" cy="990600"/>
          </a:xfrm>
          <a:prstGeom prst="rect">
            <a:avLst/>
          </a:prstGeom>
          <a:solidFill>
            <a:srgbClr val="FFFF99">
              <a:alpha val="6784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zh-CN" sz="2400" b="1">
                <a:solidFill>
                  <a:schemeClr val="tx2"/>
                </a:solidFill>
                <a:latin typeface="Arial Narrow" panose="020B0606020202030204" pitchFamily="34" charset="0"/>
              </a:rPr>
              <a:t>Work in groups and discuss the ways to be happy. Tick (</a:t>
            </a:r>
            <a:r>
              <a:rPr lang="en-US" altLang="zh-CN" sz="2400" b="1">
                <a:solidFill>
                  <a:schemeClr val="tx2"/>
                </a:solidFill>
              </a:rPr>
              <a:t>√</a:t>
            </a:r>
            <a:r>
              <a:rPr lang="en-US" altLang="zh-CN" sz="2400" b="1">
                <a:solidFill>
                  <a:schemeClr val="tx2"/>
                </a:solidFill>
                <a:latin typeface="Arial Narrow" panose="020B0606020202030204" pitchFamily="34" charset="0"/>
              </a:rPr>
              <a:t>) the ways that you think are good and cross (</a:t>
            </a:r>
            <a:r>
              <a:rPr lang="en-US" altLang="zh-CN" sz="2400" b="1">
                <a:solidFill>
                  <a:schemeClr val="tx2"/>
                </a:solidFill>
              </a:rPr>
              <a:t>×</a:t>
            </a:r>
            <a:r>
              <a:rPr lang="en-US" altLang="zh-CN" sz="2400" b="1">
                <a:solidFill>
                  <a:schemeClr val="tx2"/>
                </a:solidFill>
                <a:latin typeface="Arial Narrow" panose="020B0606020202030204" pitchFamily="34" charset="0"/>
              </a:rPr>
              <a:t>) the ways that are bad. Then list your own good ways. </a:t>
            </a:r>
          </a:p>
        </p:txBody>
      </p:sp>
      <p:grpSp>
        <p:nvGrpSpPr>
          <p:cNvPr id="2" name="Group 5"/>
          <p:cNvGrpSpPr/>
          <p:nvPr/>
        </p:nvGrpSpPr>
        <p:grpSpPr bwMode="auto">
          <a:xfrm>
            <a:off x="76200" y="304800"/>
            <a:ext cx="914400" cy="533400"/>
            <a:chOff x="0" y="1776"/>
            <a:chExt cx="462" cy="336"/>
          </a:xfrm>
        </p:grpSpPr>
        <p:sp>
          <p:nvSpPr>
            <p:cNvPr id="23567" name="Oval 6"/>
            <p:cNvSpPr>
              <a:spLocks noChangeArrowheads="1"/>
            </p:cNvSpPr>
            <p:nvPr/>
          </p:nvSpPr>
          <p:spPr bwMode="auto">
            <a:xfrm>
              <a:off x="0" y="1776"/>
              <a:ext cx="432" cy="336"/>
            </a:xfrm>
            <a:prstGeom prst="ellipse">
              <a:avLst/>
            </a:prstGeom>
            <a:solidFill>
              <a:schemeClr val="accent1"/>
            </a:solidFill>
            <a:ln w="9525">
              <a:solidFill>
                <a:schemeClr val="tx1"/>
              </a:solidFill>
              <a:round/>
            </a:ln>
          </p:spPr>
          <p:txBody>
            <a:bodyPr wrap="none" anchor="ctr"/>
            <a:lstStyle/>
            <a:p>
              <a:endParaRPr lang="zh-CN" altLang="en-US"/>
            </a:p>
          </p:txBody>
        </p:sp>
        <p:sp>
          <p:nvSpPr>
            <p:cNvPr id="23568" name="Rectangle 7"/>
            <p:cNvSpPr>
              <a:spLocks noChangeArrowheads="1"/>
            </p:cNvSpPr>
            <p:nvPr/>
          </p:nvSpPr>
          <p:spPr bwMode="auto">
            <a:xfrm>
              <a:off x="96" y="1776"/>
              <a:ext cx="36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chemeClr val="tx2"/>
                  </a:solidFill>
                </a:rPr>
                <a:t>2a</a:t>
              </a:r>
            </a:p>
          </p:txBody>
        </p:sp>
      </p:grpSp>
      <p:sp>
        <p:nvSpPr>
          <p:cNvPr id="23557" name="Text Box 8"/>
          <p:cNvSpPr txBox="1">
            <a:spLocks noChangeArrowheads="1"/>
          </p:cNvSpPr>
          <p:nvPr/>
        </p:nvSpPr>
        <p:spPr bwMode="auto">
          <a:xfrm>
            <a:off x="419100" y="1905000"/>
            <a:ext cx="666750" cy="37623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23558" name="Text Box 9"/>
          <p:cNvSpPr txBox="1">
            <a:spLocks noChangeArrowheads="1"/>
          </p:cNvSpPr>
          <p:nvPr/>
        </p:nvSpPr>
        <p:spPr bwMode="auto">
          <a:xfrm>
            <a:off x="419100" y="2590800"/>
            <a:ext cx="666750" cy="37623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23559" name="Text Box 10"/>
          <p:cNvSpPr txBox="1">
            <a:spLocks noChangeArrowheads="1"/>
          </p:cNvSpPr>
          <p:nvPr/>
        </p:nvSpPr>
        <p:spPr bwMode="auto">
          <a:xfrm>
            <a:off x="419100" y="3352800"/>
            <a:ext cx="666750" cy="37623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23560" name="Text Box 11"/>
          <p:cNvSpPr txBox="1">
            <a:spLocks noChangeArrowheads="1"/>
          </p:cNvSpPr>
          <p:nvPr/>
        </p:nvSpPr>
        <p:spPr bwMode="auto">
          <a:xfrm>
            <a:off x="419100" y="4038600"/>
            <a:ext cx="666750" cy="37623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23561" name="Text Box 12"/>
          <p:cNvSpPr txBox="1">
            <a:spLocks noChangeArrowheads="1"/>
          </p:cNvSpPr>
          <p:nvPr/>
        </p:nvSpPr>
        <p:spPr bwMode="auto">
          <a:xfrm>
            <a:off x="419100" y="4724400"/>
            <a:ext cx="666750" cy="376238"/>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137229" name="Rectangle 13"/>
          <p:cNvSpPr>
            <a:spLocks noChangeArrowheads="1"/>
          </p:cNvSpPr>
          <p:nvPr/>
        </p:nvSpPr>
        <p:spPr bwMode="auto">
          <a:xfrm>
            <a:off x="533400" y="1828800"/>
            <a:ext cx="490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3300"/>
                </a:solidFill>
              </a:rPr>
              <a:t>√</a:t>
            </a:r>
          </a:p>
        </p:txBody>
      </p:sp>
      <p:sp>
        <p:nvSpPr>
          <p:cNvPr id="137230" name="Rectangle 14"/>
          <p:cNvSpPr>
            <a:spLocks noChangeArrowheads="1"/>
          </p:cNvSpPr>
          <p:nvPr/>
        </p:nvSpPr>
        <p:spPr bwMode="auto">
          <a:xfrm>
            <a:off x="533400" y="3276600"/>
            <a:ext cx="490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3300"/>
                </a:solidFill>
              </a:rPr>
              <a:t>×</a:t>
            </a:r>
          </a:p>
        </p:txBody>
      </p:sp>
      <p:sp>
        <p:nvSpPr>
          <p:cNvPr id="137231" name="Rectangle 15"/>
          <p:cNvSpPr>
            <a:spLocks noChangeArrowheads="1"/>
          </p:cNvSpPr>
          <p:nvPr/>
        </p:nvSpPr>
        <p:spPr bwMode="auto">
          <a:xfrm>
            <a:off x="533400" y="2514600"/>
            <a:ext cx="490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3300"/>
                </a:solidFill>
              </a:rPr>
              <a:t>√</a:t>
            </a:r>
          </a:p>
        </p:txBody>
      </p:sp>
      <p:sp>
        <p:nvSpPr>
          <p:cNvPr id="137232" name="Rectangle 16"/>
          <p:cNvSpPr>
            <a:spLocks noChangeArrowheads="1"/>
          </p:cNvSpPr>
          <p:nvPr/>
        </p:nvSpPr>
        <p:spPr bwMode="auto">
          <a:xfrm>
            <a:off x="533400" y="3962400"/>
            <a:ext cx="490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3300"/>
                </a:solidFill>
              </a:rPr>
              <a:t>√</a:t>
            </a:r>
          </a:p>
        </p:txBody>
      </p:sp>
      <p:sp>
        <p:nvSpPr>
          <p:cNvPr id="137233" name="Rectangle 17"/>
          <p:cNvSpPr>
            <a:spLocks noChangeArrowheads="1"/>
          </p:cNvSpPr>
          <p:nvPr/>
        </p:nvSpPr>
        <p:spPr bwMode="auto">
          <a:xfrm>
            <a:off x="533400" y="4648200"/>
            <a:ext cx="490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slide(fromBottom)">
                                      <p:cBhvr>
                                        <p:cTn id="7" dur="500"/>
                                        <p:tgtEl>
                                          <p:spTgt spid="137220"/>
                                        </p:tgtEl>
                                      </p:cBhvr>
                                    </p:animEffect>
                                  </p:childTnLst>
                                </p:cTn>
                              </p:par>
                              <p:par>
                                <p:cTn id="8" presetID="1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Bottom)">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137219">
                                            <p:txEl>
                                              <p:pRg st="0" end="0"/>
                                            </p:txEl>
                                          </p:spTgt>
                                        </p:tgtEl>
                                        <p:attrNameLst>
                                          <p:attrName>style.visibility</p:attrName>
                                        </p:attrNameLst>
                                      </p:cBhvr>
                                      <p:to>
                                        <p:strVal val="visible"/>
                                      </p:to>
                                    </p:set>
                                    <p:animEffect transition="in" filter="slide(fromBottom)">
                                      <p:cBhvr>
                                        <p:cTn id="15" dur="500"/>
                                        <p:tgtEl>
                                          <p:spTgt spid="1372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37219">
                                            <p:txEl>
                                              <p:pRg st="1" end="1"/>
                                            </p:txEl>
                                          </p:spTgt>
                                        </p:tgtEl>
                                        <p:attrNameLst>
                                          <p:attrName>style.visibility</p:attrName>
                                        </p:attrNameLst>
                                      </p:cBhvr>
                                      <p:to>
                                        <p:strVal val="visible"/>
                                      </p:to>
                                    </p:set>
                                    <p:animEffect transition="in" filter="checkerboard(across)">
                                      <p:cBhvr>
                                        <p:cTn id="20" dur="500"/>
                                        <p:tgtEl>
                                          <p:spTgt spid="1372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137219">
                                            <p:txEl>
                                              <p:pRg st="2" end="2"/>
                                            </p:txEl>
                                          </p:spTgt>
                                        </p:tgtEl>
                                        <p:attrNameLst>
                                          <p:attrName>style.visibility</p:attrName>
                                        </p:attrNameLst>
                                      </p:cBhvr>
                                      <p:to>
                                        <p:strVal val="visible"/>
                                      </p:to>
                                    </p:set>
                                    <p:animEffect transition="in" filter="slide(fromBottom)">
                                      <p:cBhvr>
                                        <p:cTn id="25" dur="500"/>
                                        <p:tgtEl>
                                          <p:spTgt spid="13721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7219">
                                            <p:txEl>
                                              <p:pRg st="3" end="3"/>
                                            </p:txEl>
                                          </p:spTgt>
                                        </p:tgtEl>
                                        <p:attrNameLst>
                                          <p:attrName>style.visibility</p:attrName>
                                        </p:attrNameLst>
                                      </p:cBhvr>
                                      <p:to>
                                        <p:strVal val="visible"/>
                                      </p:to>
                                    </p:set>
                                    <p:anim calcmode="lin" valueType="num">
                                      <p:cBhvr additive="base">
                                        <p:cTn id="30" dur="500" fill="hold"/>
                                        <p:tgtEl>
                                          <p:spTgt spid="137219">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7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nodeType="clickEffect">
                                  <p:stCondLst>
                                    <p:cond delay="0"/>
                                  </p:stCondLst>
                                  <p:childTnLst>
                                    <p:set>
                                      <p:cBhvr>
                                        <p:cTn id="35" dur="1" fill="hold">
                                          <p:stCondLst>
                                            <p:cond delay="0"/>
                                          </p:stCondLst>
                                        </p:cTn>
                                        <p:tgtEl>
                                          <p:spTgt spid="137219">
                                            <p:txEl>
                                              <p:pRg st="4" end="4"/>
                                            </p:txEl>
                                          </p:spTgt>
                                        </p:tgtEl>
                                        <p:attrNameLst>
                                          <p:attrName>style.visibility</p:attrName>
                                        </p:attrNameLst>
                                      </p:cBhvr>
                                      <p:to>
                                        <p:strVal val="visible"/>
                                      </p:to>
                                    </p:set>
                                    <p:animEffect transition="in" filter="barn(inHorizontal)">
                                      <p:cBhvr>
                                        <p:cTn id="36" dur="500"/>
                                        <p:tgtEl>
                                          <p:spTgt spid="137219">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7229"/>
                                        </p:tgtEl>
                                        <p:attrNameLst>
                                          <p:attrName>style.visibility</p:attrName>
                                        </p:attrNameLst>
                                      </p:cBhvr>
                                      <p:to>
                                        <p:strVal val="visible"/>
                                      </p:to>
                                    </p:set>
                                    <p:anim calcmode="lin" valueType="num">
                                      <p:cBhvr additive="base">
                                        <p:cTn id="41" dur="500" fill="hold"/>
                                        <p:tgtEl>
                                          <p:spTgt spid="137229"/>
                                        </p:tgtEl>
                                        <p:attrNameLst>
                                          <p:attrName>ppt_x</p:attrName>
                                        </p:attrNameLst>
                                      </p:cBhvr>
                                      <p:tavLst>
                                        <p:tav tm="0">
                                          <p:val>
                                            <p:strVal val="#ppt_x"/>
                                          </p:val>
                                        </p:tav>
                                        <p:tav tm="100000">
                                          <p:val>
                                            <p:strVal val="#ppt_x"/>
                                          </p:val>
                                        </p:tav>
                                      </p:tavLst>
                                    </p:anim>
                                    <p:anim calcmode="lin" valueType="num">
                                      <p:cBhvr additive="base">
                                        <p:cTn id="42" dur="500" fill="hold"/>
                                        <p:tgtEl>
                                          <p:spTgt spid="13722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7231"/>
                                        </p:tgtEl>
                                        <p:attrNameLst>
                                          <p:attrName>style.visibility</p:attrName>
                                        </p:attrNameLst>
                                      </p:cBhvr>
                                      <p:to>
                                        <p:strVal val="visible"/>
                                      </p:to>
                                    </p:set>
                                    <p:anim calcmode="lin" valueType="num">
                                      <p:cBhvr additive="base">
                                        <p:cTn id="47" dur="500" fill="hold"/>
                                        <p:tgtEl>
                                          <p:spTgt spid="137231"/>
                                        </p:tgtEl>
                                        <p:attrNameLst>
                                          <p:attrName>ppt_x</p:attrName>
                                        </p:attrNameLst>
                                      </p:cBhvr>
                                      <p:tavLst>
                                        <p:tav tm="0">
                                          <p:val>
                                            <p:strVal val="#ppt_x"/>
                                          </p:val>
                                        </p:tav>
                                        <p:tav tm="100000">
                                          <p:val>
                                            <p:strVal val="#ppt_x"/>
                                          </p:val>
                                        </p:tav>
                                      </p:tavLst>
                                    </p:anim>
                                    <p:anim calcmode="lin" valueType="num">
                                      <p:cBhvr additive="base">
                                        <p:cTn id="48" dur="500" fill="hold"/>
                                        <p:tgtEl>
                                          <p:spTgt spid="13723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6" fill="hold" grpId="0" nodeType="clickEffect">
                                  <p:stCondLst>
                                    <p:cond delay="0"/>
                                  </p:stCondLst>
                                  <p:childTnLst>
                                    <p:set>
                                      <p:cBhvr>
                                        <p:cTn id="52" dur="1" fill="hold">
                                          <p:stCondLst>
                                            <p:cond delay="0"/>
                                          </p:stCondLst>
                                        </p:cTn>
                                        <p:tgtEl>
                                          <p:spTgt spid="137230"/>
                                        </p:tgtEl>
                                        <p:attrNameLst>
                                          <p:attrName>style.visibility</p:attrName>
                                        </p:attrNameLst>
                                      </p:cBhvr>
                                      <p:to>
                                        <p:strVal val="visible"/>
                                      </p:to>
                                    </p:set>
                                    <p:animEffect transition="in" filter="barn(inHorizontal)">
                                      <p:cBhvr>
                                        <p:cTn id="53" dur="500"/>
                                        <p:tgtEl>
                                          <p:spTgt spid="137230"/>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37232"/>
                                        </p:tgtEl>
                                        <p:attrNameLst>
                                          <p:attrName>style.visibility</p:attrName>
                                        </p:attrNameLst>
                                      </p:cBhvr>
                                      <p:to>
                                        <p:strVal val="visible"/>
                                      </p:to>
                                    </p:set>
                                    <p:anim calcmode="lin" valueType="num">
                                      <p:cBhvr additive="base">
                                        <p:cTn id="58" dur="500" fill="hold"/>
                                        <p:tgtEl>
                                          <p:spTgt spid="137232"/>
                                        </p:tgtEl>
                                        <p:attrNameLst>
                                          <p:attrName>ppt_x</p:attrName>
                                        </p:attrNameLst>
                                      </p:cBhvr>
                                      <p:tavLst>
                                        <p:tav tm="0">
                                          <p:val>
                                            <p:strVal val="#ppt_x"/>
                                          </p:val>
                                        </p:tav>
                                        <p:tav tm="100000">
                                          <p:val>
                                            <p:strVal val="#ppt_x"/>
                                          </p:val>
                                        </p:tav>
                                      </p:tavLst>
                                    </p:anim>
                                    <p:anim calcmode="lin" valueType="num">
                                      <p:cBhvr additive="base">
                                        <p:cTn id="59" dur="500" fill="hold"/>
                                        <p:tgtEl>
                                          <p:spTgt spid="137232"/>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37233"/>
                                        </p:tgtEl>
                                        <p:attrNameLst>
                                          <p:attrName>style.visibility</p:attrName>
                                        </p:attrNameLst>
                                      </p:cBhvr>
                                      <p:to>
                                        <p:strVal val="visible"/>
                                      </p:to>
                                    </p:set>
                                    <p:anim calcmode="lin" valueType="num">
                                      <p:cBhvr additive="base">
                                        <p:cTn id="64" dur="500" fill="hold"/>
                                        <p:tgtEl>
                                          <p:spTgt spid="137233"/>
                                        </p:tgtEl>
                                        <p:attrNameLst>
                                          <p:attrName>ppt_x</p:attrName>
                                        </p:attrNameLst>
                                      </p:cBhvr>
                                      <p:tavLst>
                                        <p:tav tm="0">
                                          <p:val>
                                            <p:strVal val="#ppt_x"/>
                                          </p:val>
                                        </p:tav>
                                        <p:tav tm="100000">
                                          <p:val>
                                            <p:strVal val="#ppt_x"/>
                                          </p:val>
                                        </p:tav>
                                      </p:tavLst>
                                    </p:anim>
                                    <p:anim calcmode="lin" valueType="num">
                                      <p:cBhvr additive="base">
                                        <p:cTn id="65" dur="500" fill="hold"/>
                                        <p:tgtEl>
                                          <p:spTgt spid="1372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animBg="1"/>
      <p:bldP spid="137229" grpId="0"/>
      <p:bldP spid="137230" grpId="0"/>
      <p:bldP spid="137231" grpId="0"/>
      <p:bldP spid="137232" grpId="0"/>
      <p:bldP spid="13723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4"/>
          <p:cNvGrpSpPr/>
          <p:nvPr/>
        </p:nvGrpSpPr>
        <p:grpSpPr bwMode="auto">
          <a:xfrm>
            <a:off x="381000" y="457200"/>
            <a:ext cx="1041400" cy="533400"/>
            <a:chOff x="0" y="1776"/>
            <a:chExt cx="432" cy="336"/>
          </a:xfrm>
        </p:grpSpPr>
        <p:sp>
          <p:nvSpPr>
            <p:cNvPr id="24581" name="Oval 5"/>
            <p:cNvSpPr>
              <a:spLocks noChangeArrowheads="1"/>
            </p:cNvSpPr>
            <p:nvPr/>
          </p:nvSpPr>
          <p:spPr bwMode="auto">
            <a:xfrm>
              <a:off x="0" y="1776"/>
              <a:ext cx="432" cy="336"/>
            </a:xfrm>
            <a:prstGeom prst="ellipse">
              <a:avLst/>
            </a:prstGeom>
            <a:solidFill>
              <a:schemeClr val="accent1"/>
            </a:solidFill>
            <a:ln w="9525">
              <a:solidFill>
                <a:schemeClr val="tx1"/>
              </a:solidFill>
              <a:round/>
            </a:ln>
          </p:spPr>
          <p:txBody>
            <a:bodyPr wrap="none" anchor="ctr"/>
            <a:lstStyle/>
            <a:p>
              <a:endParaRPr lang="zh-CN" altLang="en-US"/>
            </a:p>
          </p:txBody>
        </p:sp>
        <p:sp>
          <p:nvSpPr>
            <p:cNvPr id="24582" name="Rectangle 6"/>
            <p:cNvSpPr>
              <a:spLocks noChangeArrowheads="1"/>
            </p:cNvSpPr>
            <p:nvPr/>
          </p:nvSpPr>
          <p:spPr bwMode="auto">
            <a:xfrm>
              <a:off x="96" y="1776"/>
              <a:ext cx="24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1">
                  <a:solidFill>
                    <a:schemeClr val="tx2"/>
                  </a:solidFill>
                </a:rPr>
                <a:t>2b</a:t>
              </a:r>
            </a:p>
          </p:txBody>
        </p:sp>
      </p:grpSp>
      <p:sp>
        <p:nvSpPr>
          <p:cNvPr id="160785" name="Rectangle 17"/>
          <p:cNvSpPr>
            <a:spLocks noGrp="1" noChangeArrowheads="1"/>
          </p:cNvSpPr>
          <p:nvPr>
            <p:ph idx="1"/>
          </p:nvPr>
        </p:nvSpPr>
        <p:spPr>
          <a:xfrm>
            <a:off x="304800" y="1828800"/>
            <a:ext cx="8420100" cy="4572000"/>
          </a:xfrm>
        </p:spPr>
        <p:txBody>
          <a:bodyPr/>
          <a:lstStyle/>
          <a:p>
            <a:pPr eaLnBrk="1" hangingPunct="1">
              <a:buFont typeface="Wingdings" panose="05000000000000000000" pitchFamily="2" charset="2"/>
              <a:buNone/>
            </a:pPr>
            <a:r>
              <a:rPr lang="en-US" altLang="zh-CN" sz="3200" dirty="0" smtClean="0">
                <a:latin typeface="Arial Narrow" panose="020B0606020202030204" pitchFamily="34" charset="0"/>
              </a:rPr>
              <a:t>Example:</a:t>
            </a:r>
          </a:p>
          <a:p>
            <a:pPr eaLnBrk="1" hangingPunct="1">
              <a:buFont typeface="Wingdings" panose="05000000000000000000" pitchFamily="2" charset="2"/>
              <a:buNone/>
            </a:pPr>
            <a:r>
              <a:rPr lang="en-US" altLang="zh-CN" sz="3200" dirty="0" smtClean="0">
                <a:latin typeface="Arial Narrow" panose="020B0606020202030204" pitchFamily="34" charset="0"/>
              </a:rPr>
              <a:t>	    It’s very important to stay happy. Here are some suggestions. If you are nervous, you should listen to some soft music. If you feel disappointed, you can tell your friends about your bad feelings and play games with them. Wearing bright-colored clothes may help you get back good spirits when you feel sad.  </a:t>
            </a:r>
          </a:p>
        </p:txBody>
      </p:sp>
      <p:sp>
        <p:nvSpPr>
          <p:cNvPr id="24580" name="Rectangle 19"/>
          <p:cNvSpPr>
            <a:spLocks noChangeArrowheads="1"/>
          </p:cNvSpPr>
          <p:nvPr/>
        </p:nvSpPr>
        <p:spPr bwMode="auto">
          <a:xfrm>
            <a:off x="1524000" y="381000"/>
            <a:ext cx="7010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buClr>
                <a:schemeClr val="tx2"/>
              </a:buClr>
              <a:buFont typeface="Wingdings" panose="05000000000000000000" pitchFamily="2" charset="2"/>
              <a:buNone/>
            </a:pPr>
            <a:r>
              <a:rPr lang="en-US" altLang="zh-CN" sz="2800" b="1"/>
              <a:t>Write a short passage about how to stay happy based on 2a.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60785">
                                            <p:txEl>
                                              <p:pRg st="0" end="0"/>
                                            </p:txEl>
                                          </p:spTgt>
                                        </p:tgtEl>
                                        <p:attrNameLst>
                                          <p:attrName>style.visibility</p:attrName>
                                        </p:attrNameLst>
                                      </p:cBhvr>
                                      <p:to>
                                        <p:strVal val="visible"/>
                                      </p:to>
                                    </p:set>
                                    <p:animEffect transition="in" filter="box(in)">
                                      <p:cBhvr>
                                        <p:cTn id="7" dur="500"/>
                                        <p:tgtEl>
                                          <p:spTgt spid="16078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60785">
                                            <p:txEl>
                                              <p:pRg st="1" end="1"/>
                                            </p:txEl>
                                          </p:spTgt>
                                        </p:tgtEl>
                                        <p:attrNameLst>
                                          <p:attrName>style.visibility</p:attrName>
                                        </p:attrNameLst>
                                      </p:cBhvr>
                                      <p:to>
                                        <p:strVal val="visible"/>
                                      </p:to>
                                    </p:set>
                                    <p:animEffect transition="in" filter="box(in)">
                                      <p:cBhvr>
                                        <p:cTn id="10" dur="500"/>
                                        <p:tgtEl>
                                          <p:spTgt spid="1607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type="body" idx="1"/>
          </p:nvPr>
        </p:nvSpPr>
        <p:spPr>
          <a:xfrm>
            <a:off x="3810000" y="990600"/>
            <a:ext cx="5181600" cy="4495800"/>
          </a:xfrm>
        </p:spPr>
        <p:txBody>
          <a:bodyPr/>
          <a:lstStyle/>
          <a:p>
            <a:pPr eaLnBrk="1" hangingPunct="1">
              <a:lnSpc>
                <a:spcPct val="125000"/>
              </a:lnSpc>
            </a:pPr>
            <a:r>
              <a:rPr lang="en-US" altLang="zh-CN" dirty="0" smtClean="0">
                <a:latin typeface="Arial Narrow" panose="020B0606020202030204" pitchFamily="34" charset="0"/>
              </a:rPr>
              <a:t> stay in good </a:t>
            </a:r>
            <a:r>
              <a:rPr lang="en-US" altLang="zh-CN" i="1" dirty="0" smtClean="0">
                <a:latin typeface="Arial Narrow" panose="020B0606020202030204" pitchFamily="34" charset="0"/>
              </a:rPr>
              <a:t>spirits</a:t>
            </a:r>
          </a:p>
          <a:p>
            <a:pPr eaLnBrk="1" hangingPunct="1">
              <a:lnSpc>
                <a:spcPct val="125000"/>
              </a:lnSpc>
            </a:pPr>
            <a:r>
              <a:rPr lang="en-US" altLang="zh-CN" dirty="0" smtClean="0">
                <a:latin typeface="Arial Narrow" panose="020B0606020202030204" pitchFamily="34" charset="0"/>
              </a:rPr>
              <a:t> keep </a:t>
            </a:r>
            <a:r>
              <a:rPr lang="en-US" altLang="zh-CN" i="1" dirty="0" smtClean="0">
                <a:latin typeface="Arial Narrow" panose="020B0606020202030204" pitchFamily="34" charset="0"/>
              </a:rPr>
              <a:t>silent</a:t>
            </a:r>
          </a:p>
          <a:p>
            <a:pPr eaLnBrk="1" hangingPunct="1">
              <a:lnSpc>
                <a:spcPct val="125000"/>
              </a:lnSpc>
            </a:pPr>
            <a:r>
              <a:rPr lang="en-US" altLang="zh-CN" i="1" dirty="0" smtClean="0">
                <a:latin typeface="Arial Narrow" panose="020B0606020202030204" pitchFamily="34" charset="0"/>
              </a:rPr>
              <a:t> think it over </a:t>
            </a:r>
          </a:p>
          <a:p>
            <a:pPr eaLnBrk="1" hangingPunct="1">
              <a:lnSpc>
                <a:spcPct val="125000"/>
              </a:lnSpc>
            </a:pPr>
            <a:r>
              <a:rPr lang="en-US" altLang="zh-CN" dirty="0" smtClean="0">
                <a:latin typeface="Arial Narrow" panose="020B0606020202030204" pitchFamily="34" charset="0"/>
              </a:rPr>
              <a:t> a </a:t>
            </a:r>
            <a:r>
              <a:rPr lang="en-US" altLang="zh-CN" i="1" dirty="0" smtClean="0">
                <a:latin typeface="Arial Narrow" panose="020B0606020202030204" pitchFamily="34" charset="0"/>
              </a:rPr>
              <a:t>sense</a:t>
            </a:r>
            <a:r>
              <a:rPr lang="en-US" altLang="zh-CN" dirty="0" smtClean="0">
                <a:latin typeface="Arial Narrow" panose="020B0606020202030204" pitchFamily="34" charset="0"/>
              </a:rPr>
              <a:t> of happiness</a:t>
            </a:r>
          </a:p>
          <a:p>
            <a:pPr eaLnBrk="1" hangingPunct="1">
              <a:lnSpc>
                <a:spcPct val="125000"/>
              </a:lnSpc>
            </a:pPr>
            <a:r>
              <a:rPr lang="en-US" altLang="zh-CN" dirty="0" smtClean="0">
                <a:latin typeface="Arial Narrow" panose="020B0606020202030204" pitchFamily="34" charset="0"/>
              </a:rPr>
              <a:t> such as</a:t>
            </a:r>
          </a:p>
          <a:p>
            <a:pPr eaLnBrk="1" hangingPunct="1">
              <a:lnSpc>
                <a:spcPct val="125000"/>
              </a:lnSpc>
            </a:pPr>
            <a:r>
              <a:rPr lang="en-US" altLang="zh-CN" dirty="0" smtClean="0">
                <a:latin typeface="Arial Narrow" panose="020B0606020202030204" pitchFamily="34" charset="0"/>
              </a:rPr>
              <a:t> make a decision / decide to do </a:t>
            </a:r>
            <a:r>
              <a:rPr lang="en-US" altLang="zh-CN" dirty="0" err="1" smtClean="0">
                <a:latin typeface="Arial Narrow" panose="020B0606020202030204" pitchFamily="34" charset="0"/>
              </a:rPr>
              <a:t>sth</a:t>
            </a:r>
            <a:r>
              <a:rPr lang="en-US" altLang="zh-CN" dirty="0" smtClean="0">
                <a:latin typeface="Arial Narrow" panose="020B0606020202030204" pitchFamily="34" charset="0"/>
              </a:rPr>
              <a:t>. </a:t>
            </a:r>
          </a:p>
        </p:txBody>
      </p:sp>
      <p:sp>
        <p:nvSpPr>
          <p:cNvPr id="141316" name="Rectangle 4"/>
          <p:cNvSpPr>
            <a:spLocks noChangeArrowheads="1"/>
          </p:cNvSpPr>
          <p:nvPr/>
        </p:nvSpPr>
        <p:spPr bwMode="auto">
          <a:xfrm>
            <a:off x="533400" y="990600"/>
            <a:ext cx="3048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25000"/>
              </a:lnSpc>
              <a:spcBef>
                <a:spcPct val="20000"/>
              </a:spcBef>
              <a:buClr>
                <a:schemeClr val="tx2"/>
              </a:buClr>
              <a:buFont typeface="Wingdings" panose="05000000000000000000" pitchFamily="2" charset="2"/>
              <a:buNone/>
            </a:pPr>
            <a:r>
              <a:rPr lang="zh-CN" altLang="en-US" sz="2800" dirty="0"/>
              <a:t>保持良好的情绪</a:t>
            </a:r>
          </a:p>
          <a:p>
            <a:pPr marL="342900" indent="-342900">
              <a:lnSpc>
                <a:spcPct val="125000"/>
              </a:lnSpc>
              <a:spcBef>
                <a:spcPct val="20000"/>
              </a:spcBef>
              <a:buClr>
                <a:schemeClr val="tx2"/>
              </a:buClr>
              <a:buFont typeface="Wingdings" panose="05000000000000000000" pitchFamily="2" charset="2"/>
              <a:buNone/>
            </a:pPr>
            <a:r>
              <a:rPr lang="zh-CN" altLang="en-US" sz="2800" dirty="0"/>
              <a:t>保持沉默</a:t>
            </a:r>
          </a:p>
          <a:p>
            <a:pPr marL="342900" indent="-342900">
              <a:lnSpc>
                <a:spcPct val="125000"/>
              </a:lnSpc>
              <a:spcBef>
                <a:spcPct val="20000"/>
              </a:spcBef>
              <a:buClr>
                <a:schemeClr val="tx2"/>
              </a:buClr>
              <a:buFont typeface="Wingdings" panose="05000000000000000000" pitchFamily="2" charset="2"/>
              <a:buNone/>
            </a:pPr>
            <a:r>
              <a:rPr lang="zh-CN" altLang="en-US" sz="2800" dirty="0"/>
              <a:t>考虑</a:t>
            </a:r>
          </a:p>
          <a:p>
            <a:pPr marL="342900" indent="-342900">
              <a:lnSpc>
                <a:spcPct val="125000"/>
              </a:lnSpc>
              <a:spcBef>
                <a:spcPct val="20000"/>
              </a:spcBef>
              <a:buClr>
                <a:schemeClr val="tx2"/>
              </a:buClr>
              <a:buFont typeface="Wingdings" panose="05000000000000000000" pitchFamily="2" charset="2"/>
              <a:buNone/>
            </a:pPr>
            <a:r>
              <a:rPr lang="zh-CN" altLang="en-US" sz="2800" dirty="0"/>
              <a:t>幸福感</a:t>
            </a:r>
          </a:p>
          <a:p>
            <a:pPr marL="342900" indent="-342900">
              <a:lnSpc>
                <a:spcPct val="125000"/>
              </a:lnSpc>
              <a:spcBef>
                <a:spcPct val="20000"/>
              </a:spcBef>
              <a:buClr>
                <a:schemeClr val="tx2"/>
              </a:buClr>
              <a:buFont typeface="Wingdings" panose="05000000000000000000" pitchFamily="2" charset="2"/>
              <a:buNone/>
            </a:pPr>
            <a:r>
              <a:rPr lang="zh-CN" altLang="en-US" sz="2800" dirty="0"/>
              <a:t>例如</a:t>
            </a:r>
          </a:p>
          <a:p>
            <a:pPr marL="342900" indent="-342900">
              <a:lnSpc>
                <a:spcPct val="125000"/>
              </a:lnSpc>
              <a:spcBef>
                <a:spcPct val="20000"/>
              </a:spcBef>
              <a:buClr>
                <a:schemeClr val="tx2"/>
              </a:buClr>
              <a:buFont typeface="Wingdings" panose="05000000000000000000" pitchFamily="2" charset="2"/>
              <a:buNone/>
            </a:pPr>
            <a:r>
              <a:rPr lang="zh-CN" altLang="en-US" sz="2800" dirty="0"/>
              <a:t>决定做某事</a:t>
            </a:r>
          </a:p>
        </p:txBody>
      </p:sp>
      <p:grpSp>
        <p:nvGrpSpPr>
          <p:cNvPr id="25604" name="Group 6"/>
          <p:cNvGrpSpPr/>
          <p:nvPr/>
        </p:nvGrpSpPr>
        <p:grpSpPr bwMode="auto">
          <a:xfrm>
            <a:off x="457200" y="228600"/>
            <a:ext cx="2057400" cy="762000"/>
            <a:chOff x="2308" y="3385"/>
            <a:chExt cx="1408" cy="1410"/>
          </a:xfrm>
        </p:grpSpPr>
        <p:sp>
          <p:nvSpPr>
            <p:cNvPr id="25606" name="Oval 7"/>
            <p:cNvSpPr>
              <a:spLocks noChangeArrowheads="1"/>
            </p:cNvSpPr>
            <p:nvPr/>
          </p:nvSpPr>
          <p:spPr bwMode="gray">
            <a:xfrm>
              <a:off x="2308" y="3385"/>
              <a:ext cx="1408" cy="1410"/>
            </a:xfrm>
            <a:prstGeom prst="ellipse">
              <a:avLst/>
            </a:prstGeom>
            <a:gradFill rotWithShape="1">
              <a:gsLst>
                <a:gs pos="0">
                  <a:srgbClr val="767600"/>
                </a:gs>
                <a:gs pos="100000">
                  <a:srgbClr val="FFFF00"/>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5607" name="Oval 8"/>
            <p:cNvSpPr>
              <a:spLocks noChangeArrowheads="1"/>
            </p:cNvSpPr>
            <p:nvPr/>
          </p:nvSpPr>
          <p:spPr bwMode="gray">
            <a:xfrm>
              <a:off x="2325" y="3393"/>
              <a:ext cx="1375" cy="1374"/>
            </a:xfrm>
            <a:prstGeom prst="ellipse">
              <a:avLst/>
            </a:prstGeom>
            <a:gradFill rotWithShape="1">
              <a:gsLst>
                <a:gs pos="0">
                  <a:srgbClr val="FFFF00">
                    <a:alpha val="0"/>
                  </a:srgbClr>
                </a:gs>
                <a:gs pos="100000">
                  <a:srgbClr val="FFFFA6"/>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5608" name="Oval 9"/>
            <p:cNvSpPr>
              <a:spLocks noChangeArrowheads="1"/>
            </p:cNvSpPr>
            <p:nvPr/>
          </p:nvSpPr>
          <p:spPr bwMode="gray">
            <a:xfrm>
              <a:off x="2359" y="3406"/>
              <a:ext cx="1308" cy="1285"/>
            </a:xfrm>
            <a:prstGeom prst="ellipse">
              <a:avLst/>
            </a:prstGeom>
            <a:gradFill rotWithShape="1">
              <a:gsLst>
                <a:gs pos="0">
                  <a:srgbClr val="CACA00"/>
                </a:gs>
                <a:gs pos="100000">
                  <a:srgbClr val="FFFF00">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5609" name="Oval 10"/>
            <p:cNvSpPr>
              <a:spLocks noChangeArrowheads="1"/>
            </p:cNvSpPr>
            <p:nvPr/>
          </p:nvSpPr>
          <p:spPr bwMode="gray">
            <a:xfrm>
              <a:off x="2431" y="3443"/>
              <a:ext cx="1164" cy="1042"/>
            </a:xfrm>
            <a:prstGeom prst="ellipse">
              <a:avLst/>
            </a:prstGeom>
            <a:gradFill rotWithShape="1">
              <a:gsLst>
                <a:gs pos="0">
                  <a:srgbClr val="FFFFFF"/>
                </a:gs>
                <a:gs pos="100000">
                  <a:srgbClr val="FFFF00">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grpSp>
      <p:sp>
        <p:nvSpPr>
          <p:cNvPr id="25605" name="Rectangle 11"/>
          <p:cNvSpPr>
            <a:spLocks noGrp="1" noChangeArrowheads="1"/>
          </p:cNvSpPr>
          <p:nvPr>
            <p:ph type="title"/>
          </p:nvPr>
        </p:nvSpPr>
        <p:spPr>
          <a:xfrm>
            <a:off x="457200" y="304800"/>
            <a:ext cx="2133600" cy="487363"/>
          </a:xfrm>
          <a:noFill/>
        </p:spPr>
        <p:txBody>
          <a:bodyPr/>
          <a:lstStyle/>
          <a:p>
            <a:pPr eaLnBrk="1" hangingPunct="1"/>
            <a:r>
              <a:rPr lang="en-US" altLang="zh-CN" dirty="0" smtClean="0"/>
              <a:t>Exercise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1316">
                                            <p:txEl>
                                              <p:pRg st="0" end="0"/>
                                            </p:txEl>
                                          </p:spTgt>
                                        </p:tgtEl>
                                        <p:attrNameLst>
                                          <p:attrName>style.visibility</p:attrName>
                                        </p:attrNameLst>
                                      </p:cBhvr>
                                      <p:to>
                                        <p:strVal val="visible"/>
                                      </p:to>
                                    </p:set>
                                    <p:anim calcmode="lin" valueType="num">
                                      <p:cBhvr additive="base">
                                        <p:cTn id="7" dur="500" fill="hold"/>
                                        <p:tgtEl>
                                          <p:spTgt spid="1413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13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1315">
                                            <p:txEl>
                                              <p:pRg st="0" end="0"/>
                                            </p:txEl>
                                          </p:spTgt>
                                        </p:tgtEl>
                                        <p:attrNameLst>
                                          <p:attrName>style.visibility</p:attrName>
                                        </p:attrNameLst>
                                      </p:cBhvr>
                                      <p:to>
                                        <p:strVal val="visible"/>
                                      </p:to>
                                    </p:set>
                                    <p:anim calcmode="lin" valueType="num">
                                      <p:cBhvr additive="base">
                                        <p:cTn id="13" dur="500" fill="hold"/>
                                        <p:tgtEl>
                                          <p:spTgt spid="141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1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141316">
                                            <p:txEl>
                                              <p:pRg st="1" end="1"/>
                                            </p:txEl>
                                          </p:spTgt>
                                        </p:tgtEl>
                                        <p:attrNameLst>
                                          <p:attrName>style.visibility</p:attrName>
                                        </p:attrNameLst>
                                      </p:cBhvr>
                                      <p:to>
                                        <p:strVal val="visible"/>
                                      </p:to>
                                    </p:set>
                                    <p:animEffect transition="in" filter="box(in)">
                                      <p:cBhvr>
                                        <p:cTn id="19" dur="500"/>
                                        <p:tgtEl>
                                          <p:spTgt spid="14131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141315">
                                            <p:txEl>
                                              <p:pRg st="1" end="1"/>
                                            </p:txEl>
                                          </p:spTgt>
                                        </p:tgtEl>
                                        <p:attrNameLst>
                                          <p:attrName>style.visibility</p:attrName>
                                        </p:attrNameLst>
                                      </p:cBhvr>
                                      <p:to>
                                        <p:strVal val="visible"/>
                                      </p:to>
                                    </p:set>
                                    <p:animEffect transition="in" filter="box(in)">
                                      <p:cBhvr>
                                        <p:cTn id="24" dur="500"/>
                                        <p:tgtEl>
                                          <p:spTgt spid="14131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4" presetClass="entr" presetSubtype="0" accel="100000" fill="hold" nodeType="clickEffect">
                                  <p:stCondLst>
                                    <p:cond delay="0"/>
                                  </p:stCondLst>
                                  <p:childTnLst>
                                    <p:set>
                                      <p:cBhvr>
                                        <p:cTn id="28" dur="1" fill="hold">
                                          <p:stCondLst>
                                            <p:cond delay="0"/>
                                          </p:stCondLst>
                                        </p:cTn>
                                        <p:tgtEl>
                                          <p:spTgt spid="141316">
                                            <p:txEl>
                                              <p:pRg st="2" end="2"/>
                                            </p:txEl>
                                          </p:spTgt>
                                        </p:tgtEl>
                                        <p:attrNameLst>
                                          <p:attrName>style.visibility</p:attrName>
                                        </p:attrNameLst>
                                      </p:cBhvr>
                                      <p:to>
                                        <p:strVal val="visible"/>
                                      </p:to>
                                    </p:set>
                                    <p:anim calcmode="lin" valueType="num">
                                      <p:cBhvr>
                                        <p:cTn id="29" dur="500" fill="hold"/>
                                        <p:tgtEl>
                                          <p:spTgt spid="141316">
                                            <p:txEl>
                                              <p:pRg st="2" end="2"/>
                                            </p:txEl>
                                          </p:spTgt>
                                        </p:tgtEl>
                                        <p:attrNameLst>
                                          <p:attrName>ppt_w</p:attrName>
                                        </p:attrNameLst>
                                      </p:cBhvr>
                                      <p:tavLst>
                                        <p:tav tm="0">
                                          <p:val>
                                            <p:strVal val="#ppt_w*0.05"/>
                                          </p:val>
                                        </p:tav>
                                        <p:tav tm="100000">
                                          <p:val>
                                            <p:strVal val="#ppt_w"/>
                                          </p:val>
                                        </p:tav>
                                      </p:tavLst>
                                    </p:anim>
                                    <p:anim calcmode="lin" valueType="num">
                                      <p:cBhvr>
                                        <p:cTn id="30" dur="500" fill="hold"/>
                                        <p:tgtEl>
                                          <p:spTgt spid="141316">
                                            <p:txEl>
                                              <p:pRg st="2" end="2"/>
                                            </p:txEl>
                                          </p:spTgt>
                                        </p:tgtEl>
                                        <p:attrNameLst>
                                          <p:attrName>ppt_h</p:attrName>
                                        </p:attrNameLst>
                                      </p:cBhvr>
                                      <p:tavLst>
                                        <p:tav tm="0">
                                          <p:val>
                                            <p:strVal val="#ppt_h"/>
                                          </p:val>
                                        </p:tav>
                                        <p:tav tm="100000">
                                          <p:val>
                                            <p:strVal val="#ppt_h"/>
                                          </p:val>
                                        </p:tav>
                                      </p:tavLst>
                                    </p:anim>
                                    <p:anim calcmode="lin" valueType="num">
                                      <p:cBhvr>
                                        <p:cTn id="31" dur="500" fill="hold"/>
                                        <p:tgtEl>
                                          <p:spTgt spid="141316">
                                            <p:txEl>
                                              <p:pRg st="2" end="2"/>
                                            </p:txEl>
                                          </p:spTgt>
                                        </p:tgtEl>
                                        <p:attrNameLst>
                                          <p:attrName>ppt_x</p:attrName>
                                        </p:attrNameLst>
                                      </p:cBhvr>
                                      <p:tavLst>
                                        <p:tav tm="0">
                                          <p:val>
                                            <p:strVal val="#ppt_x-.2"/>
                                          </p:val>
                                        </p:tav>
                                        <p:tav tm="100000">
                                          <p:val>
                                            <p:strVal val="#ppt_x"/>
                                          </p:val>
                                        </p:tav>
                                      </p:tavLst>
                                    </p:anim>
                                    <p:anim calcmode="lin" valueType="num">
                                      <p:cBhvr>
                                        <p:cTn id="32" dur="500" fill="hold"/>
                                        <p:tgtEl>
                                          <p:spTgt spid="141316">
                                            <p:txEl>
                                              <p:pRg st="2" end="2"/>
                                            </p:txEl>
                                          </p:spTgt>
                                        </p:tgtEl>
                                        <p:attrNameLst>
                                          <p:attrName>ppt_y</p:attrName>
                                        </p:attrNameLst>
                                      </p:cBhvr>
                                      <p:tavLst>
                                        <p:tav tm="0">
                                          <p:val>
                                            <p:strVal val="#ppt_y"/>
                                          </p:val>
                                        </p:tav>
                                        <p:tav tm="100000">
                                          <p:val>
                                            <p:strVal val="#ppt_y"/>
                                          </p:val>
                                        </p:tav>
                                      </p:tavLst>
                                    </p:anim>
                                    <p:animEffect transition="in" filter="fade">
                                      <p:cBhvr>
                                        <p:cTn id="33" dur="500"/>
                                        <p:tgtEl>
                                          <p:spTgt spid="141316">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4" presetClass="entr" presetSubtype="0" accel="100000" fill="hold" nodeType="clickEffect">
                                  <p:stCondLst>
                                    <p:cond delay="0"/>
                                  </p:stCondLst>
                                  <p:childTnLst>
                                    <p:set>
                                      <p:cBhvr>
                                        <p:cTn id="37" dur="1" fill="hold">
                                          <p:stCondLst>
                                            <p:cond delay="0"/>
                                          </p:stCondLst>
                                        </p:cTn>
                                        <p:tgtEl>
                                          <p:spTgt spid="141315">
                                            <p:txEl>
                                              <p:pRg st="2" end="2"/>
                                            </p:txEl>
                                          </p:spTgt>
                                        </p:tgtEl>
                                        <p:attrNameLst>
                                          <p:attrName>style.visibility</p:attrName>
                                        </p:attrNameLst>
                                      </p:cBhvr>
                                      <p:to>
                                        <p:strVal val="visible"/>
                                      </p:to>
                                    </p:set>
                                    <p:anim calcmode="lin" valueType="num">
                                      <p:cBhvr>
                                        <p:cTn id="38" dur="500" fill="hold"/>
                                        <p:tgtEl>
                                          <p:spTgt spid="141315">
                                            <p:txEl>
                                              <p:pRg st="2" end="2"/>
                                            </p:txEl>
                                          </p:spTgt>
                                        </p:tgtEl>
                                        <p:attrNameLst>
                                          <p:attrName>ppt_w</p:attrName>
                                        </p:attrNameLst>
                                      </p:cBhvr>
                                      <p:tavLst>
                                        <p:tav tm="0">
                                          <p:val>
                                            <p:strVal val="#ppt_w*0.05"/>
                                          </p:val>
                                        </p:tav>
                                        <p:tav tm="100000">
                                          <p:val>
                                            <p:strVal val="#ppt_w"/>
                                          </p:val>
                                        </p:tav>
                                      </p:tavLst>
                                    </p:anim>
                                    <p:anim calcmode="lin" valueType="num">
                                      <p:cBhvr>
                                        <p:cTn id="39" dur="500" fill="hold"/>
                                        <p:tgtEl>
                                          <p:spTgt spid="141315">
                                            <p:txEl>
                                              <p:pRg st="2" end="2"/>
                                            </p:txEl>
                                          </p:spTgt>
                                        </p:tgtEl>
                                        <p:attrNameLst>
                                          <p:attrName>ppt_h</p:attrName>
                                        </p:attrNameLst>
                                      </p:cBhvr>
                                      <p:tavLst>
                                        <p:tav tm="0">
                                          <p:val>
                                            <p:strVal val="#ppt_h"/>
                                          </p:val>
                                        </p:tav>
                                        <p:tav tm="100000">
                                          <p:val>
                                            <p:strVal val="#ppt_h"/>
                                          </p:val>
                                        </p:tav>
                                      </p:tavLst>
                                    </p:anim>
                                    <p:anim calcmode="lin" valueType="num">
                                      <p:cBhvr>
                                        <p:cTn id="40" dur="500" fill="hold"/>
                                        <p:tgtEl>
                                          <p:spTgt spid="141315">
                                            <p:txEl>
                                              <p:pRg st="2" end="2"/>
                                            </p:txEl>
                                          </p:spTgt>
                                        </p:tgtEl>
                                        <p:attrNameLst>
                                          <p:attrName>ppt_x</p:attrName>
                                        </p:attrNameLst>
                                      </p:cBhvr>
                                      <p:tavLst>
                                        <p:tav tm="0">
                                          <p:val>
                                            <p:strVal val="#ppt_x-.2"/>
                                          </p:val>
                                        </p:tav>
                                        <p:tav tm="100000">
                                          <p:val>
                                            <p:strVal val="#ppt_x"/>
                                          </p:val>
                                        </p:tav>
                                      </p:tavLst>
                                    </p:anim>
                                    <p:anim calcmode="lin" valueType="num">
                                      <p:cBhvr>
                                        <p:cTn id="41" dur="500" fill="hold"/>
                                        <p:tgtEl>
                                          <p:spTgt spid="141315">
                                            <p:txEl>
                                              <p:pRg st="2" end="2"/>
                                            </p:txEl>
                                          </p:spTgt>
                                        </p:tgtEl>
                                        <p:attrNameLst>
                                          <p:attrName>ppt_y</p:attrName>
                                        </p:attrNameLst>
                                      </p:cBhvr>
                                      <p:tavLst>
                                        <p:tav tm="0">
                                          <p:val>
                                            <p:strVal val="#ppt_y"/>
                                          </p:val>
                                        </p:tav>
                                        <p:tav tm="100000">
                                          <p:val>
                                            <p:strVal val="#ppt_y"/>
                                          </p:val>
                                        </p:tav>
                                      </p:tavLst>
                                    </p:anim>
                                    <p:animEffect transition="in" filter="fade">
                                      <p:cBhvr>
                                        <p:cTn id="42" dur="500"/>
                                        <p:tgtEl>
                                          <p:spTgt spid="14131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nodeType="clickEffect">
                                  <p:stCondLst>
                                    <p:cond delay="0"/>
                                  </p:stCondLst>
                                  <p:childTnLst>
                                    <p:set>
                                      <p:cBhvr>
                                        <p:cTn id="46" dur="1" fill="hold">
                                          <p:stCondLst>
                                            <p:cond delay="0"/>
                                          </p:stCondLst>
                                        </p:cTn>
                                        <p:tgtEl>
                                          <p:spTgt spid="141316">
                                            <p:txEl>
                                              <p:pRg st="3" end="3"/>
                                            </p:txEl>
                                          </p:spTgt>
                                        </p:tgtEl>
                                        <p:attrNameLst>
                                          <p:attrName>style.visibility</p:attrName>
                                        </p:attrNameLst>
                                      </p:cBhvr>
                                      <p:to>
                                        <p:strVal val="visible"/>
                                      </p:to>
                                    </p:set>
                                    <p:animEffect transition="in" filter="barn(inHorizontal)">
                                      <p:cBhvr>
                                        <p:cTn id="47" dur="500"/>
                                        <p:tgtEl>
                                          <p:spTgt spid="141316">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nodeType="clickEffect">
                                  <p:stCondLst>
                                    <p:cond delay="0"/>
                                  </p:stCondLst>
                                  <p:childTnLst>
                                    <p:set>
                                      <p:cBhvr>
                                        <p:cTn id="51" dur="1" fill="hold">
                                          <p:stCondLst>
                                            <p:cond delay="0"/>
                                          </p:stCondLst>
                                        </p:cTn>
                                        <p:tgtEl>
                                          <p:spTgt spid="141315">
                                            <p:txEl>
                                              <p:pRg st="3" end="3"/>
                                            </p:txEl>
                                          </p:spTgt>
                                        </p:tgtEl>
                                        <p:attrNameLst>
                                          <p:attrName>style.visibility</p:attrName>
                                        </p:attrNameLst>
                                      </p:cBhvr>
                                      <p:to>
                                        <p:strVal val="visible"/>
                                      </p:to>
                                    </p:set>
                                    <p:animEffect transition="in" filter="barn(inHorizontal)">
                                      <p:cBhvr>
                                        <p:cTn id="52" dur="500"/>
                                        <p:tgtEl>
                                          <p:spTgt spid="14131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 presetClass="entr" presetSubtype="10" fill="hold" nodeType="clickEffect">
                                  <p:stCondLst>
                                    <p:cond delay="0"/>
                                  </p:stCondLst>
                                  <p:childTnLst>
                                    <p:set>
                                      <p:cBhvr>
                                        <p:cTn id="56" dur="1" fill="hold">
                                          <p:stCondLst>
                                            <p:cond delay="0"/>
                                          </p:stCondLst>
                                        </p:cTn>
                                        <p:tgtEl>
                                          <p:spTgt spid="141316">
                                            <p:txEl>
                                              <p:pRg st="4" end="4"/>
                                            </p:txEl>
                                          </p:spTgt>
                                        </p:tgtEl>
                                        <p:attrNameLst>
                                          <p:attrName>style.visibility</p:attrName>
                                        </p:attrNameLst>
                                      </p:cBhvr>
                                      <p:to>
                                        <p:strVal val="visible"/>
                                      </p:to>
                                    </p:set>
                                    <p:animEffect transition="in" filter="checkerboard(across)">
                                      <p:cBhvr>
                                        <p:cTn id="57" dur="500"/>
                                        <p:tgtEl>
                                          <p:spTgt spid="141316">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nodeType="clickEffect">
                                  <p:stCondLst>
                                    <p:cond delay="0"/>
                                  </p:stCondLst>
                                  <p:childTnLst>
                                    <p:set>
                                      <p:cBhvr>
                                        <p:cTn id="61" dur="1" fill="hold">
                                          <p:stCondLst>
                                            <p:cond delay="0"/>
                                          </p:stCondLst>
                                        </p:cTn>
                                        <p:tgtEl>
                                          <p:spTgt spid="141315">
                                            <p:txEl>
                                              <p:pRg st="4" end="4"/>
                                            </p:txEl>
                                          </p:spTgt>
                                        </p:tgtEl>
                                        <p:attrNameLst>
                                          <p:attrName>style.visibility</p:attrName>
                                        </p:attrNameLst>
                                      </p:cBhvr>
                                      <p:to>
                                        <p:strVal val="visible"/>
                                      </p:to>
                                    </p:set>
                                    <p:animEffect transition="in" filter="checkerboard(across)">
                                      <p:cBhvr>
                                        <p:cTn id="62" dur="500"/>
                                        <p:tgtEl>
                                          <p:spTgt spid="14131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 presetClass="entr" presetSubtype="10" fill="hold" nodeType="clickEffect">
                                  <p:stCondLst>
                                    <p:cond delay="0"/>
                                  </p:stCondLst>
                                  <p:childTnLst>
                                    <p:set>
                                      <p:cBhvr>
                                        <p:cTn id="66" dur="1" fill="hold">
                                          <p:stCondLst>
                                            <p:cond delay="0"/>
                                          </p:stCondLst>
                                        </p:cTn>
                                        <p:tgtEl>
                                          <p:spTgt spid="141316">
                                            <p:txEl>
                                              <p:pRg st="5" end="5"/>
                                            </p:txEl>
                                          </p:spTgt>
                                        </p:tgtEl>
                                        <p:attrNameLst>
                                          <p:attrName>style.visibility</p:attrName>
                                        </p:attrNameLst>
                                      </p:cBhvr>
                                      <p:to>
                                        <p:strVal val="visible"/>
                                      </p:to>
                                    </p:set>
                                    <p:animEffect transition="in" filter="checkerboard(across)">
                                      <p:cBhvr>
                                        <p:cTn id="67" dur="500"/>
                                        <p:tgtEl>
                                          <p:spTgt spid="141316">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 presetClass="entr" presetSubtype="10" fill="hold" nodeType="clickEffect">
                                  <p:stCondLst>
                                    <p:cond delay="0"/>
                                  </p:stCondLst>
                                  <p:childTnLst>
                                    <p:set>
                                      <p:cBhvr>
                                        <p:cTn id="71" dur="1" fill="hold">
                                          <p:stCondLst>
                                            <p:cond delay="0"/>
                                          </p:stCondLst>
                                        </p:cTn>
                                        <p:tgtEl>
                                          <p:spTgt spid="141315">
                                            <p:txEl>
                                              <p:pRg st="5" end="5"/>
                                            </p:txEl>
                                          </p:spTgt>
                                        </p:tgtEl>
                                        <p:attrNameLst>
                                          <p:attrName>style.visibility</p:attrName>
                                        </p:attrNameLst>
                                      </p:cBhvr>
                                      <p:to>
                                        <p:strVal val="visible"/>
                                      </p:to>
                                    </p:set>
                                    <p:animEffect transition="in" filter="checkerboard(across)">
                                      <p:cBhvr>
                                        <p:cTn id="72" dur="500"/>
                                        <p:tgtEl>
                                          <p:spTgt spid="141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7"/>
          <p:cNvGrpSpPr/>
          <p:nvPr/>
        </p:nvGrpSpPr>
        <p:grpSpPr bwMode="auto">
          <a:xfrm>
            <a:off x="762000" y="228600"/>
            <a:ext cx="1800225" cy="762000"/>
            <a:chOff x="2308" y="3385"/>
            <a:chExt cx="1408" cy="1410"/>
          </a:xfrm>
        </p:grpSpPr>
        <p:sp>
          <p:nvSpPr>
            <p:cNvPr id="26634" name="Oval 8"/>
            <p:cNvSpPr>
              <a:spLocks noChangeArrowheads="1"/>
            </p:cNvSpPr>
            <p:nvPr/>
          </p:nvSpPr>
          <p:spPr bwMode="gray">
            <a:xfrm>
              <a:off x="2308" y="3385"/>
              <a:ext cx="1408" cy="1410"/>
            </a:xfrm>
            <a:prstGeom prst="ellipse">
              <a:avLst/>
            </a:prstGeom>
            <a:gradFill rotWithShape="1">
              <a:gsLst>
                <a:gs pos="0">
                  <a:srgbClr val="767600"/>
                </a:gs>
                <a:gs pos="100000">
                  <a:srgbClr val="FFFF00"/>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6635" name="Oval 9"/>
            <p:cNvSpPr>
              <a:spLocks noChangeArrowheads="1"/>
            </p:cNvSpPr>
            <p:nvPr/>
          </p:nvSpPr>
          <p:spPr bwMode="gray">
            <a:xfrm>
              <a:off x="2325" y="3393"/>
              <a:ext cx="1375" cy="1374"/>
            </a:xfrm>
            <a:prstGeom prst="ellipse">
              <a:avLst/>
            </a:prstGeom>
            <a:gradFill rotWithShape="1">
              <a:gsLst>
                <a:gs pos="0">
                  <a:srgbClr val="FFFF00">
                    <a:alpha val="0"/>
                  </a:srgbClr>
                </a:gs>
                <a:gs pos="100000">
                  <a:srgbClr val="FFFFA6"/>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6636" name="Oval 10"/>
            <p:cNvSpPr>
              <a:spLocks noChangeArrowheads="1"/>
            </p:cNvSpPr>
            <p:nvPr/>
          </p:nvSpPr>
          <p:spPr bwMode="gray">
            <a:xfrm>
              <a:off x="2359" y="3406"/>
              <a:ext cx="1308" cy="1285"/>
            </a:xfrm>
            <a:prstGeom prst="ellipse">
              <a:avLst/>
            </a:prstGeom>
            <a:gradFill rotWithShape="1">
              <a:gsLst>
                <a:gs pos="0">
                  <a:srgbClr val="CACA00"/>
                </a:gs>
                <a:gs pos="100000">
                  <a:srgbClr val="FFFF00">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26637" name="Oval 11"/>
            <p:cNvSpPr>
              <a:spLocks noChangeArrowheads="1"/>
            </p:cNvSpPr>
            <p:nvPr/>
          </p:nvSpPr>
          <p:spPr bwMode="gray">
            <a:xfrm>
              <a:off x="2431" y="3443"/>
              <a:ext cx="1164" cy="1042"/>
            </a:xfrm>
            <a:prstGeom prst="ellipse">
              <a:avLst/>
            </a:prstGeom>
            <a:gradFill rotWithShape="1">
              <a:gsLst>
                <a:gs pos="0">
                  <a:srgbClr val="FFFFFF"/>
                </a:gs>
                <a:gs pos="100000">
                  <a:srgbClr val="FFFF00">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grpSp>
      <p:sp>
        <p:nvSpPr>
          <p:cNvPr id="26627" name="Rectangle 2"/>
          <p:cNvSpPr>
            <a:spLocks noGrp="1" noChangeArrowheads="1"/>
          </p:cNvSpPr>
          <p:nvPr>
            <p:ph type="title"/>
          </p:nvPr>
        </p:nvSpPr>
        <p:spPr>
          <a:xfrm>
            <a:off x="685800" y="304800"/>
            <a:ext cx="1828800" cy="487363"/>
          </a:xfrm>
        </p:spPr>
        <p:txBody>
          <a:bodyPr/>
          <a:lstStyle/>
          <a:p>
            <a:pPr eaLnBrk="1" hangingPunct="1"/>
            <a:r>
              <a:rPr lang="en-US" altLang="zh-CN" sz="2800" smtClean="0"/>
              <a:t>Exercise</a:t>
            </a:r>
          </a:p>
        </p:txBody>
      </p:sp>
      <p:sp>
        <p:nvSpPr>
          <p:cNvPr id="153603" name="Rectangle 3"/>
          <p:cNvSpPr>
            <a:spLocks noGrp="1" noChangeArrowheads="1"/>
          </p:cNvSpPr>
          <p:nvPr>
            <p:ph idx="1"/>
          </p:nvPr>
        </p:nvSpPr>
        <p:spPr>
          <a:xfrm>
            <a:off x="228600" y="2057400"/>
            <a:ext cx="8534400" cy="685800"/>
          </a:xfrm>
        </p:spPr>
        <p:txBody>
          <a:bodyPr/>
          <a:lstStyle/>
          <a:p>
            <a:pPr lvl="1" eaLnBrk="1" hangingPunct="1">
              <a:lnSpc>
                <a:spcPct val="125000"/>
              </a:lnSpc>
              <a:buFont typeface="Wingdings" panose="05000000000000000000" pitchFamily="2" charset="2"/>
              <a:buChar char="Ø"/>
            </a:pPr>
            <a:r>
              <a:rPr lang="en-US" altLang="zh-CN" sz="2800" dirty="0" smtClean="0">
                <a:latin typeface="Arial Narrow" panose="020B0606020202030204" pitchFamily="34" charset="0"/>
              </a:rPr>
              <a:t> Many things around us may affect our feelings and moods. </a:t>
            </a:r>
          </a:p>
        </p:txBody>
      </p:sp>
      <p:sp>
        <p:nvSpPr>
          <p:cNvPr id="153604" name="Rectangle 4"/>
          <p:cNvSpPr>
            <a:spLocks noChangeArrowheads="1"/>
          </p:cNvSpPr>
          <p:nvPr/>
        </p:nvSpPr>
        <p:spPr bwMode="auto">
          <a:xfrm>
            <a:off x="0" y="990600"/>
            <a:ext cx="8839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25000"/>
              </a:lnSpc>
              <a:spcBef>
                <a:spcPct val="20000"/>
              </a:spcBef>
              <a:buClr>
                <a:schemeClr val="tx2"/>
              </a:buClr>
              <a:buFont typeface="Wingdings" panose="05000000000000000000" pitchFamily="2" charset="2"/>
              <a:buNone/>
            </a:pPr>
            <a:r>
              <a:rPr lang="zh-CN" altLang="en-US" sz="2800" dirty="0"/>
              <a:t>   我们周围的许多事物可能会影响我们的感受和心情。</a:t>
            </a:r>
          </a:p>
        </p:txBody>
      </p:sp>
      <p:sp>
        <p:nvSpPr>
          <p:cNvPr id="153605" name="Rectangle 5"/>
          <p:cNvSpPr>
            <a:spLocks noChangeArrowheads="1"/>
          </p:cNvSpPr>
          <p:nvPr/>
        </p:nvSpPr>
        <p:spPr bwMode="auto">
          <a:xfrm>
            <a:off x="228600" y="3352800"/>
            <a:ext cx="853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lnSpc>
                <a:spcPct val="125000"/>
              </a:lnSpc>
              <a:spcBef>
                <a:spcPct val="20000"/>
              </a:spcBef>
              <a:buClr>
                <a:schemeClr val="accent1"/>
              </a:buClr>
              <a:buFont typeface="Wingdings" panose="05000000000000000000" pitchFamily="2" charset="2"/>
              <a:buChar char="Ø"/>
            </a:pPr>
            <a:r>
              <a:rPr lang="en-US" altLang="zh-CN" sz="2800" dirty="0">
                <a:latin typeface="Arial Narrow" panose="020B0606020202030204" pitchFamily="34" charset="0"/>
              </a:rPr>
              <a:t> If we are in good spirits, we can study or work better. </a:t>
            </a:r>
          </a:p>
        </p:txBody>
      </p:sp>
      <p:sp>
        <p:nvSpPr>
          <p:cNvPr id="153606" name="Rectangle 6"/>
          <p:cNvSpPr>
            <a:spLocks noChangeArrowheads="1"/>
          </p:cNvSpPr>
          <p:nvPr/>
        </p:nvSpPr>
        <p:spPr bwMode="auto">
          <a:xfrm>
            <a:off x="304800" y="2667000"/>
            <a:ext cx="8153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25000"/>
              </a:lnSpc>
              <a:spcBef>
                <a:spcPct val="20000"/>
              </a:spcBef>
              <a:buClr>
                <a:schemeClr val="tx2"/>
              </a:buClr>
              <a:buFont typeface="Wingdings" panose="05000000000000000000" pitchFamily="2" charset="2"/>
              <a:buNone/>
            </a:pPr>
            <a:r>
              <a:rPr lang="zh-CN" altLang="en-US" sz="2800" dirty="0"/>
              <a:t>假如心情好，我们就能更好地学习和工作。</a:t>
            </a:r>
          </a:p>
        </p:txBody>
      </p:sp>
      <p:sp>
        <p:nvSpPr>
          <p:cNvPr id="153612" name="Rectangle 12"/>
          <p:cNvSpPr>
            <a:spLocks noChangeArrowheads="1"/>
          </p:cNvSpPr>
          <p:nvPr/>
        </p:nvSpPr>
        <p:spPr bwMode="auto">
          <a:xfrm>
            <a:off x="304800" y="4648200"/>
            <a:ext cx="8534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lnSpc>
                <a:spcPct val="125000"/>
              </a:lnSpc>
              <a:spcBef>
                <a:spcPct val="20000"/>
              </a:spcBef>
              <a:buClr>
                <a:schemeClr val="accent1"/>
              </a:buClr>
              <a:buFont typeface="Wingdings" panose="05000000000000000000" pitchFamily="2" charset="2"/>
              <a:buChar char="Ø"/>
            </a:pPr>
            <a:r>
              <a:rPr lang="en-US" altLang="zh-CN" sz="2800" dirty="0">
                <a:latin typeface="Arial Narrow" panose="020B0606020202030204" pitchFamily="34" charset="0"/>
              </a:rPr>
              <a:t>Think it over before you make an important decision. </a:t>
            </a:r>
          </a:p>
        </p:txBody>
      </p:sp>
      <p:sp>
        <p:nvSpPr>
          <p:cNvPr id="153613" name="Rectangle 13"/>
          <p:cNvSpPr>
            <a:spLocks noChangeArrowheads="1"/>
          </p:cNvSpPr>
          <p:nvPr/>
        </p:nvSpPr>
        <p:spPr bwMode="auto">
          <a:xfrm>
            <a:off x="304800" y="3962400"/>
            <a:ext cx="8153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25000"/>
              </a:lnSpc>
              <a:spcBef>
                <a:spcPct val="20000"/>
              </a:spcBef>
              <a:buClr>
                <a:schemeClr val="tx2"/>
              </a:buClr>
              <a:buFont typeface="Wingdings" panose="05000000000000000000" pitchFamily="2" charset="2"/>
              <a:buNone/>
            </a:pPr>
            <a:r>
              <a:rPr lang="zh-CN" altLang="en-US" sz="2800" dirty="0"/>
              <a:t>在你做出重要决定之前，一定要仔细考虑。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04">
                                            <p:txEl>
                                              <p:pRg st="0" end="0"/>
                                            </p:txEl>
                                          </p:spTgt>
                                        </p:tgtEl>
                                        <p:attrNameLst>
                                          <p:attrName>style.visibility</p:attrName>
                                        </p:attrNameLst>
                                      </p:cBhvr>
                                      <p:to>
                                        <p:strVal val="visible"/>
                                      </p:to>
                                    </p:set>
                                    <p:anim calcmode="lin" valueType="num">
                                      <p:cBhvr additive="base">
                                        <p:cTn id="7" dur="500" fill="hold"/>
                                        <p:tgtEl>
                                          <p:spTgt spid="15360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0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03">
                                            <p:txEl>
                                              <p:pRg st="0" end="0"/>
                                            </p:txEl>
                                          </p:spTgt>
                                        </p:tgtEl>
                                        <p:attrNameLst>
                                          <p:attrName>style.visibility</p:attrName>
                                        </p:attrNameLst>
                                      </p:cBhvr>
                                      <p:to>
                                        <p:strVal val="visible"/>
                                      </p:to>
                                    </p:set>
                                    <p:anim calcmode="lin" valueType="num">
                                      <p:cBhvr additive="base">
                                        <p:cTn id="13" dur="500" fill="hold"/>
                                        <p:tgtEl>
                                          <p:spTgt spid="15360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06">
                                            <p:txEl>
                                              <p:pRg st="0" end="0"/>
                                            </p:txEl>
                                          </p:spTgt>
                                        </p:tgtEl>
                                        <p:attrNameLst>
                                          <p:attrName>style.visibility</p:attrName>
                                        </p:attrNameLst>
                                      </p:cBhvr>
                                      <p:to>
                                        <p:strVal val="visible"/>
                                      </p:to>
                                    </p:set>
                                    <p:anim calcmode="lin" valueType="num">
                                      <p:cBhvr additive="base">
                                        <p:cTn id="19" dur="500" fill="hold"/>
                                        <p:tgtEl>
                                          <p:spTgt spid="15360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05">
                                            <p:txEl>
                                              <p:pRg st="0" end="0"/>
                                            </p:txEl>
                                          </p:spTgt>
                                        </p:tgtEl>
                                        <p:attrNameLst>
                                          <p:attrName>style.visibility</p:attrName>
                                        </p:attrNameLst>
                                      </p:cBhvr>
                                      <p:to>
                                        <p:strVal val="visible"/>
                                      </p:to>
                                    </p:set>
                                    <p:anim calcmode="lin" valueType="num">
                                      <p:cBhvr additive="base">
                                        <p:cTn id="25" dur="500" fill="hold"/>
                                        <p:tgtEl>
                                          <p:spTgt spid="15360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0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613">
                                            <p:txEl>
                                              <p:pRg st="0" end="0"/>
                                            </p:txEl>
                                          </p:spTgt>
                                        </p:tgtEl>
                                        <p:attrNameLst>
                                          <p:attrName>style.visibility</p:attrName>
                                        </p:attrNameLst>
                                      </p:cBhvr>
                                      <p:to>
                                        <p:strVal val="visible"/>
                                      </p:to>
                                    </p:set>
                                    <p:anim calcmode="lin" valueType="num">
                                      <p:cBhvr additive="base">
                                        <p:cTn id="31" dur="500" fill="hold"/>
                                        <p:tgtEl>
                                          <p:spTgt spid="15361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3612">
                                            <p:txEl>
                                              <p:pRg st="0" end="0"/>
                                            </p:txEl>
                                          </p:spTgt>
                                        </p:tgtEl>
                                        <p:attrNameLst>
                                          <p:attrName>style.visibility</p:attrName>
                                        </p:attrNameLst>
                                      </p:cBhvr>
                                      <p:to>
                                        <p:strVal val="visible"/>
                                      </p:to>
                                    </p:set>
                                    <p:anim calcmode="lin" valueType="num">
                                      <p:cBhvr additive="base">
                                        <p:cTn id="37" dur="500" fill="hold"/>
                                        <p:tgtEl>
                                          <p:spTgt spid="1536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页脚占位符 3"/>
          <p:cNvSpPr txBox="1">
            <a:spLocks noGrp="1" noChangeArrowheads="1"/>
          </p:cNvSpPr>
          <p:nvPr/>
        </p:nvSpPr>
        <p:spPr bwMode="auto">
          <a:xfrm>
            <a:off x="7046913" y="6381750"/>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   </a:t>
            </a:r>
          </a:p>
          <a:p>
            <a:pPr eaLnBrk="1" hangingPunct="1"/>
            <a:r>
              <a:rPr lang="en-US" altLang="zh-CN"/>
              <a:t>   </a:t>
            </a:r>
          </a:p>
        </p:txBody>
      </p:sp>
      <p:grpSp>
        <p:nvGrpSpPr>
          <p:cNvPr id="27651" name="Group 71"/>
          <p:cNvGrpSpPr/>
          <p:nvPr/>
        </p:nvGrpSpPr>
        <p:grpSpPr bwMode="auto">
          <a:xfrm>
            <a:off x="5715000" y="152400"/>
            <a:ext cx="3048000" cy="914400"/>
            <a:chOff x="3744" y="144"/>
            <a:chExt cx="1728" cy="528"/>
          </a:xfrm>
        </p:grpSpPr>
        <p:grpSp>
          <p:nvGrpSpPr>
            <p:cNvPr id="27658" name="Group 47"/>
            <p:cNvGrpSpPr/>
            <p:nvPr/>
          </p:nvGrpSpPr>
          <p:grpSpPr bwMode="auto">
            <a:xfrm>
              <a:off x="3744" y="144"/>
              <a:ext cx="1728" cy="528"/>
              <a:chOff x="0" y="5"/>
              <a:chExt cx="668" cy="647"/>
            </a:xfrm>
          </p:grpSpPr>
          <p:sp>
            <p:nvSpPr>
              <p:cNvPr id="27660" name="Oval 59"/>
              <p:cNvSpPr>
                <a:spLocks noChangeArrowheads="1"/>
              </p:cNvSpPr>
              <p:nvPr/>
            </p:nvSpPr>
            <p:spPr bwMode="auto">
              <a:xfrm>
                <a:off x="0" y="167"/>
                <a:ext cx="668" cy="340"/>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zh-CN"/>
              </a:p>
            </p:txBody>
          </p:sp>
          <p:sp>
            <p:nvSpPr>
              <p:cNvPr id="27661" name="Oval 60"/>
              <p:cNvSpPr>
                <a:spLocks noChangeArrowheads="1"/>
              </p:cNvSpPr>
              <p:nvPr/>
            </p:nvSpPr>
            <p:spPr bwMode="auto">
              <a:xfrm>
                <a:off x="7" y="5"/>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7662" name="Oval 61"/>
              <p:cNvSpPr>
                <a:spLocks noChangeArrowheads="1"/>
              </p:cNvSpPr>
              <p:nvPr/>
            </p:nvSpPr>
            <p:spPr bwMode="auto">
              <a:xfrm>
                <a:off x="15" y="9"/>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7663" name="Oval 62"/>
              <p:cNvSpPr>
                <a:spLocks noChangeArrowheads="1"/>
              </p:cNvSpPr>
              <p:nvPr/>
            </p:nvSpPr>
            <p:spPr bwMode="auto">
              <a:xfrm>
                <a:off x="22" y="15"/>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7664" name="Oval 63"/>
              <p:cNvSpPr>
                <a:spLocks noChangeArrowheads="1"/>
              </p:cNvSpPr>
              <p:nvPr/>
            </p:nvSpPr>
            <p:spPr bwMode="auto">
              <a:xfrm>
                <a:off x="57" y="31"/>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grpSp>
        <p:sp>
          <p:nvSpPr>
            <p:cNvPr id="27659" name="Text Box 64"/>
            <p:cNvSpPr txBox="1">
              <a:spLocks noChangeArrowheads="1"/>
            </p:cNvSpPr>
            <p:nvPr/>
          </p:nvSpPr>
          <p:spPr bwMode="auto">
            <a:xfrm>
              <a:off x="4525" y="261"/>
              <a:ext cx="1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p>
          </p:txBody>
        </p:sp>
      </p:grpSp>
      <p:sp>
        <p:nvSpPr>
          <p:cNvPr id="27652" name="AutoShape 53"/>
          <p:cNvSpPr>
            <a:spLocks noChangeArrowheads="1"/>
          </p:cNvSpPr>
          <p:nvPr/>
        </p:nvSpPr>
        <p:spPr bwMode="auto">
          <a:xfrm>
            <a:off x="381000" y="1371600"/>
            <a:ext cx="8229600" cy="4572000"/>
          </a:xfrm>
          <a:prstGeom prst="roundRect">
            <a:avLst>
              <a:gd name="adj" fmla="val 16667"/>
            </a:avLst>
          </a:prstGeom>
          <a:solidFill>
            <a:srgbClr val="3CA1E6"/>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sz="2800"/>
          </a:p>
        </p:txBody>
      </p:sp>
      <p:grpSp>
        <p:nvGrpSpPr>
          <p:cNvPr id="27653" name="Group 60"/>
          <p:cNvGrpSpPr/>
          <p:nvPr/>
        </p:nvGrpSpPr>
        <p:grpSpPr bwMode="auto">
          <a:xfrm>
            <a:off x="838200" y="914400"/>
            <a:ext cx="1714500" cy="596900"/>
            <a:chOff x="3811" y="3290"/>
            <a:chExt cx="1363" cy="509"/>
          </a:xfrm>
        </p:grpSpPr>
        <p:sp>
          <p:nvSpPr>
            <p:cNvPr id="27656" name="AutoShape 93"/>
            <p:cNvSpPr>
              <a:spLocks noChangeArrowheads="1"/>
            </p:cNvSpPr>
            <p:nvPr/>
          </p:nvSpPr>
          <p:spPr bwMode="auto">
            <a:xfrm>
              <a:off x="3811" y="3290"/>
              <a:ext cx="1363" cy="499"/>
            </a:xfrm>
            <a:prstGeom prst="roundRect">
              <a:avLst>
                <a:gd name="adj" fmla="val 40389"/>
              </a:avLst>
            </a:prstGeom>
            <a:gradFill rotWithShape="1">
              <a:gsLst>
                <a:gs pos="0">
                  <a:srgbClr val="A39446"/>
                </a:gs>
                <a:gs pos="100000">
                  <a:srgbClr val="00329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a:p>
          </p:txBody>
        </p:sp>
        <p:sp>
          <p:nvSpPr>
            <p:cNvPr id="27657" name="AutoShape 94"/>
            <p:cNvSpPr>
              <a:spLocks noChangeArrowheads="1"/>
            </p:cNvSpPr>
            <p:nvPr/>
          </p:nvSpPr>
          <p:spPr bwMode="auto">
            <a:xfrm>
              <a:off x="3840" y="3312"/>
              <a:ext cx="1304" cy="487"/>
            </a:xfrm>
            <a:prstGeom prst="roundRect">
              <a:avLst>
                <a:gd name="adj" fmla="val 50000"/>
              </a:avLst>
            </a:prstGeom>
            <a:gradFill rotWithShape="1">
              <a:gsLst>
                <a:gs pos="0">
                  <a:srgbClr val="E9E065"/>
                </a:gs>
                <a:gs pos="100000">
                  <a:srgbClr val="00329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r>
                <a:rPr lang="en-US" altLang="zh-CN" sz="2400" dirty="0">
                  <a:solidFill>
                    <a:schemeClr val="bg1"/>
                  </a:solidFill>
                </a:rPr>
                <a:t>We learn</a:t>
              </a:r>
            </a:p>
          </p:txBody>
        </p:sp>
      </p:grpSp>
      <p:sp>
        <p:nvSpPr>
          <p:cNvPr id="27654" name="Rectangle 2"/>
          <p:cNvSpPr>
            <a:spLocks noGrp="1" noChangeArrowheads="1"/>
          </p:cNvSpPr>
          <p:nvPr>
            <p:ph type="title" idx="4294967295"/>
          </p:nvPr>
        </p:nvSpPr>
        <p:spPr>
          <a:xfrm>
            <a:off x="5867400" y="304800"/>
            <a:ext cx="2667000" cy="563563"/>
          </a:xfrm>
        </p:spPr>
        <p:txBody>
          <a:bodyPr/>
          <a:lstStyle/>
          <a:p>
            <a:pPr eaLnBrk="1" hangingPunct="1"/>
            <a:r>
              <a:rPr lang="en-US" altLang="zh-CN" b="0" dirty="0" smtClean="0">
                <a:solidFill>
                  <a:srgbClr val="FF0066"/>
                </a:solidFill>
              </a:rPr>
              <a:t>Summary ①</a:t>
            </a:r>
          </a:p>
        </p:txBody>
      </p:sp>
      <p:sp>
        <p:nvSpPr>
          <p:cNvPr id="27655" name="Text Box 65"/>
          <p:cNvSpPr txBox="1">
            <a:spLocks noChangeArrowheads="1"/>
          </p:cNvSpPr>
          <p:nvPr/>
        </p:nvSpPr>
        <p:spPr bwMode="auto">
          <a:xfrm>
            <a:off x="533400" y="1828800"/>
            <a:ext cx="77724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latin typeface="Arial Narrow" panose="020B0606020202030204" pitchFamily="34" charset="0"/>
              </a:rPr>
              <a:t> 1. New words and phrases: </a:t>
            </a:r>
          </a:p>
          <a:p>
            <a:pPr eaLnBrk="1" hangingPunct="1"/>
            <a:r>
              <a:rPr lang="en-US" altLang="zh-CN" sz="4000" dirty="0">
                <a:latin typeface="Arial Narrow" panose="020B0606020202030204" pitchFamily="34" charset="0"/>
              </a:rPr>
              <a:t>	spirit, silent, think over, decision, sense, stay in good spirits, keep silent, make a decision</a:t>
            </a:r>
          </a:p>
          <a:p>
            <a:pPr eaLnBrk="1" hangingPunct="1"/>
            <a:r>
              <a:rPr lang="en-US" altLang="zh-CN" sz="4000" dirty="0">
                <a:latin typeface="Arial Narrow" panose="020B0606020202030204" pitchFamily="34" charset="0"/>
              </a:rPr>
              <a:t> 2. How to stay in good spirits.</a:t>
            </a:r>
          </a:p>
          <a:p>
            <a:pPr eaLnBrk="1" hangingPunct="1"/>
            <a:r>
              <a:rPr lang="en-US" altLang="zh-CN" sz="4000" dirty="0">
                <a:latin typeface="Arial Narrow" panose="020B0606020202030204" pitchFamily="34" charset="0"/>
              </a:rPr>
              <a:t> 3. Six structures of simple sentences.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页脚占位符 3"/>
          <p:cNvSpPr txBox="1">
            <a:spLocks noGrp="1" noChangeArrowheads="1"/>
          </p:cNvSpPr>
          <p:nvPr/>
        </p:nvSpPr>
        <p:spPr bwMode="auto">
          <a:xfrm>
            <a:off x="7046913" y="6381750"/>
            <a:ext cx="2133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a:t>   </a:t>
            </a:r>
          </a:p>
          <a:p>
            <a:pPr eaLnBrk="1" hangingPunct="1"/>
            <a:r>
              <a:rPr lang="en-US" altLang="zh-CN"/>
              <a:t>   </a:t>
            </a:r>
          </a:p>
        </p:txBody>
      </p:sp>
      <p:sp>
        <p:nvSpPr>
          <p:cNvPr id="28675" name="Text Box 65"/>
          <p:cNvSpPr txBox="1">
            <a:spLocks noChangeArrowheads="1"/>
          </p:cNvSpPr>
          <p:nvPr/>
        </p:nvSpPr>
        <p:spPr bwMode="auto">
          <a:xfrm>
            <a:off x="685800" y="1905000"/>
            <a:ext cx="73914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Tx/>
              <a:buAutoNum type="arabicPeriod"/>
            </a:pPr>
            <a:r>
              <a:rPr lang="en-US" altLang="zh-CN" sz="2800" b="1">
                <a:solidFill>
                  <a:schemeClr val="bg1"/>
                </a:solidFill>
                <a:latin typeface="Arial Narrow" panose="020B0606020202030204" pitchFamily="34" charset="0"/>
              </a:rPr>
              <a:t>Words and phrases:</a:t>
            </a:r>
          </a:p>
          <a:p>
            <a:pPr eaLnBrk="1" hangingPunct="1"/>
            <a:r>
              <a:rPr lang="en-US" altLang="zh-CN" sz="2800" b="1">
                <a:solidFill>
                  <a:schemeClr val="bg1"/>
                </a:solidFill>
                <a:latin typeface="Arial Narrow" panose="020B0606020202030204" pitchFamily="34" charset="0"/>
              </a:rPr>
              <a:t>	sick, proud, be proud of, anyway, ready, passport, boss, grandson, get along with sb.  </a:t>
            </a:r>
          </a:p>
          <a:p>
            <a:pPr eaLnBrk="1" hangingPunct="1">
              <a:buFontTx/>
              <a:buAutoNum type="arabicPeriod" startAt="2"/>
            </a:pPr>
            <a:r>
              <a:rPr lang="en-US" altLang="zh-CN" sz="2800" b="1">
                <a:solidFill>
                  <a:schemeClr val="bg1"/>
                </a:solidFill>
                <a:latin typeface="Arial Narrow" panose="020B0606020202030204" pitchFamily="34" charset="0"/>
              </a:rPr>
              <a:t>To describe personal feelings. </a:t>
            </a:r>
          </a:p>
          <a:p>
            <a:pPr eaLnBrk="1" hangingPunct="1"/>
            <a:r>
              <a:rPr lang="en-US" altLang="zh-CN" sz="2800" b="1">
                <a:solidFill>
                  <a:schemeClr val="bg1"/>
                </a:solidFill>
                <a:latin typeface="Arial Narrow" panose="020B0606020202030204" pitchFamily="34" charset="0"/>
              </a:rPr>
              <a:t>	I’m afraid he is going to be sick. </a:t>
            </a:r>
          </a:p>
          <a:p>
            <a:pPr eaLnBrk="1" hangingPunct="1"/>
            <a:r>
              <a:rPr lang="en-US" altLang="zh-CN" sz="2800" b="1">
                <a:solidFill>
                  <a:schemeClr val="bg1"/>
                </a:solidFill>
                <a:latin typeface="Arial Narrow" panose="020B0606020202030204" pitchFamily="34" charset="0"/>
              </a:rPr>
              <a:t>	If we’re not confident about ourselves, we may feel upset or nervous. </a:t>
            </a:r>
          </a:p>
          <a:p>
            <a:pPr eaLnBrk="1" hangingPunct="1"/>
            <a:r>
              <a:rPr lang="en-US" altLang="zh-CN" sz="2800" b="1">
                <a:solidFill>
                  <a:schemeClr val="bg1"/>
                </a:solidFill>
                <a:latin typeface="Arial Narrow" panose="020B0606020202030204" pitchFamily="34" charset="0"/>
              </a:rPr>
              <a:t>3. Six sentence structures of simple sentences. </a:t>
            </a:r>
          </a:p>
        </p:txBody>
      </p:sp>
      <p:sp>
        <p:nvSpPr>
          <p:cNvPr id="28676" name="AutoShape 67"/>
          <p:cNvSpPr>
            <a:spLocks noChangeArrowheads="1"/>
          </p:cNvSpPr>
          <p:nvPr/>
        </p:nvSpPr>
        <p:spPr bwMode="auto">
          <a:xfrm>
            <a:off x="304800" y="1828800"/>
            <a:ext cx="8534400" cy="4572000"/>
          </a:xfrm>
          <a:prstGeom prst="roundRect">
            <a:avLst>
              <a:gd name="adj" fmla="val 17509"/>
            </a:avLst>
          </a:prstGeom>
          <a:gradFill rotWithShape="1">
            <a:gsLst>
              <a:gs pos="0">
                <a:srgbClr val="34B034"/>
              </a:gs>
              <a:gs pos="100000">
                <a:srgbClr val="3F8B4A"/>
              </a:gs>
            </a:gsLst>
            <a:lin ang="189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sz="3600"/>
          </a:p>
        </p:txBody>
      </p:sp>
      <p:sp>
        <p:nvSpPr>
          <p:cNvPr id="28677" name="Text Box 77"/>
          <p:cNvSpPr txBox="1">
            <a:spLocks noChangeArrowheads="1"/>
          </p:cNvSpPr>
          <p:nvPr/>
        </p:nvSpPr>
        <p:spPr bwMode="auto">
          <a:xfrm>
            <a:off x="533400" y="2362200"/>
            <a:ext cx="7902575"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buFontTx/>
              <a:buAutoNum type="arabicPeriod"/>
            </a:pPr>
            <a:r>
              <a:rPr lang="en-US" altLang="zh-CN" sz="4000" b="1" dirty="0">
                <a:solidFill>
                  <a:schemeClr val="bg1"/>
                </a:solidFill>
              </a:rPr>
              <a:t>Express our feelings. </a:t>
            </a:r>
          </a:p>
          <a:p>
            <a:pPr eaLnBrk="1" hangingPunct="1">
              <a:lnSpc>
                <a:spcPct val="150000"/>
              </a:lnSpc>
              <a:buFontTx/>
              <a:buAutoNum type="arabicPeriod"/>
            </a:pPr>
            <a:r>
              <a:rPr lang="en-US" altLang="zh-CN" sz="4000" b="1" dirty="0">
                <a:solidFill>
                  <a:schemeClr val="bg1"/>
                </a:solidFill>
              </a:rPr>
              <a:t> Help others when they are in a bad mood.</a:t>
            </a:r>
          </a:p>
        </p:txBody>
      </p:sp>
      <p:grpSp>
        <p:nvGrpSpPr>
          <p:cNvPr id="28678" name="Group 18"/>
          <p:cNvGrpSpPr/>
          <p:nvPr/>
        </p:nvGrpSpPr>
        <p:grpSpPr bwMode="auto">
          <a:xfrm>
            <a:off x="762000" y="1524000"/>
            <a:ext cx="1905000" cy="609600"/>
            <a:chOff x="3811" y="3290"/>
            <a:chExt cx="1363" cy="509"/>
          </a:xfrm>
        </p:grpSpPr>
        <p:sp>
          <p:nvSpPr>
            <p:cNvPr id="28688" name="AutoShape 93"/>
            <p:cNvSpPr>
              <a:spLocks noChangeArrowheads="1"/>
            </p:cNvSpPr>
            <p:nvPr/>
          </p:nvSpPr>
          <p:spPr bwMode="auto">
            <a:xfrm>
              <a:off x="3811" y="3290"/>
              <a:ext cx="1363" cy="499"/>
            </a:xfrm>
            <a:prstGeom prst="roundRect">
              <a:avLst>
                <a:gd name="adj" fmla="val 40389"/>
              </a:avLst>
            </a:prstGeom>
            <a:gradFill rotWithShape="1">
              <a:gsLst>
                <a:gs pos="0">
                  <a:srgbClr val="A39446"/>
                </a:gs>
                <a:gs pos="100000">
                  <a:srgbClr val="00329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sz="2800">
                <a:solidFill>
                  <a:srgbClr val="FF0066"/>
                </a:solidFill>
              </a:endParaRPr>
            </a:p>
          </p:txBody>
        </p:sp>
        <p:sp>
          <p:nvSpPr>
            <p:cNvPr id="28689" name="AutoShape 94"/>
            <p:cNvSpPr>
              <a:spLocks noChangeArrowheads="1"/>
            </p:cNvSpPr>
            <p:nvPr/>
          </p:nvSpPr>
          <p:spPr bwMode="auto">
            <a:xfrm>
              <a:off x="3840" y="3312"/>
              <a:ext cx="1304" cy="487"/>
            </a:xfrm>
            <a:prstGeom prst="roundRect">
              <a:avLst>
                <a:gd name="adj" fmla="val 50000"/>
              </a:avLst>
            </a:prstGeom>
            <a:gradFill rotWithShape="1">
              <a:gsLst>
                <a:gs pos="0">
                  <a:srgbClr val="E9E065"/>
                </a:gs>
                <a:gs pos="100000">
                  <a:srgbClr val="00329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r>
                <a:rPr lang="en-US" altLang="zh-CN" sz="3200" dirty="0">
                  <a:solidFill>
                    <a:schemeClr val="bg1"/>
                  </a:solidFill>
                </a:rPr>
                <a:t>We can</a:t>
              </a:r>
            </a:p>
          </p:txBody>
        </p:sp>
      </p:grpSp>
      <p:grpSp>
        <p:nvGrpSpPr>
          <p:cNvPr id="28679" name="Group 22"/>
          <p:cNvGrpSpPr/>
          <p:nvPr/>
        </p:nvGrpSpPr>
        <p:grpSpPr bwMode="auto">
          <a:xfrm>
            <a:off x="5867400" y="304800"/>
            <a:ext cx="3048000" cy="914400"/>
            <a:chOff x="3744" y="144"/>
            <a:chExt cx="1728" cy="528"/>
          </a:xfrm>
        </p:grpSpPr>
        <p:grpSp>
          <p:nvGrpSpPr>
            <p:cNvPr id="28681" name="Group 23"/>
            <p:cNvGrpSpPr/>
            <p:nvPr/>
          </p:nvGrpSpPr>
          <p:grpSpPr bwMode="auto">
            <a:xfrm>
              <a:off x="3744" y="144"/>
              <a:ext cx="1728" cy="528"/>
              <a:chOff x="0" y="5"/>
              <a:chExt cx="668" cy="647"/>
            </a:xfrm>
          </p:grpSpPr>
          <p:sp>
            <p:nvSpPr>
              <p:cNvPr id="28683" name="Oval 59"/>
              <p:cNvSpPr>
                <a:spLocks noChangeArrowheads="1"/>
              </p:cNvSpPr>
              <p:nvPr/>
            </p:nvSpPr>
            <p:spPr bwMode="auto">
              <a:xfrm>
                <a:off x="0" y="167"/>
                <a:ext cx="668" cy="340"/>
              </a:xfrm>
              <a:prstGeom prst="ellipse">
                <a:avLst/>
              </a:pr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zh-CN"/>
              </a:p>
            </p:txBody>
          </p:sp>
          <p:sp>
            <p:nvSpPr>
              <p:cNvPr id="28684" name="Oval 60"/>
              <p:cNvSpPr>
                <a:spLocks noChangeArrowheads="1"/>
              </p:cNvSpPr>
              <p:nvPr/>
            </p:nvSpPr>
            <p:spPr bwMode="auto">
              <a:xfrm>
                <a:off x="7" y="5"/>
                <a:ext cx="646" cy="647"/>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8685" name="Oval 61"/>
              <p:cNvSpPr>
                <a:spLocks noChangeArrowheads="1"/>
              </p:cNvSpPr>
              <p:nvPr/>
            </p:nvSpPr>
            <p:spPr bwMode="auto">
              <a:xfrm>
                <a:off x="15" y="9"/>
                <a:ext cx="631" cy="63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8686" name="Oval 62"/>
              <p:cNvSpPr>
                <a:spLocks noChangeArrowheads="1"/>
              </p:cNvSpPr>
              <p:nvPr/>
            </p:nvSpPr>
            <p:spPr bwMode="auto">
              <a:xfrm>
                <a:off x="22" y="15"/>
                <a:ext cx="600" cy="589"/>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sp>
            <p:nvSpPr>
              <p:cNvPr id="28687" name="Oval 63"/>
              <p:cNvSpPr>
                <a:spLocks noChangeArrowheads="1"/>
              </p:cNvSpPr>
              <p:nvPr/>
            </p:nvSpPr>
            <p:spPr bwMode="auto">
              <a:xfrm>
                <a:off x="57" y="31"/>
                <a:ext cx="533" cy="479"/>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zh-CN"/>
              </a:p>
            </p:txBody>
          </p:sp>
        </p:grpSp>
        <p:sp>
          <p:nvSpPr>
            <p:cNvPr id="28682" name="Text Box 64"/>
            <p:cNvSpPr txBox="1">
              <a:spLocks noChangeArrowheads="1"/>
            </p:cNvSpPr>
            <p:nvPr/>
          </p:nvSpPr>
          <p:spPr bwMode="auto">
            <a:xfrm>
              <a:off x="4525" y="261"/>
              <a:ext cx="10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en-US" altLang="zh-CN"/>
            </a:p>
          </p:txBody>
        </p:sp>
      </p:grpSp>
      <p:sp>
        <p:nvSpPr>
          <p:cNvPr id="28680" name="Rectangle 2"/>
          <p:cNvSpPr>
            <a:spLocks noChangeArrowheads="1"/>
          </p:cNvSpPr>
          <p:nvPr/>
        </p:nvSpPr>
        <p:spPr bwMode="auto">
          <a:xfrm>
            <a:off x="6019800" y="457200"/>
            <a:ext cx="26670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3200">
                <a:solidFill>
                  <a:srgbClr val="FF0066"/>
                </a:solidFill>
              </a:rPr>
              <a:t>Summary ②</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152400" y="990600"/>
            <a:ext cx="8763000" cy="5105400"/>
          </a:xfrm>
          <a:noFill/>
          <a:ln w="57150">
            <a:pattFill prst="lgCheck">
              <a:fgClr>
                <a:srgbClr val="000099"/>
              </a:fgClr>
              <a:bgClr>
                <a:srgbClr val="FFFFFF"/>
              </a:bgClr>
            </a:pattFill>
            <a:miter lim="800000"/>
          </a:ln>
        </p:spPr>
        <p:txBody>
          <a:bodyPr/>
          <a:lstStyle/>
          <a:p>
            <a:pPr eaLnBrk="1" hangingPunct="1">
              <a:buFont typeface="Wingdings" panose="05000000000000000000" pitchFamily="2" charset="2"/>
              <a:buNone/>
            </a:pPr>
            <a:endParaRPr lang="en-US" altLang="zh-CN" dirty="0" smtClean="0"/>
          </a:p>
          <a:p>
            <a:pPr algn="ctr" eaLnBrk="1" hangingPunct="1">
              <a:buFont typeface="Wingdings" panose="05000000000000000000" pitchFamily="2" charset="2"/>
              <a:buNone/>
            </a:pPr>
            <a:r>
              <a:rPr lang="en-US" altLang="zh-CN" sz="3200" b="1" dirty="0" smtClean="0"/>
              <a:t>Expressing Your Moods</a:t>
            </a:r>
          </a:p>
          <a:p>
            <a:pPr eaLnBrk="1" hangingPunct="1">
              <a:buFont typeface="Wingdings" panose="05000000000000000000" pitchFamily="2" charset="2"/>
              <a:buNone/>
            </a:pPr>
            <a:r>
              <a:rPr lang="en-US" altLang="zh-CN" b="1" dirty="0" smtClean="0">
                <a:latin typeface="Arial Narrow" panose="020B0606020202030204" pitchFamily="34" charset="0"/>
              </a:rPr>
              <a:t>	1. Write a list of the “feeling” words you know. </a:t>
            </a:r>
          </a:p>
          <a:p>
            <a:pPr eaLnBrk="1" hangingPunct="1">
              <a:buFont typeface="Wingdings" panose="05000000000000000000" pitchFamily="2" charset="2"/>
              <a:buNone/>
            </a:pPr>
            <a:r>
              <a:rPr lang="en-US" altLang="zh-CN" b="1" dirty="0" smtClean="0">
                <a:latin typeface="Arial Narrow" panose="020B0606020202030204" pitchFamily="34" charset="0"/>
              </a:rPr>
              <a:t>	2. Work in groups and discuss what can affect your moods and find out the best ways to deal with them. Then write them down and report your ideas to the class. </a:t>
            </a:r>
          </a:p>
          <a:p>
            <a:pPr eaLnBrk="1" hangingPunct="1">
              <a:buFont typeface="Wingdings" panose="05000000000000000000" pitchFamily="2" charset="2"/>
              <a:buNone/>
            </a:pPr>
            <a:r>
              <a:rPr lang="en-US" altLang="zh-CN" b="1" dirty="0" smtClean="0">
                <a:latin typeface="Arial Narrow" panose="020B0606020202030204" pitchFamily="34" charset="0"/>
              </a:rPr>
              <a:t>	</a:t>
            </a:r>
          </a:p>
          <a:p>
            <a:pPr eaLnBrk="1" hangingPunct="1">
              <a:buFont typeface="Wingdings" panose="05000000000000000000" pitchFamily="2" charset="2"/>
              <a:buNone/>
            </a:pPr>
            <a:r>
              <a:rPr lang="en-US" altLang="zh-CN" b="1" dirty="0" smtClean="0">
                <a:latin typeface="Arial Narrow" panose="020B0606020202030204" pitchFamily="34" charset="0"/>
              </a:rPr>
              <a:t>	Nervous (      ):____________	Worried (      ): __________</a:t>
            </a:r>
          </a:p>
          <a:p>
            <a:pPr eaLnBrk="1" hangingPunct="1">
              <a:buFont typeface="Wingdings" panose="05000000000000000000" pitchFamily="2" charset="2"/>
              <a:buNone/>
            </a:pPr>
            <a:r>
              <a:rPr lang="en-US" altLang="zh-CN" b="1" dirty="0" smtClean="0">
                <a:latin typeface="Arial Narrow" panose="020B0606020202030204" pitchFamily="34" charset="0"/>
              </a:rPr>
              <a:t>	Sad (      ): _______________	Disappointed (      ): ______</a:t>
            </a:r>
          </a:p>
        </p:txBody>
      </p:sp>
      <p:pic>
        <p:nvPicPr>
          <p:cNvPr id="29699" name="Picture 12" descr="p24-2b-3"/>
          <p:cNvPicPr>
            <a:picLocks noChangeAspect="1" noChangeArrowheads="1"/>
          </p:cNvPicPr>
          <p:nvPr/>
        </p:nvPicPr>
        <p:blipFill>
          <a:blip r:embed="rId2" cstate="email"/>
          <a:srcRect/>
          <a:stretch>
            <a:fillRect/>
          </a:stretch>
        </p:blipFill>
        <p:spPr bwMode="auto">
          <a:xfrm>
            <a:off x="1371600" y="5105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13" descr="p24-2b-2"/>
          <p:cNvPicPr>
            <a:picLocks noChangeAspect="1" noChangeArrowheads="1"/>
          </p:cNvPicPr>
          <p:nvPr/>
        </p:nvPicPr>
        <p:blipFill>
          <a:blip r:embed="rId3" cstate="email"/>
          <a:srcRect/>
          <a:stretch>
            <a:fillRect/>
          </a:stretch>
        </p:blipFill>
        <p:spPr bwMode="auto">
          <a:xfrm>
            <a:off x="6096000" y="4572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14" descr="p24-2b-1"/>
          <p:cNvPicPr>
            <a:picLocks noChangeAspect="1" noChangeArrowheads="1"/>
          </p:cNvPicPr>
          <p:nvPr/>
        </p:nvPicPr>
        <p:blipFill>
          <a:blip r:embed="rId4" cstate="email"/>
          <a:srcRect/>
          <a:stretch>
            <a:fillRect/>
          </a:stretch>
        </p:blipFill>
        <p:spPr bwMode="auto">
          <a:xfrm>
            <a:off x="1981200" y="45720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15" descr="p24-2b-4"/>
          <p:cNvPicPr>
            <a:picLocks noChangeAspect="1" noChangeArrowheads="1"/>
          </p:cNvPicPr>
          <p:nvPr/>
        </p:nvPicPr>
        <p:blipFill>
          <a:blip r:embed="rId5" cstate="email"/>
          <a:srcRect/>
          <a:stretch>
            <a:fillRect/>
          </a:stretch>
        </p:blipFill>
        <p:spPr bwMode="auto">
          <a:xfrm>
            <a:off x="6858000" y="51054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9703" name="Group 16"/>
          <p:cNvGrpSpPr/>
          <p:nvPr/>
        </p:nvGrpSpPr>
        <p:grpSpPr bwMode="auto">
          <a:xfrm>
            <a:off x="2895600" y="685800"/>
            <a:ext cx="2692400" cy="650875"/>
            <a:chOff x="3130" y="2647"/>
            <a:chExt cx="1460" cy="500"/>
          </a:xfrm>
        </p:grpSpPr>
        <p:sp>
          <p:nvSpPr>
            <p:cNvPr id="138257" name="AutoShape 17"/>
            <p:cNvSpPr>
              <a:spLocks noChangeArrowheads="1"/>
            </p:cNvSpPr>
            <p:nvPr/>
          </p:nvSpPr>
          <p:spPr bwMode="auto">
            <a:xfrm>
              <a:off x="3130" y="2647"/>
              <a:ext cx="1460" cy="500"/>
            </a:xfrm>
            <a:prstGeom prst="roundRect">
              <a:avLst>
                <a:gd name="adj" fmla="val 16667"/>
              </a:avLst>
            </a:prstGeom>
            <a:gradFill rotWithShape="1">
              <a:gsLst>
                <a:gs pos="0">
                  <a:srgbClr val="0033CC">
                    <a:gamma/>
                    <a:shade val="86275"/>
                    <a:invGamma/>
                  </a:srgbClr>
                </a:gs>
                <a:gs pos="100000">
                  <a:srgbClr val="0033CC"/>
                </a:gs>
              </a:gsLst>
              <a:lin ang="5400000" scaled="1"/>
            </a:gradFill>
            <a:ln w="9525" algn="ctr">
              <a:noFill/>
              <a:round/>
            </a:ln>
            <a:effectLst>
              <a:outerShdw dist="35921" dir="2700000" algn="ctr" rotWithShape="0">
                <a:schemeClr val="tx1">
                  <a:alpha val="50000"/>
                </a:schemeClr>
              </a:outerShdw>
            </a:effectLst>
          </p:spPr>
          <p:txBody>
            <a:bodyPr anchor="ctr">
              <a:spAutoFit/>
            </a:bodyPr>
            <a:lstStyle/>
            <a:p>
              <a:pPr>
                <a:defRPr/>
              </a:pPr>
              <a:endParaRPr lang="zh-CN" altLang="en-US">
                <a:ea typeface="宋体" panose="02010600030101010101" pitchFamily="2" charset="-122"/>
              </a:endParaRPr>
            </a:p>
          </p:txBody>
        </p:sp>
        <p:sp>
          <p:nvSpPr>
            <p:cNvPr id="138258" name="AutoShape 18"/>
            <p:cNvSpPr>
              <a:spLocks noChangeArrowheads="1"/>
            </p:cNvSpPr>
            <p:nvPr/>
          </p:nvSpPr>
          <p:spPr bwMode="auto">
            <a:xfrm>
              <a:off x="3165" y="2669"/>
              <a:ext cx="1391" cy="455"/>
            </a:xfrm>
            <a:prstGeom prst="roundRect">
              <a:avLst>
                <a:gd name="adj" fmla="val 16667"/>
              </a:avLst>
            </a:prstGeom>
            <a:gradFill rotWithShape="1">
              <a:gsLst>
                <a:gs pos="0">
                  <a:schemeClr val="bg1"/>
                </a:gs>
                <a:gs pos="100000">
                  <a:schemeClr val="bg1">
                    <a:gamma/>
                    <a:shade val="46275"/>
                    <a:invGamma/>
                    <a:alpha val="0"/>
                  </a:schemeClr>
                </a:gs>
              </a:gsLst>
              <a:lin ang="2700000" scaled="1"/>
            </a:gradFill>
            <a:ln w="9525" algn="ctr">
              <a:noFill/>
              <a:round/>
            </a:ln>
            <a:effectLst/>
          </p:spPr>
          <p:txBody>
            <a:bodyPr anchor="ctr">
              <a:spAutoFit/>
            </a:bodyPr>
            <a:lstStyle/>
            <a:p>
              <a:pPr>
                <a:defRPr/>
              </a:pPr>
              <a:endParaRPr lang="zh-CN" altLang="en-US">
                <a:ea typeface="宋体" panose="02010600030101010101" pitchFamily="2" charset="-122"/>
              </a:endParaRPr>
            </a:p>
          </p:txBody>
        </p:sp>
        <p:sp>
          <p:nvSpPr>
            <p:cNvPr id="29707" name="AutoShape 19"/>
            <p:cNvSpPr>
              <a:spLocks noChangeArrowheads="1"/>
            </p:cNvSpPr>
            <p:nvPr/>
          </p:nvSpPr>
          <p:spPr bwMode="auto">
            <a:xfrm>
              <a:off x="3164" y="2670"/>
              <a:ext cx="1391" cy="455"/>
            </a:xfrm>
            <a:prstGeom prst="roundRect">
              <a:avLst>
                <a:gd name="adj" fmla="val 16667"/>
              </a:avLst>
            </a:prstGeom>
            <a:gradFill rotWithShape="1">
              <a:gsLst>
                <a:gs pos="0">
                  <a:srgbClr val="76762F">
                    <a:alpha val="0"/>
                  </a:srgbClr>
                </a:gs>
                <a:gs pos="100000">
                  <a:srgbClr val="FFFF66">
                    <a:alpha val="60001"/>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en-US"/>
            </a:p>
          </p:txBody>
        </p:sp>
      </p:grpSp>
      <p:sp>
        <p:nvSpPr>
          <p:cNvPr id="29704" name="Rectangle 2"/>
          <p:cNvSpPr>
            <a:spLocks noGrp="1" noChangeArrowheads="1"/>
          </p:cNvSpPr>
          <p:nvPr>
            <p:ph type="title"/>
          </p:nvPr>
        </p:nvSpPr>
        <p:spPr>
          <a:xfrm>
            <a:off x="3276600" y="762000"/>
            <a:ext cx="1752600" cy="487363"/>
          </a:xfrm>
        </p:spPr>
        <p:txBody>
          <a:bodyPr/>
          <a:lstStyle/>
          <a:p>
            <a:pPr eaLnBrk="1" hangingPunct="1"/>
            <a:r>
              <a:rPr lang="en-US" altLang="zh-CN" smtClean="0"/>
              <a:t>Project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1219200"/>
          </a:xfrm>
          <a:noFill/>
        </p:spPr>
        <p:txBody>
          <a:bodyPr/>
          <a:lstStyle/>
          <a:p>
            <a:pPr eaLnBrk="1" hangingPunct="1"/>
            <a:r>
              <a:rPr lang="en-US" altLang="zh-CN" dirty="0" smtClean="0"/>
              <a:t>Review – word competition</a:t>
            </a:r>
          </a:p>
        </p:txBody>
      </p:sp>
      <p:sp>
        <p:nvSpPr>
          <p:cNvPr id="143363" name="Rectangle 3"/>
          <p:cNvSpPr>
            <a:spLocks noGrp="1" noChangeArrowheads="1"/>
          </p:cNvSpPr>
          <p:nvPr>
            <p:ph idx="1"/>
          </p:nvPr>
        </p:nvSpPr>
        <p:spPr>
          <a:xfrm>
            <a:off x="457200" y="1447800"/>
            <a:ext cx="8229600" cy="4525963"/>
          </a:xfrm>
          <a:noFill/>
        </p:spPr>
        <p:txBody>
          <a:bodyPr/>
          <a:lstStyle/>
          <a:p>
            <a:pPr eaLnBrk="1" hangingPunct="1">
              <a:lnSpc>
                <a:spcPct val="90000"/>
              </a:lnSpc>
              <a:buFontTx/>
              <a:buNone/>
            </a:pPr>
            <a:r>
              <a:rPr lang="zh-CN" altLang="en-US" dirty="0" smtClean="0">
                <a:solidFill>
                  <a:srgbClr val="0000CC"/>
                </a:solidFill>
              </a:rPr>
              <a:t>考查、测试</a:t>
            </a:r>
          </a:p>
          <a:p>
            <a:pPr eaLnBrk="1" hangingPunct="1">
              <a:lnSpc>
                <a:spcPct val="90000"/>
              </a:lnSpc>
              <a:buFontTx/>
              <a:buNone/>
            </a:pPr>
            <a:r>
              <a:rPr lang="zh-CN" altLang="en-US" dirty="0" smtClean="0">
                <a:solidFill>
                  <a:srgbClr val="0000CC"/>
                </a:solidFill>
              </a:rPr>
              <a:t>焦虑的、神经质的</a:t>
            </a:r>
          </a:p>
          <a:p>
            <a:pPr eaLnBrk="1" hangingPunct="1">
              <a:lnSpc>
                <a:spcPct val="90000"/>
              </a:lnSpc>
              <a:buFontTx/>
              <a:buNone/>
            </a:pPr>
            <a:r>
              <a:rPr lang="zh-CN" altLang="en-US" dirty="0" smtClean="0">
                <a:solidFill>
                  <a:srgbClr val="0000CC"/>
                </a:solidFill>
              </a:rPr>
              <a:t>演讲</a:t>
            </a:r>
          </a:p>
          <a:p>
            <a:pPr eaLnBrk="1" hangingPunct="1">
              <a:lnSpc>
                <a:spcPct val="90000"/>
              </a:lnSpc>
              <a:buFontTx/>
              <a:buNone/>
            </a:pPr>
            <a:r>
              <a:rPr lang="zh-CN" altLang="en-US" dirty="0" smtClean="0">
                <a:solidFill>
                  <a:srgbClr val="0000CC"/>
                </a:solidFill>
              </a:rPr>
              <a:t>生病的</a:t>
            </a:r>
          </a:p>
          <a:p>
            <a:pPr eaLnBrk="1" hangingPunct="1">
              <a:lnSpc>
                <a:spcPct val="90000"/>
              </a:lnSpc>
              <a:buFontTx/>
              <a:buNone/>
            </a:pPr>
            <a:r>
              <a:rPr lang="zh-CN" altLang="en-US" dirty="0" smtClean="0">
                <a:solidFill>
                  <a:srgbClr val="0000CC"/>
                </a:solidFill>
              </a:rPr>
              <a:t>为</a:t>
            </a:r>
            <a:r>
              <a:rPr lang="en-US" altLang="zh-CN" dirty="0" smtClean="0">
                <a:solidFill>
                  <a:srgbClr val="0000CC"/>
                </a:solidFill>
              </a:rPr>
              <a:t>……</a:t>
            </a:r>
            <a:r>
              <a:rPr lang="zh-CN" altLang="en-US" dirty="0" smtClean="0">
                <a:solidFill>
                  <a:srgbClr val="0000CC"/>
                </a:solidFill>
              </a:rPr>
              <a:t>而自豪</a:t>
            </a:r>
          </a:p>
          <a:p>
            <a:pPr eaLnBrk="1" hangingPunct="1">
              <a:lnSpc>
                <a:spcPct val="90000"/>
              </a:lnSpc>
              <a:buFontTx/>
              <a:buNone/>
            </a:pPr>
            <a:r>
              <a:rPr lang="zh-CN" altLang="en-US" dirty="0" smtClean="0">
                <a:solidFill>
                  <a:srgbClr val="0000CC"/>
                </a:solidFill>
              </a:rPr>
              <a:t>准备好的</a:t>
            </a:r>
          </a:p>
          <a:p>
            <a:pPr eaLnBrk="1" hangingPunct="1">
              <a:lnSpc>
                <a:spcPct val="90000"/>
              </a:lnSpc>
              <a:buFontTx/>
              <a:buNone/>
            </a:pPr>
            <a:r>
              <a:rPr lang="zh-CN" altLang="en-US" dirty="0" smtClean="0">
                <a:solidFill>
                  <a:srgbClr val="0000CC"/>
                </a:solidFill>
              </a:rPr>
              <a:t>护照</a:t>
            </a:r>
          </a:p>
          <a:p>
            <a:pPr eaLnBrk="1" hangingPunct="1">
              <a:lnSpc>
                <a:spcPct val="90000"/>
              </a:lnSpc>
              <a:buFontTx/>
              <a:buNone/>
            </a:pPr>
            <a:r>
              <a:rPr lang="zh-CN" altLang="en-US" dirty="0" smtClean="0">
                <a:solidFill>
                  <a:srgbClr val="0000CC"/>
                </a:solidFill>
              </a:rPr>
              <a:t>环境</a:t>
            </a:r>
          </a:p>
        </p:txBody>
      </p:sp>
      <p:sp>
        <p:nvSpPr>
          <p:cNvPr id="143364" name="Text Box 4"/>
          <p:cNvSpPr txBox="1">
            <a:spLocks noChangeArrowheads="1"/>
          </p:cNvSpPr>
          <p:nvPr/>
        </p:nvSpPr>
        <p:spPr bwMode="auto">
          <a:xfrm>
            <a:off x="5181600" y="1371600"/>
            <a:ext cx="106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test</a:t>
            </a:r>
          </a:p>
        </p:txBody>
      </p:sp>
      <p:sp>
        <p:nvSpPr>
          <p:cNvPr id="143365" name="Text Box 5"/>
          <p:cNvSpPr txBox="1">
            <a:spLocks noChangeArrowheads="1"/>
          </p:cNvSpPr>
          <p:nvPr/>
        </p:nvSpPr>
        <p:spPr bwMode="auto">
          <a:xfrm>
            <a:off x="2514600" y="15240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a:latin typeface="Times New Roman" panose="02020603050405020304" pitchFamily="18" charset="0"/>
              </a:rPr>
              <a:t>（同义词）</a:t>
            </a:r>
          </a:p>
        </p:txBody>
      </p:sp>
      <p:sp>
        <p:nvSpPr>
          <p:cNvPr id="143366" name="Text Box 6"/>
          <p:cNvSpPr txBox="1">
            <a:spLocks noChangeArrowheads="1"/>
          </p:cNvSpPr>
          <p:nvPr/>
        </p:nvSpPr>
        <p:spPr bwMode="auto">
          <a:xfrm>
            <a:off x="6629400" y="1371600"/>
            <a:ext cx="106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exam</a:t>
            </a:r>
          </a:p>
        </p:txBody>
      </p:sp>
      <p:sp>
        <p:nvSpPr>
          <p:cNvPr id="143367" name="Text Box 7"/>
          <p:cNvSpPr txBox="1">
            <a:spLocks noChangeArrowheads="1"/>
          </p:cNvSpPr>
          <p:nvPr/>
        </p:nvSpPr>
        <p:spPr bwMode="auto">
          <a:xfrm>
            <a:off x="5181600" y="1858963"/>
            <a:ext cx="1905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nervous</a:t>
            </a:r>
          </a:p>
        </p:txBody>
      </p:sp>
      <p:sp>
        <p:nvSpPr>
          <p:cNvPr id="143368" name="Text Box 8"/>
          <p:cNvSpPr txBox="1">
            <a:spLocks noChangeArrowheads="1"/>
          </p:cNvSpPr>
          <p:nvPr/>
        </p:nvSpPr>
        <p:spPr bwMode="auto">
          <a:xfrm>
            <a:off x="5181600" y="2422525"/>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speech</a:t>
            </a:r>
          </a:p>
        </p:txBody>
      </p:sp>
      <p:sp>
        <p:nvSpPr>
          <p:cNvPr id="143369" name="Text Box 9"/>
          <p:cNvSpPr txBox="1">
            <a:spLocks noChangeArrowheads="1"/>
          </p:cNvSpPr>
          <p:nvPr/>
        </p:nvSpPr>
        <p:spPr bwMode="auto">
          <a:xfrm>
            <a:off x="5181600" y="2955925"/>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sick/ ill</a:t>
            </a:r>
          </a:p>
        </p:txBody>
      </p:sp>
      <p:sp>
        <p:nvSpPr>
          <p:cNvPr id="143370" name="Text Box 10"/>
          <p:cNvSpPr txBox="1">
            <a:spLocks noChangeArrowheads="1"/>
          </p:cNvSpPr>
          <p:nvPr/>
        </p:nvSpPr>
        <p:spPr bwMode="auto">
          <a:xfrm>
            <a:off x="5181600" y="3475038"/>
            <a:ext cx="2590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be proud of</a:t>
            </a:r>
          </a:p>
        </p:txBody>
      </p:sp>
      <p:sp>
        <p:nvSpPr>
          <p:cNvPr id="143371" name="Text Box 11"/>
          <p:cNvSpPr txBox="1">
            <a:spLocks noChangeArrowheads="1"/>
          </p:cNvSpPr>
          <p:nvPr/>
        </p:nvSpPr>
        <p:spPr bwMode="auto">
          <a:xfrm>
            <a:off x="5181600" y="4008438"/>
            <a:ext cx="2590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ready</a:t>
            </a:r>
          </a:p>
        </p:txBody>
      </p:sp>
      <p:sp>
        <p:nvSpPr>
          <p:cNvPr id="143372" name="Text Box 12"/>
          <p:cNvSpPr txBox="1">
            <a:spLocks noChangeArrowheads="1"/>
          </p:cNvSpPr>
          <p:nvPr/>
        </p:nvSpPr>
        <p:spPr bwMode="auto">
          <a:xfrm>
            <a:off x="5181600" y="4541838"/>
            <a:ext cx="2590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passport</a:t>
            </a:r>
          </a:p>
        </p:txBody>
      </p:sp>
      <p:sp>
        <p:nvSpPr>
          <p:cNvPr id="143373" name="Text Box 13"/>
          <p:cNvSpPr txBox="1">
            <a:spLocks noChangeArrowheads="1"/>
          </p:cNvSpPr>
          <p:nvPr/>
        </p:nvSpPr>
        <p:spPr bwMode="auto">
          <a:xfrm>
            <a:off x="5105400" y="4999038"/>
            <a:ext cx="2590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environment</a:t>
            </a:r>
          </a:p>
        </p:txBody>
      </p:sp>
    </p:spTree>
  </p:cSld>
  <p:clrMapOvr>
    <a:masterClrMapping/>
  </p:clrMapOvr>
  <p:transition>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43364"/>
                                        </p:tgtEl>
                                        <p:attrNameLst>
                                          <p:attrName>style.visibility</p:attrName>
                                        </p:attrNameLst>
                                      </p:cBhvr>
                                      <p:to>
                                        <p:strVal val="visible"/>
                                      </p:to>
                                    </p:set>
                                    <p:animEffect transition="in" filter="dissolve">
                                      <p:cBhvr>
                                        <p:cTn id="13" dur="500"/>
                                        <p:tgtEl>
                                          <p:spTgt spid="143364"/>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43365"/>
                                        </p:tgtEl>
                                        <p:attrNameLst>
                                          <p:attrName>style.visibility</p:attrName>
                                        </p:attrNameLst>
                                      </p:cBhvr>
                                      <p:to>
                                        <p:strVal val="visible"/>
                                      </p:to>
                                    </p:set>
                                    <p:animEffect transition="in" filter="dissolve">
                                      <p:cBhvr>
                                        <p:cTn id="18" dur="500"/>
                                        <p:tgtEl>
                                          <p:spTgt spid="143365"/>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43366"/>
                                        </p:tgtEl>
                                        <p:attrNameLst>
                                          <p:attrName>style.visibility</p:attrName>
                                        </p:attrNameLst>
                                      </p:cBhvr>
                                      <p:to>
                                        <p:strVal val="visible"/>
                                      </p:to>
                                    </p:set>
                                    <p:animEffect transition="in" filter="dissolve">
                                      <p:cBhvr>
                                        <p:cTn id="23" dur="500"/>
                                        <p:tgtEl>
                                          <p:spTgt spid="143366"/>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143363">
                                            <p:txEl>
                                              <p:pRg st="1" end="1"/>
                                            </p:txEl>
                                          </p:spTgt>
                                        </p:tgtEl>
                                        <p:attrNameLst>
                                          <p:attrName>style.visibility</p:attrName>
                                        </p:attrNameLst>
                                      </p:cBhvr>
                                      <p:to>
                                        <p:strVal val="visible"/>
                                      </p:to>
                                    </p:set>
                                    <p:animEffect transition="in" filter="strips(downLeft)">
                                      <p:cBhvr>
                                        <p:cTn id="28" dur="500"/>
                                        <p:tgtEl>
                                          <p:spTgt spid="14336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43367"/>
                                        </p:tgtEl>
                                        <p:attrNameLst>
                                          <p:attrName>style.visibility</p:attrName>
                                        </p:attrNameLst>
                                      </p:cBhvr>
                                      <p:to>
                                        <p:strVal val="visible"/>
                                      </p:to>
                                    </p:set>
                                    <p:animEffect transition="in" filter="dissolve">
                                      <p:cBhvr>
                                        <p:cTn id="33" dur="500"/>
                                        <p:tgtEl>
                                          <p:spTgt spid="143367"/>
                                        </p:tgtEl>
                                      </p:cBhvr>
                                    </p:animEffect>
                                  </p:childTnLst>
                                </p:cTn>
                              </p:par>
                            </p:childTnLst>
                          </p:cTn>
                        </p:par>
                      </p:childTnLst>
                    </p:cTn>
                  </p:par>
                  <p:par>
                    <p:cTn id="34" fill="hold">
                      <p:stCondLst>
                        <p:cond delay="indefinite"/>
                      </p:stCondLst>
                      <p:childTnLst>
                        <p:par>
                          <p:cTn id="35" fill="hold">
                            <p:stCondLst>
                              <p:cond delay="0"/>
                            </p:stCondLst>
                            <p:childTnLst>
                              <p:par>
                                <p:cTn id="36" presetID="54" presetClass="entr" presetSubtype="0" accel="100000" fill="hold" nodeType="clickEffect">
                                  <p:stCondLst>
                                    <p:cond delay="0"/>
                                  </p:stCondLst>
                                  <p:childTnLst>
                                    <p:set>
                                      <p:cBhvr>
                                        <p:cTn id="37" dur="1" fill="hold">
                                          <p:stCondLst>
                                            <p:cond delay="0"/>
                                          </p:stCondLst>
                                        </p:cTn>
                                        <p:tgtEl>
                                          <p:spTgt spid="143363">
                                            <p:txEl>
                                              <p:pRg st="2" end="2"/>
                                            </p:txEl>
                                          </p:spTgt>
                                        </p:tgtEl>
                                        <p:attrNameLst>
                                          <p:attrName>style.visibility</p:attrName>
                                        </p:attrNameLst>
                                      </p:cBhvr>
                                      <p:to>
                                        <p:strVal val="visible"/>
                                      </p:to>
                                    </p:set>
                                    <p:anim calcmode="lin" valueType="num">
                                      <p:cBhvr>
                                        <p:cTn id="38" dur="500" fill="hold"/>
                                        <p:tgtEl>
                                          <p:spTgt spid="143363">
                                            <p:txEl>
                                              <p:pRg st="2" end="2"/>
                                            </p:txEl>
                                          </p:spTgt>
                                        </p:tgtEl>
                                        <p:attrNameLst>
                                          <p:attrName>ppt_w</p:attrName>
                                        </p:attrNameLst>
                                      </p:cBhvr>
                                      <p:tavLst>
                                        <p:tav tm="0">
                                          <p:val>
                                            <p:strVal val="#ppt_w*0.05"/>
                                          </p:val>
                                        </p:tav>
                                        <p:tav tm="100000">
                                          <p:val>
                                            <p:strVal val="#ppt_w"/>
                                          </p:val>
                                        </p:tav>
                                      </p:tavLst>
                                    </p:anim>
                                    <p:anim calcmode="lin" valueType="num">
                                      <p:cBhvr>
                                        <p:cTn id="39" dur="500" fill="hold"/>
                                        <p:tgtEl>
                                          <p:spTgt spid="143363">
                                            <p:txEl>
                                              <p:pRg st="2" end="2"/>
                                            </p:txEl>
                                          </p:spTgt>
                                        </p:tgtEl>
                                        <p:attrNameLst>
                                          <p:attrName>ppt_h</p:attrName>
                                        </p:attrNameLst>
                                      </p:cBhvr>
                                      <p:tavLst>
                                        <p:tav tm="0">
                                          <p:val>
                                            <p:strVal val="#ppt_h"/>
                                          </p:val>
                                        </p:tav>
                                        <p:tav tm="100000">
                                          <p:val>
                                            <p:strVal val="#ppt_h"/>
                                          </p:val>
                                        </p:tav>
                                      </p:tavLst>
                                    </p:anim>
                                    <p:anim calcmode="lin" valueType="num">
                                      <p:cBhvr>
                                        <p:cTn id="40" dur="500" fill="hold"/>
                                        <p:tgtEl>
                                          <p:spTgt spid="143363">
                                            <p:txEl>
                                              <p:pRg st="2" end="2"/>
                                            </p:txEl>
                                          </p:spTgt>
                                        </p:tgtEl>
                                        <p:attrNameLst>
                                          <p:attrName>ppt_x</p:attrName>
                                        </p:attrNameLst>
                                      </p:cBhvr>
                                      <p:tavLst>
                                        <p:tav tm="0">
                                          <p:val>
                                            <p:strVal val="#ppt_x-.2"/>
                                          </p:val>
                                        </p:tav>
                                        <p:tav tm="100000">
                                          <p:val>
                                            <p:strVal val="#ppt_x"/>
                                          </p:val>
                                        </p:tav>
                                      </p:tavLst>
                                    </p:anim>
                                    <p:anim calcmode="lin" valueType="num">
                                      <p:cBhvr>
                                        <p:cTn id="41" dur="500" fill="hold"/>
                                        <p:tgtEl>
                                          <p:spTgt spid="143363">
                                            <p:txEl>
                                              <p:pRg st="2" end="2"/>
                                            </p:txEl>
                                          </p:spTgt>
                                        </p:tgtEl>
                                        <p:attrNameLst>
                                          <p:attrName>ppt_y</p:attrName>
                                        </p:attrNameLst>
                                      </p:cBhvr>
                                      <p:tavLst>
                                        <p:tav tm="0">
                                          <p:val>
                                            <p:strVal val="#ppt_y"/>
                                          </p:val>
                                        </p:tav>
                                        <p:tav tm="100000">
                                          <p:val>
                                            <p:strVal val="#ppt_y"/>
                                          </p:val>
                                        </p:tav>
                                      </p:tavLst>
                                    </p:anim>
                                    <p:animEffect transition="in" filter="fade">
                                      <p:cBhvr>
                                        <p:cTn id="42" dur="500"/>
                                        <p:tgtEl>
                                          <p:spTgt spid="14336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3368"/>
                                        </p:tgtEl>
                                        <p:attrNameLst>
                                          <p:attrName>style.visibility</p:attrName>
                                        </p:attrNameLst>
                                      </p:cBhvr>
                                      <p:to>
                                        <p:strVal val="visible"/>
                                      </p:to>
                                    </p:set>
                                    <p:animEffect transition="in" filter="dissolve">
                                      <p:cBhvr>
                                        <p:cTn id="47" dur="500"/>
                                        <p:tgtEl>
                                          <p:spTgt spid="143368"/>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143363">
                                            <p:txEl>
                                              <p:pRg st="3" end="3"/>
                                            </p:txEl>
                                          </p:spTgt>
                                        </p:tgtEl>
                                        <p:attrNameLst>
                                          <p:attrName>style.visibility</p:attrName>
                                        </p:attrNameLst>
                                      </p:cBhvr>
                                      <p:to>
                                        <p:strVal val="visible"/>
                                      </p:to>
                                    </p:set>
                                    <p:animEffect transition="in" filter="checkerboard(across)">
                                      <p:cBhvr>
                                        <p:cTn id="52" dur="500"/>
                                        <p:tgtEl>
                                          <p:spTgt spid="14336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43369"/>
                                        </p:tgtEl>
                                        <p:attrNameLst>
                                          <p:attrName>style.visibility</p:attrName>
                                        </p:attrNameLst>
                                      </p:cBhvr>
                                      <p:to>
                                        <p:strVal val="visible"/>
                                      </p:to>
                                    </p:set>
                                    <p:animEffect transition="in" filter="dissolve">
                                      <p:cBhvr>
                                        <p:cTn id="57" dur="500"/>
                                        <p:tgtEl>
                                          <p:spTgt spid="143369"/>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4" fill="hold" nodeType="clickEffect">
                                  <p:stCondLst>
                                    <p:cond delay="0"/>
                                  </p:stCondLst>
                                  <p:childTnLst>
                                    <p:set>
                                      <p:cBhvr>
                                        <p:cTn id="61" dur="1" fill="hold">
                                          <p:stCondLst>
                                            <p:cond delay="0"/>
                                          </p:stCondLst>
                                        </p:cTn>
                                        <p:tgtEl>
                                          <p:spTgt spid="143363">
                                            <p:txEl>
                                              <p:pRg st="4" end="4"/>
                                            </p:txEl>
                                          </p:spTgt>
                                        </p:tgtEl>
                                        <p:attrNameLst>
                                          <p:attrName>style.visibility</p:attrName>
                                        </p:attrNameLst>
                                      </p:cBhvr>
                                      <p:to>
                                        <p:strVal val="visible"/>
                                      </p:to>
                                    </p:set>
                                    <p:animEffect transition="in" filter="slide(fromBottom)">
                                      <p:cBhvr>
                                        <p:cTn id="62" dur="500"/>
                                        <p:tgtEl>
                                          <p:spTgt spid="14336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43370"/>
                                        </p:tgtEl>
                                        <p:attrNameLst>
                                          <p:attrName>style.visibility</p:attrName>
                                        </p:attrNameLst>
                                      </p:cBhvr>
                                      <p:to>
                                        <p:strVal val="visible"/>
                                      </p:to>
                                    </p:set>
                                    <p:animEffect transition="in" filter="dissolve">
                                      <p:cBhvr>
                                        <p:cTn id="67" dur="500"/>
                                        <p:tgtEl>
                                          <p:spTgt spid="143370"/>
                                        </p:tgtEl>
                                      </p:cBhvr>
                                    </p:animEffect>
                                  </p:childTnLst>
                                </p:cTn>
                              </p:par>
                            </p:childTnLst>
                          </p:cTn>
                        </p:par>
                      </p:childTnLst>
                    </p:cTn>
                  </p:par>
                  <p:par>
                    <p:cTn id="68" fill="hold">
                      <p:stCondLst>
                        <p:cond delay="indefinite"/>
                      </p:stCondLst>
                      <p:childTnLst>
                        <p:par>
                          <p:cTn id="69" fill="hold">
                            <p:stCondLst>
                              <p:cond delay="0"/>
                            </p:stCondLst>
                            <p:childTnLst>
                              <p:par>
                                <p:cTn id="70" presetID="6" presetClass="entr" presetSubtype="16" fill="hold" nodeType="clickEffect">
                                  <p:stCondLst>
                                    <p:cond delay="0"/>
                                  </p:stCondLst>
                                  <p:childTnLst>
                                    <p:set>
                                      <p:cBhvr>
                                        <p:cTn id="71" dur="1" fill="hold">
                                          <p:stCondLst>
                                            <p:cond delay="0"/>
                                          </p:stCondLst>
                                        </p:cTn>
                                        <p:tgtEl>
                                          <p:spTgt spid="143363">
                                            <p:txEl>
                                              <p:pRg st="5" end="5"/>
                                            </p:txEl>
                                          </p:spTgt>
                                        </p:tgtEl>
                                        <p:attrNameLst>
                                          <p:attrName>style.visibility</p:attrName>
                                        </p:attrNameLst>
                                      </p:cBhvr>
                                      <p:to>
                                        <p:strVal val="visible"/>
                                      </p:to>
                                    </p:set>
                                    <p:animEffect transition="in" filter="circle(in)">
                                      <p:cBhvr>
                                        <p:cTn id="72" dur="1000"/>
                                        <p:tgtEl>
                                          <p:spTgt spid="14336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43371"/>
                                        </p:tgtEl>
                                        <p:attrNameLst>
                                          <p:attrName>style.visibility</p:attrName>
                                        </p:attrNameLst>
                                      </p:cBhvr>
                                      <p:to>
                                        <p:strVal val="visible"/>
                                      </p:to>
                                    </p:set>
                                    <p:animEffect transition="in" filter="dissolve">
                                      <p:cBhvr>
                                        <p:cTn id="77" dur="500"/>
                                        <p:tgtEl>
                                          <p:spTgt spid="143371"/>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6" fill="hold" nodeType="clickEffect">
                                  <p:stCondLst>
                                    <p:cond delay="0"/>
                                  </p:stCondLst>
                                  <p:childTnLst>
                                    <p:set>
                                      <p:cBhvr>
                                        <p:cTn id="81" dur="1" fill="hold">
                                          <p:stCondLst>
                                            <p:cond delay="0"/>
                                          </p:stCondLst>
                                        </p:cTn>
                                        <p:tgtEl>
                                          <p:spTgt spid="143363">
                                            <p:txEl>
                                              <p:pRg st="6" end="6"/>
                                            </p:txEl>
                                          </p:spTgt>
                                        </p:tgtEl>
                                        <p:attrNameLst>
                                          <p:attrName>style.visibility</p:attrName>
                                        </p:attrNameLst>
                                      </p:cBhvr>
                                      <p:to>
                                        <p:strVal val="visible"/>
                                      </p:to>
                                    </p:set>
                                    <p:animEffect transition="in" filter="barn(inHorizontal)">
                                      <p:cBhvr>
                                        <p:cTn id="82" dur="500"/>
                                        <p:tgtEl>
                                          <p:spTgt spid="143363">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43372"/>
                                        </p:tgtEl>
                                        <p:attrNameLst>
                                          <p:attrName>style.visibility</p:attrName>
                                        </p:attrNameLst>
                                      </p:cBhvr>
                                      <p:to>
                                        <p:strVal val="visible"/>
                                      </p:to>
                                    </p:set>
                                    <p:animEffect transition="in" filter="dissolve">
                                      <p:cBhvr>
                                        <p:cTn id="87" dur="500"/>
                                        <p:tgtEl>
                                          <p:spTgt spid="143372"/>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nodeType="clickEffect">
                                  <p:stCondLst>
                                    <p:cond delay="0"/>
                                  </p:stCondLst>
                                  <p:childTnLst>
                                    <p:set>
                                      <p:cBhvr>
                                        <p:cTn id="91" dur="1" fill="hold">
                                          <p:stCondLst>
                                            <p:cond delay="0"/>
                                          </p:stCondLst>
                                        </p:cTn>
                                        <p:tgtEl>
                                          <p:spTgt spid="143363">
                                            <p:txEl>
                                              <p:pRg st="7" end="7"/>
                                            </p:txEl>
                                          </p:spTgt>
                                        </p:tgtEl>
                                        <p:attrNameLst>
                                          <p:attrName>style.visibility</p:attrName>
                                        </p:attrNameLst>
                                      </p:cBhvr>
                                      <p:to>
                                        <p:strVal val="visible"/>
                                      </p:to>
                                    </p:set>
                                    <p:animEffect transition="in" filter="box(in)">
                                      <p:cBhvr>
                                        <p:cTn id="92" dur="500"/>
                                        <p:tgtEl>
                                          <p:spTgt spid="143363">
                                            <p:txEl>
                                              <p:pRg st="7" end="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143373"/>
                                        </p:tgtEl>
                                        <p:attrNameLst>
                                          <p:attrName>style.visibility</p:attrName>
                                        </p:attrNameLst>
                                      </p:cBhvr>
                                      <p:to>
                                        <p:strVal val="visible"/>
                                      </p:to>
                                    </p:set>
                                    <p:animEffect transition="in" filter="dissolve">
                                      <p:cBhvr>
                                        <p:cTn id="97" dur="500"/>
                                        <p:tgtEl>
                                          <p:spTgt spid="143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4" grpId="0"/>
      <p:bldP spid="143365" grpId="0"/>
      <p:bldP spid="143366" grpId="0"/>
      <p:bldP spid="143367" grpId="0"/>
      <p:bldP spid="143368" grpId="0"/>
      <p:bldP spid="143369" grpId="0"/>
      <p:bldP spid="143370" grpId="0"/>
      <p:bldP spid="143371" grpId="0"/>
      <p:bldP spid="143372" grpId="0"/>
      <p:bldP spid="14337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533400" y="1295400"/>
            <a:ext cx="8305800" cy="5105400"/>
          </a:xfrm>
        </p:spPr>
        <p:txBody>
          <a:bodyPr/>
          <a:lstStyle/>
          <a:p>
            <a:pPr eaLnBrk="1" hangingPunct="1">
              <a:lnSpc>
                <a:spcPct val="150000"/>
              </a:lnSpc>
            </a:pPr>
            <a:r>
              <a:rPr lang="en-US" altLang="zh-CN" dirty="0" smtClean="0"/>
              <a:t> Review the new words, phrases and useful expressions in this topic. </a:t>
            </a:r>
          </a:p>
          <a:p>
            <a:pPr eaLnBrk="1" hangingPunct="1">
              <a:lnSpc>
                <a:spcPct val="150000"/>
              </a:lnSpc>
            </a:pPr>
            <a:r>
              <a:rPr lang="en-US" altLang="zh-CN" dirty="0" smtClean="0"/>
              <a:t> Collect the phrases with “feeling”, “spirit”, “mood” and try to understand their different uses. </a:t>
            </a:r>
          </a:p>
          <a:p>
            <a:pPr eaLnBrk="1" hangingPunct="1">
              <a:lnSpc>
                <a:spcPct val="150000"/>
              </a:lnSpc>
            </a:pPr>
            <a:r>
              <a:rPr lang="en-US" altLang="zh-CN" dirty="0" smtClean="0"/>
              <a:t> Write a passage to talk about what you will do to stay in good spirits. </a:t>
            </a:r>
          </a:p>
          <a:p>
            <a:pPr eaLnBrk="1" hangingPunct="1">
              <a:lnSpc>
                <a:spcPct val="150000"/>
              </a:lnSpc>
            </a:pPr>
            <a:r>
              <a:rPr lang="en-US" altLang="zh-CN" dirty="0" smtClean="0"/>
              <a:t> Preview Section A of Unit 6, Topic1.  </a:t>
            </a:r>
          </a:p>
        </p:txBody>
      </p:sp>
      <p:grpSp>
        <p:nvGrpSpPr>
          <p:cNvPr id="30723" name="Group 4"/>
          <p:cNvGrpSpPr/>
          <p:nvPr/>
        </p:nvGrpSpPr>
        <p:grpSpPr bwMode="auto">
          <a:xfrm>
            <a:off x="6324600" y="228600"/>
            <a:ext cx="2362200" cy="796925"/>
            <a:chOff x="2064" y="2544"/>
            <a:chExt cx="1799" cy="502"/>
          </a:xfrm>
        </p:grpSpPr>
        <p:sp>
          <p:nvSpPr>
            <p:cNvPr id="30725" name="AutoShape 78"/>
            <p:cNvSpPr>
              <a:spLocks noChangeArrowheads="1"/>
            </p:cNvSpPr>
            <p:nvPr/>
          </p:nvSpPr>
          <p:spPr bwMode="auto">
            <a:xfrm>
              <a:off x="2064" y="2544"/>
              <a:ext cx="1799" cy="502"/>
            </a:xfrm>
            <a:prstGeom prst="roundRect">
              <a:avLst>
                <a:gd name="adj" fmla="val 40389"/>
              </a:avLst>
            </a:prstGeom>
            <a:gradFill rotWithShape="1">
              <a:gsLst>
                <a:gs pos="0">
                  <a:srgbClr val="669900"/>
                </a:gs>
                <a:gs pos="100000">
                  <a:srgbClr val="002F8D"/>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a:p>
          </p:txBody>
        </p:sp>
        <p:sp>
          <p:nvSpPr>
            <p:cNvPr id="30726" name="AutoShape 79"/>
            <p:cNvSpPr>
              <a:spLocks noChangeArrowheads="1"/>
            </p:cNvSpPr>
            <p:nvPr/>
          </p:nvSpPr>
          <p:spPr bwMode="auto">
            <a:xfrm>
              <a:off x="2112" y="2544"/>
              <a:ext cx="1721" cy="490"/>
            </a:xfrm>
            <a:prstGeom prst="roundRect">
              <a:avLst>
                <a:gd name="adj" fmla="val 50000"/>
              </a:avLst>
            </a:prstGeom>
            <a:gradFill rotWithShape="1">
              <a:gsLst>
                <a:gs pos="0">
                  <a:srgbClr val="73E77E"/>
                </a:gs>
                <a:gs pos="100000">
                  <a:srgbClr val="002F8D"/>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zh-CN"/>
            </a:p>
          </p:txBody>
        </p:sp>
      </p:grpSp>
      <p:sp>
        <p:nvSpPr>
          <p:cNvPr id="30724" name="Rectangle 2"/>
          <p:cNvSpPr>
            <a:spLocks noGrp="1" noChangeArrowheads="1"/>
          </p:cNvSpPr>
          <p:nvPr>
            <p:ph type="title"/>
          </p:nvPr>
        </p:nvSpPr>
        <p:spPr>
          <a:xfrm>
            <a:off x="6477000" y="381000"/>
            <a:ext cx="2057400" cy="487363"/>
          </a:xfrm>
        </p:spPr>
        <p:txBody>
          <a:bodyPr/>
          <a:lstStyle/>
          <a:p>
            <a:pPr eaLnBrk="1" hangingPunct="1"/>
            <a:r>
              <a:rPr lang="en-US" altLang="zh-CN" sz="2800" dirty="0" smtClean="0">
                <a:solidFill>
                  <a:schemeClr val="bg1"/>
                </a:solidFill>
              </a:rPr>
              <a:t>Homework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685800" y="2362200"/>
            <a:ext cx="533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8000">
                <a:solidFill>
                  <a:srgbClr val="008000"/>
                </a:solidFill>
                <a:latin typeface="Microsoft YaHei UI" panose="020B0503020204020204" pitchFamily="34" charset="-122"/>
                <a:ea typeface="Microsoft YaHei UI" panose="020B0503020204020204" pitchFamily="34" charset="-122"/>
              </a:rPr>
              <a:t>	Thanks!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Effect transition="in" filter="slide(fromLeft)">
                                      <p:cBhvr>
                                        <p:cTn id="7" dur="500"/>
                                        <p:tgtEl>
                                          <p:spTgt spid="101378"/>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99" name="Rectangle 15"/>
          <p:cNvSpPr>
            <a:spLocks noChangeArrowheads="1"/>
          </p:cNvSpPr>
          <p:nvPr/>
        </p:nvSpPr>
        <p:spPr bwMode="auto">
          <a:xfrm>
            <a:off x="457200" y="13716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zh-CN" altLang="en-US" sz="3200" dirty="0">
                <a:solidFill>
                  <a:srgbClr val="0000CC"/>
                </a:solidFill>
              </a:rPr>
              <a:t>与</a:t>
            </a:r>
            <a:r>
              <a:rPr lang="en-US" altLang="zh-CN" sz="3200" dirty="0">
                <a:solidFill>
                  <a:srgbClr val="0000CC"/>
                </a:solidFill>
              </a:rPr>
              <a:t>……</a:t>
            </a:r>
            <a:r>
              <a:rPr lang="zh-CN" altLang="en-US" sz="3200" dirty="0">
                <a:solidFill>
                  <a:srgbClr val="0000CC"/>
                </a:solidFill>
              </a:rPr>
              <a:t>和睦相处</a:t>
            </a:r>
          </a:p>
          <a:p>
            <a:pPr marL="342900" indent="-342900">
              <a:lnSpc>
                <a:spcPct val="90000"/>
              </a:lnSpc>
              <a:spcBef>
                <a:spcPct val="20000"/>
              </a:spcBef>
            </a:pPr>
            <a:r>
              <a:rPr lang="zh-CN" altLang="en-US" sz="3200" dirty="0">
                <a:solidFill>
                  <a:srgbClr val="0000CC"/>
                </a:solidFill>
              </a:rPr>
              <a:t>充满，装满</a:t>
            </a:r>
          </a:p>
          <a:p>
            <a:pPr marL="342900" indent="-342900">
              <a:lnSpc>
                <a:spcPct val="90000"/>
              </a:lnSpc>
              <a:spcBef>
                <a:spcPct val="20000"/>
              </a:spcBef>
            </a:pPr>
            <a:r>
              <a:rPr lang="zh-CN" altLang="en-US" sz="3200" dirty="0">
                <a:solidFill>
                  <a:srgbClr val="0000CC"/>
                </a:solidFill>
              </a:rPr>
              <a:t>尽管</a:t>
            </a:r>
          </a:p>
          <a:p>
            <a:pPr marL="342900" indent="-342900">
              <a:lnSpc>
                <a:spcPct val="90000"/>
              </a:lnSpc>
              <a:spcBef>
                <a:spcPct val="20000"/>
              </a:spcBef>
            </a:pPr>
            <a:r>
              <a:rPr lang="zh-CN" altLang="en-US" sz="3200" dirty="0">
                <a:solidFill>
                  <a:srgbClr val="0000CC"/>
                </a:solidFill>
              </a:rPr>
              <a:t>问题、困难</a:t>
            </a:r>
          </a:p>
          <a:p>
            <a:pPr marL="342900" indent="-342900">
              <a:lnSpc>
                <a:spcPct val="90000"/>
              </a:lnSpc>
              <a:spcBef>
                <a:spcPct val="20000"/>
              </a:spcBef>
            </a:pPr>
            <a:r>
              <a:rPr lang="zh-CN" altLang="en-US" sz="3200" dirty="0">
                <a:solidFill>
                  <a:srgbClr val="0000CC"/>
                </a:solidFill>
              </a:rPr>
              <a:t>特别、尤其、专门</a:t>
            </a:r>
          </a:p>
          <a:p>
            <a:pPr marL="342900" indent="-342900">
              <a:lnSpc>
                <a:spcPct val="90000"/>
              </a:lnSpc>
              <a:spcBef>
                <a:spcPct val="20000"/>
              </a:spcBef>
            </a:pPr>
            <a:r>
              <a:rPr lang="zh-CN" altLang="en-US" sz="3200" dirty="0">
                <a:solidFill>
                  <a:srgbClr val="0000CC"/>
                </a:solidFill>
              </a:rPr>
              <a:t>选择</a:t>
            </a:r>
            <a:r>
              <a:rPr lang="en-US" altLang="zh-CN" sz="3200" dirty="0">
                <a:solidFill>
                  <a:srgbClr val="0000CC"/>
                </a:solidFill>
              </a:rPr>
              <a:t>(v.)</a:t>
            </a:r>
          </a:p>
          <a:p>
            <a:pPr marL="342900" indent="-342900">
              <a:lnSpc>
                <a:spcPct val="90000"/>
              </a:lnSpc>
              <a:spcBef>
                <a:spcPct val="20000"/>
              </a:spcBef>
            </a:pPr>
            <a:r>
              <a:rPr lang="zh-CN" altLang="en-US" sz="3200" dirty="0">
                <a:solidFill>
                  <a:srgbClr val="0000CC"/>
                </a:solidFill>
              </a:rPr>
              <a:t>噪声</a:t>
            </a:r>
          </a:p>
          <a:p>
            <a:pPr marL="342900" indent="-342900">
              <a:lnSpc>
                <a:spcPct val="90000"/>
              </a:lnSpc>
              <a:spcBef>
                <a:spcPct val="20000"/>
              </a:spcBef>
            </a:pPr>
            <a:r>
              <a:rPr lang="zh-CN" altLang="en-US" sz="3200" dirty="0">
                <a:solidFill>
                  <a:srgbClr val="0000CC"/>
                </a:solidFill>
              </a:rPr>
              <a:t>大声的</a:t>
            </a:r>
          </a:p>
          <a:p>
            <a:pPr marL="342900" indent="-342900">
              <a:lnSpc>
                <a:spcPct val="90000"/>
              </a:lnSpc>
              <a:spcBef>
                <a:spcPct val="20000"/>
              </a:spcBef>
            </a:pPr>
            <a:endParaRPr lang="en-US" altLang="zh-CN" sz="3200" dirty="0">
              <a:solidFill>
                <a:srgbClr val="0000CC"/>
              </a:solidFill>
            </a:endParaRPr>
          </a:p>
        </p:txBody>
      </p:sp>
      <p:sp>
        <p:nvSpPr>
          <p:cNvPr id="13315" name="Rectangle 4"/>
          <p:cNvSpPr>
            <a:spLocks noChangeArrowheads="1"/>
          </p:cNvSpPr>
          <p:nvPr/>
        </p:nvSpPr>
        <p:spPr bwMode="auto">
          <a:xfrm>
            <a:off x="381000" y="762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4400">
                <a:solidFill>
                  <a:schemeClr val="tx2"/>
                </a:solidFill>
              </a:rPr>
              <a:t>Review – word competition</a:t>
            </a:r>
          </a:p>
        </p:txBody>
      </p:sp>
      <p:sp>
        <p:nvSpPr>
          <p:cNvPr id="144389" name="Text Box 5"/>
          <p:cNvSpPr txBox="1">
            <a:spLocks noChangeArrowheads="1"/>
          </p:cNvSpPr>
          <p:nvPr/>
        </p:nvSpPr>
        <p:spPr bwMode="auto">
          <a:xfrm>
            <a:off x="4114800" y="1295400"/>
            <a:ext cx="358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Times New Roman" panose="02020603050405020304" pitchFamily="18" charset="0"/>
              </a:rPr>
              <a:t>get along (well) with</a:t>
            </a:r>
          </a:p>
        </p:txBody>
      </p:sp>
      <p:sp>
        <p:nvSpPr>
          <p:cNvPr id="144400" name="Text Box 16"/>
          <p:cNvSpPr txBox="1">
            <a:spLocks noChangeArrowheads="1"/>
          </p:cNvSpPr>
          <p:nvPr/>
        </p:nvSpPr>
        <p:spPr bwMode="auto">
          <a:xfrm>
            <a:off x="4114800" y="1935163"/>
            <a:ext cx="17510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fill (with)</a:t>
            </a:r>
          </a:p>
        </p:txBody>
      </p:sp>
      <p:sp>
        <p:nvSpPr>
          <p:cNvPr id="144401" name="Text Box 17"/>
          <p:cNvSpPr txBox="1">
            <a:spLocks noChangeArrowheads="1"/>
          </p:cNvSpPr>
          <p:nvPr/>
        </p:nvSpPr>
        <p:spPr bwMode="auto">
          <a:xfrm>
            <a:off x="4114800" y="2392363"/>
            <a:ext cx="14493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anyway</a:t>
            </a:r>
          </a:p>
        </p:txBody>
      </p:sp>
      <p:sp>
        <p:nvSpPr>
          <p:cNvPr id="144402" name="Text Box 18"/>
          <p:cNvSpPr txBox="1">
            <a:spLocks noChangeArrowheads="1"/>
          </p:cNvSpPr>
          <p:nvPr/>
        </p:nvSpPr>
        <p:spPr bwMode="auto">
          <a:xfrm>
            <a:off x="4114800" y="2925763"/>
            <a:ext cx="13350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trouble</a:t>
            </a:r>
          </a:p>
        </p:txBody>
      </p:sp>
      <p:sp>
        <p:nvSpPr>
          <p:cNvPr id="144403" name="Text Box 19"/>
          <p:cNvSpPr txBox="1">
            <a:spLocks noChangeArrowheads="1"/>
          </p:cNvSpPr>
          <p:nvPr/>
        </p:nvSpPr>
        <p:spPr bwMode="auto">
          <a:xfrm>
            <a:off x="4114800" y="3459163"/>
            <a:ext cx="18113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especially</a:t>
            </a:r>
          </a:p>
        </p:txBody>
      </p:sp>
      <p:sp>
        <p:nvSpPr>
          <p:cNvPr id="144404" name="Text Box 20"/>
          <p:cNvSpPr txBox="1">
            <a:spLocks noChangeArrowheads="1"/>
          </p:cNvSpPr>
          <p:nvPr/>
        </p:nvSpPr>
        <p:spPr bwMode="auto">
          <a:xfrm>
            <a:off x="4114800" y="3962400"/>
            <a:ext cx="13144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choose</a:t>
            </a:r>
          </a:p>
        </p:txBody>
      </p:sp>
      <p:sp>
        <p:nvSpPr>
          <p:cNvPr id="144405" name="Text Box 21"/>
          <p:cNvSpPr txBox="1">
            <a:spLocks noChangeArrowheads="1"/>
          </p:cNvSpPr>
          <p:nvPr/>
        </p:nvSpPr>
        <p:spPr bwMode="auto">
          <a:xfrm>
            <a:off x="4125913" y="4449763"/>
            <a:ext cx="10429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noise</a:t>
            </a:r>
          </a:p>
        </p:txBody>
      </p:sp>
      <p:sp>
        <p:nvSpPr>
          <p:cNvPr id="144406" name="Rectangle 22"/>
          <p:cNvSpPr>
            <a:spLocks noChangeArrowheads="1"/>
          </p:cNvSpPr>
          <p:nvPr/>
        </p:nvSpPr>
        <p:spPr bwMode="auto">
          <a:xfrm>
            <a:off x="2136775" y="4572000"/>
            <a:ext cx="7588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a:t>adj.</a:t>
            </a:r>
          </a:p>
        </p:txBody>
      </p:sp>
      <p:sp>
        <p:nvSpPr>
          <p:cNvPr id="144407" name="Text Box 23"/>
          <p:cNvSpPr txBox="1">
            <a:spLocks noChangeArrowheads="1"/>
          </p:cNvSpPr>
          <p:nvPr/>
        </p:nvSpPr>
        <p:spPr bwMode="auto">
          <a:xfrm>
            <a:off x="5562600" y="4422775"/>
            <a:ext cx="10652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noisy</a:t>
            </a:r>
          </a:p>
        </p:txBody>
      </p:sp>
      <p:sp>
        <p:nvSpPr>
          <p:cNvPr id="144408" name="Text Box 24"/>
          <p:cNvSpPr txBox="1">
            <a:spLocks noChangeArrowheads="1"/>
          </p:cNvSpPr>
          <p:nvPr/>
        </p:nvSpPr>
        <p:spPr bwMode="auto">
          <a:xfrm>
            <a:off x="4114800" y="5059363"/>
            <a:ext cx="9064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loud</a:t>
            </a:r>
          </a:p>
        </p:txBody>
      </p:sp>
      <p:sp>
        <p:nvSpPr>
          <p:cNvPr id="144409" name="Rectangle 25"/>
          <p:cNvSpPr>
            <a:spLocks noChangeArrowheads="1"/>
          </p:cNvSpPr>
          <p:nvPr/>
        </p:nvSpPr>
        <p:spPr bwMode="auto">
          <a:xfrm>
            <a:off x="2343150" y="5126038"/>
            <a:ext cx="8572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a:t>adv.</a:t>
            </a:r>
          </a:p>
        </p:txBody>
      </p:sp>
      <p:sp>
        <p:nvSpPr>
          <p:cNvPr id="144410" name="Text Box 26"/>
          <p:cNvSpPr txBox="1">
            <a:spLocks noChangeArrowheads="1"/>
          </p:cNvSpPr>
          <p:nvPr/>
        </p:nvSpPr>
        <p:spPr bwMode="auto">
          <a:xfrm>
            <a:off x="5638800" y="5029200"/>
            <a:ext cx="12223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loudly</a:t>
            </a:r>
          </a:p>
        </p:txBody>
      </p:sp>
      <p:sp>
        <p:nvSpPr>
          <p:cNvPr id="144411" name="Line 27"/>
          <p:cNvSpPr>
            <a:spLocks noChangeShapeType="1"/>
          </p:cNvSpPr>
          <p:nvPr/>
        </p:nvSpPr>
        <p:spPr bwMode="auto">
          <a:xfrm>
            <a:off x="1600200" y="4876800"/>
            <a:ext cx="381000" cy="0"/>
          </a:xfrm>
          <a:prstGeom prst="line">
            <a:avLst/>
          </a:prstGeom>
          <a:noFill/>
          <a:ln w="76200">
            <a:solidFill>
              <a:srgbClr val="00008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4412" name="Line 28"/>
          <p:cNvSpPr>
            <a:spLocks noChangeShapeType="1"/>
          </p:cNvSpPr>
          <p:nvPr/>
        </p:nvSpPr>
        <p:spPr bwMode="auto">
          <a:xfrm>
            <a:off x="1981200" y="5410200"/>
            <a:ext cx="381000" cy="0"/>
          </a:xfrm>
          <a:prstGeom prst="line">
            <a:avLst/>
          </a:prstGeom>
          <a:noFill/>
          <a:ln w="76200">
            <a:solidFill>
              <a:srgbClr val="00008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4413" name="Line 29"/>
          <p:cNvSpPr>
            <a:spLocks noChangeShapeType="1"/>
          </p:cNvSpPr>
          <p:nvPr/>
        </p:nvSpPr>
        <p:spPr bwMode="auto">
          <a:xfrm>
            <a:off x="5181600" y="4830763"/>
            <a:ext cx="381000" cy="0"/>
          </a:xfrm>
          <a:prstGeom prst="line">
            <a:avLst/>
          </a:prstGeom>
          <a:noFill/>
          <a:ln w="38100">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44414" name="Line 30"/>
          <p:cNvSpPr>
            <a:spLocks noChangeShapeType="1"/>
          </p:cNvSpPr>
          <p:nvPr/>
        </p:nvSpPr>
        <p:spPr bwMode="auto">
          <a:xfrm>
            <a:off x="5181600" y="5410200"/>
            <a:ext cx="381000" cy="0"/>
          </a:xfrm>
          <a:prstGeom prst="line">
            <a:avLst/>
          </a:prstGeom>
          <a:noFill/>
          <a:ln w="38100">
            <a:solidFill>
              <a:srgbClr val="FF6600"/>
            </a:solidFill>
            <a:round/>
            <a:tailEnd type="triangle" w="med" len="me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4399">
                                            <p:txEl>
                                              <p:pRg st="0" end="0"/>
                                            </p:txEl>
                                          </p:spTgt>
                                        </p:tgtEl>
                                        <p:attrNameLst>
                                          <p:attrName>style.visibility</p:attrName>
                                        </p:attrNameLst>
                                      </p:cBhvr>
                                      <p:to>
                                        <p:strVal val="visible"/>
                                      </p:to>
                                    </p:set>
                                    <p:anim calcmode="lin" valueType="num">
                                      <p:cBhvr additive="base">
                                        <p:cTn id="7" dur="500" fill="hold"/>
                                        <p:tgtEl>
                                          <p:spTgt spid="1443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43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44389"/>
                                        </p:tgtEl>
                                        <p:attrNameLst>
                                          <p:attrName>style.visibility</p:attrName>
                                        </p:attrNameLst>
                                      </p:cBhvr>
                                      <p:to>
                                        <p:strVal val="visible"/>
                                      </p:to>
                                    </p:set>
                                    <p:animEffect transition="in" filter="dissolve">
                                      <p:cBhvr>
                                        <p:cTn id="13" dur="500"/>
                                        <p:tgtEl>
                                          <p:spTgt spid="14438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144399">
                                            <p:txEl>
                                              <p:pRg st="1" end="1"/>
                                            </p:txEl>
                                          </p:spTgt>
                                        </p:tgtEl>
                                        <p:attrNameLst>
                                          <p:attrName>style.visibility</p:attrName>
                                        </p:attrNameLst>
                                      </p:cBhvr>
                                      <p:to>
                                        <p:strVal val="visible"/>
                                      </p:to>
                                    </p:set>
                                    <p:animEffect transition="in" filter="strips(downLeft)">
                                      <p:cBhvr>
                                        <p:cTn id="18" dur="500"/>
                                        <p:tgtEl>
                                          <p:spTgt spid="14439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44400"/>
                                        </p:tgtEl>
                                        <p:attrNameLst>
                                          <p:attrName>style.visibility</p:attrName>
                                        </p:attrNameLst>
                                      </p:cBhvr>
                                      <p:to>
                                        <p:strVal val="visible"/>
                                      </p:to>
                                    </p:set>
                                    <p:animEffect transition="in" filter="dissolve">
                                      <p:cBhvr>
                                        <p:cTn id="23" dur="500"/>
                                        <p:tgtEl>
                                          <p:spTgt spid="144400"/>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nodeType="clickEffect">
                                  <p:stCondLst>
                                    <p:cond delay="0"/>
                                  </p:stCondLst>
                                  <p:childTnLst>
                                    <p:set>
                                      <p:cBhvr>
                                        <p:cTn id="27" dur="1" fill="hold">
                                          <p:stCondLst>
                                            <p:cond delay="0"/>
                                          </p:stCondLst>
                                        </p:cTn>
                                        <p:tgtEl>
                                          <p:spTgt spid="144399">
                                            <p:txEl>
                                              <p:pRg st="2" end="2"/>
                                            </p:txEl>
                                          </p:spTgt>
                                        </p:tgtEl>
                                        <p:attrNameLst>
                                          <p:attrName>style.visibility</p:attrName>
                                        </p:attrNameLst>
                                      </p:cBhvr>
                                      <p:to>
                                        <p:strVal val="visible"/>
                                      </p:to>
                                    </p:set>
                                    <p:animEffect transition="in" filter="box(in)">
                                      <p:cBhvr>
                                        <p:cTn id="28" dur="500"/>
                                        <p:tgtEl>
                                          <p:spTgt spid="14439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44401"/>
                                        </p:tgtEl>
                                        <p:attrNameLst>
                                          <p:attrName>style.visibility</p:attrName>
                                        </p:attrNameLst>
                                      </p:cBhvr>
                                      <p:to>
                                        <p:strVal val="visible"/>
                                      </p:to>
                                    </p:set>
                                    <p:animEffect transition="in" filter="dissolve">
                                      <p:cBhvr>
                                        <p:cTn id="33" dur="500"/>
                                        <p:tgtEl>
                                          <p:spTgt spid="144401"/>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144399">
                                            <p:txEl>
                                              <p:pRg st="3" end="3"/>
                                            </p:txEl>
                                          </p:spTgt>
                                        </p:tgtEl>
                                        <p:attrNameLst>
                                          <p:attrName>style.visibility</p:attrName>
                                        </p:attrNameLst>
                                      </p:cBhvr>
                                      <p:to>
                                        <p:strVal val="visible"/>
                                      </p:to>
                                    </p:set>
                                    <p:animEffect transition="in" filter="box(in)">
                                      <p:cBhvr>
                                        <p:cTn id="38" dur="500"/>
                                        <p:tgtEl>
                                          <p:spTgt spid="14439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44402"/>
                                        </p:tgtEl>
                                        <p:attrNameLst>
                                          <p:attrName>style.visibility</p:attrName>
                                        </p:attrNameLst>
                                      </p:cBhvr>
                                      <p:to>
                                        <p:strVal val="visible"/>
                                      </p:to>
                                    </p:set>
                                    <p:animEffect transition="in" filter="dissolve">
                                      <p:cBhvr>
                                        <p:cTn id="43" dur="500"/>
                                        <p:tgtEl>
                                          <p:spTgt spid="144402"/>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nodeType="clickEffect">
                                  <p:stCondLst>
                                    <p:cond delay="0"/>
                                  </p:stCondLst>
                                  <p:childTnLst>
                                    <p:set>
                                      <p:cBhvr>
                                        <p:cTn id="47" dur="1" fill="hold">
                                          <p:stCondLst>
                                            <p:cond delay="0"/>
                                          </p:stCondLst>
                                        </p:cTn>
                                        <p:tgtEl>
                                          <p:spTgt spid="144399">
                                            <p:txEl>
                                              <p:pRg st="4" end="4"/>
                                            </p:txEl>
                                          </p:spTgt>
                                        </p:tgtEl>
                                        <p:attrNameLst>
                                          <p:attrName>style.visibility</p:attrName>
                                        </p:attrNameLst>
                                      </p:cBhvr>
                                      <p:to>
                                        <p:strVal val="visible"/>
                                      </p:to>
                                    </p:set>
                                    <p:animEffect transition="in" filter="box(in)">
                                      <p:cBhvr>
                                        <p:cTn id="48" dur="500"/>
                                        <p:tgtEl>
                                          <p:spTgt spid="14439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44403"/>
                                        </p:tgtEl>
                                        <p:attrNameLst>
                                          <p:attrName>style.visibility</p:attrName>
                                        </p:attrNameLst>
                                      </p:cBhvr>
                                      <p:to>
                                        <p:strVal val="visible"/>
                                      </p:to>
                                    </p:set>
                                    <p:animEffect transition="in" filter="dissolve">
                                      <p:cBhvr>
                                        <p:cTn id="53" dur="500"/>
                                        <p:tgtEl>
                                          <p:spTgt spid="14440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nodeType="clickEffect">
                                  <p:stCondLst>
                                    <p:cond delay="0"/>
                                  </p:stCondLst>
                                  <p:childTnLst>
                                    <p:set>
                                      <p:cBhvr>
                                        <p:cTn id="57" dur="1" fill="hold">
                                          <p:stCondLst>
                                            <p:cond delay="0"/>
                                          </p:stCondLst>
                                        </p:cTn>
                                        <p:tgtEl>
                                          <p:spTgt spid="144399">
                                            <p:txEl>
                                              <p:pRg st="5" end="5"/>
                                            </p:txEl>
                                          </p:spTgt>
                                        </p:tgtEl>
                                        <p:attrNameLst>
                                          <p:attrName>style.visibility</p:attrName>
                                        </p:attrNameLst>
                                      </p:cBhvr>
                                      <p:to>
                                        <p:strVal val="visible"/>
                                      </p:to>
                                    </p:set>
                                    <p:animEffect transition="in" filter="box(in)">
                                      <p:cBhvr>
                                        <p:cTn id="58" dur="500"/>
                                        <p:tgtEl>
                                          <p:spTgt spid="144399">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grpId="0" nodeType="clickEffect">
                                  <p:stCondLst>
                                    <p:cond delay="0"/>
                                  </p:stCondLst>
                                  <p:childTnLst>
                                    <p:set>
                                      <p:cBhvr>
                                        <p:cTn id="62" dur="1" fill="hold">
                                          <p:stCondLst>
                                            <p:cond delay="0"/>
                                          </p:stCondLst>
                                        </p:cTn>
                                        <p:tgtEl>
                                          <p:spTgt spid="144404"/>
                                        </p:tgtEl>
                                        <p:attrNameLst>
                                          <p:attrName>style.visibility</p:attrName>
                                        </p:attrNameLst>
                                      </p:cBhvr>
                                      <p:to>
                                        <p:strVal val="visible"/>
                                      </p:to>
                                    </p:set>
                                    <p:animEffect transition="in" filter="dissolve">
                                      <p:cBhvr>
                                        <p:cTn id="63" dur="500"/>
                                        <p:tgtEl>
                                          <p:spTgt spid="144404"/>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nodeType="clickEffect">
                                  <p:stCondLst>
                                    <p:cond delay="0"/>
                                  </p:stCondLst>
                                  <p:childTnLst>
                                    <p:set>
                                      <p:cBhvr>
                                        <p:cTn id="67" dur="1" fill="hold">
                                          <p:stCondLst>
                                            <p:cond delay="0"/>
                                          </p:stCondLst>
                                        </p:cTn>
                                        <p:tgtEl>
                                          <p:spTgt spid="144399">
                                            <p:txEl>
                                              <p:pRg st="6" end="6"/>
                                            </p:txEl>
                                          </p:spTgt>
                                        </p:tgtEl>
                                        <p:attrNameLst>
                                          <p:attrName>style.visibility</p:attrName>
                                        </p:attrNameLst>
                                      </p:cBhvr>
                                      <p:to>
                                        <p:strVal val="visible"/>
                                      </p:to>
                                    </p:set>
                                    <p:animEffect transition="in" filter="box(in)">
                                      <p:cBhvr>
                                        <p:cTn id="68" dur="500"/>
                                        <p:tgtEl>
                                          <p:spTgt spid="144399">
                                            <p:txEl>
                                              <p:pRg st="6" end="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grpId="0" nodeType="clickEffect">
                                  <p:stCondLst>
                                    <p:cond delay="0"/>
                                  </p:stCondLst>
                                  <p:childTnLst>
                                    <p:set>
                                      <p:cBhvr>
                                        <p:cTn id="72" dur="1" fill="hold">
                                          <p:stCondLst>
                                            <p:cond delay="0"/>
                                          </p:stCondLst>
                                        </p:cTn>
                                        <p:tgtEl>
                                          <p:spTgt spid="144405"/>
                                        </p:tgtEl>
                                        <p:attrNameLst>
                                          <p:attrName>style.visibility</p:attrName>
                                        </p:attrNameLst>
                                      </p:cBhvr>
                                      <p:to>
                                        <p:strVal val="visible"/>
                                      </p:to>
                                    </p:set>
                                    <p:animEffect transition="in" filter="dissolve">
                                      <p:cBhvr>
                                        <p:cTn id="73" dur="500"/>
                                        <p:tgtEl>
                                          <p:spTgt spid="144405"/>
                                        </p:tgtEl>
                                      </p:cBhvr>
                                    </p:animEffec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44411"/>
                                        </p:tgtEl>
                                        <p:attrNameLst>
                                          <p:attrName>style.visibility</p:attrName>
                                        </p:attrNameLst>
                                      </p:cBhvr>
                                      <p:to>
                                        <p:strVal val="visible"/>
                                      </p:to>
                                    </p:set>
                                  </p:childTnLst>
                                </p:cTn>
                              </p:par>
                            </p:childTnLst>
                          </p:cTn>
                        </p:par>
                        <p:par>
                          <p:cTn id="78" fill="hold">
                            <p:stCondLst>
                              <p:cond delay="0"/>
                            </p:stCondLst>
                            <p:childTnLst>
                              <p:par>
                                <p:cTn id="79" presetID="2" presetClass="entr" presetSubtype="8" fill="hold" grpId="0" nodeType="afterEffect">
                                  <p:stCondLst>
                                    <p:cond delay="0"/>
                                  </p:stCondLst>
                                  <p:childTnLst>
                                    <p:set>
                                      <p:cBhvr>
                                        <p:cTn id="80" dur="1" fill="hold">
                                          <p:stCondLst>
                                            <p:cond delay="0"/>
                                          </p:stCondLst>
                                        </p:cTn>
                                        <p:tgtEl>
                                          <p:spTgt spid="144406"/>
                                        </p:tgtEl>
                                        <p:attrNameLst>
                                          <p:attrName>style.visibility</p:attrName>
                                        </p:attrNameLst>
                                      </p:cBhvr>
                                      <p:to>
                                        <p:strVal val="visible"/>
                                      </p:to>
                                    </p:set>
                                    <p:anim calcmode="lin" valueType="num">
                                      <p:cBhvr additive="base">
                                        <p:cTn id="81" dur="500" fill="hold"/>
                                        <p:tgtEl>
                                          <p:spTgt spid="144406"/>
                                        </p:tgtEl>
                                        <p:attrNameLst>
                                          <p:attrName>ppt_x</p:attrName>
                                        </p:attrNameLst>
                                      </p:cBhvr>
                                      <p:tavLst>
                                        <p:tav tm="0">
                                          <p:val>
                                            <p:strVal val="0-#ppt_w/2"/>
                                          </p:val>
                                        </p:tav>
                                        <p:tav tm="100000">
                                          <p:val>
                                            <p:strVal val="#ppt_x"/>
                                          </p:val>
                                        </p:tav>
                                      </p:tavLst>
                                    </p:anim>
                                    <p:anim calcmode="lin" valueType="num">
                                      <p:cBhvr additive="base">
                                        <p:cTn id="82" dur="500" fill="hold"/>
                                        <p:tgtEl>
                                          <p:spTgt spid="144406"/>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44413"/>
                                        </p:tgtEl>
                                        <p:attrNameLst>
                                          <p:attrName>style.visibility</p:attrName>
                                        </p:attrNameLst>
                                      </p:cBhvr>
                                      <p:to>
                                        <p:strVal val="visible"/>
                                      </p:to>
                                    </p:set>
                                  </p:childTnLst>
                                </p:cTn>
                              </p:par>
                            </p:childTnLst>
                          </p:cTn>
                        </p:par>
                        <p:par>
                          <p:cTn id="87" fill="hold">
                            <p:stCondLst>
                              <p:cond delay="0"/>
                            </p:stCondLst>
                            <p:childTnLst>
                              <p:par>
                                <p:cTn id="88" presetID="9" presetClass="entr" presetSubtype="0" fill="hold" grpId="0" nodeType="afterEffect">
                                  <p:stCondLst>
                                    <p:cond delay="0"/>
                                  </p:stCondLst>
                                  <p:childTnLst>
                                    <p:set>
                                      <p:cBhvr>
                                        <p:cTn id="89" dur="1" fill="hold">
                                          <p:stCondLst>
                                            <p:cond delay="0"/>
                                          </p:stCondLst>
                                        </p:cTn>
                                        <p:tgtEl>
                                          <p:spTgt spid="144407"/>
                                        </p:tgtEl>
                                        <p:attrNameLst>
                                          <p:attrName>style.visibility</p:attrName>
                                        </p:attrNameLst>
                                      </p:cBhvr>
                                      <p:to>
                                        <p:strVal val="visible"/>
                                      </p:to>
                                    </p:set>
                                    <p:animEffect transition="in" filter="dissolve">
                                      <p:cBhvr>
                                        <p:cTn id="90" dur="500"/>
                                        <p:tgtEl>
                                          <p:spTgt spid="144407"/>
                                        </p:tgtEl>
                                      </p:cBhvr>
                                    </p:animEffect>
                                  </p:childTnLst>
                                </p:cTn>
                              </p:par>
                            </p:childTnLst>
                          </p:cTn>
                        </p:par>
                      </p:childTnLst>
                    </p:cTn>
                  </p:par>
                  <p:par>
                    <p:cTn id="91" fill="hold">
                      <p:stCondLst>
                        <p:cond delay="indefinite"/>
                      </p:stCondLst>
                      <p:childTnLst>
                        <p:par>
                          <p:cTn id="92" fill="hold">
                            <p:stCondLst>
                              <p:cond delay="0"/>
                            </p:stCondLst>
                            <p:childTnLst>
                              <p:par>
                                <p:cTn id="93" presetID="4" presetClass="entr" presetSubtype="16" fill="hold" nodeType="clickEffect">
                                  <p:stCondLst>
                                    <p:cond delay="0"/>
                                  </p:stCondLst>
                                  <p:childTnLst>
                                    <p:set>
                                      <p:cBhvr>
                                        <p:cTn id="94" dur="1" fill="hold">
                                          <p:stCondLst>
                                            <p:cond delay="0"/>
                                          </p:stCondLst>
                                        </p:cTn>
                                        <p:tgtEl>
                                          <p:spTgt spid="144399">
                                            <p:txEl>
                                              <p:pRg st="7" end="7"/>
                                            </p:txEl>
                                          </p:spTgt>
                                        </p:tgtEl>
                                        <p:attrNameLst>
                                          <p:attrName>style.visibility</p:attrName>
                                        </p:attrNameLst>
                                      </p:cBhvr>
                                      <p:to>
                                        <p:strVal val="visible"/>
                                      </p:to>
                                    </p:set>
                                    <p:animEffect transition="in" filter="box(in)">
                                      <p:cBhvr>
                                        <p:cTn id="95" dur="500"/>
                                        <p:tgtEl>
                                          <p:spTgt spid="144399">
                                            <p:txEl>
                                              <p:pRg st="7" end="7"/>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grpId="0" nodeType="clickEffect">
                                  <p:stCondLst>
                                    <p:cond delay="0"/>
                                  </p:stCondLst>
                                  <p:childTnLst>
                                    <p:set>
                                      <p:cBhvr>
                                        <p:cTn id="99" dur="1" fill="hold">
                                          <p:stCondLst>
                                            <p:cond delay="0"/>
                                          </p:stCondLst>
                                        </p:cTn>
                                        <p:tgtEl>
                                          <p:spTgt spid="144408"/>
                                        </p:tgtEl>
                                        <p:attrNameLst>
                                          <p:attrName>style.visibility</p:attrName>
                                        </p:attrNameLst>
                                      </p:cBhvr>
                                      <p:to>
                                        <p:strVal val="visible"/>
                                      </p:to>
                                    </p:set>
                                    <p:animEffect transition="in" filter="dissolve">
                                      <p:cBhvr>
                                        <p:cTn id="100" dur="500"/>
                                        <p:tgtEl>
                                          <p:spTgt spid="144408"/>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44412"/>
                                        </p:tgtEl>
                                        <p:attrNameLst>
                                          <p:attrName>style.visibility</p:attrName>
                                        </p:attrNameLst>
                                      </p:cBhvr>
                                      <p:to>
                                        <p:strVal val="visible"/>
                                      </p:to>
                                    </p:set>
                                  </p:childTnLst>
                                </p:cTn>
                              </p:par>
                            </p:childTnLst>
                          </p:cTn>
                        </p:par>
                        <p:par>
                          <p:cTn id="105" fill="hold">
                            <p:stCondLst>
                              <p:cond delay="0"/>
                            </p:stCondLst>
                            <p:childTnLst>
                              <p:par>
                                <p:cTn id="106" presetID="2" presetClass="entr" presetSubtype="8" fill="hold" grpId="0" nodeType="afterEffect">
                                  <p:stCondLst>
                                    <p:cond delay="0"/>
                                  </p:stCondLst>
                                  <p:childTnLst>
                                    <p:set>
                                      <p:cBhvr>
                                        <p:cTn id="107" dur="1" fill="hold">
                                          <p:stCondLst>
                                            <p:cond delay="0"/>
                                          </p:stCondLst>
                                        </p:cTn>
                                        <p:tgtEl>
                                          <p:spTgt spid="144409"/>
                                        </p:tgtEl>
                                        <p:attrNameLst>
                                          <p:attrName>style.visibility</p:attrName>
                                        </p:attrNameLst>
                                      </p:cBhvr>
                                      <p:to>
                                        <p:strVal val="visible"/>
                                      </p:to>
                                    </p:set>
                                    <p:anim calcmode="lin" valueType="num">
                                      <p:cBhvr additive="base">
                                        <p:cTn id="108" dur="500" fill="hold"/>
                                        <p:tgtEl>
                                          <p:spTgt spid="144409"/>
                                        </p:tgtEl>
                                        <p:attrNameLst>
                                          <p:attrName>ppt_x</p:attrName>
                                        </p:attrNameLst>
                                      </p:cBhvr>
                                      <p:tavLst>
                                        <p:tav tm="0">
                                          <p:val>
                                            <p:strVal val="0-#ppt_w/2"/>
                                          </p:val>
                                        </p:tav>
                                        <p:tav tm="100000">
                                          <p:val>
                                            <p:strVal val="#ppt_x"/>
                                          </p:val>
                                        </p:tav>
                                      </p:tavLst>
                                    </p:anim>
                                    <p:anim calcmode="lin" valueType="num">
                                      <p:cBhvr additive="base">
                                        <p:cTn id="109" dur="500" fill="hold"/>
                                        <p:tgtEl>
                                          <p:spTgt spid="144409"/>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44414"/>
                                        </p:tgtEl>
                                        <p:attrNameLst>
                                          <p:attrName>style.visibility</p:attrName>
                                        </p:attrNameLst>
                                      </p:cBhvr>
                                      <p:to>
                                        <p:strVal val="visible"/>
                                      </p:to>
                                    </p:set>
                                  </p:childTnLst>
                                </p:cTn>
                              </p:par>
                            </p:childTnLst>
                          </p:cTn>
                        </p:par>
                        <p:par>
                          <p:cTn id="114" fill="hold">
                            <p:stCondLst>
                              <p:cond delay="0"/>
                            </p:stCondLst>
                            <p:childTnLst>
                              <p:par>
                                <p:cTn id="115" presetID="9" presetClass="entr" presetSubtype="0" fill="hold" grpId="0" nodeType="afterEffect">
                                  <p:stCondLst>
                                    <p:cond delay="0"/>
                                  </p:stCondLst>
                                  <p:childTnLst>
                                    <p:set>
                                      <p:cBhvr>
                                        <p:cTn id="116" dur="1" fill="hold">
                                          <p:stCondLst>
                                            <p:cond delay="0"/>
                                          </p:stCondLst>
                                        </p:cTn>
                                        <p:tgtEl>
                                          <p:spTgt spid="144410"/>
                                        </p:tgtEl>
                                        <p:attrNameLst>
                                          <p:attrName>style.visibility</p:attrName>
                                        </p:attrNameLst>
                                      </p:cBhvr>
                                      <p:to>
                                        <p:strVal val="visible"/>
                                      </p:to>
                                    </p:set>
                                    <p:animEffect transition="in" filter="dissolve">
                                      <p:cBhvr>
                                        <p:cTn id="117" dur="500"/>
                                        <p:tgtEl>
                                          <p:spTgt spid="144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9" grpId="0"/>
      <p:bldP spid="144400" grpId="0"/>
      <p:bldP spid="144401" grpId="0"/>
      <p:bldP spid="144402" grpId="0"/>
      <p:bldP spid="144403" grpId="0"/>
      <p:bldP spid="144404" grpId="0"/>
      <p:bldP spid="144405" grpId="0"/>
      <p:bldP spid="144406" grpId="0"/>
      <p:bldP spid="144407" grpId="0"/>
      <p:bldP spid="144408" grpId="0"/>
      <p:bldP spid="144409" grpId="0"/>
      <p:bldP spid="144410" grpId="0"/>
      <p:bldP spid="144411" grpId="0" animBg="1"/>
      <p:bldP spid="144412" grpId="0" animBg="1"/>
      <p:bldP spid="144413" grpId="0" animBg="1"/>
      <p:bldP spid="1444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3810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pPr>
            <a:r>
              <a:rPr lang="en-US" altLang="zh-CN" sz="3200">
                <a:solidFill>
                  <a:srgbClr val="0000CC"/>
                </a:solidFill>
              </a:rPr>
              <a:t>affect</a:t>
            </a:r>
          </a:p>
          <a:p>
            <a:pPr marL="342900" indent="-342900">
              <a:lnSpc>
                <a:spcPct val="90000"/>
              </a:lnSpc>
              <a:spcBef>
                <a:spcPct val="20000"/>
              </a:spcBef>
            </a:pPr>
            <a:r>
              <a:rPr lang="en-US" altLang="zh-CN" sz="3200">
                <a:solidFill>
                  <a:srgbClr val="0000CC"/>
                </a:solidFill>
              </a:rPr>
              <a:t>confident</a:t>
            </a:r>
          </a:p>
          <a:p>
            <a:pPr marL="342900" indent="-342900">
              <a:lnSpc>
                <a:spcPct val="90000"/>
              </a:lnSpc>
              <a:spcBef>
                <a:spcPct val="20000"/>
              </a:spcBef>
            </a:pPr>
            <a:r>
              <a:rPr lang="en-US" altLang="zh-CN" sz="3200">
                <a:solidFill>
                  <a:srgbClr val="0000CC"/>
                </a:solidFill>
              </a:rPr>
              <a:t>crowd</a:t>
            </a:r>
          </a:p>
          <a:p>
            <a:pPr marL="342900" indent="-342900">
              <a:lnSpc>
                <a:spcPct val="90000"/>
              </a:lnSpc>
              <a:spcBef>
                <a:spcPct val="20000"/>
              </a:spcBef>
            </a:pPr>
            <a:r>
              <a:rPr lang="en-US" altLang="zh-CN" sz="3200">
                <a:solidFill>
                  <a:srgbClr val="0000CC"/>
                </a:solidFill>
              </a:rPr>
              <a:t>mood</a:t>
            </a:r>
          </a:p>
          <a:p>
            <a:pPr marL="342900" indent="-342900">
              <a:lnSpc>
                <a:spcPct val="90000"/>
              </a:lnSpc>
              <a:spcBef>
                <a:spcPct val="20000"/>
              </a:spcBef>
            </a:pPr>
            <a:r>
              <a:rPr lang="en-US" altLang="zh-CN" sz="3200">
                <a:solidFill>
                  <a:srgbClr val="0000CC"/>
                </a:solidFill>
              </a:rPr>
              <a:t>spirit</a:t>
            </a:r>
          </a:p>
          <a:p>
            <a:pPr marL="342900" indent="-342900">
              <a:lnSpc>
                <a:spcPct val="90000"/>
              </a:lnSpc>
              <a:spcBef>
                <a:spcPct val="20000"/>
              </a:spcBef>
            </a:pPr>
            <a:r>
              <a:rPr lang="en-US" altLang="zh-CN" sz="3200">
                <a:solidFill>
                  <a:srgbClr val="0000CC"/>
                </a:solidFill>
              </a:rPr>
              <a:t>sadness</a:t>
            </a:r>
          </a:p>
          <a:p>
            <a:pPr marL="342900" indent="-342900">
              <a:lnSpc>
                <a:spcPct val="90000"/>
              </a:lnSpc>
              <a:spcBef>
                <a:spcPct val="20000"/>
              </a:spcBef>
            </a:pPr>
            <a:r>
              <a:rPr lang="en-US" altLang="zh-CN" sz="3200">
                <a:solidFill>
                  <a:srgbClr val="0000CC"/>
                </a:solidFill>
              </a:rPr>
              <a:t>unfair</a:t>
            </a:r>
          </a:p>
          <a:p>
            <a:pPr marL="342900" indent="-342900">
              <a:lnSpc>
                <a:spcPct val="90000"/>
              </a:lnSpc>
              <a:spcBef>
                <a:spcPct val="20000"/>
              </a:spcBef>
            </a:pPr>
            <a:r>
              <a:rPr lang="en-US" altLang="zh-CN" sz="3200">
                <a:solidFill>
                  <a:srgbClr val="0000CC"/>
                </a:solidFill>
              </a:rPr>
              <a:t>useless</a:t>
            </a:r>
          </a:p>
        </p:txBody>
      </p:sp>
      <p:sp>
        <p:nvSpPr>
          <p:cNvPr id="14339" name="Rectangle 3"/>
          <p:cNvSpPr>
            <a:spLocks noChangeArrowheads="1"/>
          </p:cNvSpPr>
          <p:nvPr/>
        </p:nvSpPr>
        <p:spPr bwMode="auto">
          <a:xfrm>
            <a:off x="3810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4400">
                <a:solidFill>
                  <a:schemeClr val="tx2"/>
                </a:solidFill>
              </a:rPr>
              <a:t>Review – word competition</a:t>
            </a:r>
          </a:p>
        </p:txBody>
      </p:sp>
      <p:sp>
        <p:nvSpPr>
          <p:cNvPr id="147460" name="Text Box 4"/>
          <p:cNvSpPr txBox="1">
            <a:spLocks noChangeArrowheads="1"/>
          </p:cNvSpPr>
          <p:nvPr/>
        </p:nvSpPr>
        <p:spPr bwMode="auto">
          <a:xfrm>
            <a:off x="4038600" y="1325563"/>
            <a:ext cx="1403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v. </a:t>
            </a:r>
            <a:r>
              <a:rPr lang="zh-CN" altLang="en-US" sz="3200">
                <a:solidFill>
                  <a:srgbClr val="FF3300"/>
                </a:solidFill>
                <a:latin typeface="Times New Roman" panose="02020603050405020304" pitchFamily="18" charset="0"/>
              </a:rPr>
              <a:t>影响</a:t>
            </a:r>
          </a:p>
        </p:txBody>
      </p:sp>
      <p:sp>
        <p:nvSpPr>
          <p:cNvPr id="147461" name="Text Box 5"/>
          <p:cNvSpPr txBox="1">
            <a:spLocks noChangeArrowheads="1"/>
          </p:cNvSpPr>
          <p:nvPr/>
        </p:nvSpPr>
        <p:spPr bwMode="auto">
          <a:xfrm>
            <a:off x="4038600" y="1782763"/>
            <a:ext cx="41354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adj. </a:t>
            </a:r>
            <a:r>
              <a:rPr lang="zh-CN" altLang="en-US" sz="3200">
                <a:solidFill>
                  <a:srgbClr val="FF3300"/>
                </a:solidFill>
                <a:latin typeface="Times New Roman" panose="02020603050405020304" pitchFamily="18" charset="0"/>
              </a:rPr>
              <a:t>自信的、有信心的</a:t>
            </a:r>
          </a:p>
        </p:txBody>
      </p:sp>
      <p:sp>
        <p:nvSpPr>
          <p:cNvPr id="147462" name="Text Box 6"/>
          <p:cNvSpPr txBox="1">
            <a:spLocks noChangeArrowheads="1"/>
          </p:cNvSpPr>
          <p:nvPr/>
        </p:nvSpPr>
        <p:spPr bwMode="auto">
          <a:xfrm>
            <a:off x="4038600" y="2392363"/>
            <a:ext cx="4248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v. </a:t>
            </a:r>
            <a:r>
              <a:rPr lang="zh-CN" altLang="en-US" sz="3200">
                <a:solidFill>
                  <a:srgbClr val="FF3300"/>
                </a:solidFill>
                <a:latin typeface="Times New Roman" panose="02020603050405020304" pitchFamily="18" charset="0"/>
              </a:rPr>
              <a:t>拥挤、群聚；</a:t>
            </a:r>
            <a:r>
              <a:rPr lang="en-US" altLang="zh-CN" sz="3200">
                <a:solidFill>
                  <a:srgbClr val="FF3300"/>
                </a:solidFill>
                <a:latin typeface="Times New Roman" panose="02020603050405020304" pitchFamily="18" charset="0"/>
              </a:rPr>
              <a:t>n. </a:t>
            </a:r>
            <a:r>
              <a:rPr lang="zh-CN" altLang="en-US" sz="3200">
                <a:solidFill>
                  <a:srgbClr val="FF3300"/>
                </a:solidFill>
                <a:latin typeface="Times New Roman" panose="02020603050405020304" pitchFamily="18" charset="0"/>
              </a:rPr>
              <a:t>人群</a:t>
            </a:r>
          </a:p>
        </p:txBody>
      </p:sp>
      <p:sp>
        <p:nvSpPr>
          <p:cNvPr id="147463" name="Text Box 7"/>
          <p:cNvSpPr txBox="1">
            <a:spLocks noChangeArrowheads="1"/>
          </p:cNvSpPr>
          <p:nvPr/>
        </p:nvSpPr>
        <p:spPr bwMode="auto">
          <a:xfrm>
            <a:off x="4038600" y="2849563"/>
            <a:ext cx="2622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n. </a:t>
            </a:r>
            <a:r>
              <a:rPr lang="zh-CN" altLang="en-US" sz="3200">
                <a:solidFill>
                  <a:srgbClr val="FF3300"/>
                </a:solidFill>
                <a:latin typeface="Times New Roman" panose="02020603050405020304" pitchFamily="18" charset="0"/>
              </a:rPr>
              <a:t>心情、情绪</a:t>
            </a:r>
          </a:p>
        </p:txBody>
      </p:sp>
      <p:sp>
        <p:nvSpPr>
          <p:cNvPr id="147464" name="Text Box 8"/>
          <p:cNvSpPr txBox="1">
            <a:spLocks noChangeArrowheads="1"/>
          </p:cNvSpPr>
          <p:nvPr/>
        </p:nvSpPr>
        <p:spPr bwMode="auto">
          <a:xfrm>
            <a:off x="4038600" y="3382963"/>
            <a:ext cx="3841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n. </a:t>
            </a:r>
            <a:r>
              <a:rPr lang="zh-CN" altLang="en-US" sz="3200">
                <a:solidFill>
                  <a:srgbClr val="FF3300"/>
                </a:solidFill>
                <a:latin typeface="Times New Roman" panose="02020603050405020304" pitchFamily="18" charset="0"/>
              </a:rPr>
              <a:t>情绪、心境、精神</a:t>
            </a:r>
          </a:p>
        </p:txBody>
      </p:sp>
      <p:sp>
        <p:nvSpPr>
          <p:cNvPr id="147465" name="Text Box 9"/>
          <p:cNvSpPr txBox="1">
            <a:spLocks noChangeArrowheads="1"/>
          </p:cNvSpPr>
          <p:nvPr/>
        </p:nvSpPr>
        <p:spPr bwMode="auto">
          <a:xfrm>
            <a:off x="4038600" y="3916363"/>
            <a:ext cx="26225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n. </a:t>
            </a:r>
            <a:r>
              <a:rPr lang="zh-CN" altLang="en-US" sz="3200">
                <a:solidFill>
                  <a:srgbClr val="FF3300"/>
                </a:solidFill>
                <a:latin typeface="Times New Roman" panose="02020603050405020304" pitchFamily="18" charset="0"/>
              </a:rPr>
              <a:t>悲哀、忧伤</a:t>
            </a:r>
          </a:p>
        </p:txBody>
      </p:sp>
      <p:sp>
        <p:nvSpPr>
          <p:cNvPr id="147466" name="Text Box 10"/>
          <p:cNvSpPr txBox="1">
            <a:spLocks noChangeArrowheads="1"/>
          </p:cNvSpPr>
          <p:nvPr/>
        </p:nvSpPr>
        <p:spPr bwMode="auto">
          <a:xfrm>
            <a:off x="4038600" y="4449763"/>
            <a:ext cx="2509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adj. </a:t>
            </a:r>
            <a:r>
              <a:rPr lang="zh-CN" altLang="en-US" sz="3200">
                <a:solidFill>
                  <a:srgbClr val="FF3300"/>
                </a:solidFill>
                <a:latin typeface="Times New Roman" panose="02020603050405020304" pitchFamily="18" charset="0"/>
              </a:rPr>
              <a:t>不公平的</a:t>
            </a:r>
          </a:p>
        </p:txBody>
      </p:sp>
      <p:sp>
        <p:nvSpPr>
          <p:cNvPr id="147469" name="Text Box 13"/>
          <p:cNvSpPr txBox="1">
            <a:spLocks noChangeArrowheads="1"/>
          </p:cNvSpPr>
          <p:nvPr/>
        </p:nvSpPr>
        <p:spPr bwMode="auto">
          <a:xfrm>
            <a:off x="4038600" y="4953000"/>
            <a:ext cx="21034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Times New Roman" panose="02020603050405020304" pitchFamily="18" charset="0"/>
              </a:rPr>
              <a:t>adj. </a:t>
            </a:r>
            <a:r>
              <a:rPr lang="zh-CN" altLang="en-US" sz="3200">
                <a:solidFill>
                  <a:srgbClr val="FF3300"/>
                </a:solidFill>
                <a:latin typeface="Times New Roman" panose="02020603050405020304" pitchFamily="18" charset="0"/>
              </a:rPr>
              <a:t>无用的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7458">
                                            <p:txEl>
                                              <p:pRg st="0" end="0"/>
                                            </p:txEl>
                                          </p:spTgt>
                                        </p:tgtEl>
                                        <p:attrNameLst>
                                          <p:attrName>style.visibility</p:attrName>
                                        </p:attrNameLst>
                                      </p:cBhvr>
                                      <p:to>
                                        <p:strVal val="visible"/>
                                      </p:to>
                                    </p:set>
                                    <p:anim calcmode="lin" valueType="num">
                                      <p:cBhvr additive="base">
                                        <p:cTn id="7" dur="500" fill="hold"/>
                                        <p:tgtEl>
                                          <p:spTgt spid="1474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74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47460"/>
                                        </p:tgtEl>
                                        <p:attrNameLst>
                                          <p:attrName>style.visibility</p:attrName>
                                        </p:attrNameLst>
                                      </p:cBhvr>
                                      <p:to>
                                        <p:strVal val="visible"/>
                                      </p:to>
                                    </p:set>
                                    <p:animEffect transition="in" filter="dissolve">
                                      <p:cBhvr>
                                        <p:cTn id="13" dur="500"/>
                                        <p:tgtEl>
                                          <p:spTgt spid="14746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47458">
                                            <p:txEl>
                                              <p:pRg st="1" end="1"/>
                                            </p:txEl>
                                          </p:spTgt>
                                        </p:tgtEl>
                                        <p:attrNameLst>
                                          <p:attrName>style.visibility</p:attrName>
                                        </p:attrNameLst>
                                      </p:cBhvr>
                                      <p:to>
                                        <p:strVal val="visible"/>
                                      </p:to>
                                    </p:set>
                                    <p:anim calcmode="lin" valueType="num">
                                      <p:cBhvr additive="base">
                                        <p:cTn id="18" dur="500" fill="hold"/>
                                        <p:tgtEl>
                                          <p:spTgt spid="14745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74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47461"/>
                                        </p:tgtEl>
                                        <p:attrNameLst>
                                          <p:attrName>style.visibility</p:attrName>
                                        </p:attrNameLst>
                                      </p:cBhvr>
                                      <p:to>
                                        <p:strVal val="visible"/>
                                      </p:to>
                                    </p:set>
                                    <p:animEffect transition="in" filter="dissolve">
                                      <p:cBhvr>
                                        <p:cTn id="24" dur="500"/>
                                        <p:tgtEl>
                                          <p:spTgt spid="14746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47458">
                                            <p:txEl>
                                              <p:pRg st="2" end="2"/>
                                            </p:txEl>
                                          </p:spTgt>
                                        </p:tgtEl>
                                        <p:attrNameLst>
                                          <p:attrName>style.visibility</p:attrName>
                                        </p:attrNameLst>
                                      </p:cBhvr>
                                      <p:to>
                                        <p:strVal val="visible"/>
                                      </p:to>
                                    </p:set>
                                    <p:anim calcmode="lin" valueType="num">
                                      <p:cBhvr additive="base">
                                        <p:cTn id="29" dur="500" fill="hold"/>
                                        <p:tgtEl>
                                          <p:spTgt spid="147458">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47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47462"/>
                                        </p:tgtEl>
                                        <p:attrNameLst>
                                          <p:attrName>style.visibility</p:attrName>
                                        </p:attrNameLst>
                                      </p:cBhvr>
                                      <p:to>
                                        <p:strVal val="visible"/>
                                      </p:to>
                                    </p:set>
                                    <p:animEffect transition="in" filter="dissolve">
                                      <p:cBhvr>
                                        <p:cTn id="35" dur="500"/>
                                        <p:tgtEl>
                                          <p:spTgt spid="14746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47458">
                                            <p:txEl>
                                              <p:pRg st="3" end="3"/>
                                            </p:txEl>
                                          </p:spTgt>
                                        </p:tgtEl>
                                        <p:attrNameLst>
                                          <p:attrName>style.visibility</p:attrName>
                                        </p:attrNameLst>
                                      </p:cBhvr>
                                      <p:to>
                                        <p:strVal val="visible"/>
                                      </p:to>
                                    </p:set>
                                    <p:anim calcmode="lin" valueType="num">
                                      <p:cBhvr additive="base">
                                        <p:cTn id="40" dur="500" fill="hold"/>
                                        <p:tgtEl>
                                          <p:spTgt spid="147458">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474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47463"/>
                                        </p:tgtEl>
                                        <p:attrNameLst>
                                          <p:attrName>style.visibility</p:attrName>
                                        </p:attrNameLst>
                                      </p:cBhvr>
                                      <p:to>
                                        <p:strVal val="visible"/>
                                      </p:to>
                                    </p:set>
                                    <p:animEffect transition="in" filter="dissolve">
                                      <p:cBhvr>
                                        <p:cTn id="46" dur="500"/>
                                        <p:tgtEl>
                                          <p:spTgt spid="147463"/>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47458">
                                            <p:txEl>
                                              <p:pRg st="4" end="4"/>
                                            </p:txEl>
                                          </p:spTgt>
                                        </p:tgtEl>
                                        <p:attrNameLst>
                                          <p:attrName>style.visibility</p:attrName>
                                        </p:attrNameLst>
                                      </p:cBhvr>
                                      <p:to>
                                        <p:strVal val="visible"/>
                                      </p:to>
                                    </p:set>
                                    <p:anim calcmode="lin" valueType="num">
                                      <p:cBhvr additive="base">
                                        <p:cTn id="51" dur="500" fill="hold"/>
                                        <p:tgtEl>
                                          <p:spTgt spid="147458">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474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47464"/>
                                        </p:tgtEl>
                                        <p:attrNameLst>
                                          <p:attrName>style.visibility</p:attrName>
                                        </p:attrNameLst>
                                      </p:cBhvr>
                                      <p:to>
                                        <p:strVal val="visible"/>
                                      </p:to>
                                    </p:set>
                                    <p:animEffect transition="in" filter="dissolve">
                                      <p:cBhvr>
                                        <p:cTn id="57" dur="500"/>
                                        <p:tgtEl>
                                          <p:spTgt spid="147464"/>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47458">
                                            <p:txEl>
                                              <p:pRg st="5" end="5"/>
                                            </p:txEl>
                                          </p:spTgt>
                                        </p:tgtEl>
                                        <p:attrNameLst>
                                          <p:attrName>style.visibility</p:attrName>
                                        </p:attrNameLst>
                                      </p:cBhvr>
                                      <p:to>
                                        <p:strVal val="visible"/>
                                      </p:to>
                                    </p:set>
                                    <p:anim calcmode="lin" valueType="num">
                                      <p:cBhvr additive="base">
                                        <p:cTn id="62" dur="500" fill="hold"/>
                                        <p:tgtEl>
                                          <p:spTgt spid="147458">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14745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9" presetClass="entr" presetSubtype="0" fill="hold" grpId="0" nodeType="clickEffect">
                                  <p:stCondLst>
                                    <p:cond delay="0"/>
                                  </p:stCondLst>
                                  <p:childTnLst>
                                    <p:set>
                                      <p:cBhvr>
                                        <p:cTn id="67" dur="1" fill="hold">
                                          <p:stCondLst>
                                            <p:cond delay="0"/>
                                          </p:stCondLst>
                                        </p:cTn>
                                        <p:tgtEl>
                                          <p:spTgt spid="147465"/>
                                        </p:tgtEl>
                                        <p:attrNameLst>
                                          <p:attrName>style.visibility</p:attrName>
                                        </p:attrNameLst>
                                      </p:cBhvr>
                                      <p:to>
                                        <p:strVal val="visible"/>
                                      </p:to>
                                    </p:set>
                                    <p:animEffect transition="in" filter="dissolve">
                                      <p:cBhvr>
                                        <p:cTn id="68" dur="500"/>
                                        <p:tgtEl>
                                          <p:spTgt spid="147465"/>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47458">
                                            <p:txEl>
                                              <p:pRg st="6" end="6"/>
                                            </p:txEl>
                                          </p:spTgt>
                                        </p:tgtEl>
                                        <p:attrNameLst>
                                          <p:attrName>style.visibility</p:attrName>
                                        </p:attrNameLst>
                                      </p:cBhvr>
                                      <p:to>
                                        <p:strVal val="visible"/>
                                      </p:to>
                                    </p:set>
                                    <p:anim calcmode="lin" valueType="num">
                                      <p:cBhvr additive="base">
                                        <p:cTn id="73" dur="500" fill="hold"/>
                                        <p:tgtEl>
                                          <p:spTgt spid="147458">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4745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147466"/>
                                        </p:tgtEl>
                                        <p:attrNameLst>
                                          <p:attrName>style.visibility</p:attrName>
                                        </p:attrNameLst>
                                      </p:cBhvr>
                                      <p:to>
                                        <p:strVal val="visible"/>
                                      </p:to>
                                    </p:set>
                                    <p:animEffect transition="in" filter="dissolve">
                                      <p:cBhvr>
                                        <p:cTn id="79" dur="500"/>
                                        <p:tgtEl>
                                          <p:spTgt spid="147466"/>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147458">
                                            <p:txEl>
                                              <p:pRg st="7" end="7"/>
                                            </p:txEl>
                                          </p:spTgt>
                                        </p:tgtEl>
                                        <p:attrNameLst>
                                          <p:attrName>style.visibility</p:attrName>
                                        </p:attrNameLst>
                                      </p:cBhvr>
                                      <p:to>
                                        <p:strVal val="visible"/>
                                      </p:to>
                                    </p:set>
                                    <p:anim calcmode="lin" valueType="num">
                                      <p:cBhvr additive="base">
                                        <p:cTn id="84" dur="500" fill="hold"/>
                                        <p:tgtEl>
                                          <p:spTgt spid="147458">
                                            <p:txEl>
                                              <p:pRg st="7" end="7"/>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14745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grpId="0" nodeType="clickEffect">
                                  <p:stCondLst>
                                    <p:cond delay="0"/>
                                  </p:stCondLst>
                                  <p:childTnLst>
                                    <p:set>
                                      <p:cBhvr>
                                        <p:cTn id="89" dur="1" fill="hold">
                                          <p:stCondLst>
                                            <p:cond delay="0"/>
                                          </p:stCondLst>
                                        </p:cTn>
                                        <p:tgtEl>
                                          <p:spTgt spid="147469"/>
                                        </p:tgtEl>
                                        <p:attrNameLst>
                                          <p:attrName>style.visibility</p:attrName>
                                        </p:attrNameLst>
                                      </p:cBhvr>
                                      <p:to>
                                        <p:strVal val="visible"/>
                                      </p:to>
                                    </p:set>
                                    <p:animEffect transition="in" filter="dissolve">
                                      <p:cBhvr>
                                        <p:cTn id="90" dur="500"/>
                                        <p:tgtEl>
                                          <p:spTgt spid="147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p:bldP spid="147461" grpId="0"/>
      <p:bldP spid="147462" grpId="0"/>
      <p:bldP spid="147463" grpId="0"/>
      <p:bldP spid="147464" grpId="0"/>
      <p:bldP spid="147465" grpId="0"/>
      <p:bldP spid="147466" grpId="0"/>
      <p:bldP spid="14746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229600" cy="792163"/>
          </a:xfrm>
        </p:spPr>
        <p:txBody>
          <a:bodyPr/>
          <a:lstStyle/>
          <a:p>
            <a:pPr eaLnBrk="1" hangingPunct="1"/>
            <a:r>
              <a:rPr lang="en-US" altLang="zh-CN" dirty="0" smtClean="0"/>
              <a:t>Review – sentence competition</a:t>
            </a:r>
          </a:p>
        </p:txBody>
      </p:sp>
      <p:sp>
        <p:nvSpPr>
          <p:cNvPr id="148483" name="Rectangle 3"/>
          <p:cNvSpPr>
            <a:spLocks noGrp="1" noChangeArrowheads="1"/>
          </p:cNvSpPr>
          <p:nvPr>
            <p:ph idx="1"/>
          </p:nvPr>
        </p:nvSpPr>
        <p:spPr>
          <a:xfrm>
            <a:off x="457200" y="1325563"/>
            <a:ext cx="8305800" cy="5029200"/>
          </a:xfrm>
        </p:spPr>
        <p:txBody>
          <a:bodyPr/>
          <a:lstStyle/>
          <a:p>
            <a:pPr marL="609600" indent="-609600" eaLnBrk="1" hangingPunct="1">
              <a:lnSpc>
                <a:spcPct val="125000"/>
              </a:lnSpc>
            </a:pPr>
            <a:r>
              <a:rPr lang="zh-CN" altLang="en-US" sz="3200" dirty="0" smtClean="0"/>
              <a:t>我感到很孤单，眼中充满泪水。</a:t>
            </a:r>
          </a:p>
          <a:p>
            <a:pPr marL="609600" indent="-609600" eaLnBrk="1" hangingPunct="1">
              <a:lnSpc>
                <a:spcPct val="125000"/>
              </a:lnSpc>
            </a:pPr>
            <a:endParaRPr lang="zh-CN" altLang="en-US" sz="3200" dirty="0" smtClean="0"/>
          </a:p>
          <a:p>
            <a:pPr marL="609600" indent="-609600" eaLnBrk="1" hangingPunct="1">
              <a:lnSpc>
                <a:spcPct val="125000"/>
              </a:lnSpc>
            </a:pPr>
            <a:r>
              <a:rPr lang="zh-CN" altLang="en-US" sz="3200" dirty="0" smtClean="0"/>
              <a:t>城市喧嚣的</a:t>
            </a:r>
            <a:r>
              <a:rPr lang="en-US" altLang="zh-CN" sz="3200" dirty="0" smtClean="0"/>
              <a:t>(noisy)</a:t>
            </a:r>
            <a:r>
              <a:rPr lang="zh-CN" altLang="en-US" sz="3200" dirty="0" smtClean="0"/>
              <a:t>夜晚使我难以入睡。</a:t>
            </a:r>
          </a:p>
          <a:p>
            <a:pPr marL="609600" indent="-609600" eaLnBrk="1" hangingPunct="1">
              <a:lnSpc>
                <a:spcPct val="125000"/>
              </a:lnSpc>
            </a:pPr>
            <a:endParaRPr lang="zh-CN" altLang="en-US" sz="3200" dirty="0" smtClean="0"/>
          </a:p>
          <a:p>
            <a:pPr marL="609600" indent="-609600" eaLnBrk="1" hangingPunct="1">
              <a:lnSpc>
                <a:spcPct val="125000"/>
              </a:lnSpc>
            </a:pPr>
            <a:r>
              <a:rPr lang="zh-CN" altLang="en-US" sz="3200" dirty="0" smtClean="0"/>
              <a:t>颜色会影响我的感受和心情。</a:t>
            </a:r>
          </a:p>
        </p:txBody>
      </p:sp>
      <p:sp>
        <p:nvSpPr>
          <p:cNvPr id="148484" name="Text Box 4"/>
          <p:cNvSpPr txBox="1">
            <a:spLocks noChangeArrowheads="1"/>
          </p:cNvSpPr>
          <p:nvPr/>
        </p:nvSpPr>
        <p:spPr bwMode="auto">
          <a:xfrm>
            <a:off x="228600" y="2057400"/>
            <a:ext cx="868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Arial Narrow" panose="020B0606020202030204" pitchFamily="34" charset="0"/>
              </a:rPr>
              <a:t>I feel very lonely and my eyes fill with /are full of  tears. </a:t>
            </a:r>
          </a:p>
        </p:txBody>
      </p:sp>
      <p:sp>
        <p:nvSpPr>
          <p:cNvPr id="148485" name="Text Box 5"/>
          <p:cNvSpPr txBox="1">
            <a:spLocks noChangeArrowheads="1"/>
          </p:cNvSpPr>
          <p:nvPr/>
        </p:nvSpPr>
        <p:spPr bwMode="auto">
          <a:xfrm>
            <a:off x="228600" y="3581400"/>
            <a:ext cx="891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Arial Narrow" panose="020B0606020202030204" pitchFamily="34" charset="0"/>
              </a:rPr>
              <a:t>The noisy night of the city makes me have trouble sleeping.</a:t>
            </a:r>
          </a:p>
        </p:txBody>
      </p:sp>
      <p:sp>
        <p:nvSpPr>
          <p:cNvPr id="148486" name="Text Box 6"/>
          <p:cNvSpPr txBox="1">
            <a:spLocks noChangeArrowheads="1"/>
          </p:cNvSpPr>
          <p:nvPr/>
        </p:nvSpPr>
        <p:spPr bwMode="auto">
          <a:xfrm>
            <a:off x="228600" y="4953000"/>
            <a:ext cx="891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dirty="0">
                <a:solidFill>
                  <a:srgbClr val="FF3300"/>
                </a:solidFill>
                <a:latin typeface="Arial Narrow" panose="020B0606020202030204" pitchFamily="34" charset="0"/>
              </a:rPr>
              <a:t>Colors can affect my feelings and moods.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Effect transition="in" filter="strips(downRight)">
                                      <p:cBhvr>
                                        <p:cTn id="7" dur="500"/>
                                        <p:tgtEl>
                                          <p:spTgt spid="148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8484"/>
                                        </p:tgtEl>
                                        <p:attrNameLst>
                                          <p:attrName>style.visibility</p:attrName>
                                        </p:attrNameLst>
                                      </p:cBhvr>
                                      <p:to>
                                        <p:strVal val="visible"/>
                                      </p:to>
                                    </p:set>
                                    <p:animEffect transition="in" filter="checkerboard(across)">
                                      <p:cBhvr>
                                        <p:cTn id="12" dur="500"/>
                                        <p:tgtEl>
                                          <p:spTgt spid="148484"/>
                                        </p:tgtEl>
                                      </p:cBhvr>
                                    </p:animEffect>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nodeType="clickEffect">
                                  <p:stCondLst>
                                    <p:cond delay="0"/>
                                  </p:stCondLst>
                                  <p:childTnLst>
                                    <p:set>
                                      <p:cBhvr>
                                        <p:cTn id="16" dur="1" fill="hold">
                                          <p:stCondLst>
                                            <p:cond delay="0"/>
                                          </p:stCondLst>
                                        </p:cTn>
                                        <p:tgtEl>
                                          <p:spTgt spid="148483">
                                            <p:txEl>
                                              <p:pRg st="2" end="2"/>
                                            </p:txEl>
                                          </p:spTgt>
                                        </p:tgtEl>
                                        <p:attrNameLst>
                                          <p:attrName>style.visibility</p:attrName>
                                        </p:attrNameLst>
                                      </p:cBhvr>
                                      <p:to>
                                        <p:strVal val="visible"/>
                                      </p:to>
                                    </p:set>
                                    <p:anim calcmode="lin" valueType="num">
                                      <p:cBhvr>
                                        <p:cTn id="17" dur="500" fill="hold"/>
                                        <p:tgtEl>
                                          <p:spTgt spid="148483">
                                            <p:txEl>
                                              <p:pRg st="2" end="2"/>
                                            </p:txEl>
                                          </p:spTgt>
                                        </p:tgtEl>
                                        <p:attrNameLst>
                                          <p:attrName>ppt_w</p:attrName>
                                        </p:attrNameLst>
                                      </p:cBhvr>
                                      <p:tavLst>
                                        <p:tav tm="0">
                                          <p:val>
                                            <p:strVal val="#ppt_w*0.05"/>
                                          </p:val>
                                        </p:tav>
                                        <p:tav tm="100000">
                                          <p:val>
                                            <p:strVal val="#ppt_w"/>
                                          </p:val>
                                        </p:tav>
                                      </p:tavLst>
                                    </p:anim>
                                    <p:anim calcmode="lin" valueType="num">
                                      <p:cBhvr>
                                        <p:cTn id="18" dur="500" fill="hold"/>
                                        <p:tgtEl>
                                          <p:spTgt spid="148483">
                                            <p:txEl>
                                              <p:pRg st="2" end="2"/>
                                            </p:txEl>
                                          </p:spTgt>
                                        </p:tgtEl>
                                        <p:attrNameLst>
                                          <p:attrName>ppt_h</p:attrName>
                                        </p:attrNameLst>
                                      </p:cBhvr>
                                      <p:tavLst>
                                        <p:tav tm="0">
                                          <p:val>
                                            <p:strVal val="#ppt_h"/>
                                          </p:val>
                                        </p:tav>
                                        <p:tav tm="100000">
                                          <p:val>
                                            <p:strVal val="#ppt_h"/>
                                          </p:val>
                                        </p:tav>
                                      </p:tavLst>
                                    </p:anim>
                                    <p:anim calcmode="lin" valueType="num">
                                      <p:cBhvr>
                                        <p:cTn id="19" dur="500" fill="hold"/>
                                        <p:tgtEl>
                                          <p:spTgt spid="148483">
                                            <p:txEl>
                                              <p:pRg st="2" end="2"/>
                                            </p:txEl>
                                          </p:spTgt>
                                        </p:tgtEl>
                                        <p:attrNameLst>
                                          <p:attrName>ppt_x</p:attrName>
                                        </p:attrNameLst>
                                      </p:cBhvr>
                                      <p:tavLst>
                                        <p:tav tm="0">
                                          <p:val>
                                            <p:strVal val="#ppt_x-.2"/>
                                          </p:val>
                                        </p:tav>
                                        <p:tav tm="100000">
                                          <p:val>
                                            <p:strVal val="#ppt_x"/>
                                          </p:val>
                                        </p:tav>
                                      </p:tavLst>
                                    </p:anim>
                                    <p:anim calcmode="lin" valueType="num">
                                      <p:cBhvr>
                                        <p:cTn id="20" dur="500" fill="hold"/>
                                        <p:tgtEl>
                                          <p:spTgt spid="148483">
                                            <p:txEl>
                                              <p:pRg st="2" end="2"/>
                                            </p:txEl>
                                          </p:spTgt>
                                        </p:tgtEl>
                                        <p:attrNameLst>
                                          <p:attrName>ppt_y</p:attrName>
                                        </p:attrNameLst>
                                      </p:cBhvr>
                                      <p:tavLst>
                                        <p:tav tm="0">
                                          <p:val>
                                            <p:strVal val="#ppt_y"/>
                                          </p:val>
                                        </p:tav>
                                        <p:tav tm="100000">
                                          <p:val>
                                            <p:strVal val="#ppt_y"/>
                                          </p:val>
                                        </p:tav>
                                      </p:tavLst>
                                    </p:anim>
                                    <p:animEffect transition="in" filter="fade">
                                      <p:cBhvr>
                                        <p:cTn id="21" dur="500"/>
                                        <p:tgtEl>
                                          <p:spTgt spid="14848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48485"/>
                                        </p:tgtEl>
                                        <p:attrNameLst>
                                          <p:attrName>style.visibility</p:attrName>
                                        </p:attrNameLst>
                                      </p:cBhvr>
                                      <p:to>
                                        <p:strVal val="visible"/>
                                      </p:to>
                                    </p:set>
                                    <p:animEffect transition="in" filter="checkerboard(across)">
                                      <p:cBhvr>
                                        <p:cTn id="26" dur="500"/>
                                        <p:tgtEl>
                                          <p:spTgt spid="148485"/>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6" fill="hold" nodeType="clickEffect">
                                  <p:stCondLst>
                                    <p:cond delay="0"/>
                                  </p:stCondLst>
                                  <p:childTnLst>
                                    <p:set>
                                      <p:cBhvr>
                                        <p:cTn id="30" dur="1" fill="hold">
                                          <p:stCondLst>
                                            <p:cond delay="0"/>
                                          </p:stCondLst>
                                        </p:cTn>
                                        <p:tgtEl>
                                          <p:spTgt spid="148483">
                                            <p:txEl>
                                              <p:pRg st="4" end="4"/>
                                            </p:txEl>
                                          </p:spTgt>
                                        </p:tgtEl>
                                        <p:attrNameLst>
                                          <p:attrName>style.visibility</p:attrName>
                                        </p:attrNameLst>
                                      </p:cBhvr>
                                      <p:to>
                                        <p:strVal val="visible"/>
                                      </p:to>
                                    </p:set>
                                    <p:animEffect transition="in" filter="barn(inHorizontal)">
                                      <p:cBhvr>
                                        <p:cTn id="31" dur="500"/>
                                        <p:tgtEl>
                                          <p:spTgt spid="14848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48486"/>
                                        </p:tgtEl>
                                        <p:attrNameLst>
                                          <p:attrName>style.visibility</p:attrName>
                                        </p:attrNameLst>
                                      </p:cBhvr>
                                      <p:to>
                                        <p:strVal val="visible"/>
                                      </p:to>
                                    </p:set>
                                    <p:animEffect transition="in" filter="checkerboard(across)">
                                      <p:cBhvr>
                                        <p:cTn id="36" dur="500"/>
                                        <p:tgtEl>
                                          <p:spTgt spid="148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4" grpId="0"/>
      <p:bldP spid="148485" grpId="0"/>
      <p:bldP spid="1484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457200" y="304800"/>
            <a:ext cx="8229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4400">
                <a:solidFill>
                  <a:schemeClr val="tx2"/>
                </a:solidFill>
              </a:rPr>
              <a:t>Review – sentence competition</a:t>
            </a:r>
          </a:p>
        </p:txBody>
      </p:sp>
      <p:sp>
        <p:nvSpPr>
          <p:cNvPr id="149509" name="Rectangle 5"/>
          <p:cNvSpPr>
            <a:spLocks noChangeArrowheads="1"/>
          </p:cNvSpPr>
          <p:nvPr/>
        </p:nvSpPr>
        <p:spPr bwMode="auto">
          <a:xfrm>
            <a:off x="457200" y="1325563"/>
            <a:ext cx="8305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125000"/>
              </a:lnSpc>
              <a:spcBef>
                <a:spcPct val="20000"/>
              </a:spcBef>
              <a:buFontTx/>
              <a:buChar char="•"/>
            </a:pPr>
            <a:r>
              <a:rPr lang="zh-CN" altLang="en-US" sz="3200" dirty="0"/>
              <a:t>橙色和黄色给以我自信</a:t>
            </a:r>
            <a:r>
              <a:rPr lang="en-US" altLang="zh-CN" sz="3200" dirty="0"/>
              <a:t>(confident)</a:t>
            </a:r>
            <a:r>
              <a:rPr lang="zh-CN" altLang="en-US" sz="3200" dirty="0"/>
              <a:t>。</a:t>
            </a:r>
          </a:p>
          <a:p>
            <a:pPr marL="609600" indent="-609600">
              <a:lnSpc>
                <a:spcPct val="125000"/>
              </a:lnSpc>
              <a:spcBef>
                <a:spcPct val="20000"/>
              </a:spcBef>
              <a:buFontTx/>
              <a:buChar char="•"/>
            </a:pPr>
            <a:endParaRPr lang="zh-CN" altLang="en-US" sz="3200" dirty="0"/>
          </a:p>
          <a:p>
            <a:pPr marL="609600" indent="-609600">
              <a:lnSpc>
                <a:spcPct val="125000"/>
              </a:lnSpc>
              <a:spcBef>
                <a:spcPct val="20000"/>
              </a:spcBef>
              <a:buFontTx/>
              <a:buChar char="•"/>
            </a:pPr>
            <a:r>
              <a:rPr lang="zh-CN" altLang="en-US" sz="3200" dirty="0"/>
              <a:t>蓝色和白色会让我平静</a:t>
            </a:r>
            <a:r>
              <a:rPr lang="en-US" altLang="zh-CN" sz="3200" dirty="0"/>
              <a:t>(calm down)</a:t>
            </a:r>
            <a:r>
              <a:rPr lang="zh-CN" altLang="en-US" sz="3200" dirty="0"/>
              <a:t>。</a:t>
            </a:r>
          </a:p>
          <a:p>
            <a:pPr marL="609600" indent="-609600">
              <a:lnSpc>
                <a:spcPct val="125000"/>
              </a:lnSpc>
              <a:spcBef>
                <a:spcPct val="20000"/>
              </a:spcBef>
              <a:buFontTx/>
              <a:buChar char="•"/>
            </a:pPr>
            <a:endParaRPr lang="zh-CN" altLang="en-US" sz="3200" dirty="0"/>
          </a:p>
          <a:p>
            <a:pPr marL="609600" indent="-609600">
              <a:lnSpc>
                <a:spcPct val="125000"/>
              </a:lnSpc>
              <a:spcBef>
                <a:spcPct val="20000"/>
              </a:spcBef>
              <a:buFontTx/>
              <a:buChar char="•"/>
            </a:pPr>
            <a:r>
              <a:rPr lang="zh-CN" altLang="en-US" sz="3200" dirty="0"/>
              <a:t>每当我和朋友们谈起汶川地震时，这总是让我难过。</a:t>
            </a:r>
          </a:p>
        </p:txBody>
      </p:sp>
      <p:sp>
        <p:nvSpPr>
          <p:cNvPr id="149510" name="Text Box 6"/>
          <p:cNvSpPr txBox="1">
            <a:spLocks noChangeArrowheads="1"/>
          </p:cNvSpPr>
          <p:nvPr/>
        </p:nvSpPr>
        <p:spPr bwMode="auto">
          <a:xfrm>
            <a:off x="228600" y="2057400"/>
            <a:ext cx="7010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Arial Narrow" panose="020B0606020202030204" pitchFamily="34" charset="0"/>
              </a:rPr>
              <a:t>Orange and yellow make me feel confident. </a:t>
            </a:r>
          </a:p>
        </p:txBody>
      </p:sp>
      <p:sp>
        <p:nvSpPr>
          <p:cNvPr id="149511" name="Text Box 7"/>
          <p:cNvSpPr txBox="1">
            <a:spLocks noChangeArrowheads="1"/>
          </p:cNvSpPr>
          <p:nvPr/>
        </p:nvSpPr>
        <p:spPr bwMode="auto">
          <a:xfrm>
            <a:off x="228600" y="3581400"/>
            <a:ext cx="891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Arial Narrow" panose="020B0606020202030204" pitchFamily="34" charset="0"/>
              </a:rPr>
              <a:t>Blue and white can make me feel calm down. </a:t>
            </a:r>
          </a:p>
        </p:txBody>
      </p:sp>
      <p:sp>
        <p:nvSpPr>
          <p:cNvPr id="149512" name="Text Box 8"/>
          <p:cNvSpPr txBox="1">
            <a:spLocks noChangeArrowheads="1"/>
          </p:cNvSpPr>
          <p:nvPr/>
        </p:nvSpPr>
        <p:spPr bwMode="auto">
          <a:xfrm>
            <a:off x="228600" y="5364163"/>
            <a:ext cx="8915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3300"/>
                </a:solidFill>
                <a:latin typeface="Arial Narrow" panose="020B0606020202030204" pitchFamily="34" charset="0"/>
              </a:rPr>
              <a:t>When I talk about the Wenchuan earthquake with friends, it always makes me sad.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9509">
                                            <p:txEl>
                                              <p:pRg st="0" end="0"/>
                                            </p:txEl>
                                          </p:spTgt>
                                        </p:tgtEl>
                                        <p:attrNameLst>
                                          <p:attrName>style.visibility</p:attrName>
                                        </p:attrNameLst>
                                      </p:cBhvr>
                                      <p:to>
                                        <p:strVal val="visible"/>
                                      </p:to>
                                    </p:set>
                                    <p:animEffect transition="in" filter="box(in)">
                                      <p:cBhvr>
                                        <p:cTn id="7" dur="500"/>
                                        <p:tgtEl>
                                          <p:spTgt spid="149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9510"/>
                                        </p:tgtEl>
                                        <p:attrNameLst>
                                          <p:attrName>style.visibility</p:attrName>
                                        </p:attrNameLst>
                                      </p:cBhvr>
                                      <p:to>
                                        <p:strVal val="visible"/>
                                      </p:to>
                                    </p:set>
                                    <p:animEffect transition="in" filter="checkerboard(across)">
                                      <p:cBhvr>
                                        <p:cTn id="12" dur="500"/>
                                        <p:tgtEl>
                                          <p:spTgt spid="14951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49509">
                                            <p:txEl>
                                              <p:pRg st="2" end="2"/>
                                            </p:txEl>
                                          </p:spTgt>
                                        </p:tgtEl>
                                        <p:attrNameLst>
                                          <p:attrName>style.visibility</p:attrName>
                                        </p:attrNameLst>
                                      </p:cBhvr>
                                      <p:to>
                                        <p:strVal val="visible"/>
                                      </p:to>
                                    </p:set>
                                    <p:animEffect transition="in" filter="checkerboard(across)">
                                      <p:cBhvr>
                                        <p:cTn id="17" dur="500"/>
                                        <p:tgtEl>
                                          <p:spTgt spid="149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9511"/>
                                        </p:tgtEl>
                                        <p:attrNameLst>
                                          <p:attrName>style.visibility</p:attrName>
                                        </p:attrNameLst>
                                      </p:cBhvr>
                                      <p:to>
                                        <p:strVal val="visible"/>
                                      </p:to>
                                    </p:set>
                                    <p:animEffect transition="in" filter="checkerboard(across)">
                                      <p:cBhvr>
                                        <p:cTn id="22" dur="500"/>
                                        <p:tgtEl>
                                          <p:spTgt spid="1495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9509">
                                            <p:txEl>
                                              <p:pRg st="4" end="4"/>
                                            </p:txEl>
                                          </p:spTgt>
                                        </p:tgtEl>
                                        <p:attrNameLst>
                                          <p:attrName>style.visibility</p:attrName>
                                        </p:attrNameLst>
                                      </p:cBhvr>
                                      <p:to>
                                        <p:strVal val="visible"/>
                                      </p:to>
                                    </p:set>
                                    <p:animEffect transition="in" filter="dissolve">
                                      <p:cBhvr>
                                        <p:cTn id="27" dur="500"/>
                                        <p:tgtEl>
                                          <p:spTgt spid="1495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9512"/>
                                        </p:tgtEl>
                                        <p:attrNameLst>
                                          <p:attrName>style.visibility</p:attrName>
                                        </p:attrNameLst>
                                      </p:cBhvr>
                                      <p:to>
                                        <p:strVal val="visible"/>
                                      </p:to>
                                    </p:set>
                                    <p:animEffect transition="in" filter="checkerboard(across)">
                                      <p:cBhvr>
                                        <p:cTn id="32" dur="500"/>
                                        <p:tgtEl>
                                          <p:spTgt spid="149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0" grpId="0"/>
      <p:bldP spid="149511" grpId="0"/>
      <p:bldP spid="1495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5" name="Rectangle 15"/>
          <p:cNvSpPr>
            <a:spLocks noChangeArrowheads="1"/>
          </p:cNvSpPr>
          <p:nvPr/>
        </p:nvSpPr>
        <p:spPr bwMode="auto">
          <a:xfrm>
            <a:off x="-76200" y="2057400"/>
            <a:ext cx="8458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75000"/>
              </a:lnSpc>
              <a:spcBef>
                <a:spcPct val="20000"/>
              </a:spcBef>
              <a:buClr>
                <a:schemeClr val="tx2"/>
              </a:buClr>
              <a:buFont typeface="Wingdings" panose="05000000000000000000" pitchFamily="2" charset="2"/>
              <a:buNone/>
            </a:pPr>
            <a:r>
              <a:rPr lang="en-US" altLang="zh-CN" sz="2800" dirty="0"/>
              <a:t>	------------------------------------------------------------------------------------------------------------------------------------------------------------------------------------------------------------------------------------------------------------------------------------------------------------------------------------------</a:t>
            </a:r>
          </a:p>
        </p:txBody>
      </p:sp>
      <p:grpSp>
        <p:nvGrpSpPr>
          <p:cNvPr id="17410" name="Group 8"/>
          <p:cNvGrpSpPr/>
          <p:nvPr/>
        </p:nvGrpSpPr>
        <p:grpSpPr bwMode="auto">
          <a:xfrm>
            <a:off x="381000" y="228600"/>
            <a:ext cx="1905000" cy="685800"/>
            <a:chOff x="864" y="240"/>
            <a:chExt cx="1200" cy="432"/>
          </a:xfrm>
        </p:grpSpPr>
        <p:sp>
          <p:nvSpPr>
            <p:cNvPr id="132101" name="AutoShape 5"/>
            <p:cNvSpPr>
              <a:spLocks noChangeArrowheads="1"/>
            </p:cNvSpPr>
            <p:nvPr/>
          </p:nvSpPr>
          <p:spPr bwMode="auto">
            <a:xfrm>
              <a:off x="864" y="240"/>
              <a:ext cx="1200" cy="432"/>
            </a:xfrm>
            <a:prstGeom prst="roundRect">
              <a:avLst>
                <a:gd name="adj" fmla="val 16667"/>
              </a:avLst>
            </a:prstGeom>
            <a:gradFill rotWithShape="1">
              <a:gsLst>
                <a:gs pos="0">
                  <a:schemeClr val="folHlink">
                    <a:gamma/>
                    <a:shade val="86275"/>
                    <a:invGamma/>
                  </a:schemeClr>
                </a:gs>
                <a:gs pos="100000">
                  <a:schemeClr val="folHlink"/>
                </a:gs>
              </a:gsLst>
              <a:lin ang="5400000" scaled="1"/>
            </a:gradFill>
            <a:ln w="9525" algn="ctr">
              <a:noFill/>
              <a:round/>
            </a:ln>
            <a:effectLst>
              <a:outerShdw dist="35921" dir="2700000" algn="ctr" rotWithShape="0">
                <a:schemeClr val="tx1">
                  <a:alpha val="50000"/>
                </a:schemeClr>
              </a:outerShdw>
            </a:effectLst>
          </p:spPr>
          <p:txBody>
            <a:bodyPr anchor="ctr">
              <a:spAutoFit/>
            </a:bodyPr>
            <a:lstStyle/>
            <a:p>
              <a:pPr>
                <a:defRPr/>
              </a:pPr>
              <a:endParaRPr lang="zh-CN" altLang="en-US">
                <a:ea typeface="宋体" panose="02010600030101010101" pitchFamily="2" charset="-122"/>
              </a:endParaRPr>
            </a:p>
          </p:txBody>
        </p:sp>
        <p:sp>
          <p:nvSpPr>
            <p:cNvPr id="132102" name="AutoShape 6"/>
            <p:cNvSpPr>
              <a:spLocks noChangeArrowheads="1"/>
            </p:cNvSpPr>
            <p:nvPr/>
          </p:nvSpPr>
          <p:spPr bwMode="auto">
            <a:xfrm>
              <a:off x="893" y="259"/>
              <a:ext cx="1143" cy="393"/>
            </a:xfrm>
            <a:prstGeom prst="roundRect">
              <a:avLst>
                <a:gd name="adj" fmla="val 16667"/>
              </a:avLst>
            </a:prstGeom>
            <a:gradFill rotWithShape="1">
              <a:gsLst>
                <a:gs pos="0">
                  <a:schemeClr val="bg1"/>
                </a:gs>
                <a:gs pos="100000">
                  <a:schemeClr val="bg1">
                    <a:gamma/>
                    <a:shade val="46275"/>
                    <a:invGamma/>
                    <a:alpha val="0"/>
                  </a:schemeClr>
                </a:gs>
              </a:gsLst>
              <a:lin ang="2700000" scaled="1"/>
            </a:gradFill>
            <a:ln w="9525" algn="ctr">
              <a:noFill/>
              <a:round/>
            </a:ln>
            <a:effectLst/>
          </p:spPr>
          <p:txBody>
            <a:bodyPr anchor="ctr">
              <a:spAutoFit/>
            </a:bodyPr>
            <a:lstStyle/>
            <a:p>
              <a:pPr>
                <a:defRPr/>
              </a:pPr>
              <a:endParaRPr lang="zh-CN" altLang="en-US">
                <a:ea typeface="宋体" panose="02010600030101010101" pitchFamily="2" charset="-122"/>
              </a:endParaRPr>
            </a:p>
          </p:txBody>
        </p:sp>
        <p:sp>
          <p:nvSpPr>
            <p:cNvPr id="17428" name="AutoShape 7"/>
            <p:cNvSpPr>
              <a:spLocks noChangeArrowheads="1"/>
            </p:cNvSpPr>
            <p:nvPr/>
          </p:nvSpPr>
          <p:spPr bwMode="auto">
            <a:xfrm>
              <a:off x="893" y="259"/>
              <a:ext cx="1143" cy="393"/>
            </a:xfrm>
            <a:prstGeom prst="roundRect">
              <a:avLst>
                <a:gd name="adj" fmla="val 16667"/>
              </a:avLst>
            </a:prstGeom>
            <a:gradFill rotWithShape="1">
              <a:gsLst>
                <a:gs pos="0">
                  <a:srgbClr val="76762F">
                    <a:alpha val="0"/>
                  </a:srgbClr>
                </a:gs>
                <a:gs pos="100000">
                  <a:srgbClr val="FFFF66"/>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en-US"/>
            </a:p>
          </p:txBody>
        </p:sp>
      </p:grpSp>
      <p:sp>
        <p:nvSpPr>
          <p:cNvPr id="17411" name="Rectangle 2"/>
          <p:cNvSpPr>
            <a:spLocks noGrp="1" noChangeArrowheads="1"/>
          </p:cNvSpPr>
          <p:nvPr>
            <p:ph type="title"/>
          </p:nvPr>
        </p:nvSpPr>
        <p:spPr>
          <a:xfrm>
            <a:off x="381000" y="304800"/>
            <a:ext cx="1905000" cy="487363"/>
          </a:xfrm>
        </p:spPr>
        <p:txBody>
          <a:bodyPr/>
          <a:lstStyle/>
          <a:p>
            <a:pPr eaLnBrk="1" hangingPunct="1"/>
            <a:r>
              <a:rPr lang="en-US" altLang="zh-CN" sz="2800" dirty="0" smtClean="0"/>
              <a:t>Grammar</a:t>
            </a:r>
          </a:p>
        </p:txBody>
      </p:sp>
      <p:grpSp>
        <p:nvGrpSpPr>
          <p:cNvPr id="17412" name="Group 11"/>
          <p:cNvGrpSpPr/>
          <p:nvPr/>
        </p:nvGrpSpPr>
        <p:grpSpPr bwMode="auto">
          <a:xfrm>
            <a:off x="76200" y="1295400"/>
            <a:ext cx="5562600" cy="1066800"/>
            <a:chOff x="336" y="1248"/>
            <a:chExt cx="3264" cy="672"/>
          </a:xfrm>
        </p:grpSpPr>
        <p:sp>
          <p:nvSpPr>
            <p:cNvPr id="17424" name="AutoShape 9"/>
            <p:cNvSpPr>
              <a:spLocks noChangeArrowheads="1"/>
            </p:cNvSpPr>
            <p:nvPr/>
          </p:nvSpPr>
          <p:spPr bwMode="auto">
            <a:xfrm>
              <a:off x="336" y="1248"/>
              <a:ext cx="3264" cy="672"/>
            </a:xfrm>
            <a:prstGeom prst="roundRect">
              <a:avLst>
                <a:gd name="adj" fmla="val 16667"/>
              </a:avLst>
            </a:prstGeom>
            <a:solidFill>
              <a:srgbClr val="007E00"/>
            </a:solidFill>
            <a:ln w="9525">
              <a:solidFill>
                <a:schemeClr val="tx1"/>
              </a:solidFill>
              <a:round/>
            </a:ln>
          </p:spPr>
          <p:txBody>
            <a:bodyPr wrap="none" anchor="ctr"/>
            <a:lstStyle/>
            <a:p>
              <a:endParaRPr lang="zh-CN" altLang="en-US"/>
            </a:p>
          </p:txBody>
        </p:sp>
        <p:sp>
          <p:nvSpPr>
            <p:cNvPr id="17425" name="Text Box 10"/>
            <p:cNvSpPr txBox="1">
              <a:spLocks noChangeArrowheads="1"/>
            </p:cNvSpPr>
            <p:nvPr/>
          </p:nvSpPr>
          <p:spPr bwMode="auto">
            <a:xfrm>
              <a:off x="336" y="1296"/>
              <a:ext cx="31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dirty="0">
                  <a:solidFill>
                    <a:schemeClr val="bg1"/>
                  </a:solidFill>
                  <a:latin typeface="Arial Narrow" panose="020B0606020202030204" pitchFamily="34" charset="0"/>
                </a:rPr>
                <a:t>Six Basic Structures of Simple Sentences</a:t>
              </a:r>
            </a:p>
          </p:txBody>
        </p:sp>
      </p:grpSp>
      <p:sp>
        <p:nvSpPr>
          <p:cNvPr id="17413" name="Rectangle 3"/>
          <p:cNvSpPr>
            <a:spLocks noGrp="1" noChangeArrowheads="1"/>
          </p:cNvSpPr>
          <p:nvPr>
            <p:ph type="body" idx="1"/>
          </p:nvPr>
        </p:nvSpPr>
        <p:spPr>
          <a:xfrm>
            <a:off x="76200" y="1981200"/>
            <a:ext cx="8534400" cy="4267200"/>
          </a:xfrm>
          <a:solidFill>
            <a:srgbClr val="004C00"/>
          </a:solidFill>
        </p:spPr>
        <p:txBody>
          <a:bodyPr/>
          <a:lstStyle/>
          <a:p>
            <a:pPr eaLnBrk="1" hangingPunct="1">
              <a:lnSpc>
                <a:spcPct val="125000"/>
              </a:lnSpc>
              <a:buFont typeface="Wingdings" panose="05000000000000000000" pitchFamily="2" charset="2"/>
              <a:buNone/>
            </a:pPr>
            <a:r>
              <a:rPr lang="en-US" altLang="zh-CN" sz="3200" dirty="0" smtClean="0">
                <a:solidFill>
                  <a:schemeClr val="bg1"/>
                </a:solidFill>
                <a:latin typeface="Arial Narrow" panose="020B0606020202030204" pitchFamily="34" charset="0"/>
              </a:rPr>
              <a:t>Your father is ill in bed. </a:t>
            </a:r>
          </a:p>
          <a:p>
            <a:pPr eaLnBrk="1" hangingPunct="1">
              <a:lnSpc>
                <a:spcPct val="125000"/>
              </a:lnSpc>
              <a:buFont typeface="Wingdings" panose="05000000000000000000" pitchFamily="2" charset="2"/>
              <a:buNone/>
            </a:pPr>
            <a:r>
              <a:rPr lang="en-US" altLang="zh-CN" sz="3200" dirty="0" smtClean="0">
                <a:solidFill>
                  <a:schemeClr val="bg1"/>
                </a:solidFill>
                <a:latin typeface="Arial Narrow" panose="020B0606020202030204" pitchFamily="34" charset="0"/>
              </a:rPr>
              <a:t>Your team won a basketball game again. </a:t>
            </a:r>
          </a:p>
          <a:p>
            <a:pPr eaLnBrk="1" hangingPunct="1">
              <a:lnSpc>
                <a:spcPct val="125000"/>
              </a:lnSpc>
              <a:buFont typeface="Wingdings" panose="05000000000000000000" pitchFamily="2" charset="2"/>
              <a:buNone/>
            </a:pPr>
            <a:r>
              <a:rPr lang="en-US" altLang="zh-CN" sz="3200" dirty="0" smtClean="0">
                <a:solidFill>
                  <a:schemeClr val="bg1"/>
                </a:solidFill>
                <a:latin typeface="Arial Narrow" panose="020B0606020202030204" pitchFamily="34" charset="0"/>
              </a:rPr>
              <a:t>Your friend fell of her bike. </a:t>
            </a:r>
          </a:p>
          <a:p>
            <a:pPr eaLnBrk="1" hangingPunct="1">
              <a:lnSpc>
                <a:spcPct val="125000"/>
              </a:lnSpc>
              <a:buFont typeface="Wingdings" panose="05000000000000000000" pitchFamily="2" charset="2"/>
              <a:buNone/>
            </a:pPr>
            <a:r>
              <a:rPr lang="en-US" altLang="zh-CN" sz="3200" dirty="0" smtClean="0">
                <a:solidFill>
                  <a:schemeClr val="bg1"/>
                </a:solidFill>
                <a:latin typeface="Arial Narrow" panose="020B0606020202030204" pitchFamily="34" charset="0"/>
              </a:rPr>
              <a:t>Your father bought you a new computer. </a:t>
            </a:r>
          </a:p>
          <a:p>
            <a:pPr eaLnBrk="1" hangingPunct="1">
              <a:lnSpc>
                <a:spcPct val="125000"/>
              </a:lnSpc>
              <a:buFont typeface="Wingdings" panose="05000000000000000000" pitchFamily="2" charset="2"/>
              <a:buNone/>
            </a:pPr>
            <a:r>
              <a:rPr lang="en-US" altLang="zh-CN" sz="3200" dirty="0" smtClean="0">
                <a:solidFill>
                  <a:schemeClr val="bg1"/>
                </a:solidFill>
                <a:latin typeface="Arial Narrow" panose="020B0606020202030204" pitchFamily="34" charset="0"/>
              </a:rPr>
              <a:t>You see a snake lying on the road. </a:t>
            </a:r>
          </a:p>
          <a:p>
            <a:pPr eaLnBrk="1" hangingPunct="1">
              <a:lnSpc>
                <a:spcPct val="125000"/>
              </a:lnSpc>
              <a:buFont typeface="Wingdings" panose="05000000000000000000" pitchFamily="2" charset="2"/>
              <a:buNone/>
            </a:pPr>
            <a:r>
              <a:rPr lang="en-US" altLang="zh-CN" sz="3200" dirty="0" smtClean="0">
                <a:solidFill>
                  <a:schemeClr val="bg1"/>
                </a:solidFill>
                <a:latin typeface="Arial Narrow" panose="020B0606020202030204" pitchFamily="34" charset="0"/>
              </a:rPr>
              <a:t>There is so much homework on the weekend</a:t>
            </a:r>
            <a:r>
              <a:rPr lang="en-US" altLang="zh-CN" sz="3200" dirty="0" smtClean="0">
                <a:solidFill>
                  <a:schemeClr val="bg1"/>
                </a:solidFill>
              </a:rPr>
              <a:t>. </a:t>
            </a:r>
          </a:p>
        </p:txBody>
      </p:sp>
      <p:grpSp>
        <p:nvGrpSpPr>
          <p:cNvPr id="17414" name="Group 14"/>
          <p:cNvGrpSpPr/>
          <p:nvPr/>
        </p:nvGrpSpPr>
        <p:grpSpPr bwMode="auto">
          <a:xfrm>
            <a:off x="5943600" y="152400"/>
            <a:ext cx="3048000" cy="1692275"/>
            <a:chOff x="3840" y="-144"/>
            <a:chExt cx="1920" cy="1066"/>
          </a:xfrm>
        </p:grpSpPr>
        <p:pic>
          <p:nvPicPr>
            <p:cNvPr id="17422" name="Picture 12" descr="TIP6"/>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3840" y="-144"/>
              <a:ext cx="1920" cy="1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3" name="Text Box 13"/>
            <p:cNvSpPr txBox="1">
              <a:spLocks noChangeArrowheads="1"/>
            </p:cNvSpPr>
            <p:nvPr/>
          </p:nvSpPr>
          <p:spPr bwMode="auto">
            <a:xfrm>
              <a:off x="3984" y="240"/>
              <a:ext cx="144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a:latin typeface="Arial Narrow" panose="020B0606020202030204" pitchFamily="34" charset="0"/>
                </a:rPr>
                <a:t>When you learn English, you should review your lessons often.</a:t>
              </a:r>
            </a:p>
          </p:txBody>
        </p:sp>
      </p:grpSp>
      <p:sp>
        <p:nvSpPr>
          <p:cNvPr id="132112" name="Text Box 16"/>
          <p:cNvSpPr txBox="1">
            <a:spLocks noChangeArrowheads="1"/>
          </p:cNvSpPr>
          <p:nvPr/>
        </p:nvSpPr>
        <p:spPr bwMode="auto">
          <a:xfrm>
            <a:off x="6400800" y="2057400"/>
            <a:ext cx="1433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chemeClr val="bg1"/>
                </a:solidFill>
                <a:latin typeface="Arial Narrow" panose="020B0606020202030204" pitchFamily="34" charset="0"/>
              </a:rPr>
              <a:t>S + V + P</a:t>
            </a:r>
          </a:p>
        </p:txBody>
      </p:sp>
      <p:sp>
        <p:nvSpPr>
          <p:cNvPr id="132113" name="Text Box 17"/>
          <p:cNvSpPr txBox="1">
            <a:spLocks noChangeArrowheads="1"/>
          </p:cNvSpPr>
          <p:nvPr/>
        </p:nvSpPr>
        <p:spPr bwMode="auto">
          <a:xfrm>
            <a:off x="6427788" y="2728913"/>
            <a:ext cx="14652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chemeClr val="bg1"/>
                </a:solidFill>
                <a:latin typeface="Arial Narrow" panose="020B0606020202030204" pitchFamily="34" charset="0"/>
              </a:rPr>
              <a:t>S + V + O</a:t>
            </a:r>
          </a:p>
        </p:txBody>
      </p:sp>
      <p:sp>
        <p:nvSpPr>
          <p:cNvPr id="132114" name="Text Box 18"/>
          <p:cNvSpPr txBox="1">
            <a:spLocks noChangeArrowheads="1"/>
          </p:cNvSpPr>
          <p:nvPr/>
        </p:nvSpPr>
        <p:spPr bwMode="auto">
          <a:xfrm>
            <a:off x="6427788" y="3505200"/>
            <a:ext cx="9064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chemeClr val="bg1"/>
                </a:solidFill>
                <a:latin typeface="Arial Narrow" panose="020B0606020202030204" pitchFamily="34" charset="0"/>
              </a:rPr>
              <a:t>S + V</a:t>
            </a:r>
          </a:p>
        </p:txBody>
      </p:sp>
      <p:sp>
        <p:nvSpPr>
          <p:cNvPr id="132115" name="Text Box 19"/>
          <p:cNvSpPr txBox="1">
            <a:spLocks noChangeArrowheads="1"/>
          </p:cNvSpPr>
          <p:nvPr/>
        </p:nvSpPr>
        <p:spPr bwMode="auto">
          <a:xfrm>
            <a:off x="6407150" y="4267200"/>
            <a:ext cx="21542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chemeClr val="bg1"/>
                </a:solidFill>
                <a:latin typeface="Arial Narrow" panose="020B0606020202030204" pitchFamily="34" charset="0"/>
              </a:rPr>
              <a:t>S + V+IO + DO</a:t>
            </a:r>
          </a:p>
        </p:txBody>
      </p:sp>
      <p:sp>
        <p:nvSpPr>
          <p:cNvPr id="132116" name="Text Box 20"/>
          <p:cNvSpPr txBox="1">
            <a:spLocks noChangeArrowheads="1"/>
          </p:cNvSpPr>
          <p:nvPr/>
        </p:nvSpPr>
        <p:spPr bwMode="auto">
          <a:xfrm>
            <a:off x="6407150" y="4953000"/>
            <a:ext cx="2073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chemeClr val="bg1"/>
                </a:solidFill>
                <a:latin typeface="Arial Narrow" panose="020B0606020202030204" pitchFamily="34" charset="0"/>
              </a:rPr>
              <a:t>S + V+O + OC</a:t>
            </a:r>
          </a:p>
        </p:txBody>
      </p:sp>
      <p:sp>
        <p:nvSpPr>
          <p:cNvPr id="132117" name="Text Box 21"/>
          <p:cNvSpPr txBox="1">
            <a:spLocks noChangeArrowheads="1"/>
          </p:cNvSpPr>
          <p:nvPr/>
        </p:nvSpPr>
        <p:spPr bwMode="auto">
          <a:xfrm>
            <a:off x="7010400" y="5638800"/>
            <a:ext cx="1689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chemeClr val="bg1"/>
                </a:solidFill>
                <a:latin typeface="Arial Narrow" panose="020B0606020202030204" pitchFamily="34" charset="0"/>
              </a:rPr>
              <a:t>There be…</a:t>
            </a:r>
          </a:p>
        </p:txBody>
      </p:sp>
    </p:spTree>
  </p:cSld>
  <p:clrMapOvr>
    <a:masterClrMapping/>
  </p:clrMapOvr>
  <p:transition>
    <p:random/>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2112"/>
                                        </p:tgtEl>
                                        <p:attrNameLst>
                                          <p:attrName>style.visibility</p:attrName>
                                        </p:attrNameLst>
                                      </p:cBhvr>
                                      <p:to>
                                        <p:strVal val="visible"/>
                                      </p:to>
                                    </p:set>
                                    <p:animEffect transition="in" filter="box(in)">
                                      <p:cBhvr>
                                        <p:cTn id="7" dur="500"/>
                                        <p:tgtEl>
                                          <p:spTgt spid="1321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2113"/>
                                        </p:tgtEl>
                                        <p:attrNameLst>
                                          <p:attrName>style.visibility</p:attrName>
                                        </p:attrNameLst>
                                      </p:cBhvr>
                                      <p:to>
                                        <p:strVal val="visible"/>
                                      </p:to>
                                    </p:set>
                                    <p:animEffect transition="in" filter="box(in)">
                                      <p:cBhvr>
                                        <p:cTn id="12" dur="500"/>
                                        <p:tgtEl>
                                          <p:spTgt spid="13211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2114"/>
                                        </p:tgtEl>
                                        <p:attrNameLst>
                                          <p:attrName>style.visibility</p:attrName>
                                        </p:attrNameLst>
                                      </p:cBhvr>
                                      <p:to>
                                        <p:strVal val="visible"/>
                                      </p:to>
                                    </p:set>
                                    <p:animEffect transition="in" filter="box(in)">
                                      <p:cBhvr>
                                        <p:cTn id="17" dur="500"/>
                                        <p:tgtEl>
                                          <p:spTgt spid="13211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2115"/>
                                        </p:tgtEl>
                                        <p:attrNameLst>
                                          <p:attrName>style.visibility</p:attrName>
                                        </p:attrNameLst>
                                      </p:cBhvr>
                                      <p:to>
                                        <p:strVal val="visible"/>
                                      </p:to>
                                    </p:set>
                                    <p:animEffect transition="in" filter="box(in)">
                                      <p:cBhvr>
                                        <p:cTn id="22" dur="500"/>
                                        <p:tgtEl>
                                          <p:spTgt spid="13211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2116"/>
                                        </p:tgtEl>
                                        <p:attrNameLst>
                                          <p:attrName>style.visibility</p:attrName>
                                        </p:attrNameLst>
                                      </p:cBhvr>
                                      <p:to>
                                        <p:strVal val="visible"/>
                                      </p:to>
                                    </p:set>
                                    <p:animEffect transition="in" filter="box(in)">
                                      <p:cBhvr>
                                        <p:cTn id="27" dur="500"/>
                                        <p:tgtEl>
                                          <p:spTgt spid="13211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32117"/>
                                        </p:tgtEl>
                                        <p:attrNameLst>
                                          <p:attrName>style.visibility</p:attrName>
                                        </p:attrNameLst>
                                      </p:cBhvr>
                                      <p:to>
                                        <p:strVal val="visible"/>
                                      </p:to>
                                    </p:set>
                                    <p:animEffect transition="in" filter="box(in)">
                                      <p:cBhvr>
                                        <p:cTn id="32" dur="500"/>
                                        <p:tgtEl>
                                          <p:spTgt spid="132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12" grpId="0"/>
      <p:bldP spid="132113" grpId="0"/>
      <p:bldP spid="132114" grpId="0"/>
      <p:bldP spid="132115" grpId="0"/>
      <p:bldP spid="132116" grpId="0"/>
      <p:bldP spid="1321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81000" y="2362200"/>
            <a:ext cx="8191500" cy="3200400"/>
          </a:xfrm>
          <a:noFill/>
          <a:ln>
            <a:solidFill>
              <a:srgbClr val="000000"/>
            </a:solidFill>
            <a:miter lim="800000"/>
          </a:ln>
        </p:spPr>
        <p:txBody>
          <a:bodyPr/>
          <a:lstStyle/>
          <a:p>
            <a:pPr eaLnBrk="1" hangingPunct="1">
              <a:lnSpc>
                <a:spcPct val="150000"/>
              </a:lnSpc>
              <a:buFont typeface="Wingdings" panose="05000000000000000000" pitchFamily="2" charset="2"/>
              <a:buNone/>
            </a:pPr>
            <a:r>
              <a:rPr lang="en-US" altLang="zh-CN" dirty="0" smtClean="0"/>
              <a:t>I get so _________ when I give a speech. </a:t>
            </a:r>
          </a:p>
          <a:p>
            <a:pPr eaLnBrk="1" hangingPunct="1">
              <a:lnSpc>
                <a:spcPct val="150000"/>
              </a:lnSpc>
              <a:buFont typeface="Wingdings" panose="05000000000000000000" pitchFamily="2" charset="2"/>
              <a:buNone/>
            </a:pPr>
            <a:r>
              <a:rPr lang="en-US" altLang="zh-CN" dirty="0" smtClean="0"/>
              <a:t>Let’s show him that we are __________ him. </a:t>
            </a:r>
          </a:p>
          <a:p>
            <a:pPr eaLnBrk="1" hangingPunct="1">
              <a:lnSpc>
                <a:spcPct val="150000"/>
              </a:lnSpc>
              <a:buFont typeface="Wingdings" panose="05000000000000000000" pitchFamily="2" charset="2"/>
              <a:buNone/>
            </a:pPr>
            <a:r>
              <a:rPr lang="en-US" altLang="zh-CN" dirty="0" smtClean="0"/>
              <a:t>Let’s give Michael a __________. </a:t>
            </a:r>
          </a:p>
          <a:p>
            <a:pPr eaLnBrk="1" hangingPunct="1">
              <a:lnSpc>
                <a:spcPct val="150000"/>
              </a:lnSpc>
              <a:buFont typeface="Wingdings" panose="05000000000000000000" pitchFamily="2" charset="2"/>
              <a:buNone/>
            </a:pPr>
            <a:r>
              <a:rPr lang="en-US" altLang="zh-CN" dirty="0" smtClean="0"/>
              <a:t>I think the moon can affect my _________!</a:t>
            </a:r>
          </a:p>
        </p:txBody>
      </p:sp>
      <p:grpSp>
        <p:nvGrpSpPr>
          <p:cNvPr id="18435" name="Group 17"/>
          <p:cNvGrpSpPr/>
          <p:nvPr/>
        </p:nvGrpSpPr>
        <p:grpSpPr bwMode="auto">
          <a:xfrm>
            <a:off x="533400" y="1143000"/>
            <a:ext cx="1905000" cy="685800"/>
            <a:chOff x="336" y="720"/>
            <a:chExt cx="1200" cy="432"/>
          </a:xfrm>
        </p:grpSpPr>
        <p:grpSp>
          <p:nvGrpSpPr>
            <p:cNvPr id="18441" name="Group 4"/>
            <p:cNvGrpSpPr/>
            <p:nvPr/>
          </p:nvGrpSpPr>
          <p:grpSpPr bwMode="auto">
            <a:xfrm>
              <a:off x="336" y="720"/>
              <a:ext cx="1200" cy="432"/>
              <a:chOff x="864" y="240"/>
              <a:chExt cx="1200" cy="432"/>
            </a:xfrm>
          </p:grpSpPr>
          <p:sp>
            <p:nvSpPr>
              <p:cNvPr id="133125" name="AutoShape 5"/>
              <p:cNvSpPr>
                <a:spLocks noChangeArrowheads="1"/>
              </p:cNvSpPr>
              <p:nvPr/>
            </p:nvSpPr>
            <p:spPr bwMode="auto">
              <a:xfrm>
                <a:off x="864" y="240"/>
                <a:ext cx="1200" cy="432"/>
              </a:xfrm>
              <a:prstGeom prst="roundRect">
                <a:avLst>
                  <a:gd name="adj" fmla="val 16667"/>
                </a:avLst>
              </a:prstGeom>
              <a:gradFill rotWithShape="1">
                <a:gsLst>
                  <a:gs pos="0">
                    <a:schemeClr val="folHlink">
                      <a:gamma/>
                      <a:shade val="86275"/>
                      <a:invGamma/>
                    </a:schemeClr>
                  </a:gs>
                  <a:gs pos="100000">
                    <a:schemeClr val="folHlink"/>
                  </a:gs>
                </a:gsLst>
                <a:lin ang="5400000" scaled="1"/>
              </a:gradFill>
              <a:ln w="9525" algn="ctr">
                <a:noFill/>
                <a:round/>
              </a:ln>
              <a:effectLst>
                <a:outerShdw dist="35921" dir="2700000" algn="ctr" rotWithShape="0">
                  <a:schemeClr val="tx1">
                    <a:alpha val="50000"/>
                  </a:schemeClr>
                </a:outerShdw>
              </a:effectLst>
            </p:spPr>
            <p:txBody>
              <a:bodyPr anchor="ctr">
                <a:spAutoFit/>
              </a:bodyPr>
              <a:lstStyle/>
              <a:p>
                <a:pPr>
                  <a:defRPr/>
                </a:pPr>
                <a:endParaRPr lang="zh-CN" altLang="en-US">
                  <a:ea typeface="宋体" panose="02010600030101010101" pitchFamily="2" charset="-122"/>
                </a:endParaRPr>
              </a:p>
            </p:txBody>
          </p:sp>
          <p:sp>
            <p:nvSpPr>
              <p:cNvPr id="133126" name="AutoShape 6"/>
              <p:cNvSpPr>
                <a:spLocks noChangeArrowheads="1"/>
              </p:cNvSpPr>
              <p:nvPr/>
            </p:nvSpPr>
            <p:spPr bwMode="auto">
              <a:xfrm>
                <a:off x="893" y="259"/>
                <a:ext cx="1143" cy="393"/>
              </a:xfrm>
              <a:prstGeom prst="roundRect">
                <a:avLst>
                  <a:gd name="adj" fmla="val 16667"/>
                </a:avLst>
              </a:prstGeom>
              <a:gradFill rotWithShape="1">
                <a:gsLst>
                  <a:gs pos="0">
                    <a:schemeClr val="bg1"/>
                  </a:gs>
                  <a:gs pos="100000">
                    <a:schemeClr val="bg1">
                      <a:gamma/>
                      <a:shade val="46275"/>
                      <a:invGamma/>
                      <a:alpha val="0"/>
                    </a:schemeClr>
                  </a:gs>
                </a:gsLst>
                <a:lin ang="2700000" scaled="1"/>
              </a:gradFill>
              <a:ln w="9525" algn="ctr">
                <a:noFill/>
                <a:round/>
              </a:ln>
              <a:effectLst/>
            </p:spPr>
            <p:txBody>
              <a:bodyPr anchor="ctr">
                <a:spAutoFit/>
              </a:bodyPr>
              <a:lstStyle/>
              <a:p>
                <a:pPr>
                  <a:defRPr/>
                </a:pPr>
                <a:endParaRPr lang="zh-CN" altLang="en-US">
                  <a:ea typeface="宋体" panose="02010600030101010101" pitchFamily="2" charset="-122"/>
                </a:endParaRPr>
              </a:p>
            </p:txBody>
          </p:sp>
          <p:sp>
            <p:nvSpPr>
              <p:cNvPr id="18445" name="AutoShape 7"/>
              <p:cNvSpPr>
                <a:spLocks noChangeArrowheads="1"/>
              </p:cNvSpPr>
              <p:nvPr/>
            </p:nvSpPr>
            <p:spPr bwMode="auto">
              <a:xfrm>
                <a:off x="893" y="259"/>
                <a:ext cx="1143" cy="393"/>
              </a:xfrm>
              <a:prstGeom prst="roundRect">
                <a:avLst>
                  <a:gd name="adj" fmla="val 16667"/>
                </a:avLst>
              </a:prstGeom>
              <a:gradFill rotWithShape="1">
                <a:gsLst>
                  <a:gs pos="0">
                    <a:srgbClr val="76762F">
                      <a:alpha val="0"/>
                    </a:srgbClr>
                  </a:gs>
                  <a:gs pos="100000">
                    <a:srgbClr val="FFFF66"/>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anchor="ctr">
                <a:spAutoFit/>
              </a:bodyPr>
              <a:lstStyle/>
              <a:p>
                <a:endParaRPr lang="zh-CN" altLang="en-US"/>
              </a:p>
            </p:txBody>
          </p:sp>
        </p:grpSp>
        <p:sp>
          <p:nvSpPr>
            <p:cNvPr id="18442" name="Rectangle 8"/>
            <p:cNvSpPr>
              <a:spLocks noChangeArrowheads="1"/>
            </p:cNvSpPr>
            <p:nvPr/>
          </p:nvSpPr>
          <p:spPr bwMode="auto">
            <a:xfrm>
              <a:off x="336" y="768"/>
              <a:ext cx="1200"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altLang="zh-CN" sz="2800" b="1" dirty="0">
                  <a:solidFill>
                    <a:schemeClr val="tx2"/>
                  </a:solidFill>
                </a:rPr>
                <a:t>Functions</a:t>
              </a:r>
            </a:p>
          </p:txBody>
        </p:sp>
      </p:grpSp>
      <p:sp>
        <p:nvSpPr>
          <p:cNvPr id="18436" name="Rectangle 9"/>
          <p:cNvSpPr>
            <a:spLocks noChangeArrowheads="1"/>
          </p:cNvSpPr>
          <p:nvPr/>
        </p:nvSpPr>
        <p:spPr bwMode="auto">
          <a:xfrm>
            <a:off x="0" y="1828800"/>
            <a:ext cx="8686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75000"/>
              </a:lnSpc>
              <a:spcBef>
                <a:spcPct val="20000"/>
              </a:spcBef>
              <a:buClr>
                <a:schemeClr val="tx2"/>
              </a:buClr>
              <a:buFont typeface="Wingdings" panose="05000000000000000000" pitchFamily="2" charset="2"/>
              <a:buNone/>
            </a:pPr>
            <a:r>
              <a:rPr lang="en-US" altLang="zh-CN" sz="2800" dirty="0"/>
              <a:t>   ------------------------------------------------------------------------------------------------------------------------------------------------------------------------------------------------------------</a:t>
            </a:r>
          </a:p>
        </p:txBody>
      </p:sp>
      <p:sp>
        <p:nvSpPr>
          <p:cNvPr id="133130" name="Text Box 10"/>
          <p:cNvSpPr txBox="1">
            <a:spLocks noChangeArrowheads="1"/>
          </p:cNvSpPr>
          <p:nvPr/>
        </p:nvSpPr>
        <p:spPr bwMode="auto">
          <a:xfrm>
            <a:off x="1878013" y="2514600"/>
            <a:ext cx="1627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0000CC"/>
                </a:solidFill>
              </a:rPr>
              <a:t>nervous</a:t>
            </a:r>
          </a:p>
        </p:txBody>
      </p:sp>
      <p:sp>
        <p:nvSpPr>
          <p:cNvPr id="133131" name="Text Box 11"/>
          <p:cNvSpPr txBox="1">
            <a:spLocks noChangeArrowheads="1"/>
          </p:cNvSpPr>
          <p:nvPr/>
        </p:nvSpPr>
        <p:spPr bwMode="auto">
          <a:xfrm>
            <a:off x="4800600" y="3230563"/>
            <a:ext cx="1671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0000CC"/>
                </a:solidFill>
              </a:rPr>
              <a:t>proud of</a:t>
            </a:r>
          </a:p>
        </p:txBody>
      </p:sp>
      <p:sp>
        <p:nvSpPr>
          <p:cNvPr id="133132" name="Text Box 12"/>
          <p:cNvSpPr txBox="1">
            <a:spLocks noChangeArrowheads="1"/>
          </p:cNvSpPr>
          <p:nvPr/>
        </p:nvSpPr>
        <p:spPr bwMode="auto">
          <a:xfrm>
            <a:off x="3810000" y="3962400"/>
            <a:ext cx="16271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0000CC"/>
                </a:solidFill>
              </a:rPr>
              <a:t>surprise</a:t>
            </a:r>
          </a:p>
        </p:txBody>
      </p:sp>
      <p:sp>
        <p:nvSpPr>
          <p:cNvPr id="133133" name="Text Box 13"/>
          <p:cNvSpPr txBox="1">
            <a:spLocks noChangeArrowheads="1"/>
          </p:cNvSpPr>
          <p:nvPr/>
        </p:nvSpPr>
        <p:spPr bwMode="auto">
          <a:xfrm>
            <a:off x="5410200" y="4648200"/>
            <a:ext cx="15827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0000CC"/>
                </a:solidFill>
              </a:rPr>
              <a:t>feelings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30"/>
                                        </p:tgtEl>
                                        <p:attrNameLst>
                                          <p:attrName>style.visibility</p:attrName>
                                        </p:attrNameLst>
                                      </p:cBhvr>
                                      <p:to>
                                        <p:strVal val="visible"/>
                                      </p:to>
                                    </p:set>
                                    <p:anim calcmode="lin" valueType="num">
                                      <p:cBhvr additive="base">
                                        <p:cTn id="7" dur="500" fill="hold"/>
                                        <p:tgtEl>
                                          <p:spTgt spid="133130"/>
                                        </p:tgtEl>
                                        <p:attrNameLst>
                                          <p:attrName>ppt_x</p:attrName>
                                        </p:attrNameLst>
                                      </p:cBhvr>
                                      <p:tavLst>
                                        <p:tav tm="0">
                                          <p:val>
                                            <p:strVal val="#ppt_x"/>
                                          </p:val>
                                        </p:tav>
                                        <p:tav tm="100000">
                                          <p:val>
                                            <p:strVal val="#ppt_x"/>
                                          </p:val>
                                        </p:tav>
                                      </p:tavLst>
                                    </p:anim>
                                    <p:anim calcmode="lin" valueType="num">
                                      <p:cBhvr additive="base">
                                        <p:cTn id="8" dur="500" fill="hold"/>
                                        <p:tgtEl>
                                          <p:spTgt spid="13313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31"/>
                                        </p:tgtEl>
                                        <p:attrNameLst>
                                          <p:attrName>style.visibility</p:attrName>
                                        </p:attrNameLst>
                                      </p:cBhvr>
                                      <p:to>
                                        <p:strVal val="visible"/>
                                      </p:to>
                                    </p:set>
                                    <p:anim calcmode="lin" valueType="num">
                                      <p:cBhvr additive="base">
                                        <p:cTn id="13" dur="500" fill="hold"/>
                                        <p:tgtEl>
                                          <p:spTgt spid="133131"/>
                                        </p:tgtEl>
                                        <p:attrNameLst>
                                          <p:attrName>ppt_x</p:attrName>
                                        </p:attrNameLst>
                                      </p:cBhvr>
                                      <p:tavLst>
                                        <p:tav tm="0">
                                          <p:val>
                                            <p:strVal val="#ppt_x"/>
                                          </p:val>
                                        </p:tav>
                                        <p:tav tm="100000">
                                          <p:val>
                                            <p:strVal val="#ppt_x"/>
                                          </p:val>
                                        </p:tav>
                                      </p:tavLst>
                                    </p:anim>
                                    <p:anim calcmode="lin" valueType="num">
                                      <p:cBhvr additive="base">
                                        <p:cTn id="14" dur="500" fill="hold"/>
                                        <p:tgtEl>
                                          <p:spTgt spid="1331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32"/>
                                        </p:tgtEl>
                                        <p:attrNameLst>
                                          <p:attrName>style.visibility</p:attrName>
                                        </p:attrNameLst>
                                      </p:cBhvr>
                                      <p:to>
                                        <p:strVal val="visible"/>
                                      </p:to>
                                    </p:set>
                                    <p:anim calcmode="lin" valueType="num">
                                      <p:cBhvr additive="base">
                                        <p:cTn id="19" dur="500" fill="hold"/>
                                        <p:tgtEl>
                                          <p:spTgt spid="133132"/>
                                        </p:tgtEl>
                                        <p:attrNameLst>
                                          <p:attrName>ppt_x</p:attrName>
                                        </p:attrNameLst>
                                      </p:cBhvr>
                                      <p:tavLst>
                                        <p:tav tm="0">
                                          <p:val>
                                            <p:strVal val="#ppt_x"/>
                                          </p:val>
                                        </p:tav>
                                        <p:tav tm="100000">
                                          <p:val>
                                            <p:strVal val="#ppt_x"/>
                                          </p:val>
                                        </p:tav>
                                      </p:tavLst>
                                    </p:anim>
                                    <p:anim calcmode="lin" valueType="num">
                                      <p:cBhvr additive="base">
                                        <p:cTn id="20" dur="500" fill="hold"/>
                                        <p:tgtEl>
                                          <p:spTgt spid="13313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33"/>
                                        </p:tgtEl>
                                        <p:attrNameLst>
                                          <p:attrName>style.visibility</p:attrName>
                                        </p:attrNameLst>
                                      </p:cBhvr>
                                      <p:to>
                                        <p:strVal val="visible"/>
                                      </p:to>
                                    </p:set>
                                    <p:anim calcmode="lin" valueType="num">
                                      <p:cBhvr additive="base">
                                        <p:cTn id="25" dur="500" fill="hold"/>
                                        <p:tgtEl>
                                          <p:spTgt spid="133133"/>
                                        </p:tgtEl>
                                        <p:attrNameLst>
                                          <p:attrName>ppt_x</p:attrName>
                                        </p:attrNameLst>
                                      </p:cBhvr>
                                      <p:tavLst>
                                        <p:tav tm="0">
                                          <p:val>
                                            <p:strVal val="#ppt_x"/>
                                          </p:val>
                                        </p:tav>
                                        <p:tav tm="100000">
                                          <p:val>
                                            <p:strVal val="#ppt_x"/>
                                          </p:val>
                                        </p:tav>
                                      </p:tavLst>
                                    </p:anim>
                                    <p:anim calcmode="lin" valueType="num">
                                      <p:cBhvr additive="base">
                                        <p:cTn id="26" dur="500" fill="hold"/>
                                        <p:tgtEl>
                                          <p:spTgt spid="1331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0" grpId="0"/>
      <p:bldP spid="133131" grpId="0"/>
      <p:bldP spid="133132" grpId="0"/>
      <p:bldP spid="1331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a:xfrm>
            <a:off x="533400" y="1828800"/>
            <a:ext cx="8191500" cy="5105400"/>
          </a:xfrm>
        </p:spPr>
        <p:txBody>
          <a:bodyPr/>
          <a:lstStyle/>
          <a:p>
            <a:pPr eaLnBrk="1" hangingPunct="1">
              <a:lnSpc>
                <a:spcPct val="150000"/>
              </a:lnSpc>
            </a:pPr>
            <a:r>
              <a:rPr lang="en-US" altLang="zh-CN" smtClean="0">
                <a:solidFill>
                  <a:srgbClr val="0000CC"/>
                </a:solidFill>
              </a:rPr>
              <a:t> What can affect our moods and feelings?</a:t>
            </a:r>
          </a:p>
          <a:p>
            <a:pPr eaLnBrk="1" hangingPunct="1">
              <a:lnSpc>
                <a:spcPct val="150000"/>
              </a:lnSpc>
            </a:pPr>
            <a:r>
              <a:rPr lang="en-US" altLang="zh-CN" smtClean="0">
                <a:solidFill>
                  <a:srgbClr val="0000CC"/>
                </a:solidFill>
              </a:rPr>
              <a:t> What can you do to get back happy feelings when we feel bad?</a:t>
            </a:r>
          </a:p>
          <a:p>
            <a:pPr eaLnBrk="1" hangingPunct="1">
              <a:lnSpc>
                <a:spcPct val="150000"/>
              </a:lnSpc>
            </a:pPr>
            <a:r>
              <a:rPr lang="en-US" altLang="zh-CN" smtClean="0">
                <a:solidFill>
                  <a:srgbClr val="0000CC"/>
                </a:solidFill>
              </a:rPr>
              <a:t> Do you think it important for us to stay in a good mood?</a:t>
            </a:r>
          </a:p>
          <a:p>
            <a:pPr eaLnBrk="1" hangingPunct="1">
              <a:lnSpc>
                <a:spcPct val="150000"/>
              </a:lnSpc>
            </a:pPr>
            <a:endParaRPr lang="en-US" altLang="zh-CN" smtClean="0">
              <a:solidFill>
                <a:srgbClr val="0000CC"/>
              </a:solidFill>
            </a:endParaRPr>
          </a:p>
        </p:txBody>
      </p:sp>
      <p:grpSp>
        <p:nvGrpSpPr>
          <p:cNvPr id="2" name="Group 4"/>
          <p:cNvGrpSpPr/>
          <p:nvPr/>
        </p:nvGrpSpPr>
        <p:grpSpPr bwMode="auto">
          <a:xfrm>
            <a:off x="914400" y="914400"/>
            <a:ext cx="1752600" cy="762000"/>
            <a:chOff x="2308" y="3385"/>
            <a:chExt cx="1408" cy="1410"/>
          </a:xfrm>
        </p:grpSpPr>
        <p:sp>
          <p:nvSpPr>
            <p:cNvPr id="19463" name="Oval 5"/>
            <p:cNvSpPr>
              <a:spLocks noChangeArrowheads="1"/>
            </p:cNvSpPr>
            <p:nvPr/>
          </p:nvSpPr>
          <p:spPr bwMode="gray">
            <a:xfrm>
              <a:off x="2308" y="3385"/>
              <a:ext cx="1408" cy="1410"/>
            </a:xfrm>
            <a:prstGeom prst="ellipse">
              <a:avLst/>
            </a:prstGeom>
            <a:gradFill rotWithShape="1">
              <a:gsLst>
                <a:gs pos="0">
                  <a:srgbClr val="767600"/>
                </a:gs>
                <a:gs pos="100000">
                  <a:srgbClr val="FFFF00"/>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19464" name="Oval 6"/>
            <p:cNvSpPr>
              <a:spLocks noChangeArrowheads="1"/>
            </p:cNvSpPr>
            <p:nvPr/>
          </p:nvSpPr>
          <p:spPr bwMode="gray">
            <a:xfrm>
              <a:off x="2325" y="3393"/>
              <a:ext cx="1375" cy="1374"/>
            </a:xfrm>
            <a:prstGeom prst="ellipse">
              <a:avLst/>
            </a:prstGeom>
            <a:gradFill rotWithShape="1">
              <a:gsLst>
                <a:gs pos="0">
                  <a:srgbClr val="FFFF00">
                    <a:alpha val="0"/>
                  </a:srgbClr>
                </a:gs>
                <a:gs pos="100000">
                  <a:srgbClr val="FFFFA6"/>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19465" name="Oval 7"/>
            <p:cNvSpPr>
              <a:spLocks noChangeArrowheads="1"/>
            </p:cNvSpPr>
            <p:nvPr/>
          </p:nvSpPr>
          <p:spPr bwMode="gray">
            <a:xfrm>
              <a:off x="2359" y="3406"/>
              <a:ext cx="1308" cy="1285"/>
            </a:xfrm>
            <a:prstGeom prst="ellipse">
              <a:avLst/>
            </a:prstGeom>
            <a:gradFill rotWithShape="1">
              <a:gsLst>
                <a:gs pos="0">
                  <a:srgbClr val="CACA00"/>
                </a:gs>
                <a:gs pos="100000">
                  <a:srgbClr val="FFFF00">
                    <a:alpha val="4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sp>
          <p:nvSpPr>
            <p:cNvPr id="19466" name="Oval 8"/>
            <p:cNvSpPr>
              <a:spLocks noChangeArrowheads="1"/>
            </p:cNvSpPr>
            <p:nvPr/>
          </p:nvSpPr>
          <p:spPr bwMode="gray">
            <a:xfrm>
              <a:off x="2431" y="3443"/>
              <a:ext cx="1164" cy="1042"/>
            </a:xfrm>
            <a:prstGeom prst="ellipse">
              <a:avLst/>
            </a:prstGeom>
            <a:gradFill rotWithShape="1">
              <a:gsLst>
                <a:gs pos="0">
                  <a:srgbClr val="FFFFFF"/>
                </a:gs>
                <a:gs pos="100000">
                  <a:srgbClr val="FFFF00">
                    <a:alpha val="37999"/>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eaVert" wrap="none" anchor="ctr"/>
            <a:lstStyle/>
            <a:p>
              <a:endParaRPr lang="zh-CN" altLang="en-US"/>
            </a:p>
          </p:txBody>
        </p:sp>
      </p:grpSp>
      <p:sp>
        <p:nvSpPr>
          <p:cNvPr id="142338" name="Rectangle 2"/>
          <p:cNvSpPr>
            <a:spLocks noGrp="1" noChangeArrowheads="1"/>
          </p:cNvSpPr>
          <p:nvPr>
            <p:ph type="title"/>
          </p:nvPr>
        </p:nvSpPr>
        <p:spPr>
          <a:xfrm>
            <a:off x="1066800" y="990600"/>
            <a:ext cx="1371600" cy="487363"/>
          </a:xfrm>
        </p:spPr>
        <p:txBody>
          <a:bodyPr/>
          <a:lstStyle/>
          <a:p>
            <a:pPr eaLnBrk="1" hangingPunct="1"/>
            <a:r>
              <a:rPr lang="en-US" altLang="zh-CN" smtClean="0"/>
              <a:t>Talk</a:t>
            </a:r>
          </a:p>
        </p:txBody>
      </p:sp>
      <p:sp>
        <p:nvSpPr>
          <p:cNvPr id="142345" name="Rectangle 9"/>
          <p:cNvSpPr>
            <a:spLocks noChangeArrowheads="1"/>
          </p:cNvSpPr>
          <p:nvPr/>
        </p:nvSpPr>
        <p:spPr bwMode="auto">
          <a:xfrm>
            <a:off x="685800" y="4111625"/>
            <a:ext cx="742315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20000"/>
              </a:spcBef>
              <a:buClr>
                <a:schemeClr val="tx2"/>
              </a:buClr>
              <a:buFont typeface="Wingdings" panose="05000000000000000000" pitchFamily="2" charset="2"/>
              <a:buNone/>
            </a:pPr>
            <a:r>
              <a:rPr lang="zh-CN" altLang="en-US" sz="2800">
                <a:solidFill>
                  <a:srgbClr val="0000CC"/>
                </a:solidFill>
              </a:rPr>
              <a:t>分享快乐，快乐就会加倍；分担痛苦，痛苦就会减半。</a:t>
            </a:r>
          </a:p>
        </p:txBody>
      </p:sp>
      <p:sp>
        <p:nvSpPr>
          <p:cNvPr id="142346" name="Rectangle 10"/>
          <p:cNvSpPr>
            <a:spLocks noChangeArrowheads="1"/>
          </p:cNvSpPr>
          <p:nvPr/>
        </p:nvSpPr>
        <p:spPr bwMode="auto">
          <a:xfrm>
            <a:off x="609600" y="2206625"/>
            <a:ext cx="81534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spcBef>
                <a:spcPct val="20000"/>
              </a:spcBef>
              <a:buClr>
                <a:schemeClr val="tx2"/>
              </a:buClr>
              <a:buFont typeface="Wingdings" panose="05000000000000000000" pitchFamily="2" charset="2"/>
              <a:buNone/>
            </a:pPr>
            <a:r>
              <a:rPr lang="en-US" altLang="zh-CN" sz="3200">
                <a:solidFill>
                  <a:srgbClr val="FF3300"/>
                </a:solidFill>
                <a:latin typeface="Arial Narrow" panose="020B0606020202030204" pitchFamily="34" charset="0"/>
              </a:rPr>
              <a:t>Share your happiness, you’ll get more happiness; pour out your sadness, you’ll feel only half of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2346">
                                            <p:txEl>
                                              <p:pRg st="0" end="0"/>
                                            </p:txEl>
                                          </p:spTgt>
                                        </p:tgtEl>
                                        <p:attrNameLst>
                                          <p:attrName>style.visibility</p:attrName>
                                        </p:attrNameLst>
                                      </p:cBhvr>
                                      <p:to>
                                        <p:strVal val="visible"/>
                                      </p:to>
                                    </p:set>
                                    <p:animEffect transition="in" filter="box(in)">
                                      <p:cBhvr>
                                        <p:cTn id="7" dur="500"/>
                                        <p:tgtEl>
                                          <p:spTgt spid="1423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42345"/>
                                        </p:tgtEl>
                                        <p:attrNameLst>
                                          <p:attrName>style.visibility</p:attrName>
                                        </p:attrNameLst>
                                      </p:cBhvr>
                                      <p:to>
                                        <p:strVal val="visible"/>
                                      </p:to>
                                    </p:set>
                                    <p:animEffect transition="in" filter="slide(fromBottom)">
                                      <p:cBhvr>
                                        <p:cTn id="12" dur="500"/>
                                        <p:tgtEl>
                                          <p:spTgt spid="14234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42346">
                                            <p:txEl>
                                              <p:pRg st="0" end="0"/>
                                            </p:txEl>
                                          </p:spTgt>
                                        </p:tgtEl>
                                      </p:cBhvr>
                                    </p:animEffect>
                                    <p:set>
                                      <p:cBhvr>
                                        <p:cTn id="17" dur="1" fill="hold">
                                          <p:stCondLst>
                                            <p:cond delay="499"/>
                                          </p:stCondLst>
                                        </p:cTn>
                                        <p:tgtEl>
                                          <p:spTgt spid="142346">
                                            <p:txEl>
                                              <p:pRg st="0" end="0"/>
                                            </p:txEl>
                                          </p:spTgt>
                                        </p:tgtEl>
                                        <p:attrNameLst>
                                          <p:attrName>style.visibility</p:attrName>
                                        </p:attrNameLst>
                                      </p:cBhvr>
                                      <p:to>
                                        <p:strVal val="hidden"/>
                                      </p:to>
                                    </p:set>
                                  </p:childTnLst>
                                </p:cTn>
                              </p:par>
                              <p:par>
                                <p:cTn id="18" presetID="3" presetClass="exit" presetSubtype="10" fill="hold" grpId="1" nodeType="withEffect">
                                  <p:stCondLst>
                                    <p:cond delay="0"/>
                                  </p:stCondLst>
                                  <p:childTnLst>
                                    <p:animEffect transition="out" filter="blinds(horizontal)">
                                      <p:cBhvr>
                                        <p:cTn id="19" dur="500"/>
                                        <p:tgtEl>
                                          <p:spTgt spid="142345"/>
                                        </p:tgtEl>
                                      </p:cBhvr>
                                    </p:animEffect>
                                    <p:set>
                                      <p:cBhvr>
                                        <p:cTn id="20" dur="1" fill="hold">
                                          <p:stCondLst>
                                            <p:cond delay="499"/>
                                          </p:stCondLst>
                                        </p:cTn>
                                        <p:tgtEl>
                                          <p:spTgt spid="14234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6"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Horizontal)">
                                      <p:cBhvr>
                                        <p:cTn id="25" dur="500"/>
                                        <p:tgtEl>
                                          <p:spTgt spid="2"/>
                                        </p:tgtEl>
                                      </p:cBhvr>
                                    </p:animEffect>
                                  </p:childTnLst>
                                </p:cTn>
                              </p:par>
                              <p:par>
                                <p:cTn id="26" presetID="16" presetClass="entr" presetSubtype="26" fill="hold" grpId="0" nodeType="withEffect">
                                  <p:stCondLst>
                                    <p:cond delay="0"/>
                                  </p:stCondLst>
                                  <p:childTnLst>
                                    <p:set>
                                      <p:cBhvr>
                                        <p:cTn id="27" dur="1" fill="hold">
                                          <p:stCondLst>
                                            <p:cond delay="0"/>
                                          </p:stCondLst>
                                        </p:cTn>
                                        <p:tgtEl>
                                          <p:spTgt spid="142338"/>
                                        </p:tgtEl>
                                        <p:attrNameLst>
                                          <p:attrName>style.visibility</p:attrName>
                                        </p:attrNameLst>
                                      </p:cBhvr>
                                      <p:to>
                                        <p:strVal val="visible"/>
                                      </p:to>
                                    </p:set>
                                    <p:animEffect transition="in" filter="barn(inHorizontal)">
                                      <p:cBhvr>
                                        <p:cTn id="28" dur="500"/>
                                        <p:tgtEl>
                                          <p:spTgt spid="142338"/>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42339">
                                            <p:txEl>
                                              <p:pRg st="0" end="0"/>
                                            </p:txEl>
                                          </p:spTgt>
                                        </p:tgtEl>
                                        <p:attrNameLst>
                                          <p:attrName>style.visibility</p:attrName>
                                        </p:attrNameLst>
                                      </p:cBhvr>
                                      <p:to>
                                        <p:strVal val="visible"/>
                                      </p:to>
                                    </p:set>
                                    <p:animEffect transition="in" filter="strips(downLeft)">
                                      <p:cBhvr>
                                        <p:cTn id="33" dur="500"/>
                                        <p:tgtEl>
                                          <p:spTgt spid="142339">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42339">
                                            <p:txEl>
                                              <p:pRg st="1" end="1"/>
                                            </p:txEl>
                                          </p:spTgt>
                                        </p:tgtEl>
                                        <p:attrNameLst>
                                          <p:attrName>style.visibility</p:attrName>
                                        </p:attrNameLst>
                                      </p:cBhvr>
                                      <p:to>
                                        <p:strVal val="visible"/>
                                      </p:to>
                                    </p:set>
                                    <p:animEffect transition="in" filter="strips(downLeft)">
                                      <p:cBhvr>
                                        <p:cTn id="38" dur="500"/>
                                        <p:tgtEl>
                                          <p:spTgt spid="142339">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142339">
                                            <p:txEl>
                                              <p:pRg st="2" end="2"/>
                                            </p:txEl>
                                          </p:spTgt>
                                        </p:tgtEl>
                                        <p:attrNameLst>
                                          <p:attrName>style.visibility</p:attrName>
                                        </p:attrNameLst>
                                      </p:cBhvr>
                                      <p:to>
                                        <p:strVal val="visible"/>
                                      </p:to>
                                    </p:set>
                                    <p:animEffect transition="in" filter="strips(downLeft)">
                                      <p:cBhvr>
                                        <p:cTn id="43" dur="500"/>
                                        <p:tgtEl>
                                          <p:spTgt spid="142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P spid="142338" grpId="0"/>
      <p:bldP spid="142345" grpId="0"/>
      <p:bldP spid="142345" grpId="1"/>
      <p:bldP spid="142346" grpId="0" build="allAtOnce"/>
    </p:bldLst>
  </p:timing>
</p:sld>
</file>

<file path=ppt/theme/theme1.xml><?xml version="1.0" encoding="utf-8"?>
<a:theme xmlns:a="http://schemas.openxmlformats.org/drawingml/2006/main" name="WWW.2PPT.COM&#10;">
  <a:themeElements>
    <a:clrScheme name="Default Design 3">
      <a:dk1>
        <a:srgbClr val="000000"/>
      </a:dk1>
      <a:lt1>
        <a:srgbClr val="FFFFFF"/>
      </a:lt1>
      <a:dk2>
        <a:srgbClr val="003366"/>
      </a:dk2>
      <a:lt2>
        <a:srgbClr val="C0C0C0"/>
      </a:lt2>
      <a:accent1>
        <a:srgbClr val="4EA7EA"/>
      </a:accent1>
      <a:accent2>
        <a:srgbClr val="93C052"/>
      </a:accent2>
      <a:accent3>
        <a:srgbClr val="FFFFFF"/>
      </a:accent3>
      <a:accent4>
        <a:srgbClr val="000000"/>
      </a:accent4>
      <a:accent5>
        <a:srgbClr val="B2D0F3"/>
      </a:accent5>
      <a:accent6>
        <a:srgbClr val="85AE49"/>
      </a:accent6>
      <a:hlink>
        <a:srgbClr val="9999FF"/>
      </a:hlink>
      <a:folHlink>
        <a:srgbClr val="855ADA"/>
      </a:folHlink>
    </a:clrScheme>
    <a:fontScheme name="Default Design">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193583"/>
        </a:dk2>
        <a:lt2>
          <a:srgbClr val="C0C0C0"/>
        </a:lt2>
        <a:accent1>
          <a:srgbClr val="E46C22"/>
        </a:accent1>
        <a:accent2>
          <a:srgbClr val="14CAEE"/>
        </a:accent2>
        <a:accent3>
          <a:srgbClr val="FFFFFF"/>
        </a:accent3>
        <a:accent4>
          <a:srgbClr val="000000"/>
        </a:accent4>
        <a:accent5>
          <a:srgbClr val="EFBAAB"/>
        </a:accent5>
        <a:accent6>
          <a:srgbClr val="11B7D8"/>
        </a:accent6>
        <a:hlink>
          <a:srgbClr val="6A6AE2"/>
        </a:hlink>
        <a:folHlink>
          <a:srgbClr val="66A444"/>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3366"/>
        </a:dk2>
        <a:lt2>
          <a:srgbClr val="C0C0C0"/>
        </a:lt2>
        <a:accent1>
          <a:srgbClr val="76CA2A"/>
        </a:accent1>
        <a:accent2>
          <a:srgbClr val="E5772D"/>
        </a:accent2>
        <a:accent3>
          <a:srgbClr val="FFFFFF"/>
        </a:accent3>
        <a:accent4>
          <a:srgbClr val="000000"/>
        </a:accent4>
        <a:accent5>
          <a:srgbClr val="BDE1AC"/>
        </a:accent5>
        <a:accent6>
          <a:srgbClr val="CF6B28"/>
        </a:accent6>
        <a:hlink>
          <a:srgbClr val="1A50B2"/>
        </a:hlink>
        <a:folHlink>
          <a:srgbClr val="855AD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3366"/>
        </a:dk2>
        <a:lt2>
          <a:srgbClr val="C0C0C0"/>
        </a:lt2>
        <a:accent1>
          <a:srgbClr val="4EA7EA"/>
        </a:accent1>
        <a:accent2>
          <a:srgbClr val="93C052"/>
        </a:accent2>
        <a:accent3>
          <a:srgbClr val="FFFFFF"/>
        </a:accent3>
        <a:accent4>
          <a:srgbClr val="000000"/>
        </a:accent4>
        <a:accent5>
          <a:srgbClr val="B2D0F3"/>
        </a:accent5>
        <a:accent6>
          <a:srgbClr val="85AE49"/>
        </a:accent6>
        <a:hlink>
          <a:srgbClr val="9999FF"/>
        </a:hlink>
        <a:folHlink>
          <a:srgbClr val="855AD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全屏显示(4:3)</PresentationFormat>
  <Paragraphs>219</Paragraphs>
  <Slides>21</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Microsoft YaHei UI</vt:lpstr>
      <vt:lpstr>宋体</vt:lpstr>
      <vt:lpstr>微软雅黑</vt:lpstr>
      <vt:lpstr>Arial</vt:lpstr>
      <vt:lpstr>Arial Narrow</vt:lpstr>
      <vt:lpstr>Times New Roman</vt:lpstr>
      <vt:lpstr>Wingdings</vt:lpstr>
      <vt:lpstr>WWW.2PPT.COM
</vt:lpstr>
      <vt:lpstr>PowerPoint 演示文稿</vt:lpstr>
      <vt:lpstr>Review – word competition</vt:lpstr>
      <vt:lpstr>PowerPoint 演示文稿</vt:lpstr>
      <vt:lpstr>PowerPoint 演示文稿</vt:lpstr>
      <vt:lpstr>Review – sentence competition</vt:lpstr>
      <vt:lpstr>PowerPoint 演示文稿</vt:lpstr>
      <vt:lpstr>Grammar</vt:lpstr>
      <vt:lpstr>PowerPoint 演示文稿</vt:lpstr>
      <vt:lpstr>Talk</vt:lpstr>
      <vt:lpstr>Read the passage and complete the chart on Page 24. </vt:lpstr>
      <vt:lpstr>Learn the new words and phrases</vt:lpstr>
      <vt:lpstr>Listen to 1 and follow it. Then retell 1 according to the following key words. </vt:lpstr>
      <vt:lpstr>PowerPoint 演示文稿</vt:lpstr>
      <vt:lpstr>PowerPoint 演示文稿</vt:lpstr>
      <vt:lpstr>Exercise</vt:lpstr>
      <vt:lpstr>Exercise</vt:lpstr>
      <vt:lpstr>Summary ①</vt:lpstr>
      <vt:lpstr>PowerPoint 演示文稿</vt:lpstr>
      <vt:lpstr>Project</vt:lpstr>
      <vt:lpstr>Homework</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cp:lastPrinted>2113-01-01T00:00:00Z</cp:lastPrinted>
  <dcterms:created xsi:type="dcterms:W3CDTF">2013-07-18T12:49:00Z</dcterms:created>
  <dcterms:modified xsi:type="dcterms:W3CDTF">2023-01-16T16:49:24Z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DC0C50E0464B4E909F2050C59C4342C1</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