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430" r:id="rId2"/>
    <p:sldId id="429" r:id="rId3"/>
    <p:sldId id="431" r:id="rId4"/>
    <p:sldId id="432" r:id="rId5"/>
    <p:sldId id="397" r:id="rId6"/>
    <p:sldId id="398" r:id="rId7"/>
    <p:sldId id="399" r:id="rId8"/>
    <p:sldId id="400" r:id="rId9"/>
    <p:sldId id="401" r:id="rId10"/>
    <p:sldId id="323" r:id="rId11"/>
    <p:sldId id="414" r:id="rId12"/>
    <p:sldId id="328" r:id="rId13"/>
    <p:sldId id="404" r:id="rId14"/>
    <p:sldId id="337" r:id="rId15"/>
    <p:sldId id="298" r:id="rId16"/>
  </p:sldIdLst>
  <p:sldSz cx="9144000" cy="5143500" type="screen16x9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  <a:srgbClr val="6699FF"/>
    <a:srgbClr val="0000FF"/>
    <a:srgbClr val="FFFF00"/>
    <a:srgbClr val="FF0066"/>
    <a:srgbClr val="800080"/>
    <a:srgbClr val="FFCC00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544" autoAdjust="0"/>
    <p:restoredTop sz="93299" autoAdjust="0"/>
  </p:normalViewPr>
  <p:slideViewPr>
    <p:cSldViewPr>
      <p:cViewPr>
        <p:scale>
          <a:sx n="100" d="100"/>
          <a:sy n="100" d="100"/>
        </p:scale>
        <p:origin x="-492" y="-80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8" d="100"/>
        <a:sy n="168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7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137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37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C20AFB3-7514-4103-890D-5FA909A65690}" type="slidenum">
              <a:rPr lang="en-US" altLang="zh-CN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28675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 smtClean="0">
              <a:latin typeface="Arial" panose="020B0604020202020204" pitchFamily="34" charset="0"/>
            </a:endParaRPr>
          </a:p>
        </p:txBody>
      </p:sp>
      <p:sp>
        <p:nvSpPr>
          <p:cNvPr id="28676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05BDE040-C96A-4FE1-81B0-D2F5808C2696}" type="slidenum">
              <a:rPr lang="en-US" altLang="zh-CN" smtClean="0"/>
              <a:t>1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20AFB3-7514-4103-890D-5FA909A65690}" type="slidenum">
              <a:rPr lang="en-US" altLang="zh-CN" smtClean="0"/>
              <a:t>6</a:t>
            </a:fld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39C21A-C7B7-432F-A827-C9FA6DB69380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矩形 6"/>
          <p:cNvGrpSpPr/>
          <p:nvPr/>
        </p:nvGrpSpPr>
        <p:grpSpPr bwMode="auto">
          <a:xfrm>
            <a:off x="-6350" y="-4763"/>
            <a:ext cx="682625" cy="5153025"/>
            <a:chOff x="-4" y="-4"/>
            <a:chExt cx="430" cy="4328"/>
          </a:xfrm>
        </p:grpSpPr>
        <p:pic>
          <p:nvPicPr>
            <p:cNvPr id="5" name="矩形 6"/>
            <p:cNvPicPr>
              <a:picLocks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-4" y="-4"/>
              <a:ext cx="430" cy="4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 Box 3"/>
            <p:cNvSpPr txBox="1">
              <a:spLocks noChangeArrowheads="1"/>
            </p:cNvSpPr>
            <p:nvPr/>
          </p:nvSpPr>
          <p:spPr bwMode="auto">
            <a:xfrm>
              <a:off x="0" y="0"/>
              <a:ext cx="422" cy="432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Goudy Old Style" panose="02020502050305020303"/>
              </a:endParaRPr>
            </a:p>
          </p:txBody>
        </p:sp>
      </p:grpSp>
      <p:pic>
        <p:nvPicPr>
          <p:cNvPr id="7" name="图片 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132764" y="-4762"/>
            <a:ext cx="1017587" cy="1078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286644" y="205979"/>
            <a:ext cx="1400156" cy="4455333"/>
          </a:xfrm>
        </p:spPr>
        <p:txBody>
          <a:bodyPr vert="eaVert"/>
          <a:lstStyle>
            <a:lvl1pPr algn="ctr">
              <a:defRPr>
                <a:effectLst>
                  <a:outerShdw dist="50800" dir="18900000" algn="tl" rotWithShape="0">
                    <a:srgbClr val="000000">
                      <a:alpha val="75000"/>
                    </a:srgbClr>
                  </a:outerShdw>
                </a:effectLst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758006" cy="4455333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8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EA9697-5968-4459-BE1E-C3E1BAF5E21C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466790-D29C-427C-9264-9469504A3F24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矩形 6"/>
          <p:cNvGrpSpPr/>
          <p:nvPr/>
        </p:nvGrpSpPr>
        <p:grpSpPr bwMode="auto">
          <a:xfrm>
            <a:off x="-6350" y="-4763"/>
            <a:ext cx="682625" cy="5153025"/>
            <a:chOff x="-4" y="-4"/>
            <a:chExt cx="430" cy="4328"/>
          </a:xfrm>
        </p:grpSpPr>
        <p:pic>
          <p:nvPicPr>
            <p:cNvPr id="5" name="矩形 6"/>
            <p:cNvPicPr>
              <a:picLocks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-4" y="-4"/>
              <a:ext cx="430" cy="4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 Box 3"/>
            <p:cNvSpPr txBox="1">
              <a:spLocks noChangeArrowheads="1"/>
            </p:cNvSpPr>
            <p:nvPr/>
          </p:nvSpPr>
          <p:spPr bwMode="auto">
            <a:xfrm>
              <a:off x="0" y="0"/>
              <a:ext cx="422" cy="432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Goudy Old Style" panose="02020502050305020303"/>
              </a:endParaRPr>
            </a:p>
          </p:txBody>
        </p:sp>
      </p:grpSp>
      <p:pic>
        <p:nvPicPr>
          <p:cNvPr id="7" name="图片 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132764" y="-4762"/>
            <a:ext cx="1017587" cy="1078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8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F21378-4D23-4DDF-9551-4C1C9EF8A130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473950" y="-4762"/>
            <a:ext cx="1676400" cy="1778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107527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1982387"/>
            <a:ext cx="7772400" cy="1125140"/>
          </a:xfrm>
        </p:spPr>
        <p:txBody>
          <a:bodyPr anchor="b"/>
          <a:lstStyle>
            <a:lvl1pPr marL="0" indent="0">
              <a:buNone/>
              <a:defRPr lang="zh-CN" altLang="en-US" sz="2800" smtClean="0">
                <a:effectLst/>
              </a:defRPr>
            </a:lvl1pPr>
            <a:lvl2pPr marL="457200" indent="0">
              <a:buNone/>
              <a:defRPr lang="zh-CN" altLang="en-US" sz="2400" smtClean="0">
                <a:effectLst/>
              </a:defRPr>
            </a:lvl2pPr>
            <a:lvl3pPr marL="914400" indent="0">
              <a:buNone/>
              <a:defRPr lang="zh-CN" altLang="en-US" sz="2000" smtClean="0">
                <a:effectLst/>
              </a:defRPr>
            </a:lvl3pPr>
            <a:lvl4pPr marL="1371600" indent="0">
              <a:buNone/>
              <a:defRPr lang="zh-CN" altLang="en-US" sz="1600" smtClean="0">
                <a:effectLst/>
              </a:defRPr>
            </a:lvl4pPr>
            <a:lvl5pPr marL="1828800" indent="0">
              <a:buNone/>
              <a:defRPr lang="zh-CN" altLang="en-US" sz="1400" dirty="0" smtClean="0">
                <a:effectLst/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C22AD9-1740-496E-B892-2A13702FD5DA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矩形 6"/>
          <p:cNvGrpSpPr/>
          <p:nvPr/>
        </p:nvGrpSpPr>
        <p:grpSpPr bwMode="auto">
          <a:xfrm>
            <a:off x="-6350" y="-4763"/>
            <a:ext cx="665163" cy="5153025"/>
            <a:chOff x="-4" y="-4"/>
            <a:chExt cx="419" cy="4328"/>
          </a:xfrm>
        </p:grpSpPr>
        <p:pic>
          <p:nvPicPr>
            <p:cNvPr id="6" name="矩形 6"/>
            <p:cNvPicPr>
              <a:picLocks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-4" y="-4"/>
              <a:ext cx="419" cy="4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 Box 3"/>
            <p:cNvSpPr txBox="1">
              <a:spLocks noChangeArrowheads="1"/>
            </p:cNvSpPr>
            <p:nvPr/>
          </p:nvSpPr>
          <p:spPr bwMode="auto">
            <a:xfrm>
              <a:off x="0" y="0"/>
              <a:ext cx="413" cy="432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Goudy Old Style" panose="02020502050305020303"/>
              </a:endParaRPr>
            </a:p>
          </p:txBody>
        </p:sp>
      </p:grpSp>
      <p:pic>
        <p:nvPicPr>
          <p:cNvPr id="8" name="图片 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132764" y="-4762"/>
            <a:ext cx="1017587" cy="1078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9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1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307CC4-18A4-4066-BA7D-DCDB4009C62B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矩形 6"/>
          <p:cNvGrpSpPr/>
          <p:nvPr/>
        </p:nvGrpSpPr>
        <p:grpSpPr bwMode="auto">
          <a:xfrm>
            <a:off x="-6350" y="-4763"/>
            <a:ext cx="652463" cy="5153025"/>
            <a:chOff x="-4" y="-4"/>
            <a:chExt cx="411" cy="4328"/>
          </a:xfrm>
        </p:grpSpPr>
        <p:pic>
          <p:nvPicPr>
            <p:cNvPr id="8" name="矩形 6"/>
            <p:cNvPicPr>
              <a:picLocks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-4" y="-4"/>
              <a:ext cx="411" cy="4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 Box 3"/>
            <p:cNvSpPr txBox="1">
              <a:spLocks noChangeArrowheads="1"/>
            </p:cNvSpPr>
            <p:nvPr/>
          </p:nvSpPr>
          <p:spPr bwMode="auto">
            <a:xfrm>
              <a:off x="0" y="0"/>
              <a:ext cx="404" cy="432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Goudy Old Style" panose="02020502050305020303"/>
              </a:endParaRPr>
            </a:p>
          </p:txBody>
        </p:sp>
      </p:grpSp>
      <p:pic>
        <p:nvPicPr>
          <p:cNvPr id="10" name="图片 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132764" y="-4762"/>
            <a:ext cx="1017587" cy="1078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11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2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3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FA9190-71C5-414D-A588-04A2772B3466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矩形 6"/>
          <p:cNvGrpSpPr/>
          <p:nvPr/>
        </p:nvGrpSpPr>
        <p:grpSpPr bwMode="auto">
          <a:xfrm>
            <a:off x="-6350" y="-4763"/>
            <a:ext cx="682625" cy="5153025"/>
            <a:chOff x="-4" y="-4"/>
            <a:chExt cx="430" cy="4328"/>
          </a:xfrm>
        </p:grpSpPr>
        <p:pic>
          <p:nvPicPr>
            <p:cNvPr id="4" name="矩形 6"/>
            <p:cNvPicPr>
              <a:picLocks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-4" y="-4"/>
              <a:ext cx="430" cy="4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 Box 3"/>
            <p:cNvSpPr txBox="1">
              <a:spLocks noChangeArrowheads="1"/>
            </p:cNvSpPr>
            <p:nvPr/>
          </p:nvSpPr>
          <p:spPr bwMode="auto">
            <a:xfrm>
              <a:off x="0" y="0"/>
              <a:ext cx="422" cy="432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Goudy Old Style" panose="02020502050305020303"/>
              </a:endParaRPr>
            </a:p>
          </p:txBody>
        </p:sp>
      </p:grpSp>
      <p:pic>
        <p:nvPicPr>
          <p:cNvPr id="6" name="图片 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132764" y="-4762"/>
            <a:ext cx="1017587" cy="1078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7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8C1A97-19F4-4861-9477-C918EF7FFC8E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矩形 6"/>
          <p:cNvGrpSpPr/>
          <p:nvPr/>
        </p:nvGrpSpPr>
        <p:grpSpPr bwMode="auto">
          <a:xfrm>
            <a:off x="-6350" y="-4763"/>
            <a:ext cx="682625" cy="5153025"/>
            <a:chOff x="-4" y="-4"/>
            <a:chExt cx="430" cy="4328"/>
          </a:xfrm>
        </p:grpSpPr>
        <p:pic>
          <p:nvPicPr>
            <p:cNvPr id="6" name="矩形 6"/>
            <p:cNvPicPr>
              <a:picLocks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-4" y="-4"/>
              <a:ext cx="430" cy="4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 Box 3"/>
            <p:cNvSpPr txBox="1">
              <a:spLocks noChangeArrowheads="1"/>
            </p:cNvSpPr>
            <p:nvPr/>
          </p:nvSpPr>
          <p:spPr bwMode="auto">
            <a:xfrm>
              <a:off x="0" y="0"/>
              <a:ext cx="424" cy="432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Goudy Old Style" panose="02020502050305020303"/>
              </a:endParaRPr>
            </a:p>
          </p:txBody>
        </p:sp>
      </p:grpSp>
      <p:pic>
        <p:nvPicPr>
          <p:cNvPr id="8" name="图片 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132764" y="-4762"/>
            <a:ext cx="1017587" cy="1078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1176" y="4018370"/>
            <a:ext cx="8226225" cy="576021"/>
          </a:xfrm>
        </p:spPr>
        <p:txBody>
          <a:bodyPr/>
          <a:lstStyle>
            <a:lvl1pPr algn="ctr">
              <a:defRPr lang="zh-CN" altLang="en-US" sz="3600" b="0" kern="1200" spc="50" dirty="0">
                <a:ln w="12700">
                  <a:noFill/>
                  <a:prstDash val="solid"/>
                </a:ln>
                <a:solidFill>
                  <a:schemeClr val="accent4"/>
                </a:solidFill>
                <a:effectLst>
                  <a:outerShdw blurRad="38100" dist="20320" dir="27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0382" y="321453"/>
            <a:ext cx="5111750" cy="364333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679087" y="1017973"/>
            <a:ext cx="3008313" cy="29468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9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1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F112AD-D502-4CCE-A20A-8129D1FBE9EE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矩形 6"/>
          <p:cNvGrpSpPr/>
          <p:nvPr/>
        </p:nvGrpSpPr>
        <p:grpSpPr bwMode="auto">
          <a:xfrm>
            <a:off x="-6350" y="-4763"/>
            <a:ext cx="682625" cy="5153025"/>
            <a:chOff x="-4" y="-4"/>
            <a:chExt cx="430" cy="4328"/>
          </a:xfrm>
        </p:grpSpPr>
        <p:pic>
          <p:nvPicPr>
            <p:cNvPr id="6" name="矩形 6"/>
            <p:cNvPicPr>
              <a:picLocks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-4" y="-4"/>
              <a:ext cx="430" cy="4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 Box 3"/>
            <p:cNvSpPr txBox="1">
              <a:spLocks noChangeArrowheads="1"/>
            </p:cNvSpPr>
            <p:nvPr/>
          </p:nvSpPr>
          <p:spPr bwMode="auto">
            <a:xfrm>
              <a:off x="0" y="0"/>
              <a:ext cx="422" cy="432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Goudy Old Style" panose="02020502050305020303"/>
              </a:endParaRPr>
            </a:p>
          </p:txBody>
        </p:sp>
      </p:grpSp>
      <p:pic>
        <p:nvPicPr>
          <p:cNvPr id="8" name="图片 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132764" y="-4762"/>
            <a:ext cx="1017587" cy="1078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95298" y="160718"/>
            <a:ext cx="7448602" cy="585789"/>
          </a:xfrm>
        </p:spPr>
        <p:txBody>
          <a:bodyPr/>
          <a:lstStyle>
            <a:lvl1pPr algn="ctr" rtl="0">
              <a:spcBef>
                <a:spcPct val="0"/>
              </a:spcBef>
              <a:buNone/>
              <a:defRPr sz="3600" b="0" kern="1200" spc="50">
                <a:ln w="12700">
                  <a:noFill/>
                  <a:prstDash val="solid"/>
                </a:ln>
                <a:solidFill>
                  <a:schemeClr val="accent4"/>
                </a:solidFill>
                <a:effectLst>
                  <a:outerShdw blurRad="38100" dist="20320" dir="27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681015" y="750081"/>
            <a:ext cx="7452360" cy="3911231"/>
          </a:xfrm>
          <a:prstGeom prst="snip2DiagRect">
            <a:avLst>
              <a:gd name="adj1" fmla="val 0"/>
              <a:gd name="adj2" fmla="val 17946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953001" y="4682725"/>
            <a:ext cx="3180375" cy="460775"/>
          </a:xfrm>
        </p:spPr>
        <p:txBody>
          <a:bodyPr/>
          <a:lstStyle>
            <a:lvl1pPr marL="0" indent="0" algn="r">
              <a:buNone/>
              <a:defRPr sz="1400"/>
            </a:lvl1pPr>
            <a:lvl2pPr marL="457200" indent="0" algn="r">
              <a:buNone/>
              <a:defRPr sz="1200"/>
            </a:lvl2pPr>
            <a:lvl3pPr marL="914400" indent="0" algn="r">
              <a:buNone/>
              <a:defRPr sz="1000"/>
            </a:lvl3pPr>
            <a:lvl4pPr marL="1371600" indent="0" algn="r">
              <a:buNone/>
              <a:defRPr sz="900"/>
            </a:lvl4pPr>
            <a:lvl5pPr marL="1828800" indent="0" algn="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9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4869657"/>
            <a:ext cx="1676400" cy="27384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" name="页脚占位符 5"/>
          <p:cNvSpPr>
            <a:spLocks noGrp="1"/>
          </p:cNvSpPr>
          <p:nvPr>
            <p:ph type="ftr" sz="quarter" idx="11"/>
          </p:nvPr>
        </p:nvSpPr>
        <p:spPr>
          <a:xfrm>
            <a:off x="2286000" y="4869657"/>
            <a:ext cx="2643188" cy="27384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1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82625" y="4010025"/>
            <a:ext cx="871538" cy="653654"/>
          </a:xfrm>
          <a:prstGeom prst="rtTriangl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163134F7-DC7B-4C04-879B-9117ED95F2BF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矩形 6"/>
          <p:cNvGrpSpPr/>
          <p:nvPr/>
        </p:nvGrpSpPr>
        <p:grpSpPr bwMode="auto">
          <a:xfrm>
            <a:off x="-6350" y="-4763"/>
            <a:ext cx="682625" cy="5153025"/>
            <a:chOff x="-4" y="-4"/>
            <a:chExt cx="430" cy="4328"/>
          </a:xfrm>
        </p:grpSpPr>
        <p:pic>
          <p:nvPicPr>
            <p:cNvPr id="5" name="矩形 6"/>
            <p:cNvPicPr>
              <a:picLocks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-4" y="-4"/>
              <a:ext cx="430" cy="4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 Box 3"/>
            <p:cNvSpPr txBox="1">
              <a:spLocks noChangeArrowheads="1"/>
            </p:cNvSpPr>
            <p:nvPr/>
          </p:nvSpPr>
          <p:spPr bwMode="auto">
            <a:xfrm>
              <a:off x="0" y="0"/>
              <a:ext cx="422" cy="432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Goudy Old Style" panose="02020502050305020303"/>
              </a:endParaRPr>
            </a:p>
          </p:txBody>
        </p:sp>
      </p:grpSp>
      <p:pic>
        <p:nvPicPr>
          <p:cNvPr id="7" name="图片 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132764" y="-4762"/>
            <a:ext cx="1017587" cy="1078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125133"/>
            <a:ext cx="8229600" cy="353618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8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A92B0E-5FEF-4772-8944-EC35BC273115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1" y="205979"/>
            <a:ext cx="7775575" cy="85725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matte">
              <a:bevelT w="12700" h="12700"/>
            </a:sp3d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274320" rtlCol="0" anchor="ctr"/>
          <a:lstStyle>
            <a:lvl1pPr algn="l" eaLnBrk="1" latinLnBrk="0" hangingPunct="1">
              <a:defRPr kumimoji="0"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45720" tIns="45720" rIns="45720" rtlCol="0" anchor="ctr"/>
          <a:lstStyle>
            <a:lvl1pPr algn="r" eaLnBrk="1" latinLnBrk="0" hangingPunct="1">
              <a:defRPr kumimoji="0"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82D8EA9-94F0-459B-8A3D-1CCECA66E40F}" type="slidenum">
              <a:rPr lang="en-US" altLang="zh-CN"/>
              <a:t>‹#›</a:t>
            </a:fld>
            <a:endParaRPr lang="en-US" altLang="zh-CN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zh-CN" altLang="en-US" sz="4400" kern="1200" spc="50" dirty="0">
          <a:ln w="12700">
            <a:noFill/>
            <a:prstDash val="solid"/>
          </a:ln>
          <a:solidFill>
            <a:srgbClr val="4BC5B9"/>
          </a:solidFill>
          <a:effectLst>
            <a:outerShdw blurRad="38100" dist="20320" dir="2700000" algn="tl" rotWithShape="0">
              <a:srgbClr val="000000">
                <a:alpha val="7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4BC5B9"/>
          </a:solidFill>
          <a:latin typeface="Footlight MT Light" panose="0204060206030A020304" pitchFamily="18" charset="0"/>
          <a:ea typeface="华文新魏" panose="02010800040101010101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4BC5B9"/>
          </a:solidFill>
          <a:latin typeface="Footlight MT Light" panose="0204060206030A020304" pitchFamily="18" charset="0"/>
          <a:ea typeface="华文新魏" panose="02010800040101010101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4BC5B9"/>
          </a:solidFill>
          <a:latin typeface="Footlight MT Light" panose="0204060206030A020304" pitchFamily="18" charset="0"/>
          <a:ea typeface="华文新魏" panose="02010800040101010101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4BC5B9"/>
          </a:solidFill>
          <a:latin typeface="Footlight MT Light" panose="0204060206030A020304" pitchFamily="18" charset="0"/>
          <a:ea typeface="华文新魏" panose="02010800040101010101" pitchFamily="2" charset="-122"/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 2" panose="05020102010507070707" pitchFamily="18" charset="2"/>
        <a:buChar char="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 2" panose="05020102010507070707" pitchFamily="18" charset="2"/>
        <a:buChar char="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 2" panose="05020102010507070707" pitchFamily="18" charset="2"/>
        <a:buChar char="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 2" panose="05020102010507070707" pitchFamily="18" charset="2"/>
        <a:buChar char="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 2" panose="05020102010507070707" pitchFamily="18" charset="2"/>
        <a:buChar char="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 panose="020B0604020202020204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 panose="020B0604020202020204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 panose="020B0604020202020204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 panose="020B0604020202020204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audio" Target="../media/audio3.wav"/><Relationship Id="rId7" Type="http://schemas.openxmlformats.org/officeDocument/2006/relationships/image" Target="../media/image26.wm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1.xml"/><Relationship Id="rId6" Type="http://schemas.openxmlformats.org/officeDocument/2006/relationships/audio" Target="../media/audio6.wav"/><Relationship Id="rId5" Type="http://schemas.openxmlformats.org/officeDocument/2006/relationships/audio" Target="../media/audio5.wav"/><Relationship Id="rId10" Type="http://schemas.openxmlformats.org/officeDocument/2006/relationships/image" Target="../media/image29.wmf"/><Relationship Id="rId4" Type="http://schemas.openxmlformats.org/officeDocument/2006/relationships/audio" Target="../media/audio4.wav"/><Relationship Id="rId9" Type="http://schemas.openxmlformats.org/officeDocument/2006/relationships/image" Target="../media/image28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4.jpeg"/><Relationship Id="rId11" Type="http://schemas.openxmlformats.org/officeDocument/2006/relationships/image" Target="../media/image39.jpeg"/><Relationship Id="rId5" Type="http://schemas.openxmlformats.org/officeDocument/2006/relationships/image" Target="../media/image33.jpeg"/><Relationship Id="rId10" Type="http://schemas.openxmlformats.org/officeDocument/2006/relationships/image" Target="../media/image38.png"/><Relationship Id="rId4" Type="http://schemas.openxmlformats.org/officeDocument/2006/relationships/image" Target="../media/image32.jpeg"/><Relationship Id="rId9" Type="http://schemas.openxmlformats.org/officeDocument/2006/relationships/image" Target="../media/image3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图片 15" descr="55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Box 6"/>
          <p:cNvSpPr txBox="1">
            <a:spLocks noChangeArrowheads="1"/>
          </p:cNvSpPr>
          <p:nvPr/>
        </p:nvSpPr>
        <p:spPr bwMode="auto">
          <a:xfrm>
            <a:off x="533400" y="742950"/>
            <a:ext cx="533400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zh-CN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Unit </a:t>
            </a:r>
            <a:r>
              <a:rPr lang="en-US" altLang="zh-CN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5  Lesson </a:t>
            </a:r>
            <a:r>
              <a:rPr lang="en-US" altLang="zh-CN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altLang="zh-CN" sz="44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altLang="zh-CN" sz="6000" dirty="0">
                <a:solidFill>
                  <a:srgbClr val="FF0000"/>
                </a:solidFill>
                <a:latin typeface="Comic Sans MS" panose="030F0702030302020204" pitchFamily="66" charset="0"/>
              </a:rPr>
              <a:t>It’s snowing.</a:t>
            </a:r>
            <a:endParaRPr lang="zh-CN" altLang="en-US" sz="6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0" y="4629150"/>
            <a:ext cx="9144000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2" descr="day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3143250"/>
            <a:ext cx="2065338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499" name="Picture 3" descr="qi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0" y="857250"/>
            <a:ext cx="19812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500" name="Picture 4" descr="qjd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62400" y="1085850"/>
            <a:ext cx="175260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501" name="Picture 5" descr="xiaoxu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05400" y="2800350"/>
            <a:ext cx="25146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502" name="Picture 6" descr="beife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3400" y="1028700"/>
            <a:ext cx="2286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503" name="Text Box 7"/>
          <p:cNvSpPr txBox="1">
            <a:spLocks noChangeArrowheads="1"/>
          </p:cNvSpPr>
          <p:nvPr/>
        </p:nvSpPr>
        <p:spPr bwMode="auto">
          <a:xfrm>
            <a:off x="533400" y="4171950"/>
            <a:ext cx="3733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4000" b="1">
                <a:solidFill>
                  <a:srgbClr val="FF3300"/>
                </a:solidFill>
                <a:latin typeface="Times New Roman" panose="02020603050405020304" pitchFamily="18" charset="0"/>
              </a:rPr>
              <a:t>rain</a:t>
            </a:r>
            <a:r>
              <a:rPr kumimoji="1" lang="en-US" altLang="zh-CN" sz="4000" b="1">
                <a:solidFill>
                  <a:srgbClr val="0000FF"/>
                </a:solidFill>
                <a:latin typeface="Times New Roman" panose="02020603050405020304" pitchFamily="18" charset="0"/>
              </a:rPr>
              <a:t>y/</a:t>
            </a:r>
            <a:r>
              <a:rPr kumimoji="1" lang="en-US" altLang="zh-CN" sz="4000" b="1">
                <a:solidFill>
                  <a:srgbClr val="FF3300"/>
                </a:solidFill>
                <a:latin typeface="Times New Roman" panose="02020603050405020304" pitchFamily="18" charset="0"/>
              </a:rPr>
              <a:t>raining</a:t>
            </a:r>
            <a:endParaRPr kumimoji="1" lang="en-US" altLang="zh-CN" sz="40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6504" name="Text Box 8"/>
          <p:cNvSpPr txBox="1">
            <a:spLocks noChangeArrowheads="1"/>
          </p:cNvSpPr>
          <p:nvPr/>
        </p:nvSpPr>
        <p:spPr bwMode="auto">
          <a:xfrm>
            <a:off x="3886200" y="2286000"/>
            <a:ext cx="1981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4000" b="1">
                <a:solidFill>
                  <a:srgbClr val="FF3300"/>
                </a:solidFill>
                <a:latin typeface="Times New Roman" panose="02020603050405020304" pitchFamily="18" charset="0"/>
              </a:rPr>
              <a:t>cloud</a:t>
            </a:r>
            <a:r>
              <a:rPr kumimoji="1" lang="en-US" altLang="zh-CN" sz="4000" b="1">
                <a:solidFill>
                  <a:srgbClr val="0000FF"/>
                </a:solidFill>
                <a:latin typeface="Times New Roman" panose="02020603050405020304" pitchFamily="18" charset="0"/>
              </a:rPr>
              <a:t>y</a:t>
            </a:r>
          </a:p>
        </p:txBody>
      </p:sp>
      <p:sp>
        <p:nvSpPr>
          <p:cNvPr id="106505" name="Text Box 9"/>
          <p:cNvSpPr txBox="1">
            <a:spLocks noChangeArrowheads="1"/>
          </p:cNvSpPr>
          <p:nvPr/>
        </p:nvSpPr>
        <p:spPr bwMode="auto">
          <a:xfrm>
            <a:off x="4419600" y="4171950"/>
            <a:ext cx="4267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4000" b="1">
                <a:solidFill>
                  <a:srgbClr val="FF3300"/>
                </a:solidFill>
                <a:latin typeface="Times New Roman" panose="02020603050405020304" pitchFamily="18" charset="0"/>
              </a:rPr>
              <a:t>snow</a:t>
            </a:r>
            <a:r>
              <a:rPr kumimoji="1" lang="en-US" altLang="zh-CN" sz="4000" b="1">
                <a:solidFill>
                  <a:srgbClr val="0000FF"/>
                </a:solidFill>
                <a:latin typeface="Times New Roman" panose="02020603050405020304" pitchFamily="18" charset="0"/>
              </a:rPr>
              <a:t>y/</a:t>
            </a:r>
            <a:r>
              <a:rPr kumimoji="1" lang="en-US" altLang="zh-CN" sz="4000" b="1">
                <a:solidFill>
                  <a:srgbClr val="FF0000"/>
                </a:solidFill>
                <a:latin typeface="Times New Roman" panose="02020603050405020304" pitchFamily="18" charset="0"/>
              </a:rPr>
              <a:t>snowing</a:t>
            </a:r>
          </a:p>
        </p:txBody>
      </p:sp>
      <p:sp>
        <p:nvSpPr>
          <p:cNvPr id="106506" name="Text Box 10"/>
          <p:cNvSpPr txBox="1">
            <a:spLocks noChangeArrowheads="1"/>
          </p:cNvSpPr>
          <p:nvPr/>
        </p:nvSpPr>
        <p:spPr bwMode="auto">
          <a:xfrm>
            <a:off x="6705600" y="2286000"/>
            <a:ext cx="1981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4000" b="1">
                <a:solidFill>
                  <a:srgbClr val="FF3300"/>
                </a:solidFill>
                <a:latin typeface="Times New Roman" panose="02020603050405020304" pitchFamily="18" charset="0"/>
              </a:rPr>
              <a:t>sun</a:t>
            </a:r>
            <a:r>
              <a:rPr kumimoji="1" lang="en-US" altLang="zh-CN" sz="4000" b="1">
                <a:solidFill>
                  <a:srgbClr val="0000FF"/>
                </a:solidFill>
                <a:latin typeface="Times New Roman" panose="02020603050405020304" pitchFamily="18" charset="0"/>
              </a:rPr>
              <a:t>ny</a:t>
            </a:r>
          </a:p>
        </p:txBody>
      </p:sp>
      <p:sp>
        <p:nvSpPr>
          <p:cNvPr id="106507" name="Text Box 11"/>
          <p:cNvSpPr txBox="1">
            <a:spLocks noChangeArrowheads="1"/>
          </p:cNvSpPr>
          <p:nvPr/>
        </p:nvSpPr>
        <p:spPr bwMode="auto">
          <a:xfrm>
            <a:off x="1143000" y="2228850"/>
            <a:ext cx="2057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4000" b="1">
                <a:solidFill>
                  <a:srgbClr val="FF3300"/>
                </a:solidFill>
                <a:latin typeface="Times New Roman" panose="02020603050405020304" pitchFamily="18" charset="0"/>
              </a:rPr>
              <a:t>wind</a:t>
            </a:r>
            <a:r>
              <a:rPr kumimoji="1" lang="en-US" altLang="zh-CN" sz="4000" b="1">
                <a:solidFill>
                  <a:srgbClr val="0000FF"/>
                </a:solidFill>
                <a:latin typeface="Times New Roman" panose="02020603050405020304" pitchFamily="18" charset="0"/>
              </a:rPr>
              <a:t>y</a:t>
            </a:r>
          </a:p>
        </p:txBody>
      </p:sp>
      <p:sp>
        <p:nvSpPr>
          <p:cNvPr id="21516" name="Text Box 12"/>
          <p:cNvSpPr txBox="1">
            <a:spLocks noChangeArrowheads="1"/>
          </p:cNvSpPr>
          <p:nvPr/>
        </p:nvSpPr>
        <p:spPr bwMode="auto">
          <a:xfrm>
            <a:off x="1" y="1"/>
            <a:ext cx="476303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en-US" altLang="zh-CN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How is the weather ? </a:t>
            </a:r>
            <a:r>
              <a:rPr kumimoji="1" lang="en-US" altLang="zh-CN" sz="3600" dirty="0">
                <a:solidFill>
                  <a:srgbClr val="FFFF99"/>
                </a:solidFill>
                <a:latin typeface="Times New Roman" panose="02020603050405020304" pitchFamily="18" charset="0"/>
              </a:rPr>
              <a:t>=</a:t>
            </a:r>
          </a:p>
          <a:p>
            <a:pPr eaLnBrk="1" hangingPunct="1"/>
            <a:r>
              <a:rPr kumimoji="1" lang="en-US" altLang="zh-CN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What’s the weather like?</a:t>
            </a:r>
          </a:p>
          <a:p>
            <a:pPr eaLnBrk="1" hangingPunct="1"/>
            <a:r>
              <a:rPr kumimoji="1" lang="en-US" altLang="zh-CN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It’s….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65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65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6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06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500"/>
                                        <p:tgtEl>
                                          <p:spTgt spid="106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4" dur="500"/>
                                        <p:tgtEl>
                                          <p:spTgt spid="106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06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06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03" grpId="0"/>
      <p:bldP spid="106504" grpId="0"/>
      <p:bldP spid="106505" grpId="0"/>
      <p:bldP spid="106506" grpId="0"/>
      <p:bldP spid="10650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02" name="Picture 2" descr="CC140042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827088" y="2842023"/>
            <a:ext cx="2133600" cy="1378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03" name="Picture 3" descr="CWOMN069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867400" y="228600"/>
            <a:ext cx="2108200" cy="1846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04" name="Picture 4" descr="AD003398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172201" y="2800350"/>
            <a:ext cx="1852613" cy="1484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05" name="Picture 5" descr="GC000028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457200" y="171450"/>
            <a:ext cx="2590800" cy="1610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06" name="Text Box 6"/>
          <p:cNvSpPr txBox="1">
            <a:spLocks noChangeArrowheads="1"/>
          </p:cNvSpPr>
          <p:nvPr/>
        </p:nvSpPr>
        <p:spPr bwMode="auto">
          <a:xfrm>
            <a:off x="457200" y="2114550"/>
            <a:ext cx="3322638" cy="646331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en-US" altLang="zh-CN" sz="36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anose="03010101010201010101" pitchFamily="66" charset="0"/>
              </a:rPr>
              <a:t>It’s  warm.</a:t>
            </a:r>
            <a:r>
              <a:rPr kumimoji="1" lang="en-US" altLang="zh-CN" sz="2800" b="1">
                <a:solidFill>
                  <a:srgbClr val="66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anose="03010101010201010101" pitchFamily="66" charset="0"/>
              </a:rPr>
              <a:t>      </a:t>
            </a:r>
            <a:r>
              <a:rPr kumimoji="1" lang="zh-CN" altLang="en-US" sz="2800" b="1">
                <a:solidFill>
                  <a:srgbClr val="66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anose="03010101010201010101" pitchFamily="66" charset="0"/>
                <a:ea typeface="华文新魏" panose="02010800040101010101" pitchFamily="2" charset="-122"/>
              </a:rPr>
              <a:t>温暖</a:t>
            </a:r>
          </a:p>
        </p:txBody>
      </p:sp>
      <p:sp>
        <p:nvSpPr>
          <p:cNvPr id="204807" name="Text Box 7"/>
          <p:cNvSpPr txBox="1">
            <a:spLocks noChangeArrowheads="1"/>
          </p:cNvSpPr>
          <p:nvPr/>
        </p:nvSpPr>
        <p:spPr bwMode="auto">
          <a:xfrm>
            <a:off x="5486400" y="2114550"/>
            <a:ext cx="2971800" cy="646331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en-US" altLang="zh-CN" sz="36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anose="03010101010201010101" pitchFamily="66" charset="0"/>
              </a:rPr>
              <a:t>It’s  cool.</a:t>
            </a:r>
            <a:r>
              <a:rPr kumimoji="1" lang="en-US" altLang="zh-CN" sz="2800" b="1">
                <a:solidFill>
                  <a:srgbClr val="66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   </a:t>
            </a:r>
            <a:r>
              <a:rPr kumimoji="1" lang="zh-CN" altLang="en-US" sz="2800" b="1">
                <a:solidFill>
                  <a:srgbClr val="66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华文新魏" panose="02010800040101010101" pitchFamily="2" charset="-122"/>
              </a:rPr>
              <a:t>凉爽</a:t>
            </a:r>
          </a:p>
        </p:txBody>
      </p:sp>
      <p:sp>
        <p:nvSpPr>
          <p:cNvPr id="204808" name="Text Box 8"/>
          <p:cNvSpPr txBox="1">
            <a:spLocks noChangeArrowheads="1"/>
          </p:cNvSpPr>
          <p:nvPr/>
        </p:nvSpPr>
        <p:spPr bwMode="auto">
          <a:xfrm>
            <a:off x="611189" y="4407694"/>
            <a:ext cx="3170237" cy="646331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en-US" altLang="zh-CN" sz="36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anose="03010101010201010101" pitchFamily="66" charset="0"/>
              </a:rPr>
              <a:t>It’s  hot.</a:t>
            </a:r>
            <a:r>
              <a:rPr kumimoji="1" lang="en-US" altLang="zh-CN" sz="2800" b="1">
                <a:solidFill>
                  <a:srgbClr val="66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anose="03010101010201010101" pitchFamily="66" charset="0"/>
              </a:rPr>
              <a:t>     </a:t>
            </a:r>
            <a:r>
              <a:rPr kumimoji="1" lang="zh-CN" altLang="en-US" sz="2800" b="1">
                <a:solidFill>
                  <a:srgbClr val="66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anose="03010101010201010101" pitchFamily="66" charset="0"/>
                <a:ea typeface="华文新魏" panose="02010800040101010101" pitchFamily="2" charset="-122"/>
              </a:rPr>
              <a:t>炎热</a:t>
            </a:r>
          </a:p>
        </p:txBody>
      </p:sp>
      <p:sp>
        <p:nvSpPr>
          <p:cNvPr id="204809" name="Text Box 9"/>
          <p:cNvSpPr txBox="1">
            <a:spLocks noChangeArrowheads="1"/>
          </p:cNvSpPr>
          <p:nvPr/>
        </p:nvSpPr>
        <p:spPr bwMode="auto">
          <a:xfrm>
            <a:off x="5580063" y="4354116"/>
            <a:ext cx="2971800" cy="646331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en-US" altLang="zh-CN" sz="36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anose="03010101010201010101" pitchFamily="66" charset="0"/>
              </a:rPr>
              <a:t>It’s  cold.</a:t>
            </a:r>
            <a:r>
              <a:rPr kumimoji="1" lang="en-US" altLang="zh-CN" sz="2800" b="1">
                <a:solidFill>
                  <a:srgbClr val="66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anose="03010101010201010101" pitchFamily="66" charset="0"/>
              </a:rPr>
              <a:t>     </a:t>
            </a:r>
            <a:r>
              <a:rPr kumimoji="1" lang="zh-CN" altLang="en-US" sz="2800" b="1">
                <a:solidFill>
                  <a:srgbClr val="66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anose="03010101010201010101" pitchFamily="66" charset="0"/>
                <a:ea typeface="华文新魏" panose="02010800040101010101" pitchFamily="2" charset="-122"/>
              </a:rPr>
              <a:t>寒冷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48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8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48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48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48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48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48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048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048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4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4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48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48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48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48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48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48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06" grpId="0" animBg="1" autoUpdateAnimBg="0"/>
      <p:bldP spid="204807" grpId="0" animBg="1" autoUpdateAnimBg="0"/>
      <p:bldP spid="204808" grpId="0" animBg="1" autoUpdateAnimBg="0"/>
      <p:bldP spid="204809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6" descr="27300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1" y="685800"/>
            <a:ext cx="253682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ext Box 2"/>
          <p:cNvSpPr txBox="1">
            <a:spLocks noChangeArrowheads="1"/>
          </p:cNvSpPr>
          <p:nvPr/>
        </p:nvSpPr>
        <p:spPr bwMode="auto">
          <a:xfrm>
            <a:off x="3657600" y="2457451"/>
            <a:ext cx="2133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3200" b="1">
                <a:solidFill>
                  <a:srgbClr val="FF3300"/>
                </a:solidFill>
                <a:latin typeface="Times New Roman" panose="02020603050405020304" pitchFamily="18" charset="0"/>
              </a:rPr>
              <a:t> Toronto</a:t>
            </a:r>
          </a:p>
        </p:txBody>
      </p:sp>
      <p:pic>
        <p:nvPicPr>
          <p:cNvPr id="23556" name="Picture 3" descr="天安门广场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943600" y="857251"/>
            <a:ext cx="2895600" cy="1535906"/>
          </a:xfrm>
          <a:prstGeom prst="rect">
            <a:avLst/>
          </a:prstGeom>
          <a:noFill/>
          <a:ln w="571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7" name="Text Box 4"/>
          <p:cNvSpPr txBox="1">
            <a:spLocks noChangeArrowheads="1"/>
          </p:cNvSpPr>
          <p:nvPr/>
        </p:nvSpPr>
        <p:spPr bwMode="auto">
          <a:xfrm>
            <a:off x="5943600" y="2286001"/>
            <a:ext cx="2895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3200" b="1">
                <a:solidFill>
                  <a:srgbClr val="FF3300"/>
                </a:solidFill>
                <a:latin typeface="Times New Roman" panose="02020603050405020304" pitchFamily="18" charset="0"/>
              </a:rPr>
              <a:t>Beijing</a:t>
            </a:r>
          </a:p>
        </p:txBody>
      </p:sp>
      <p:pic>
        <p:nvPicPr>
          <p:cNvPr id="23558" name="Picture 5" descr="多伦多电视塔CN Tower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886200" y="685800"/>
            <a:ext cx="1600200" cy="1820466"/>
          </a:xfrm>
          <a:prstGeom prst="rect">
            <a:avLst/>
          </a:prstGeom>
          <a:noFill/>
          <a:ln w="571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9" name="Text Box 6"/>
          <p:cNvSpPr txBox="1">
            <a:spLocks noChangeArrowheads="1"/>
          </p:cNvSpPr>
          <p:nvPr/>
        </p:nvSpPr>
        <p:spPr bwMode="auto">
          <a:xfrm>
            <a:off x="228600" y="2114551"/>
            <a:ext cx="3200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3200" b="1">
                <a:solidFill>
                  <a:srgbClr val="FF3300"/>
                </a:solidFill>
                <a:latin typeface="Times New Roman" panose="02020603050405020304" pitchFamily="18" charset="0"/>
              </a:rPr>
              <a:t>Boston</a:t>
            </a:r>
          </a:p>
        </p:txBody>
      </p:sp>
      <p:pic>
        <p:nvPicPr>
          <p:cNvPr id="23560" name="Picture 7" descr="上海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28600" y="2743200"/>
            <a:ext cx="3505200" cy="1743075"/>
          </a:xfrm>
          <a:prstGeom prst="rect">
            <a:avLst/>
          </a:prstGeom>
          <a:noFill/>
          <a:ln w="571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61" name="Text Box 8"/>
          <p:cNvSpPr txBox="1">
            <a:spLocks noChangeArrowheads="1"/>
          </p:cNvSpPr>
          <p:nvPr/>
        </p:nvSpPr>
        <p:spPr bwMode="auto">
          <a:xfrm>
            <a:off x="228600" y="4457701"/>
            <a:ext cx="3352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3200" b="1">
                <a:solidFill>
                  <a:srgbClr val="FF3300"/>
                </a:solidFill>
                <a:latin typeface="Times New Roman" panose="02020603050405020304" pitchFamily="18" charset="0"/>
              </a:rPr>
              <a:t>Shanghai</a:t>
            </a:r>
          </a:p>
        </p:txBody>
      </p:sp>
      <p:pic>
        <p:nvPicPr>
          <p:cNvPr id="23562" name="Picture 9" descr="克里姆林宫大教堂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791200" y="2914650"/>
            <a:ext cx="3048000" cy="1690688"/>
          </a:xfrm>
          <a:prstGeom prst="rect">
            <a:avLst/>
          </a:prstGeom>
          <a:noFill/>
          <a:ln w="571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63" name="Text Box 10"/>
          <p:cNvSpPr txBox="1">
            <a:spLocks noChangeArrowheads="1"/>
          </p:cNvSpPr>
          <p:nvPr/>
        </p:nvSpPr>
        <p:spPr bwMode="auto">
          <a:xfrm>
            <a:off x="5791200" y="4457701"/>
            <a:ext cx="3048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3200" b="1">
                <a:solidFill>
                  <a:srgbClr val="FF3300"/>
                </a:solidFill>
                <a:latin typeface="Times New Roman" panose="02020603050405020304" pitchFamily="18" charset="0"/>
              </a:rPr>
              <a:t>Moscow</a:t>
            </a:r>
          </a:p>
        </p:txBody>
      </p:sp>
      <p:pic>
        <p:nvPicPr>
          <p:cNvPr id="111627" name="Picture 11" descr="云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667000" y="4514850"/>
            <a:ext cx="990600" cy="454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628" name="Picture 12" descr="风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438400" y="2000250"/>
            <a:ext cx="102235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629" name="Picture 13" descr="雪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8001000" y="4514850"/>
            <a:ext cx="795338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630" name="Picture 14" descr="qing_bi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924800" y="2114550"/>
            <a:ext cx="819150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631" name="Picture 15" descr="下雨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008007" y="3125390"/>
            <a:ext cx="1585888" cy="894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9" name="Rectangle 4"/>
          <p:cNvSpPr>
            <a:spLocks noChangeArrowheads="1"/>
          </p:cNvSpPr>
          <p:nvPr/>
        </p:nvSpPr>
        <p:spPr bwMode="auto">
          <a:xfrm>
            <a:off x="2268539" y="195263"/>
            <a:ext cx="578716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IE" altLang="zh-CN" sz="3200" dirty="0">
                <a:solidFill>
                  <a:srgbClr val="FF00FF"/>
                </a:solidFill>
              </a:rPr>
              <a:t>How is the weather in... today?</a:t>
            </a:r>
            <a:endParaRPr lang="en-US" altLang="zh-CN" sz="3200" dirty="0">
              <a:solidFill>
                <a:srgbClr val="FF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1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1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1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1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11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5"/>
          <p:cNvSpPr>
            <a:spLocks noChangeArrowheads="1"/>
          </p:cNvSpPr>
          <p:nvPr/>
        </p:nvSpPr>
        <p:spPr bwMode="auto">
          <a:xfrm>
            <a:off x="0" y="0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Pair work : talk about the weather.</a:t>
            </a:r>
          </a:p>
        </p:txBody>
      </p:sp>
      <p:sp>
        <p:nvSpPr>
          <p:cNvPr id="24579" name="Rectangle 36"/>
          <p:cNvSpPr>
            <a:spLocks noChangeArrowheads="1"/>
          </p:cNvSpPr>
          <p:nvPr/>
        </p:nvSpPr>
        <p:spPr bwMode="auto">
          <a:xfrm>
            <a:off x="323850" y="844154"/>
            <a:ext cx="88201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kumimoji="1" lang="en-US" altLang="zh-CN" sz="2400" b="1" dirty="0">
                <a:solidFill>
                  <a:srgbClr val="FF0000"/>
                </a:solidFill>
              </a:rPr>
              <a:t>A:</a:t>
            </a:r>
            <a:r>
              <a:rPr kumimoji="1" lang="en-US" altLang="zh-CN" sz="2400" b="1" dirty="0"/>
              <a:t> </a:t>
            </a:r>
            <a:r>
              <a:rPr kumimoji="1" lang="en-US" altLang="zh-CN" sz="2400" b="1" dirty="0">
                <a:solidFill>
                  <a:srgbClr val="0000FF"/>
                </a:solidFill>
              </a:rPr>
              <a:t>How is the weather in…?(What’s the weather </a:t>
            </a:r>
            <a:r>
              <a:rPr kumimoji="1" lang="en-US" altLang="zh-CN" sz="2400" b="1" u="sng" dirty="0">
                <a:solidFill>
                  <a:srgbClr val="0000FF"/>
                </a:solidFill>
              </a:rPr>
              <a:t>like</a:t>
            </a:r>
            <a:r>
              <a:rPr kumimoji="1" lang="en-US" altLang="zh-CN" sz="2400" b="1" dirty="0">
                <a:solidFill>
                  <a:srgbClr val="0000FF"/>
                </a:solidFill>
              </a:rPr>
              <a:t> in…?)</a:t>
            </a:r>
            <a:endParaRPr lang="en-US" altLang="zh-CN" sz="2400" b="1" dirty="0">
              <a:solidFill>
                <a:srgbClr val="0000FF"/>
              </a:solidFill>
            </a:endParaRPr>
          </a:p>
        </p:txBody>
      </p:sp>
      <p:sp>
        <p:nvSpPr>
          <p:cNvPr id="24580" name="Rectangle 37"/>
          <p:cNvSpPr>
            <a:spLocks noChangeArrowheads="1"/>
          </p:cNvSpPr>
          <p:nvPr/>
        </p:nvSpPr>
        <p:spPr bwMode="auto">
          <a:xfrm>
            <a:off x="323850" y="1275160"/>
            <a:ext cx="88201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kumimoji="1" lang="en-US" altLang="zh-CN" sz="2400" b="1" dirty="0">
                <a:solidFill>
                  <a:srgbClr val="FF0000"/>
                </a:solidFill>
              </a:rPr>
              <a:t>B:</a:t>
            </a:r>
            <a:r>
              <a:rPr kumimoji="1" lang="en-US" altLang="zh-CN" sz="2400" b="1" dirty="0">
                <a:solidFill>
                  <a:srgbClr val="660033"/>
                </a:solidFill>
              </a:rPr>
              <a:t> </a:t>
            </a:r>
            <a:r>
              <a:rPr kumimoji="1" lang="en-US" altLang="zh-CN" sz="2400" b="1" dirty="0">
                <a:solidFill>
                  <a:srgbClr val="0000FF"/>
                </a:solidFill>
              </a:rPr>
              <a:t>It’s raining/snowing…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381000" y="400050"/>
            <a:ext cx="433163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6000" b="1" dirty="0">
                <a:solidFill>
                  <a:srgbClr val="FF0000"/>
                </a:solidFill>
              </a:rPr>
              <a:t>Homework 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378204" y="1962150"/>
            <a:ext cx="861060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200000"/>
              </a:lnSpc>
            </a:pPr>
            <a:r>
              <a:rPr lang="en-US" altLang="zh-CN" sz="3200" b="1" dirty="0">
                <a:solidFill>
                  <a:srgbClr val="0000FF"/>
                </a:solidFill>
              </a:rPr>
              <a:t>Listen to today’s weather report about the</a:t>
            </a:r>
          </a:p>
          <a:p>
            <a:pPr eaLnBrk="1" hangingPunct="1">
              <a:lnSpc>
                <a:spcPct val="200000"/>
              </a:lnSpc>
            </a:pPr>
            <a:r>
              <a:rPr lang="en-US" altLang="zh-CN" sz="3200" b="1" dirty="0" smtClean="0">
                <a:solidFill>
                  <a:srgbClr val="0000FF"/>
                </a:solidFill>
              </a:rPr>
              <a:t>cities </a:t>
            </a:r>
            <a:r>
              <a:rPr lang="en-US" altLang="zh-CN" sz="3200" b="1" dirty="0">
                <a:solidFill>
                  <a:srgbClr val="0000FF"/>
                </a:solidFill>
              </a:rPr>
              <a:t>around you &amp; tell  it to your friends.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WordArt 4"/>
          <p:cNvSpPr>
            <a:spLocks noChangeArrowheads="1" noChangeShapeType="1" noTextEdit="1"/>
          </p:cNvSpPr>
          <p:nvPr/>
        </p:nvSpPr>
        <p:spPr bwMode="auto">
          <a:xfrm>
            <a:off x="2152650" y="895350"/>
            <a:ext cx="4800600" cy="30861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14157"/>
              </a:avLst>
            </a:prstTxWarp>
          </a:bodyPr>
          <a:lstStyle/>
          <a:p>
            <a:pPr algn="ctr"/>
            <a:r>
              <a:rPr lang="en-US" altLang="zh-CN" sz="3600" kern="10" dirty="0">
                <a:ln w="95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Arial Black" panose="020B0A04020102020204"/>
              </a:rPr>
              <a:t>Thank you!</a:t>
            </a:r>
          </a:p>
          <a:p>
            <a:pPr algn="ctr"/>
            <a:r>
              <a:rPr lang="en-US" altLang="zh-CN" sz="3600" kern="10" dirty="0">
                <a:ln w="95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Arial Black" panose="020B0A04020102020204"/>
              </a:rPr>
              <a:t>Goodbye!</a:t>
            </a:r>
            <a:endParaRPr lang="zh-CN" altLang="en-US" sz="3600" kern="10" dirty="0">
              <a:ln w="9525">
                <a:solidFill>
                  <a:srgbClr val="CC99FF"/>
                </a:solidFill>
                <a:rou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Arial Black" panose="020B0A040201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514" name="Picture 2"/>
          <p:cNvPicPr>
            <a:picLocks noChangeAspect="1" noChangeArrowheads="1"/>
          </p:cNvPicPr>
          <p:nvPr/>
        </p:nvPicPr>
        <p:blipFill>
          <a:blip r:embed="rId2" cstate="email"/>
          <a:srcRect l="934" t="5663" r="88832" b="84886"/>
          <a:stretch>
            <a:fillRect/>
          </a:stretch>
        </p:blipFill>
        <p:spPr bwMode="auto">
          <a:xfrm>
            <a:off x="755651" y="2680098"/>
            <a:ext cx="1584325" cy="810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2515" name="Text Box 3"/>
          <p:cNvSpPr txBox="1">
            <a:spLocks noChangeArrowheads="1"/>
          </p:cNvSpPr>
          <p:nvPr/>
        </p:nvSpPr>
        <p:spPr bwMode="auto">
          <a:xfrm>
            <a:off x="2484438" y="2895600"/>
            <a:ext cx="1397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cloud</a:t>
            </a:r>
            <a:r>
              <a:rPr kumimoji="1" lang="en-US" altLang="zh-CN" sz="3200" b="1" dirty="0">
                <a:solidFill>
                  <a:srgbClr val="FF00FF"/>
                </a:solidFill>
                <a:latin typeface="Times New Roman" panose="02020603050405020304" pitchFamily="18" charset="0"/>
              </a:rPr>
              <a:t>y</a:t>
            </a:r>
          </a:p>
        </p:txBody>
      </p:sp>
      <p:sp>
        <p:nvSpPr>
          <p:cNvPr id="192516" name="Text Box 4"/>
          <p:cNvSpPr txBox="1">
            <a:spLocks noChangeArrowheads="1"/>
          </p:cNvSpPr>
          <p:nvPr/>
        </p:nvSpPr>
        <p:spPr bwMode="auto">
          <a:xfrm>
            <a:off x="6722801" y="2490134"/>
            <a:ext cx="1655762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rain</a:t>
            </a:r>
            <a:r>
              <a:rPr kumimoji="1" lang="en-US" altLang="zh-CN" sz="3200" b="1" dirty="0">
                <a:solidFill>
                  <a:schemeClr val="folHlink"/>
                </a:solidFill>
                <a:latin typeface="Times New Roman" panose="02020603050405020304" pitchFamily="18" charset="0"/>
              </a:rPr>
              <a:t>y</a:t>
            </a:r>
          </a:p>
          <a:p>
            <a:pPr eaLnBrk="1" hangingPunct="1">
              <a:spcBef>
                <a:spcPct val="50000"/>
              </a:spcBef>
            </a:pPr>
            <a:r>
              <a:rPr kumimoji="1"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/rain</a:t>
            </a:r>
            <a:r>
              <a:rPr kumimoji="1" lang="en-US" altLang="zh-CN" sz="3200" b="1" dirty="0">
                <a:solidFill>
                  <a:srgbClr val="FF00FF"/>
                </a:solidFill>
                <a:latin typeface="Times New Roman" panose="02020603050405020304" pitchFamily="18" charset="0"/>
              </a:rPr>
              <a:t>ing</a:t>
            </a:r>
          </a:p>
        </p:txBody>
      </p:sp>
      <p:sp>
        <p:nvSpPr>
          <p:cNvPr id="192517" name="Text Box 5"/>
          <p:cNvSpPr txBox="1">
            <a:spLocks noChangeArrowheads="1"/>
          </p:cNvSpPr>
          <p:nvPr/>
        </p:nvSpPr>
        <p:spPr bwMode="auto">
          <a:xfrm>
            <a:off x="6804026" y="3813572"/>
            <a:ext cx="180022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snow</a:t>
            </a:r>
            <a:r>
              <a:rPr kumimoji="1" lang="en-US" altLang="zh-CN" sz="3200" b="1" dirty="0">
                <a:solidFill>
                  <a:schemeClr val="folHlink"/>
                </a:solidFill>
                <a:latin typeface="Times New Roman" panose="02020603050405020304" pitchFamily="18" charset="0"/>
              </a:rPr>
              <a:t>y</a:t>
            </a:r>
            <a:r>
              <a:rPr kumimoji="1" lang="en-US" altLang="zh-CN" sz="3200" b="1" dirty="0">
                <a:latin typeface="Times New Roman" panose="02020603050405020304" pitchFamily="18" charset="0"/>
              </a:rPr>
              <a:t>/</a:t>
            </a:r>
          </a:p>
          <a:p>
            <a:pPr eaLnBrk="1" hangingPunct="1">
              <a:spcBef>
                <a:spcPct val="50000"/>
              </a:spcBef>
            </a:pPr>
            <a:r>
              <a:rPr kumimoji="1"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snow</a:t>
            </a:r>
            <a:r>
              <a:rPr kumimoji="1" lang="en-US" altLang="zh-CN" sz="3200" b="1" dirty="0">
                <a:solidFill>
                  <a:srgbClr val="FF00FF"/>
                </a:solidFill>
                <a:latin typeface="Times New Roman" panose="02020603050405020304" pitchFamily="18" charset="0"/>
              </a:rPr>
              <a:t>ing</a:t>
            </a:r>
          </a:p>
        </p:txBody>
      </p:sp>
      <p:sp>
        <p:nvSpPr>
          <p:cNvPr id="192519" name="Text Box 7"/>
          <p:cNvSpPr txBox="1">
            <a:spLocks noChangeArrowheads="1"/>
          </p:cNvSpPr>
          <p:nvPr/>
        </p:nvSpPr>
        <p:spPr bwMode="auto">
          <a:xfrm>
            <a:off x="2555875" y="4030266"/>
            <a:ext cx="129698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wind</a:t>
            </a:r>
            <a:r>
              <a:rPr kumimoji="1" lang="en-US" altLang="zh-CN" sz="3200" b="1" dirty="0">
                <a:solidFill>
                  <a:srgbClr val="FF00FF"/>
                </a:solidFill>
                <a:latin typeface="Times New Roman" panose="02020603050405020304" pitchFamily="18" charset="0"/>
              </a:rPr>
              <a:t>y</a:t>
            </a:r>
          </a:p>
        </p:txBody>
      </p:sp>
      <p:sp>
        <p:nvSpPr>
          <p:cNvPr id="192520" name="Text Box 8"/>
          <p:cNvSpPr txBox="1">
            <a:spLocks noChangeArrowheads="1"/>
          </p:cNvSpPr>
          <p:nvPr/>
        </p:nvSpPr>
        <p:spPr bwMode="auto">
          <a:xfrm>
            <a:off x="2484438" y="1762125"/>
            <a:ext cx="1295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sun</a:t>
            </a:r>
            <a:r>
              <a:rPr kumimoji="1" lang="en-US" altLang="zh-CN" sz="3200" b="1" dirty="0">
                <a:solidFill>
                  <a:srgbClr val="FF00FF"/>
                </a:solidFill>
                <a:latin typeface="Times New Roman" panose="02020603050405020304" pitchFamily="18" charset="0"/>
              </a:rPr>
              <a:t>ny</a:t>
            </a:r>
          </a:p>
        </p:txBody>
      </p:sp>
      <p:pic>
        <p:nvPicPr>
          <p:cNvPr id="192521" name="Picture 9"/>
          <p:cNvPicPr>
            <a:picLocks noChangeAspect="1" noChangeArrowheads="1"/>
          </p:cNvPicPr>
          <p:nvPr/>
        </p:nvPicPr>
        <p:blipFill>
          <a:blip r:embed="rId2" cstate="email"/>
          <a:srcRect l="12100" t="3775" r="78600" b="84886"/>
          <a:stretch>
            <a:fillRect/>
          </a:stretch>
        </p:blipFill>
        <p:spPr bwMode="auto">
          <a:xfrm>
            <a:off x="5003801" y="2571750"/>
            <a:ext cx="1439863" cy="972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2522" name="Picture 10"/>
          <p:cNvPicPr>
            <a:picLocks noChangeAspect="1" noChangeArrowheads="1"/>
          </p:cNvPicPr>
          <p:nvPr/>
        </p:nvPicPr>
        <p:blipFill>
          <a:blip r:embed="rId2" cstate="email"/>
          <a:srcRect l="22334" t="2525" r="67903" b="84886"/>
          <a:stretch>
            <a:fillRect/>
          </a:stretch>
        </p:blipFill>
        <p:spPr bwMode="auto">
          <a:xfrm>
            <a:off x="5075238" y="3813572"/>
            <a:ext cx="1439862" cy="917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2524" name="Picture 12"/>
          <p:cNvPicPr>
            <a:picLocks noChangeAspect="1" noChangeArrowheads="1"/>
          </p:cNvPicPr>
          <p:nvPr/>
        </p:nvPicPr>
        <p:blipFill>
          <a:blip r:embed="rId2" cstate="email"/>
          <a:srcRect l="43265" t="5038" r="46501" b="84886"/>
          <a:stretch>
            <a:fillRect/>
          </a:stretch>
        </p:blipFill>
        <p:spPr bwMode="auto">
          <a:xfrm>
            <a:off x="828676" y="3813573"/>
            <a:ext cx="1584325" cy="864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2525" name="Picture 13" descr="0003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1545431"/>
            <a:ext cx="1574800" cy="102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4" name="Text Box 14" descr="羊皮纸"/>
          <p:cNvSpPr txBox="1">
            <a:spLocks noChangeArrowheads="1"/>
          </p:cNvSpPr>
          <p:nvPr/>
        </p:nvSpPr>
        <p:spPr bwMode="auto">
          <a:xfrm>
            <a:off x="1905000" y="114300"/>
            <a:ext cx="5562600" cy="1631216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accent2"/>
            </a:solidFill>
            <a:miter lim="800000"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-</a:t>
            </a:r>
            <a:r>
              <a:rPr kumimoji="1" lang="en-US" altLang="zh-CN" sz="4000" b="1" dirty="0">
                <a:solidFill>
                  <a:srgbClr val="FF00FF"/>
                </a:solidFill>
                <a:latin typeface="Times New Roman" panose="02020603050405020304" pitchFamily="18" charset="0"/>
              </a:rPr>
              <a:t>How’s the weather? </a:t>
            </a:r>
          </a:p>
          <a:p>
            <a:pPr eaLnBrk="1" hangingPunct="1">
              <a:spcBef>
                <a:spcPct val="50000"/>
              </a:spcBef>
            </a:pPr>
            <a:r>
              <a:rPr kumimoji="1" lang="en-US" altLang="zh-C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-</a:t>
            </a:r>
            <a:r>
              <a:rPr kumimoji="1" lang="en-US" altLang="zh-CN" sz="4000" b="1" dirty="0">
                <a:solidFill>
                  <a:srgbClr val="FF00FF"/>
                </a:solidFill>
                <a:latin typeface="Times New Roman" panose="02020603050405020304" pitchFamily="18" charset="0"/>
              </a:rPr>
              <a:t>It’s</a:t>
            </a:r>
            <a:r>
              <a:rPr kumimoji="1" lang="en-US" altLang="zh-C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2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2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92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92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92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92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92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92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92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92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515" grpId="0" autoUpdateAnimBg="0"/>
      <p:bldP spid="192516" grpId="0" autoUpdateAnimBg="0"/>
      <p:bldP spid="192517" grpId="0" autoUpdateAnimBg="0"/>
      <p:bldP spid="192519" grpId="0" autoUpdateAnimBg="0"/>
      <p:bldP spid="192520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684214" y="1050131"/>
            <a:ext cx="24617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It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’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s 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snowing.</a:t>
            </a:r>
            <a:endParaRPr lang="zh-CN" altLang="en-US" sz="32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684214" y="250032"/>
            <a:ext cx="478983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How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’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s the weather today?</a:t>
            </a:r>
          </a:p>
          <a:p>
            <a:pPr eaLnBrk="1" hangingPunct="1"/>
            <a:endParaRPr lang="zh-CN" altLang="en-US" sz="3200" b="1" dirty="0">
              <a:latin typeface="Times New Roman" panose="02020603050405020304" pitchFamily="18" charset="0"/>
            </a:endParaRPr>
          </a:p>
        </p:txBody>
      </p:sp>
      <p:pic>
        <p:nvPicPr>
          <p:cNvPr id="114690" name="Picture 2" descr="C:\Users\zhencheng\Desktop\QQ截图20140818144911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79132" y="1903596"/>
            <a:ext cx="5607668" cy="282771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ldLvl="0" autoUpdateAnimBg="0"/>
      <p:bldP spid="6148" grpId="0" bldLvl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1042989" y="1050131"/>
            <a:ext cx="230139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It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’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s 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raining.</a:t>
            </a:r>
            <a:endParaRPr lang="zh-CN" altLang="en-US" sz="32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1042989" y="250032"/>
            <a:ext cx="478983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How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’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s the weather today?</a:t>
            </a:r>
          </a:p>
          <a:p>
            <a:pPr eaLnBrk="1" hangingPunct="1"/>
            <a:endParaRPr lang="zh-CN" altLang="en-US" sz="3200" b="1">
              <a:latin typeface="Times New Roman" panose="02020603050405020304" pitchFamily="18" charset="0"/>
            </a:endParaRPr>
          </a:p>
        </p:txBody>
      </p:sp>
      <p:pic>
        <p:nvPicPr>
          <p:cNvPr id="113667" name="Picture 3" descr="C:\Users\zhencheng\Desktop\QQ截图20140818144823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426969" y="1327250"/>
            <a:ext cx="4811713" cy="36087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ldLvl="0" autoUpdateAnimBg="0"/>
      <p:bldP spid="6148" grpId="0" bldLvl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windy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00114" y="789385"/>
            <a:ext cx="7058025" cy="3563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7395" name="Text Box 3"/>
          <p:cNvSpPr>
            <a:spLocks noGrp="1" noChangeArrowheads="1"/>
          </p:cNvSpPr>
          <p:nvPr>
            <p:ph idx="1"/>
          </p:nvPr>
        </p:nvSpPr>
        <p:spPr>
          <a:xfrm>
            <a:off x="3059114" y="4300538"/>
            <a:ext cx="3241675" cy="62865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altLang="zh-CN" sz="5400" b="1" smtClean="0">
                <a:solidFill>
                  <a:srgbClr val="3333FF"/>
                </a:solidFill>
              </a:rPr>
              <a:t>wind</a:t>
            </a:r>
            <a:r>
              <a:rPr lang="en-US" altLang="zh-CN" sz="5400" b="1" smtClean="0">
                <a:solidFill>
                  <a:srgbClr val="FF3300"/>
                </a:solidFill>
              </a:rPr>
              <a:t>y</a:t>
            </a: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971550" y="250031"/>
            <a:ext cx="770413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IE" altLang="zh-CN" sz="3200">
                <a:solidFill>
                  <a:srgbClr val="FF00FF"/>
                </a:solidFill>
              </a:rPr>
              <a:t>        How is the weather today?</a:t>
            </a:r>
            <a:endParaRPr lang="en-US" altLang="zh-CN" sz="3200">
              <a:solidFill>
                <a:srgbClr val="FF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7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7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cmd type="evt" cmd="onstopaudio">
                                      <p:cBhvr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ldTgt/>
                                        </p:tgtEl>
                                      </p:cBhvr>
                                    </p:cmd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395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loudy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 r="-40"/>
          <a:stretch>
            <a:fillRect/>
          </a:stretch>
        </p:blipFill>
        <p:spPr>
          <a:xfrm>
            <a:off x="755650" y="789385"/>
            <a:ext cx="7416800" cy="3618309"/>
          </a:xfrm>
          <a:noFill/>
        </p:spPr>
      </p:pic>
      <p:sp>
        <p:nvSpPr>
          <p:cNvPr id="188419" name="Text Box 3"/>
          <p:cNvSpPr txBox="1">
            <a:spLocks noChangeArrowheads="1"/>
          </p:cNvSpPr>
          <p:nvPr/>
        </p:nvSpPr>
        <p:spPr bwMode="auto">
          <a:xfrm>
            <a:off x="3419475" y="4300538"/>
            <a:ext cx="22860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5400" b="1">
                <a:solidFill>
                  <a:srgbClr val="3333FF"/>
                </a:solidFill>
                <a:latin typeface="Times New Roman" panose="02020603050405020304" pitchFamily="18" charset="0"/>
              </a:rPr>
              <a:t>cloud</a:t>
            </a:r>
            <a:r>
              <a:rPr kumimoji="1" lang="en-US" altLang="zh-CN" sz="5400" b="1">
                <a:solidFill>
                  <a:srgbClr val="FF3300"/>
                </a:solidFill>
                <a:latin typeface="Times New Roman" panose="02020603050405020304" pitchFamily="18" charset="0"/>
              </a:rPr>
              <a:t>y</a:t>
            </a: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2051050" y="250031"/>
            <a:ext cx="501291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IE" altLang="zh-CN" sz="3200">
                <a:solidFill>
                  <a:srgbClr val="FF00FF"/>
                </a:solidFill>
              </a:rPr>
              <a:t>How is the weather today?</a:t>
            </a:r>
            <a:endParaRPr lang="en-US" altLang="zh-CN" sz="3200">
              <a:solidFill>
                <a:srgbClr val="FF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8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8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419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ot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00114" y="681038"/>
            <a:ext cx="7559675" cy="3726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9443" name="Text Box 3"/>
          <p:cNvSpPr txBox="1">
            <a:spLocks noChangeArrowheads="1"/>
          </p:cNvSpPr>
          <p:nvPr/>
        </p:nvSpPr>
        <p:spPr bwMode="auto">
          <a:xfrm>
            <a:off x="3419475" y="4300538"/>
            <a:ext cx="24384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kumimoji="1" lang="en-US" altLang="zh-CN" sz="5400" b="1">
                <a:solidFill>
                  <a:srgbClr val="3333FF"/>
                </a:solidFill>
                <a:latin typeface="Times New Roman" panose="02020603050405020304" pitchFamily="18" charset="0"/>
              </a:rPr>
              <a:t>sun</a:t>
            </a:r>
            <a:r>
              <a:rPr kumimoji="1" lang="en-US" altLang="zh-CN" sz="5400" b="1">
                <a:solidFill>
                  <a:srgbClr val="FF3300"/>
                </a:solidFill>
                <a:latin typeface="Times New Roman" panose="02020603050405020304" pitchFamily="18" charset="0"/>
              </a:rPr>
              <a:t>ny</a:t>
            </a: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2268538" y="195262"/>
            <a:ext cx="501291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IE" altLang="zh-CN" sz="3200">
                <a:solidFill>
                  <a:srgbClr val="FF00FF"/>
                </a:solidFill>
              </a:rPr>
              <a:t>How is the weather today?</a:t>
            </a:r>
            <a:endParaRPr lang="en-US" altLang="zh-CN" sz="3200">
              <a:solidFill>
                <a:srgbClr val="FF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9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9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43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466" name="Picture 2" descr="wet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619251" y="897731"/>
            <a:ext cx="6697663" cy="334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0467" name="Text Box 3"/>
          <p:cNvSpPr txBox="1">
            <a:spLocks noChangeArrowheads="1"/>
          </p:cNvSpPr>
          <p:nvPr/>
        </p:nvSpPr>
        <p:spPr bwMode="auto">
          <a:xfrm>
            <a:off x="2743200" y="4229100"/>
            <a:ext cx="68707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5400" b="1">
                <a:solidFill>
                  <a:srgbClr val="3333FF"/>
                </a:solidFill>
                <a:latin typeface="Times New Roman" panose="02020603050405020304" pitchFamily="18" charset="0"/>
              </a:rPr>
              <a:t>rain</a:t>
            </a:r>
            <a:r>
              <a:rPr kumimoji="1" lang="en-US" altLang="zh-CN" sz="5400" b="1">
                <a:solidFill>
                  <a:srgbClr val="FF3300"/>
                </a:solidFill>
                <a:latin typeface="Times New Roman" panose="02020603050405020304" pitchFamily="18" charset="0"/>
              </a:rPr>
              <a:t>y/raining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2484438" y="303610"/>
            <a:ext cx="501291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IE" altLang="zh-CN" sz="3200">
                <a:solidFill>
                  <a:srgbClr val="FF00FF"/>
                </a:solidFill>
              </a:rPr>
              <a:t>How is the weather today?</a:t>
            </a:r>
            <a:endParaRPr lang="en-US" altLang="zh-CN" sz="3200">
              <a:solidFill>
                <a:srgbClr val="FF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04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雷、雨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0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0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cmd type="evt" cmd="onstopaudio">
                                      <p:cBhvr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</p:cTn>
                                        <p:tgtEl>
                                          <p:sldTgt/>
                                        </p:tgtEl>
                                      </p:cBhvr>
                                    </p:cmd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467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snowy"/>
          <p:cNvPicPr>
            <a:picLocks noChangeAspect="1" noChangeArrowheads="1"/>
          </p:cNvPicPr>
          <p:nvPr/>
        </p:nvPicPr>
        <p:blipFill>
          <a:blip r:embed="rId2" cstate="email"/>
          <a:srcRect b="-87"/>
          <a:stretch>
            <a:fillRect/>
          </a:stretch>
        </p:blipFill>
        <p:spPr bwMode="auto">
          <a:xfrm>
            <a:off x="539750" y="735807"/>
            <a:ext cx="8064500" cy="3726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1491" name="Text Box 3"/>
          <p:cNvSpPr txBox="1">
            <a:spLocks noChangeArrowheads="1"/>
          </p:cNvSpPr>
          <p:nvPr/>
        </p:nvSpPr>
        <p:spPr bwMode="auto">
          <a:xfrm>
            <a:off x="2133601" y="4286250"/>
            <a:ext cx="502126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5400" b="1">
                <a:solidFill>
                  <a:srgbClr val="3333FF"/>
                </a:solidFill>
                <a:latin typeface="Times New Roman" panose="02020603050405020304" pitchFamily="18" charset="0"/>
              </a:rPr>
              <a:t>snow</a:t>
            </a:r>
            <a:r>
              <a:rPr kumimoji="1" lang="en-US" altLang="zh-CN" sz="5400" b="1">
                <a:solidFill>
                  <a:srgbClr val="FF3300"/>
                </a:solidFill>
                <a:latin typeface="Times New Roman" panose="02020603050405020304" pitchFamily="18" charset="0"/>
              </a:rPr>
              <a:t>y/snowing</a:t>
            </a:r>
          </a:p>
        </p:txBody>
      </p:sp>
      <p:pic>
        <p:nvPicPr>
          <p:cNvPr id="20484" name="Picture 4" descr="xin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1800" y="857250"/>
            <a:ext cx="914400" cy="391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5" descr="xin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6801" y="971550"/>
            <a:ext cx="822325" cy="616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1835150" y="250031"/>
            <a:ext cx="501291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IE" altLang="zh-CN" sz="3200">
                <a:solidFill>
                  <a:srgbClr val="FF00FF"/>
                </a:solidFill>
              </a:rPr>
              <a:t>How is the weather today?</a:t>
            </a:r>
            <a:endParaRPr lang="en-US" altLang="zh-CN" sz="3200">
              <a:solidFill>
                <a:srgbClr val="FF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1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1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491" grpId="0" autoUpdateAnimBg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WW.2PPT.COM&#10;">
  <a:themeElements>
    <a:clrScheme name="凤舞九天">
      <a:dk1>
        <a:sysClr val="windowText" lastClr="000000"/>
      </a:dk1>
      <a:lt1>
        <a:sysClr val="window" lastClr="FFFFFF"/>
      </a:lt1>
      <a:dk2>
        <a:srgbClr val="004646"/>
      </a:dk2>
      <a:lt2>
        <a:srgbClr val="E1F0FF"/>
      </a:lt2>
      <a:accent1>
        <a:srgbClr val="50742F"/>
      </a:accent1>
      <a:accent2>
        <a:srgbClr val="268868"/>
      </a:accent2>
      <a:accent3>
        <a:srgbClr val="33BD56"/>
      </a:accent3>
      <a:accent4>
        <a:srgbClr val="4BC5B9"/>
      </a:accent4>
      <a:accent5>
        <a:srgbClr val="3163CA"/>
      </a:accent5>
      <a:accent6>
        <a:srgbClr val="4B14AA"/>
      </a:accent6>
      <a:hlink>
        <a:srgbClr val="D9BE02"/>
      </a:hlink>
      <a:folHlink>
        <a:srgbClr val="F900F9"/>
      </a:folHlink>
    </a:clrScheme>
    <a:fontScheme name="凤舞九天">
      <a:majorFont>
        <a:latin typeface="Footlight MT Light"/>
        <a:ea typeface=""/>
        <a:cs typeface=""/>
        <a:font script="Jpan" typeface="ＭＳ Ｐゴシック"/>
        <a:font script="Hang" typeface="맑은 고딕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oudy Old Style"/>
        <a:ea typeface=""/>
        <a:cs typeface=""/>
        <a:font script="Jpan" typeface="ＭＳ Ｐ明朝"/>
        <a:font script="Hang" typeface="HY견명조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凤舞九天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atMod val="180000"/>
              </a:schemeClr>
            </a:gs>
            <a:gs pos="50000">
              <a:schemeClr val="phClr">
                <a:tint val="40000"/>
                <a:satMod val="175000"/>
              </a:schemeClr>
            </a:gs>
            <a:gs pos="100000">
              <a:schemeClr val="phClr">
                <a:tint val="65000"/>
                <a:satMod val="180000"/>
              </a:schemeClr>
            </a:gs>
          </a:gsLst>
          <a:lin ang="0" scaled="1"/>
        </a:gradFill>
        <a:gradFill rotWithShape="1">
          <a:gsLst>
            <a:gs pos="0">
              <a:schemeClr val="phClr">
                <a:shade val="38000"/>
                <a:satMod val="150000"/>
              </a:schemeClr>
            </a:gs>
            <a:gs pos="50000">
              <a:schemeClr val="phClr">
                <a:shade val="100000"/>
                <a:satMod val="100000"/>
              </a:schemeClr>
            </a:gs>
            <a:gs pos="100000">
              <a:schemeClr val="phClr">
                <a:shade val="38000"/>
                <a:satMod val="150000"/>
              </a:schemeClr>
            </a:gs>
          </a:gsLst>
          <a:lin ang="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90500" dist="78600" dir="2700000" rotWithShape="0">
              <a:srgbClr val="000000">
                <a:alpha val="35500"/>
              </a:srgbClr>
            </a:outerShdw>
          </a:effectLst>
        </a:effectStyle>
        <a:effectStyle>
          <a:effectLst>
            <a:outerShdw blurRad="190500" dist="78600" dir="2700000" rotWithShape="0">
              <a:srgbClr val="000000">
                <a:alpha val="35500"/>
              </a:srgbClr>
            </a:outerShdw>
          </a:effectLst>
        </a:effectStyle>
        <a:effectStyle>
          <a:effectLst>
            <a:outerShdw blurRad="190500" dist="78600" dir="2700000" rotWithShape="0">
              <a:srgbClr val="000000">
                <a:alpha val="3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00000"/>
              </a:schemeClr>
            </a:gs>
            <a:gs pos="100000">
              <a:schemeClr val="phClr">
                <a:shade val="15000"/>
                <a:satMod val="300000"/>
              </a:schemeClr>
            </a:gs>
          </a:gsLst>
          <a:path path="circle">
            <a:fillToRect l="10000" t="180000" r="1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70000"/>
                <a:hueMod val="100000"/>
                <a:satMod val="100000"/>
              </a:schemeClr>
              <a:schemeClr val="phClr">
                <a:tint val="90000"/>
                <a:shade val="100000"/>
                <a:hueMod val="100000"/>
                <a:satMod val="100000"/>
              </a:schemeClr>
            </a:duotone>
          </a:blip>
          <a:tile tx="0" ty="0" sx="50000" sy="50000" flip="x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Phoenix</Template>
  <TotalTime>0</TotalTime>
  <Words>190</Words>
  <Application>Microsoft Office PowerPoint</Application>
  <PresentationFormat>全屏显示(16:9)</PresentationFormat>
  <Paragraphs>54</Paragraphs>
  <Slides>15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7" baseType="lpstr">
      <vt:lpstr>华文新魏</vt:lpstr>
      <vt:lpstr>宋体</vt:lpstr>
      <vt:lpstr>微软雅黑</vt:lpstr>
      <vt:lpstr>Arial</vt:lpstr>
      <vt:lpstr>Arial Black</vt:lpstr>
      <vt:lpstr>Comic Sans MS</vt:lpstr>
      <vt:lpstr>Footlight MT Light</vt:lpstr>
      <vt:lpstr>Goudy Old Style</vt:lpstr>
      <vt:lpstr>Monotype Corsiva</vt:lpstr>
      <vt:lpstr>Times New Roman</vt:lpstr>
      <vt:lpstr>Wingdings 2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Base>http://www.3edu.net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cp:lastPrinted>2113-01-01T00:00:00Z</cp:lastPrinted>
  <dcterms:created xsi:type="dcterms:W3CDTF">2113-01-01T00:00:00Z</dcterms:created>
  <dcterms:modified xsi:type="dcterms:W3CDTF">2023-01-16T16:49:30Z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NXTAG2">
    <vt:lpwstr>000800a06b000000000001024120</vt:lpwstr>
  </property>
  <property fmtid="{D5CDD505-2E9C-101B-9397-08002B2CF9AE}" pid="4" name="ICV">
    <vt:lpwstr>46176439ED824E088D26FF06AA4BCEEE</vt:lpwstr>
  </property>
  <property fmtid="{D5CDD505-2E9C-101B-9397-08002B2CF9AE}" pid="5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