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heme/theme2.xml" ContentType="application/vnd.openxmlformats-officedocument.them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heme/theme3.xml" ContentType="application/vnd.openxmlformats-officedocument.them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284"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Lst>
  <p:sldSz cx="9144000" cy="5143500" type="screen16x9"/>
  <p:notesSz cx="6858000" cy="9144000"/>
  <p:custDataLst>
    <p:tags r:id="rId41"/>
  </p:custDataLst>
  <p:defaultTextStyle>
    <a:defPPr>
      <a:defRPr lang="zh-CN"/>
    </a:defPPr>
    <a:lvl1pPr algn="l" rtl="0" fontAlgn="base">
      <a:spcBef>
        <a:spcPct val="0"/>
      </a:spcBef>
      <a:spcAft>
        <a:spcPct val="0"/>
      </a:spcAft>
      <a:buSzPct val="100000"/>
      <a:defRPr kern="1200">
        <a:solidFill>
          <a:schemeClr val="tx1"/>
        </a:solidFill>
        <a:latin typeface="Arial" panose="020B0604020202020204" pitchFamily="34" charset="0"/>
        <a:ea typeface="宋体" panose="02010600030101010101" pitchFamily="2" charset="-122"/>
        <a:cs typeface="+mn-cs"/>
      </a:defRPr>
    </a:lvl1pPr>
    <a:lvl2pPr marL="342900" algn="l" rtl="0" fontAlgn="base">
      <a:spcBef>
        <a:spcPct val="0"/>
      </a:spcBef>
      <a:spcAft>
        <a:spcPct val="0"/>
      </a:spcAft>
      <a:buSzPct val="100000"/>
      <a:defRPr kern="1200">
        <a:solidFill>
          <a:schemeClr val="tx1"/>
        </a:solidFill>
        <a:latin typeface="Arial" panose="020B0604020202020204" pitchFamily="34" charset="0"/>
        <a:ea typeface="宋体" panose="02010600030101010101" pitchFamily="2" charset="-122"/>
        <a:cs typeface="+mn-cs"/>
      </a:defRPr>
    </a:lvl2pPr>
    <a:lvl3pPr marL="685800" algn="l" rtl="0" fontAlgn="base">
      <a:spcBef>
        <a:spcPct val="0"/>
      </a:spcBef>
      <a:spcAft>
        <a:spcPct val="0"/>
      </a:spcAft>
      <a:buSzPct val="100000"/>
      <a:defRPr kern="1200">
        <a:solidFill>
          <a:schemeClr val="tx1"/>
        </a:solidFill>
        <a:latin typeface="Arial" panose="020B0604020202020204" pitchFamily="34" charset="0"/>
        <a:ea typeface="宋体" panose="02010600030101010101" pitchFamily="2" charset="-122"/>
        <a:cs typeface="+mn-cs"/>
      </a:defRPr>
    </a:lvl3pPr>
    <a:lvl4pPr marL="1028700" algn="l" rtl="0" fontAlgn="base">
      <a:spcBef>
        <a:spcPct val="0"/>
      </a:spcBef>
      <a:spcAft>
        <a:spcPct val="0"/>
      </a:spcAft>
      <a:buSzPct val="100000"/>
      <a:defRPr kern="1200">
        <a:solidFill>
          <a:schemeClr val="tx1"/>
        </a:solidFill>
        <a:latin typeface="Arial" panose="020B0604020202020204" pitchFamily="34" charset="0"/>
        <a:ea typeface="宋体" panose="02010600030101010101" pitchFamily="2" charset="-122"/>
        <a:cs typeface="+mn-cs"/>
      </a:defRPr>
    </a:lvl4pPr>
    <a:lvl5pPr marL="1371600" algn="l" rtl="0" fontAlgn="base">
      <a:spcBef>
        <a:spcPct val="0"/>
      </a:spcBef>
      <a:spcAft>
        <a:spcPct val="0"/>
      </a:spcAft>
      <a:buSzPct val="100000"/>
      <a:defRPr kern="1200">
        <a:solidFill>
          <a:schemeClr val="tx1"/>
        </a:solidFill>
        <a:latin typeface="Arial" panose="020B060402020202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8" autoAdjust="0"/>
    <p:restoredTop sz="94660" autoAdjust="0"/>
  </p:normalViewPr>
  <p:slideViewPr>
    <p:cSldViewPr>
      <p:cViewPr>
        <p:scale>
          <a:sx n="130" d="100"/>
          <a:sy n="130" d="100"/>
        </p:scale>
        <p:origin x="-1320" y="-348"/>
      </p:cViewPr>
      <p:guideLst>
        <p:guide orient="horz" pos="1620"/>
        <p:guide pos="2160"/>
      </p:guideLst>
    </p:cSldViewPr>
  </p:slideViewPr>
  <p:notesTextViewPr>
    <p:cViewPr>
      <p:scale>
        <a:sx n="100" d="100"/>
        <a:sy n="100" d="100"/>
      </p:scale>
      <p:origin x="0" y="0"/>
    </p:cViewPr>
  </p:notesTextViewPr>
  <p:notesViewPr>
    <p:cSldViewPr>
      <p:cViewPr varScale="1">
        <p:scale>
          <a:sx n="10" d="100"/>
          <a:sy n="10"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heme" Target="../theme/theme3.xml"/><Relationship Id="rId5" Type="http://schemas.openxmlformats.org/officeDocument/2006/relationships/tags" Target="../tags/tag161.xml"/><Relationship Id="rId4" Type="http://schemas.openxmlformats.org/officeDocument/2006/relationships/tags" Target="../tags/tag16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页眉占位符 1"/>
          <p:cNvSpPr>
            <a:spLocks noGrp="1" noChangeArrowheads="1"/>
          </p:cNvSpPr>
          <p:nvPr>
            <p:ph type="hdr" sz="quarter"/>
            <p:custDataLst>
              <p:tags r:id="rId2"/>
            </p:custDataLst>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t" anchorCtr="0" compatLnSpc="1"/>
          <a:lstStyle>
            <a:lvl1pPr eaLnBrk="0" hangingPunct="0">
              <a:defRPr sz="1200">
                <a:ea typeface="微软雅黑" panose="020B0503020204020204" pitchFamily="34" charset="-122"/>
              </a:defRPr>
            </a:lvl1pPr>
          </a:lstStyle>
          <a:p>
            <a:endParaRPr lang="zh-CN" altLang="en-US"/>
          </a:p>
        </p:txBody>
      </p:sp>
      <p:sp>
        <p:nvSpPr>
          <p:cNvPr id="92163" name="日期占位符 2"/>
          <p:cNvSpPr>
            <a:spLocks noGrp="1" noChangeArrowheads="1"/>
          </p:cNvSpPr>
          <p:nvPr>
            <p:ph type="dt" sz="quarter" idx="2"/>
            <p:custDataLst>
              <p:tags r:id="rId3"/>
            </p:custDataLst>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ctr" anchorCtr="0" compatLnSpc="1"/>
          <a:lstStyle>
            <a:lvl1pPr algn="r" eaLnBrk="0" hangingPunct="0">
              <a:defRPr sz="1200"/>
            </a:lvl1pPr>
          </a:lstStyle>
          <a:p>
            <a:endParaRPr lang="zh-CN" altLang="en-US"/>
          </a:p>
        </p:txBody>
      </p:sp>
      <p:sp>
        <p:nvSpPr>
          <p:cNvPr id="92164" name="页脚占位符 3"/>
          <p:cNvSpPr>
            <a:spLocks noGrp="1" noChangeArrowheads="1"/>
          </p:cNvSpPr>
          <p:nvPr>
            <p:ph type="ftr" sz="quarter" idx="3"/>
            <p:custDataLst>
              <p:tags r:id="rId4"/>
            </p:custDataLst>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b" anchorCtr="0" compatLnSpc="1"/>
          <a:lstStyle>
            <a:lvl1pPr eaLnBrk="0" hangingPunct="0">
              <a:defRPr sz="1200"/>
            </a:lvl1pPr>
          </a:lstStyle>
          <a:p>
            <a:endParaRPr lang="zh-CN" altLang="en-US"/>
          </a:p>
        </p:txBody>
      </p:sp>
      <p:sp>
        <p:nvSpPr>
          <p:cNvPr id="92165" name="灯片编号占位符 4"/>
          <p:cNvSpPr>
            <a:spLocks noGrp="1" noChangeArrowheads="1"/>
          </p:cNvSpPr>
          <p:nvPr>
            <p:ph type="sldNum" sz="quarter" idx="4"/>
            <p:custDataLst>
              <p:tags r:id="rId5"/>
            </p:custDataLst>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b" anchorCtr="0" compatLnSpc="1"/>
          <a:lstStyle>
            <a:lvl1pPr algn="r" eaLnBrk="0" hangingPunct="0">
              <a:defRPr sz="1200">
                <a:latin typeface="Times New Roman" panose="02020603050405020304" pitchFamily="18" charset="0"/>
                <a:ea typeface="微软雅黑" panose="020B0503020204020204" pitchFamily="34" charset="-122"/>
              </a:defRPr>
            </a:lvl1pPr>
          </a:lstStyle>
          <a:p>
            <a:fld id="{1D09A43F-7281-411D-8F85-DE407F9C7947}"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tags" Target="../tags/tag157.xml"/><Relationship Id="rId2" Type="http://schemas.openxmlformats.org/officeDocument/2006/relationships/tags" Target="../tags/tag152.xml"/><Relationship Id="rId1" Type="http://schemas.openxmlformats.org/officeDocument/2006/relationships/theme" Target="../theme/theme2.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页眉占位符 1"/>
          <p:cNvSpPr>
            <a:spLocks noGrp="1" noChangeArrowheads="1"/>
          </p:cNvSpPr>
          <p:nvPr>
            <p:ph type="hdr" sz="quarter"/>
            <p:custDataLst>
              <p:tags r:id="rId2"/>
            </p:custDataLst>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t" anchorCtr="0" compatLnSpc="1"/>
          <a:lstStyle>
            <a:lvl1pPr eaLnBrk="0" hangingPunct="0">
              <a:defRPr sz="1200">
                <a:latin typeface="Times New Roman" panose="02020603050405020304" pitchFamily="18" charset="0"/>
                <a:ea typeface="微软雅黑" panose="020B0503020204020204" pitchFamily="34" charset="-122"/>
              </a:defRPr>
            </a:lvl1pPr>
          </a:lstStyle>
          <a:p>
            <a:endParaRPr lang="zh-CN" altLang="en-US"/>
          </a:p>
        </p:txBody>
      </p:sp>
      <p:sp>
        <p:nvSpPr>
          <p:cNvPr id="91139" name="日期占位符 2"/>
          <p:cNvSpPr>
            <a:spLocks noGrp="1" noChangeArrowheads="1"/>
          </p:cNvSpPr>
          <p:nvPr>
            <p:ph type="dt" idx="2"/>
            <p:custDataLst>
              <p:tags r:id="rId3"/>
            </p:custDataLst>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t" anchorCtr="0" compatLnSpc="1"/>
          <a:lstStyle>
            <a:lvl1pPr algn="r" eaLnBrk="0" hangingPunct="0">
              <a:defRPr sz="1200">
                <a:latin typeface="Times New Roman" panose="02020603050405020304" pitchFamily="18" charset="0"/>
                <a:ea typeface="微软雅黑" panose="020B0503020204020204" pitchFamily="34" charset="-122"/>
              </a:defRPr>
            </a:lvl1pPr>
          </a:lstStyle>
          <a:p>
            <a:endParaRPr lang="zh-CN" altLang="en-US"/>
          </a:p>
        </p:txBody>
      </p:sp>
      <p:sp>
        <p:nvSpPr>
          <p:cNvPr id="14340" name="幻灯片图像占位符 3"/>
          <p:cNvSpPr>
            <a:spLocks noGrp="1" noRot="1" noChangeAspect="1"/>
          </p:cNvSpPr>
          <p:nvPr>
            <p:ph type="sldImg" idx="4294967295"/>
            <p:custDataLst>
              <p:tags r:id="rId4"/>
            </p:custDataLst>
          </p:nvPr>
        </p:nvSpPr>
        <p:spPr>
          <a:xfrm>
            <a:off x="685800" y="1143000"/>
            <a:ext cx="5486400" cy="3086100"/>
          </a:xfrm>
          <a:prstGeom prst="rect">
            <a:avLst/>
          </a:prstGeom>
          <a:noFill/>
          <a:ln w="12700">
            <a:solidFill>
              <a:prstClr val="black"/>
            </a:solidFill>
          </a:ln>
        </p:spPr>
        <p:txBody>
          <a:bodyPr vert="horz" wrap="square" lIns="91440" tIns="45720" rIns="91440" bIns="45720" numCol="1" anchor="ctr" anchorCtr="0" compatLnSpc="1"/>
          <a:lstStyle/>
          <a:p>
            <a:pPr lvl="0"/>
            <a:endParaRPr lang="zh-CN" altLang="en-US" smtClean="0"/>
          </a:p>
        </p:txBody>
      </p:sp>
      <p:sp>
        <p:nvSpPr>
          <p:cNvPr id="91141" name="备注占位符 4"/>
          <p:cNvSpPr>
            <a:spLocks noGrp="1" noChangeArrowheads="1"/>
          </p:cNvSpPr>
          <p:nvPr>
            <p:ph type="body" sz="quarter" idx="1"/>
            <p:custDataLst>
              <p:tags r:id="rId5"/>
            </p:custDataLst>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t" anchorCtr="0" compatLnSpc="1"/>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91142" name="页脚占位符 5"/>
          <p:cNvSpPr>
            <a:spLocks noGrp="1" noChangeArrowheads="1"/>
          </p:cNvSpPr>
          <p:nvPr>
            <p:ph type="ftr" sz="quarter" idx="3"/>
            <p:custDataLst>
              <p:tags r:id="rId6"/>
            </p:custDataLst>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b" anchorCtr="0" compatLnSpc="1"/>
          <a:lstStyle>
            <a:lvl1pPr eaLnBrk="0" hangingPunct="0">
              <a:defRPr sz="1200">
                <a:latin typeface="Times New Roman" panose="02020603050405020304" pitchFamily="18" charset="0"/>
                <a:ea typeface="微软雅黑" panose="020B0503020204020204" pitchFamily="34" charset="-122"/>
              </a:defRPr>
            </a:lvl1pPr>
          </a:lstStyle>
          <a:p>
            <a:endParaRPr lang="zh-CN" altLang="en-US"/>
          </a:p>
        </p:txBody>
      </p:sp>
      <p:sp>
        <p:nvSpPr>
          <p:cNvPr id="91143" name="灯片编号占位符 6"/>
          <p:cNvSpPr>
            <a:spLocks noGrp="1" noChangeArrowheads="1"/>
          </p:cNvSpPr>
          <p:nvPr>
            <p:ph type="sldNum" sz="quarter" idx="4"/>
            <p:custDataLst>
              <p:tags r:id="rId7"/>
            </p:custDataLst>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91440" tIns="45720" rIns="91440" bIns="45720" numCol="1" anchor="b" anchorCtr="0" compatLnSpc="1"/>
          <a:lstStyle>
            <a:lvl1pPr algn="r" eaLnBrk="0" hangingPunct="0">
              <a:defRPr sz="1200">
                <a:latin typeface="Times New Roman" panose="02020603050405020304" pitchFamily="18" charset="0"/>
                <a:ea typeface="微软雅黑" panose="020B0503020204020204" pitchFamily="34" charset="-122"/>
              </a:defRPr>
            </a:lvl1pPr>
          </a:lstStyle>
          <a:p>
            <a:fld id="{C36F8A10-07DF-442F-85F0-5B2369AE010C}"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defTabSz="342900" rtl="0" eaLnBrk="0" fontAlgn="base" hangingPunct="0">
      <a:spcBef>
        <a:spcPct val="30000"/>
      </a:spcBef>
      <a:spcAft>
        <a:spcPct val="0"/>
      </a:spcAft>
      <a:defRPr sz="900" kern="1200">
        <a:solidFill>
          <a:schemeClr val="tx1"/>
        </a:solidFill>
        <a:latin typeface="Calibri Light" panose="020F0302020204030204"/>
        <a:ea typeface="+mn-ea"/>
        <a:cs typeface="+mn-cs"/>
      </a:defRPr>
    </a:lvl1pPr>
    <a:lvl2pPr marL="342900" algn="l" defTabSz="342900" rtl="0" eaLnBrk="0" fontAlgn="base" hangingPunct="0">
      <a:spcBef>
        <a:spcPct val="30000"/>
      </a:spcBef>
      <a:spcAft>
        <a:spcPct val="0"/>
      </a:spcAft>
      <a:defRPr sz="900" kern="1200">
        <a:solidFill>
          <a:schemeClr val="tx1"/>
        </a:solidFill>
        <a:latin typeface="Calibri Light" panose="020F0302020204030204"/>
        <a:ea typeface="+mn-ea"/>
        <a:cs typeface="+mn-cs"/>
      </a:defRPr>
    </a:lvl2pPr>
    <a:lvl3pPr marL="685800" algn="l" defTabSz="342900" rtl="0" eaLnBrk="0" fontAlgn="base" hangingPunct="0">
      <a:spcBef>
        <a:spcPct val="30000"/>
      </a:spcBef>
      <a:spcAft>
        <a:spcPct val="0"/>
      </a:spcAft>
      <a:defRPr sz="900" kern="1200">
        <a:solidFill>
          <a:schemeClr val="tx1"/>
        </a:solidFill>
        <a:latin typeface="Calibri Light" panose="020F0302020204030204"/>
        <a:ea typeface="+mn-ea"/>
        <a:cs typeface="+mn-cs"/>
      </a:defRPr>
    </a:lvl3pPr>
    <a:lvl4pPr marL="1028700" algn="l" defTabSz="342900" rtl="0" eaLnBrk="0" fontAlgn="base" hangingPunct="0">
      <a:spcBef>
        <a:spcPct val="30000"/>
      </a:spcBef>
      <a:spcAft>
        <a:spcPct val="0"/>
      </a:spcAft>
      <a:defRPr sz="900" kern="1200">
        <a:solidFill>
          <a:schemeClr val="tx1"/>
        </a:solidFill>
        <a:latin typeface="Calibri Light" panose="020F0302020204030204"/>
        <a:ea typeface="+mn-ea"/>
        <a:cs typeface="+mn-cs"/>
      </a:defRPr>
    </a:lvl4pPr>
    <a:lvl5pPr marL="1371600" algn="l" defTabSz="342900" rtl="0" eaLnBrk="0" fontAlgn="base" hangingPunct="0">
      <a:spcBef>
        <a:spcPct val="30000"/>
      </a:spcBef>
      <a:spcAft>
        <a:spcPct val="0"/>
      </a:spcAft>
      <a:defRPr sz="900" kern="1200">
        <a:solidFill>
          <a:schemeClr val="tx1"/>
        </a:solidFill>
        <a:latin typeface="Calibri Light" panose="020F0302020204030204"/>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ChangeArrowheads="1" noTextEdit="1"/>
          </p:cNvSpPr>
          <p:nvPr>
            <p:ph type="sldImg"/>
            <p:custDataLst>
              <p:tags r:id="rId1"/>
            </p:custDataLst>
          </p:nvPr>
        </p:nvSpPr>
        <p:spPr bwMode="auto">
          <a:noFill/>
          <a:ln algn="ctr">
            <a:solidFill>
              <a:srgbClr val="000000"/>
            </a:solidFill>
            <a:miter lim="800000"/>
          </a:ln>
          <a:extLst>
            <a:ext uri="{909E8E84-426E-40DD-AFC4-6F175D3DCCD1}">
              <a14:hiddenFill xmlns:a14="http://schemas.microsoft.com/office/drawing/2010/main">
                <a:solidFill>
                  <a:srgbClr val="FFFFFF"/>
                </a:solidFill>
              </a14:hiddenFill>
            </a:ext>
          </a:extLst>
        </p:spPr>
      </p:sp>
      <p:sp>
        <p:nvSpPr>
          <p:cNvPr id="93187" name="备注占位符 2"/>
          <p:cNvSpPr>
            <a:spLocks noGrp="1" noChangeArrowheads="1"/>
          </p:cNvSpPr>
          <p:nvPr>
            <p:ph type="body" idx="1"/>
            <p:custDataLst>
              <p:tags r:id="rId2"/>
            </p:custDataLst>
          </p:nvPr>
        </p:nvSpPr>
        <p:spPr>
          <a:extLst>
            <a:ext uri="{91240B29-F687-4F45-9708-019B960494DF}">
              <a14:hiddenLine xmlns:a14="http://schemas.microsoft.com/office/drawing/2010/main" w="9525">
                <a:solidFill>
                  <a:srgbClr val="000000"/>
                </a:solidFill>
                <a:miter lim="1000000"/>
                <a:headEnd/>
                <a:tailEnd/>
              </a14:hiddenLine>
            </a:ext>
          </a:extLst>
        </p:spPr>
        <p:txBody>
          <a:bodyPr/>
          <a:lstStyle/>
          <a:p>
            <a:pPr defTabSz="914400"/>
            <a:endParaRPr lang="zh-CN" altLang="en-US">
              <a:latin typeface="Calibri" panose="020F0502020204030204"/>
              <a:ea typeface="微软雅黑" panose="020B0503020204020204" pitchFamily="34" charset="-122"/>
            </a:endParaRPr>
          </a:p>
        </p:txBody>
      </p:sp>
      <p:sp>
        <p:nvSpPr>
          <p:cNvPr id="93188" name="灯片编号占位符 3"/>
          <p:cNvSpPr>
            <a:spLocks noGrp="1" noChangeArrowheads="1"/>
          </p:cNvSpPr>
          <p:nvPr>
            <p:ph type="sldNum" sz="quarter" idx="4"/>
            <p:custDataLst>
              <p:tags r:id="rId3"/>
            </p:custDataLst>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fld id="{3EB9350F-6CCF-4B63-BAE1-6A587B15CE30}"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899100" y="685800"/>
            <a:ext cx="7349400" cy="1927800"/>
          </a:xfrm>
        </p:spPr>
        <p:txBody>
          <a:bodyPr lIns="67500" tIns="35100" rIns="67500" bIns="35100" anchor="b">
            <a:normAutofit/>
          </a:bodyPr>
          <a:lstStyle>
            <a:lvl1pPr algn="ctr">
              <a:defRPr sz="4500" b="1" i="0" spc="225" baseline="0">
                <a:solidFill>
                  <a:schemeClr val="tx1">
                    <a:lumMod val="85000"/>
                    <a:lumOff val="15000"/>
                  </a:schemeClr>
                </a:solidFill>
                <a:effectLst/>
              </a:defRPr>
            </a:lvl1pPr>
          </a:lstStyle>
          <a:p>
            <a:r>
              <a:rPr lang="zh-CN" altLang="en-US" noProof="1"/>
              <a:t>单击此处编辑标题</a:t>
            </a:r>
          </a:p>
        </p:txBody>
      </p:sp>
      <p:sp>
        <p:nvSpPr>
          <p:cNvPr id="3" name="副标题 2"/>
          <p:cNvSpPr>
            <a:spLocks noGrp="1"/>
          </p:cNvSpPr>
          <p:nvPr>
            <p:ph type="subTitle" idx="1" hasCustomPrompt="1"/>
          </p:nvPr>
        </p:nvSpPr>
        <p:spPr>
          <a:xfrm>
            <a:off x="899100" y="2670300"/>
            <a:ext cx="7349400" cy="1104300"/>
          </a:xfrm>
        </p:spPr>
        <p:txBody>
          <a:bodyPr>
            <a:normAutofit/>
          </a:bodyPr>
          <a:lstStyle>
            <a:lvl1pPr marL="0" indent="0" algn="ctr" eaLnBrk="1" fontAlgn="auto" latinLnBrk="0" hangingPunct="1">
              <a:lnSpc>
                <a:spcPct val="110000"/>
              </a:lnSpc>
              <a:buNone/>
              <a:defRPr sz="1800" u="none" strike="noStrike" kern="1200" cap="none" spc="150" normalizeH="0" baseline="0">
                <a:solidFill>
                  <a:schemeClr val="tx1">
                    <a:lumMod val="65000"/>
                    <a:lumOff val="35000"/>
                  </a:schemeClr>
                </a:solidFill>
                <a:uFillTx/>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单击此处编辑副标题</a:t>
            </a:r>
          </a:p>
        </p:txBody>
      </p:sp>
      <p:sp>
        <p:nvSpPr>
          <p:cNvPr id="4" name="灯片编号占位符 17"/>
          <p:cNvSpPr>
            <a:spLocks noGrp="1" noChangeArrowheads="1"/>
          </p:cNvSpPr>
          <p:nvPr>
            <p:ph type="sldNum" sz="quarter" idx="10"/>
            <p:custDataLst>
              <p:tags r:id="rId1"/>
            </p:custDataLst>
          </p:nvPr>
        </p:nvSpPr>
        <p:spPr/>
        <p:txBody>
          <a:bodyPr/>
          <a:lstStyle>
            <a:lvl1pPr>
              <a:defRPr/>
            </a:lvl1pPr>
          </a:lstStyle>
          <a:p>
            <a:fld id="{EEF15751-6CAD-4C1D-B318-F2C3A919D4F9}" type="slidenum">
              <a:rPr lang="zh-CN" altLang="en-US"/>
              <a:t>‹#›</a:t>
            </a:fld>
            <a:endParaRPr lang="zh-CN" altLang="en-US"/>
          </a:p>
        </p:txBody>
      </p:sp>
      <p:sp>
        <p:nvSpPr>
          <p:cNvPr id="5" name="日期占位符 15"/>
          <p:cNvSpPr>
            <a:spLocks noGrp="1" noChangeArrowheads="1"/>
          </p:cNvSpPr>
          <p:nvPr>
            <p:ph type="dt" sz="half" idx="11"/>
            <p:custDataLst>
              <p:tags r:id="rId2"/>
            </p:custDataLst>
          </p:nvPr>
        </p:nvSpPr>
        <p:spPr/>
        <p:txBody>
          <a:bodyPr/>
          <a:lstStyle>
            <a:lvl1pPr>
              <a:defRPr/>
            </a:lvl1pPr>
          </a:lstStyle>
          <a:p>
            <a:fld id="{B190D133-EE02-4431-97F3-EFEBC0EBF93F}" type="datetime1">
              <a:rPr lang="zh-CN" altLang="en-US"/>
              <a:t>2023-01-17</a:t>
            </a:fld>
            <a:endParaRPr lang="zh-CN" altLang="en-US"/>
          </a:p>
        </p:txBody>
      </p:sp>
      <p:sp>
        <p:nvSpPr>
          <p:cNvPr id="6" name="页脚占位符 16"/>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9F58CCD0-D810-4529-AA66-AB3B2C22BEA2}"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019E42E0-8457-4606-B383-43EC875559C1}"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5ED5CBCC-0BDD-47F9-9CA8-37591D65BC13}"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2C2766B8-2E6D-467A-B04B-D89FAD35E1C2}"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A7F5282D-6537-408A-A088-2A45EACB448E}"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0B6C73BF-B7F3-42C8-914B-3CDF25A92C7D}"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D6E22942-4AC3-42BD-8877-3695AABB11BB}"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9B3052D9-C7B0-4844-8EFE-F70955FB03AD}"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55A505FE-9F1E-4B44-851F-3C58301E79EA}"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F029CDA9-4D84-42C3-8479-505A5F03A3FB}"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20BB4133-A4B0-4EDE-A120-6084E045FBE5}"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CDF7AC4B-A5FF-4FBD-BCD6-91A875FEDDD8}"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FB456C51-35C7-4A64-8237-3992E48C1A51}"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234B3F88-8C4D-49A4-942B-9D8C95A17906}"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360329B5-A350-4934-AE52-9888EABB27E3}"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53FACE86-6484-4B1B-ABD6-B9AFD9C23E35}"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BD545797-480F-4B3B-BC5D-3493CC1CB77B}"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4D9FB3BB-0376-47C7-91FF-FC16E61D5B96}"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07E9770F-DB48-4F7B-AC56-94AAF3FD7C81}"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FF3D2967-8AF5-4B15-8EBD-098656F6DC75}"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6300" y="456300"/>
            <a:ext cx="8226900" cy="529200"/>
          </a:xfrm>
        </p:spPr>
        <p:txBody>
          <a:bodyPr lIns="67500" tIns="35100" rIns="67500" bIns="35100" rtlCol="0">
            <a:normAutofit/>
          </a:bodyPr>
          <a:lstStyle>
            <a:lvl1pPr marL="0" marR="0" lvl="0" algn="l" defTabSz="685800" rtl="0" eaLnBrk="1" fontAlgn="auto" latinLnBrk="0" hangingPunct="1">
              <a:lnSpc>
                <a:spcPct val="100000"/>
              </a:lnSpc>
              <a:buNone/>
              <a:defRPr kumimoji="0" lang="zh-CN" altLang="en-US" sz="2700" b="1" i="0" u="none" strike="noStrike" kern="1200" cap="none" spc="225"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lang="zh-CN" altLang="en-US" noProof="1">
                <a:sym typeface="+mn-ea"/>
              </a:rPr>
              <a:t>单击此处编辑母版标题样式</a:t>
            </a:r>
          </a:p>
        </p:txBody>
      </p:sp>
      <p:sp>
        <p:nvSpPr>
          <p:cNvPr id="3" name="内容占位符 2"/>
          <p:cNvSpPr>
            <a:spLocks noGrp="1"/>
          </p:cNvSpPr>
          <p:nvPr>
            <p:ph sz="half" idx="1"/>
          </p:nvPr>
        </p:nvSpPr>
        <p:spPr>
          <a:xfrm>
            <a:off x="456300" y="1125900"/>
            <a:ext cx="3882600" cy="3561300"/>
          </a:xfrm>
        </p:spPr>
        <p:txBody>
          <a:bodyPr rtlCol="0">
            <a:normAutofit/>
          </a:bodyPr>
          <a:lstStyle>
            <a:lvl1pPr marL="171450" marR="0" lvl="0" indent="-171450" algn="l" defTabSz="685800" rtl="0" eaLnBrk="1" fontAlgn="auto" latinLnBrk="0" hangingPunct="1">
              <a:lnSpc>
                <a:spcPct val="130000"/>
              </a:lnSpc>
              <a:spcBef>
                <a:spcPct val="0"/>
              </a:spcBef>
              <a:spcAft>
                <a:spcPts val="450"/>
              </a:spcAft>
              <a:buFont typeface="Arial" panose="020B0604020202020204" pitchFamily="34" charset="0"/>
              <a:buChar char="●"/>
              <a:defRPr kumimoji="0" lang="zh-CN" altLang="en-US" sz="120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135" algn="l"/>
              </a:tabLst>
              <a:defRPr kumimoji="0" lang="zh-CN" altLang="en-US" sz="120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685800" rtl="0" eaLnBrk="1" fontAlgn="auto" latinLnBrk="0" hangingPunct="1">
              <a:lnSpc>
                <a:spcPct val="120000"/>
              </a:lnSpc>
              <a:spcBef>
                <a:spcPct val="0"/>
              </a:spcBef>
              <a:spcAft>
                <a:spcPts val="450"/>
              </a:spcAft>
              <a:buFont typeface="Arial" panose="020B0604020202020204" pitchFamily="34" charset="0"/>
              <a:buChar char="●"/>
              <a:defRPr kumimoji="0" lang="zh-CN" altLang="en-US" sz="120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685800" rtl="0" eaLnBrk="1" fontAlgn="auto" latinLnBrk="0" hangingPunct="1">
              <a:lnSpc>
                <a:spcPct val="120000"/>
              </a:lnSpc>
              <a:spcBef>
                <a:spcPct val="0"/>
              </a:spcBef>
              <a:spcAft>
                <a:spcPts val="225"/>
              </a:spcAft>
              <a:buFont typeface="Wingdings" panose="05000000000000000000" charset="0"/>
              <a:buChar char=""/>
              <a:defRPr kumimoji="0" lang="zh-CN" altLang="en-US" sz="110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685800" rtl="0" eaLnBrk="1" fontAlgn="auto" latinLnBrk="0" hangingPunct="1">
              <a:lnSpc>
                <a:spcPct val="120000"/>
              </a:lnSpc>
              <a:spcBef>
                <a:spcPct val="0"/>
              </a:spcBef>
              <a:spcAft>
                <a:spcPts val="225"/>
              </a:spcAft>
              <a:buFont typeface="Arial" panose="020B0604020202020204" pitchFamily="34" charset="0"/>
              <a:buChar char="•"/>
              <a:defRPr kumimoji="0" lang="zh-CN" altLang="en-US" sz="110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p>
        </p:txBody>
      </p:sp>
      <p:sp>
        <p:nvSpPr>
          <p:cNvPr id="4" name="内容占位符 3"/>
          <p:cNvSpPr>
            <a:spLocks noGrp="1"/>
          </p:cNvSpPr>
          <p:nvPr>
            <p:ph sz="half" idx="2"/>
          </p:nvPr>
        </p:nvSpPr>
        <p:spPr>
          <a:xfrm>
            <a:off x="4808700" y="1125900"/>
            <a:ext cx="3882600" cy="3561300"/>
          </a:xfrm>
        </p:spPr>
        <p:txBody>
          <a:bodyPr>
            <a:normAutofit/>
          </a:bodyPr>
          <a:lstStyle>
            <a:lvl1pPr marL="171450" indent="-171450" eaLnBrk="1" fontAlgn="auto" latinLnBrk="0" hangingPunct="1">
              <a:lnSpc>
                <a:spcPct val="130000"/>
              </a:lnSpc>
              <a:spcAft>
                <a:spcPts val="450"/>
              </a:spcAft>
              <a:buFont typeface="Arial" panose="020B0604020202020204" pitchFamily="34" charset="0"/>
              <a:buChar char="●"/>
              <a:defRPr sz="1200" u="none" strike="noStrike" kern="1200" cap="none" spc="113"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685800" eaLnBrk="1" fontAlgn="auto" latinLnBrk="0" hangingPunct="1">
              <a:lnSpc>
                <a:spcPct val="120000"/>
              </a:lnSpc>
              <a:buFont typeface="Arial" panose="020B0604020202020204" pitchFamily="34" charset="0"/>
              <a:buChar char="●"/>
              <a:tabLst>
                <a:tab pos="1207135" algn="l"/>
              </a:tabLst>
              <a:defRPr sz="1200" u="none" strike="noStrike" kern="1200" cap="none" spc="113"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13"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100" u="none" strike="noStrike" kern="1200" cap="none" spc="113"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100" u="none" strike="noStrike" kern="1200" cap="none" spc="113" normalizeH="0">
                <a:solidFill>
                  <a:schemeClr val="tx1">
                    <a:lumMod val="65000"/>
                    <a:lumOff val="35000"/>
                  </a:schemeClr>
                </a:solidFill>
                <a:latin typeface="Arial" panose="020B0604020202020204" pitchFamily="34" charset="0"/>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灯片编号占位符 6"/>
          <p:cNvSpPr>
            <a:spLocks noGrp="1" noChangeArrowheads="1"/>
          </p:cNvSpPr>
          <p:nvPr>
            <p:ph type="sldNum" sz="quarter" idx="10"/>
            <p:custDataLst>
              <p:tags r:id="rId1"/>
            </p:custDataLst>
          </p:nvPr>
        </p:nvSpPr>
        <p:spPr/>
        <p:txBody>
          <a:bodyPr/>
          <a:lstStyle>
            <a:lvl1pPr>
              <a:defRPr/>
            </a:lvl1pPr>
          </a:lstStyle>
          <a:p>
            <a:fld id="{A24827B8-C96B-41A2-AD36-94671E5E8108}" type="slidenum">
              <a:rPr lang="zh-CN" altLang="en-US"/>
              <a:t>‹#›</a:t>
            </a:fld>
            <a:endParaRPr lang="zh-CN" altLang="en-US"/>
          </a:p>
        </p:txBody>
      </p:sp>
      <p:sp>
        <p:nvSpPr>
          <p:cNvPr id="6" name="日期占位符 4"/>
          <p:cNvSpPr>
            <a:spLocks noGrp="1" noChangeArrowheads="1"/>
          </p:cNvSpPr>
          <p:nvPr>
            <p:ph type="dt" sz="half" idx="11"/>
            <p:custDataLst>
              <p:tags r:id="rId2"/>
            </p:custDataLst>
          </p:nvPr>
        </p:nvSpPr>
        <p:spPr/>
        <p:txBody>
          <a:bodyPr/>
          <a:lstStyle>
            <a:lvl1pPr>
              <a:defRPr/>
            </a:lvl1pPr>
          </a:lstStyle>
          <a:p>
            <a:fld id="{525E1E2C-1D11-4F05-AF7F-7DC25AB52555}" type="datetime1">
              <a:rPr lang="zh-CN" altLang="en-US"/>
              <a:t>2023-01-17</a:t>
            </a:fld>
            <a:endParaRPr lang="zh-CN" altLang="en-US"/>
          </a:p>
        </p:txBody>
      </p:sp>
      <p:sp>
        <p:nvSpPr>
          <p:cNvPr id="7" name="页脚占位符 5"/>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8E101C32-BEB4-4171-A6C2-F1D0BF792864}"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57BC3F3D-798E-4E37-963E-39351EB2DFE6}"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DEA333EC-92D0-41AF-A1B9-DBB422094F57}"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32330CEA-408F-48CD-A85D-59BDB970EF31}"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CF5F5F7B-27CC-4416-8610-BB2DCCC028D3}"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B29EEE26-DC13-43DF-9327-C8C4D1582130}"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A10F030A-4919-4E36-9C08-8500EDBBA89C}"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61733F30-2CC9-410F-B42F-E3FFA962C272}"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352EBF97-B44D-46B6-82A3-B9B2307D3937}"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5A25A0B0-6664-4D78-920E-576A7F30282E}"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963F72CD-D6FA-4591-AA86-ACE719AC7662}"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EB6A9985-5F07-4862-A5C4-CE6C2A5058EE}"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7868E100-BD9F-42EC-804A-A190E3A63BA2}"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0E48350F-0A0A-430C-A457-A0EABB4732DF}"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DFEE6DC3-CCB5-4713-8D32-F38D15F2BC01}"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C3F2CE70-2A47-45F8-93FB-0FC88C385266}"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640B54D4-E1CB-46C5-9AB2-6302DFD4B638}"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13994DF4-547B-4E31-82A9-F29F0BB8E20E}"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F9C837AF-5186-41A9-82A4-363447440B3A}"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D50A94C9-40C7-4212-BADE-4B24B7C7F157}"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6300" y="456300"/>
            <a:ext cx="8226900" cy="529200"/>
          </a:xfrm>
        </p:spPr>
        <p:txBody>
          <a:bodyPr lIns="67500" tIns="35100" rIns="67500" bIns="35100" rtlCol="0">
            <a:normAutofit/>
          </a:bodyPr>
          <a:lstStyle>
            <a:lvl1pPr marL="0" marR="0" lvl="0" algn="l" defTabSz="685800" rtl="0" eaLnBrk="1" fontAlgn="auto" latinLnBrk="0" hangingPunct="1">
              <a:lnSpc>
                <a:spcPct val="100000"/>
              </a:lnSpc>
              <a:buNone/>
              <a:defRPr kumimoji="0" lang="zh-CN" altLang="en-US" sz="2700" b="1" i="0" u="none" strike="noStrike" kern="1200" cap="none" spc="225"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lang="zh-CN" altLang="en-US" noProof="1">
                <a:sym typeface="+mn-ea"/>
              </a:rPr>
              <a:t>单击此处编辑母版标题样式</a:t>
            </a:r>
          </a:p>
        </p:txBody>
      </p:sp>
      <p:sp>
        <p:nvSpPr>
          <p:cNvPr id="3" name="文本占位符 2"/>
          <p:cNvSpPr>
            <a:spLocks noGrp="1"/>
          </p:cNvSpPr>
          <p:nvPr>
            <p:ph type="body" idx="1" hasCustomPrompt="1"/>
          </p:nvPr>
        </p:nvSpPr>
        <p:spPr>
          <a:xfrm>
            <a:off x="456300" y="1071900"/>
            <a:ext cx="4006800" cy="286200"/>
          </a:xfrm>
        </p:spPr>
        <p:txBody>
          <a:bodyPr lIns="76200" tIns="28575" rIns="57150" bIns="28575">
            <a:normAutofit/>
          </a:bodyPr>
          <a:lstStyle>
            <a:lvl1pPr marL="0" indent="0" eaLnBrk="1" fontAlgn="auto" latinLnBrk="0" hangingPunct="1">
              <a:lnSpc>
                <a:spcPct val="100000"/>
              </a:lnSpc>
              <a:spcAft>
                <a:spcPct val="0"/>
              </a:spcAft>
              <a:buNone/>
              <a:defRPr sz="1500" b="1"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单击此处编辑文本</a:t>
            </a:r>
          </a:p>
        </p:txBody>
      </p:sp>
      <p:sp>
        <p:nvSpPr>
          <p:cNvPr id="4" name="内容占位符 3"/>
          <p:cNvSpPr>
            <a:spLocks noGrp="1"/>
          </p:cNvSpPr>
          <p:nvPr>
            <p:ph sz="half" idx="2"/>
          </p:nvPr>
        </p:nvSpPr>
        <p:spPr>
          <a:xfrm>
            <a:off x="456300" y="1390500"/>
            <a:ext cx="4006800" cy="3296700"/>
          </a:xfrm>
        </p:spPr>
        <p:txBody>
          <a:bodyPr lIns="76200" tIns="0" rIns="61913" bIns="0" rtlCol="0">
            <a:normAutofit/>
          </a:bodyPr>
          <a:lstStyle>
            <a:lvl1pPr marL="171450" marR="0" lvl="0" indent="-171450" algn="l" defTabSz="685800" rtl="0" eaLnBrk="1" fontAlgn="auto" latinLnBrk="0" hangingPunct="1">
              <a:lnSpc>
                <a:spcPct val="130000"/>
              </a:lnSpc>
              <a:spcBef>
                <a:spcPct val="0"/>
              </a:spcBef>
              <a:spcAft>
                <a:spcPts val="450"/>
              </a:spcAft>
              <a:buFont typeface="Arial" panose="020B0604020202020204" pitchFamily="34" charset="0"/>
              <a:buChar char="●"/>
              <a:defRPr kumimoji="0" lang="zh-CN" altLang="en-US" sz="120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135" algn="l"/>
              </a:tabLst>
              <a:defRPr kumimoji="0" lang="zh-CN" altLang="en-US" sz="120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685800" rtl="0" eaLnBrk="1" fontAlgn="auto" latinLnBrk="0" hangingPunct="1">
              <a:lnSpc>
                <a:spcPct val="120000"/>
              </a:lnSpc>
              <a:spcBef>
                <a:spcPct val="0"/>
              </a:spcBef>
              <a:spcAft>
                <a:spcPts val="450"/>
              </a:spcAft>
              <a:buFont typeface="Arial" panose="020B0604020202020204" pitchFamily="34" charset="0"/>
              <a:buChar char="●"/>
              <a:defRPr kumimoji="0" lang="zh-CN" altLang="en-US" sz="120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685800" rtl="0" eaLnBrk="1" fontAlgn="auto" latinLnBrk="0" hangingPunct="1">
              <a:lnSpc>
                <a:spcPct val="120000"/>
              </a:lnSpc>
              <a:spcBef>
                <a:spcPct val="0"/>
              </a:spcBef>
              <a:spcAft>
                <a:spcPts val="225"/>
              </a:spcAft>
              <a:buFont typeface="Wingdings" panose="05000000000000000000" charset="0"/>
              <a:buChar char=""/>
              <a:defRPr kumimoji="0" lang="zh-CN" altLang="en-US" sz="110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685800" rtl="0" eaLnBrk="1" fontAlgn="auto" latinLnBrk="0" hangingPunct="1">
              <a:lnSpc>
                <a:spcPct val="120000"/>
              </a:lnSpc>
              <a:spcBef>
                <a:spcPct val="0"/>
              </a:spcBef>
              <a:spcAft>
                <a:spcPts val="225"/>
              </a:spcAft>
              <a:buFont typeface="Arial" panose="020B0604020202020204" pitchFamily="34" charset="0"/>
              <a:buChar char="•"/>
              <a:defRPr kumimoji="0" lang="zh-CN" altLang="en-US" sz="110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p>
        </p:txBody>
      </p:sp>
      <p:sp>
        <p:nvSpPr>
          <p:cNvPr id="5" name="文本占位符 4"/>
          <p:cNvSpPr>
            <a:spLocks noGrp="1"/>
          </p:cNvSpPr>
          <p:nvPr>
            <p:ph type="body" sz="quarter" idx="3" hasCustomPrompt="1"/>
          </p:nvPr>
        </p:nvSpPr>
        <p:spPr>
          <a:xfrm>
            <a:off x="4676813" y="1066297"/>
            <a:ext cx="4006800" cy="286200"/>
          </a:xfrm>
        </p:spPr>
        <p:txBody>
          <a:bodyPr lIns="76200" tIns="28575" rIns="57150" bIns="28575" rtlCol="0">
            <a:normAutofit/>
          </a:bodyPr>
          <a:lstStyle>
            <a:lvl1pPr marL="0" marR="0" lvl="0" indent="0" algn="l" defTabSz="685800" rtl="0" eaLnBrk="1" fontAlgn="auto" latinLnBrk="0" hangingPunct="1">
              <a:lnSpc>
                <a:spcPct val="100000"/>
              </a:lnSpc>
              <a:spcBef>
                <a:spcPct val="0"/>
              </a:spcBef>
              <a:spcAft>
                <a:spcPct val="0"/>
              </a:spcAft>
              <a:buFont typeface="Arial" panose="020B0604020202020204" pitchFamily="34" charset="0"/>
              <a:buNone/>
              <a:defRPr kumimoji="0" lang="zh-CN" altLang="en-US" sz="1500" b="1"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单击此处编辑文本</a:t>
            </a:r>
          </a:p>
        </p:txBody>
      </p:sp>
      <p:sp>
        <p:nvSpPr>
          <p:cNvPr id="6" name="内容占位符 5"/>
          <p:cNvSpPr>
            <a:spLocks noGrp="1"/>
          </p:cNvSpPr>
          <p:nvPr>
            <p:ph sz="quarter" idx="4"/>
          </p:nvPr>
        </p:nvSpPr>
        <p:spPr>
          <a:xfrm>
            <a:off x="4676813" y="1390500"/>
            <a:ext cx="4006800" cy="3296700"/>
          </a:xfrm>
        </p:spPr>
        <p:txBody>
          <a:bodyPr lIns="76200" tIns="0" rIns="61913" bIns="0" rtlCol="0">
            <a:normAutofit/>
          </a:bodyPr>
          <a:lstStyle>
            <a:lvl1pPr marL="171450" marR="0" lvl="0" indent="-171450" algn="l" defTabSz="685800" rtl="0" eaLnBrk="1" fontAlgn="auto" latinLnBrk="0" hangingPunct="1">
              <a:lnSpc>
                <a:spcPct val="130000"/>
              </a:lnSpc>
              <a:spcBef>
                <a:spcPct val="0"/>
              </a:spcBef>
              <a:spcAft>
                <a:spcPts val="450"/>
              </a:spcAft>
              <a:buFont typeface="Arial" panose="020B0604020202020204" pitchFamily="34" charset="0"/>
              <a:buChar char="●"/>
              <a:defRPr kumimoji="0" lang="zh-CN" altLang="en-US" sz="120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135" algn="l"/>
              </a:tabLst>
              <a:defRPr kumimoji="0" lang="zh-CN" altLang="en-US" sz="120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685800" rtl="0" eaLnBrk="1" fontAlgn="auto" latinLnBrk="0" hangingPunct="1">
              <a:lnSpc>
                <a:spcPct val="120000"/>
              </a:lnSpc>
              <a:spcBef>
                <a:spcPct val="0"/>
              </a:spcBef>
              <a:spcAft>
                <a:spcPts val="450"/>
              </a:spcAft>
              <a:buFont typeface="Arial" panose="020B0604020202020204" pitchFamily="34" charset="0"/>
              <a:buChar char="●"/>
              <a:defRPr kumimoji="0" lang="zh-CN" altLang="en-US" sz="120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685800" rtl="0" eaLnBrk="1" fontAlgn="auto" latinLnBrk="0" hangingPunct="1">
              <a:lnSpc>
                <a:spcPct val="120000"/>
              </a:lnSpc>
              <a:spcBef>
                <a:spcPct val="0"/>
              </a:spcBef>
              <a:spcAft>
                <a:spcPts val="225"/>
              </a:spcAft>
              <a:buFont typeface="Wingdings" panose="05000000000000000000" charset="0"/>
              <a:buChar char=""/>
              <a:defRPr kumimoji="0" lang="zh-CN" altLang="en-US" sz="110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685800" rtl="0" eaLnBrk="1" fontAlgn="auto" latinLnBrk="0" hangingPunct="1">
              <a:lnSpc>
                <a:spcPct val="120000"/>
              </a:lnSpc>
              <a:spcBef>
                <a:spcPct val="0"/>
              </a:spcBef>
              <a:spcAft>
                <a:spcPts val="225"/>
              </a:spcAft>
              <a:buFont typeface="Arial" panose="020B0604020202020204" pitchFamily="34" charset="0"/>
              <a:buChar char="•"/>
              <a:defRPr kumimoji="0" lang="zh-CN" altLang="en-US" sz="110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p>
        </p:txBody>
      </p:sp>
      <p:sp>
        <p:nvSpPr>
          <p:cNvPr id="7" name="灯片编号占位符 8"/>
          <p:cNvSpPr>
            <a:spLocks noGrp="1" noChangeArrowheads="1"/>
          </p:cNvSpPr>
          <p:nvPr>
            <p:ph type="sldNum" sz="quarter" idx="10"/>
            <p:custDataLst>
              <p:tags r:id="rId1"/>
            </p:custDataLst>
          </p:nvPr>
        </p:nvSpPr>
        <p:spPr/>
        <p:txBody>
          <a:bodyPr/>
          <a:lstStyle>
            <a:lvl1pPr>
              <a:defRPr/>
            </a:lvl1pPr>
          </a:lstStyle>
          <a:p>
            <a:fld id="{3C001D17-5D33-4E23-9FCC-A6614D028CD2}" type="slidenum">
              <a:rPr lang="zh-CN" altLang="en-US"/>
              <a:t>‹#›</a:t>
            </a:fld>
            <a:endParaRPr lang="zh-CN" altLang="en-US"/>
          </a:p>
        </p:txBody>
      </p:sp>
      <p:sp>
        <p:nvSpPr>
          <p:cNvPr id="8" name="日期占位符 6"/>
          <p:cNvSpPr>
            <a:spLocks noGrp="1" noChangeArrowheads="1"/>
          </p:cNvSpPr>
          <p:nvPr>
            <p:ph type="dt" sz="half" idx="11"/>
            <p:custDataLst>
              <p:tags r:id="rId2"/>
            </p:custDataLst>
          </p:nvPr>
        </p:nvSpPr>
        <p:spPr/>
        <p:txBody>
          <a:bodyPr/>
          <a:lstStyle>
            <a:lvl1pPr>
              <a:defRPr/>
            </a:lvl1pPr>
          </a:lstStyle>
          <a:p>
            <a:fld id="{CDAD81A6-0904-4A5B-A057-7BE1D16B3924}" type="datetime1">
              <a:rPr lang="zh-CN" altLang="en-US"/>
              <a:t>2023-01-17</a:t>
            </a:fld>
            <a:endParaRPr lang="zh-CN" altLang="en-US"/>
          </a:p>
        </p:txBody>
      </p:sp>
      <p:sp>
        <p:nvSpPr>
          <p:cNvPr id="9" name="页脚占位符 7"/>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F51211AA-0E16-4879-A8FC-95E8E522EAB0}"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9893CF99-CA7E-4EBF-8BBE-7635C22A6C09}"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385B475A-75DD-474E-A243-0EE620EE75A1}"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BC6A939B-CA6C-4F9F-9518-B482CB78323C}"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87404F04-C8E1-4833-8224-C7F0E108CD7B}"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FDC8B328-4AA9-4A77-AB6A-09CFF9462EA0}"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630000DB-4ADA-48E1-ADAA-78A0AF6BB77A}"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AE43FD09-29CE-4287-A4E6-86DAD0843C58}"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4457F9E3-3582-40F6-8CC3-295279A182F3}"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018813FF-DD0B-404E-9B69-944D030AB08D}"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47A2D8EE-9A5F-4422-B34F-DDE0A631876C}"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11898687-F83B-4175-AD45-C3B862E7ED25}"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80AC4DC1-4763-4227-BD13-D3A85BAACD73}"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D11C04A6-CBFC-446D-A03E-ACE42B40358D}"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B3FC0B88-37BA-4437-9129-D40240762575}"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00B3B39A-2827-4144-A1FB-182F1A666A28}"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1D64B770-B166-448B-9D6C-418A257B0C40}"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AE4C8505-352D-4E9D-8005-17B887FF97E7}"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30BEB844-1B8F-4A67-AAD8-2CFB4C41E4C9}"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C4D9D0F4-0198-4AB8-B0A5-6DD3990DC3B5}"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6300" y="456300"/>
            <a:ext cx="8226900" cy="529200"/>
          </a:xfrm>
        </p:spPr>
        <p:txBody>
          <a:bodyPr lIns="67500" tIns="35100" rIns="67500" bIns="35100" rtlCol="0">
            <a:normAutofit/>
          </a:bodyPr>
          <a:lstStyle>
            <a:lvl1pPr marL="0" marR="0" lvl="0" algn="l" defTabSz="685800" rtl="0" eaLnBrk="1" fontAlgn="auto" latinLnBrk="0" hangingPunct="1">
              <a:lnSpc>
                <a:spcPct val="100000"/>
              </a:lnSpc>
              <a:buNone/>
              <a:defRPr kumimoji="0" lang="zh-CN" altLang="en-US" sz="2700" b="1" i="0" u="none" strike="noStrike" kern="1200" cap="none" spc="225"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lang="zh-CN" altLang="en-US" noProof="1">
                <a:sym typeface="+mn-ea"/>
              </a:rPr>
              <a:t>单击此处编辑母版标题样式</a:t>
            </a:r>
          </a:p>
        </p:txBody>
      </p:sp>
      <p:sp>
        <p:nvSpPr>
          <p:cNvPr id="3" name="灯片编号占位符 4"/>
          <p:cNvSpPr>
            <a:spLocks noGrp="1" noChangeArrowheads="1"/>
          </p:cNvSpPr>
          <p:nvPr>
            <p:ph type="sldNum" sz="quarter" idx="10"/>
            <p:custDataLst>
              <p:tags r:id="rId1"/>
            </p:custDataLst>
          </p:nvPr>
        </p:nvSpPr>
        <p:spPr/>
        <p:txBody>
          <a:bodyPr/>
          <a:lstStyle>
            <a:lvl1pPr>
              <a:defRPr/>
            </a:lvl1pPr>
          </a:lstStyle>
          <a:p>
            <a:fld id="{04CDAF0A-EA18-4FE7-9526-D3B6656AFBD9}" type="slidenum">
              <a:rPr lang="zh-CN" altLang="en-US"/>
              <a:t>‹#›</a:t>
            </a:fld>
            <a:endParaRPr lang="zh-CN" altLang="en-US"/>
          </a:p>
        </p:txBody>
      </p:sp>
      <p:sp>
        <p:nvSpPr>
          <p:cNvPr id="4" name="日期占位符 2"/>
          <p:cNvSpPr>
            <a:spLocks noGrp="1" noChangeArrowheads="1"/>
          </p:cNvSpPr>
          <p:nvPr>
            <p:ph type="dt" sz="half" idx="11"/>
            <p:custDataLst>
              <p:tags r:id="rId2"/>
            </p:custDataLst>
          </p:nvPr>
        </p:nvSpPr>
        <p:spPr/>
        <p:txBody>
          <a:bodyPr/>
          <a:lstStyle>
            <a:lvl1pPr>
              <a:defRPr/>
            </a:lvl1pPr>
          </a:lstStyle>
          <a:p>
            <a:fld id="{8CB70A6F-4408-44B4-B486-E3B33D2A8063}" type="datetime1">
              <a:rPr lang="zh-CN" altLang="en-US"/>
              <a:t>2023-01-17</a:t>
            </a:fld>
            <a:endParaRPr lang="zh-CN" altLang="en-US"/>
          </a:p>
        </p:txBody>
      </p:sp>
      <p:sp>
        <p:nvSpPr>
          <p:cNvPr id="5" name="页脚占位符 3"/>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D55FDD3B-359D-432F-8FB5-CAD0C715E328}"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C05794EF-7FCD-4378-A529-E8B1F55E672B}"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E01948E2-CC25-4324-B8E1-6617EA3A4F58}"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3D2DC020-884A-4041-AC39-B1C780A52E6B}"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A237D879-4FF5-49A6-AAE4-B2BC854C6E3E}"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3BA46969-CB7C-4B5C-88BE-1B2A190A070B}"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4B94BBB4-272D-4240-ADE2-9C6EC3848844}"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97C2139E-9C9A-497A-BAAF-42C420A21C25}"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3594BB7F-3933-421C-8E31-A46D43DEBA86}"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7C9D8090-521E-4709-83DD-CB64603CD0F8}"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CD36F2F2-ECD3-4A66-A3C8-3E2E5AC78970}"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5D30B325-7DDE-4F40-A102-389653D265FC}"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85C5CE33-CF14-4B24-A09D-21CC75B011CF}"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00F9226F-F093-4B98-B124-7065A3B580EC}"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6563D187-073C-43D2-8CF8-F7E1AC5DDE1A}"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B1B96E89-17B8-4441-86CA-040FFE69A641}"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010" y="456010"/>
            <a:ext cx="8227219" cy="529828"/>
          </a:xfrm>
        </p:spPr>
        <p:txBody>
          <a:bodyPr/>
          <a:lstStyle/>
          <a:p>
            <a:r>
              <a:rPr lang="zh-CN" altLang="en-US" noProof="1"/>
              <a:t>单击此处编辑母版标题样式</a:t>
            </a:r>
          </a:p>
        </p:txBody>
      </p:sp>
      <p:sp>
        <p:nvSpPr>
          <p:cNvPr id="3" name="灯片编号占位符 5"/>
          <p:cNvSpPr>
            <a:spLocks noGrp="1" noChangeArrowheads="1"/>
          </p:cNvSpPr>
          <p:nvPr>
            <p:ph type="sldNum" sz="quarter" idx="10"/>
            <p:custDataLst>
              <p:tags r:id="rId1"/>
            </p:custDataLst>
          </p:nvPr>
        </p:nvSpPr>
        <p:spPr/>
        <p:txBody>
          <a:bodyPr/>
          <a:lstStyle>
            <a:lvl1pPr>
              <a:defRPr/>
            </a:lvl1pPr>
          </a:lstStyle>
          <a:p>
            <a:fld id="{127981FC-414C-41B5-8A59-4EDD9CB79806}" type="slidenum">
              <a:rPr lang="zh-CN" altLang="en-US"/>
              <a:t>‹#›</a:t>
            </a:fld>
            <a:endParaRPr lang="zh-CN" altLang="en-US"/>
          </a:p>
        </p:txBody>
      </p:sp>
      <p:sp>
        <p:nvSpPr>
          <p:cNvPr id="4" name="日期占位符 3"/>
          <p:cNvSpPr>
            <a:spLocks noGrp="1" noChangeArrowheads="1"/>
          </p:cNvSpPr>
          <p:nvPr>
            <p:ph type="dt" sz="half" idx="11"/>
            <p:custDataLst>
              <p:tags r:id="rId2"/>
            </p:custDataLst>
          </p:nvPr>
        </p:nvSpPr>
        <p:spPr/>
        <p:txBody>
          <a:bodyPr/>
          <a:lstStyle>
            <a:lvl1pPr>
              <a:defRPr/>
            </a:lvl1pPr>
          </a:lstStyle>
          <a:p>
            <a:fld id="{1D4918D9-F6E0-4137-8D33-4E5ECC42BA5A}" type="datetime1">
              <a:rPr lang="zh-CN" altLang="en-US"/>
              <a:t>2023-01-17</a:t>
            </a:fld>
            <a:endParaRPr lang="zh-CN" altLang="en-US"/>
          </a:p>
        </p:txBody>
      </p:sp>
      <p:sp>
        <p:nvSpPr>
          <p:cNvPr id="5"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灯片编号占位符 3"/>
          <p:cNvSpPr>
            <a:spLocks noGrp="1" noChangeArrowheads="1"/>
          </p:cNvSpPr>
          <p:nvPr>
            <p:ph type="sldNum" sz="quarter" idx="10"/>
            <p:custDataLst>
              <p:tags r:id="rId1"/>
            </p:custDataLst>
          </p:nvPr>
        </p:nvSpPr>
        <p:spPr/>
        <p:txBody>
          <a:bodyPr/>
          <a:lstStyle>
            <a:lvl1pPr>
              <a:defRPr/>
            </a:lvl1pPr>
          </a:lstStyle>
          <a:p>
            <a:fld id="{66BBA281-F039-4E89-BA78-F3FCC5192D8C}" type="slidenum">
              <a:rPr lang="zh-CN" altLang="en-US"/>
              <a:t>‹#›</a:t>
            </a:fld>
            <a:endParaRPr lang="zh-CN" altLang="en-US"/>
          </a:p>
        </p:txBody>
      </p:sp>
      <p:sp>
        <p:nvSpPr>
          <p:cNvPr id="3" name="日期占位符 1"/>
          <p:cNvSpPr>
            <a:spLocks noGrp="1" noChangeArrowheads="1"/>
          </p:cNvSpPr>
          <p:nvPr>
            <p:ph type="dt" sz="half" idx="11"/>
            <p:custDataLst>
              <p:tags r:id="rId2"/>
            </p:custDataLst>
          </p:nvPr>
        </p:nvSpPr>
        <p:spPr/>
        <p:txBody>
          <a:bodyPr/>
          <a:lstStyle>
            <a:lvl1pPr>
              <a:defRPr/>
            </a:lvl1pPr>
          </a:lstStyle>
          <a:p>
            <a:fld id="{4B5312CC-5E8E-42E5-9493-C4913236C617}" type="datetime1">
              <a:rPr lang="zh-CN" altLang="en-US"/>
              <a:t>2023-01-17</a:t>
            </a:fld>
            <a:endParaRPr lang="zh-CN" altLang="en-US"/>
          </a:p>
        </p:txBody>
      </p:sp>
      <p:sp>
        <p:nvSpPr>
          <p:cNvPr id="4" name="页脚占位符 2"/>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456300" y="1166400"/>
            <a:ext cx="3924808" cy="3456000"/>
          </a:xfrm>
        </p:spPr>
        <p:txBody>
          <a:bodyPr rtlCol="0">
            <a:normAutofit/>
          </a:bodyPr>
          <a:lstStyle>
            <a:lvl1pPr marL="0" marR="0" lvl="0" indent="0" algn="l" defTabSz="685800" rtl="0" eaLnBrk="1" fontAlgn="auto" latinLnBrk="0" hangingPunct="1">
              <a:lnSpc>
                <a:spcPct val="130000"/>
              </a:lnSpc>
              <a:spcBef>
                <a:spcPct val="0"/>
              </a:spcBef>
              <a:spcAft>
                <a:spcPts val="750"/>
              </a:spcAft>
              <a:buFont typeface="Arial" panose="020B0604020202020204" pitchFamily="34" charset="0"/>
              <a:buNone/>
              <a:defRPr kumimoji="0" lang="zh-CN" altLang="en-US" sz="1200" b="0" i="0" u="none" strike="noStrike" kern="1200" cap="none" spc="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685800" rtl="0" eaLnBrk="1" fontAlgn="auto" latinLnBrk="0" hangingPunct="1">
              <a:lnSpc>
                <a:spcPct val="130000"/>
              </a:lnSpc>
              <a:spcBef>
                <a:spcPct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mn-lt"/>
                <a:ea typeface="+mn-ea"/>
                <a:cs typeface="+mn-cs"/>
                <a:sym typeface="+mn-ea"/>
              </a:defRPr>
            </a:lvl5pPr>
          </a:lstStyle>
          <a:p>
            <a:pPr lvl="0"/>
            <a:endParaRPr lang="zh-CN" altLang="en-US" noProof="1">
              <a:sym typeface="+mn-ea"/>
            </a:endParaRPr>
          </a:p>
        </p:txBody>
      </p:sp>
      <p:sp>
        <p:nvSpPr>
          <p:cNvPr id="4" name="文本占位符 3"/>
          <p:cNvSpPr>
            <a:spLocks noGrp="1"/>
          </p:cNvSpPr>
          <p:nvPr>
            <p:ph type="body" sz="half" idx="2"/>
          </p:nvPr>
        </p:nvSpPr>
        <p:spPr>
          <a:xfrm>
            <a:off x="4762800" y="1166400"/>
            <a:ext cx="3920400" cy="3456000"/>
          </a:xfrm>
        </p:spPr>
        <p:txBody>
          <a:bodyPr rtlCol="0">
            <a:normAutofit/>
          </a:bodyPr>
          <a:lstStyle>
            <a:lvl1pPr marL="0" marR="0" lvl="0" indent="0" algn="l" defTabSz="685800" rtl="0" eaLnBrk="1" fontAlgn="auto" latinLnBrk="0" hangingPunct="1">
              <a:lnSpc>
                <a:spcPct val="130000"/>
              </a:lnSpc>
              <a:spcBef>
                <a:spcPct val="0"/>
              </a:spcBef>
              <a:spcAft>
                <a:spcPts val="450"/>
              </a:spcAft>
              <a:buFont typeface="Arial" panose="020B0604020202020204" pitchFamily="34" charset="0"/>
              <a:buNone/>
              <a:defRPr kumimoji="0" lang="zh-CN" altLang="en-US" sz="120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685800" eaLnBrk="1" fontAlgn="auto" latinLnBrk="0" hangingPunct="1">
              <a:buFont typeface="Arial" panose="020B0604020202020204" pitchFamily="34" charset="0"/>
              <a:buNone/>
              <a:tabLst>
                <a:tab pos="1207135" algn="l"/>
              </a:tabLst>
              <a:defRPr u="none" strike="noStrike" kern="1200" cap="none" spc="113"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13"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13"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13"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lang="zh-CN" altLang="en-US" noProof="1">
                <a:sym typeface="+mn-ea"/>
              </a:rPr>
              <a:t>单击此处编辑母版文本样式</a:t>
            </a:r>
          </a:p>
        </p:txBody>
      </p:sp>
      <p:sp>
        <p:nvSpPr>
          <p:cNvPr id="9" name="标题 8"/>
          <p:cNvSpPr>
            <a:spLocks noGrp="1"/>
          </p:cNvSpPr>
          <p:nvPr>
            <p:ph type="title"/>
          </p:nvPr>
        </p:nvSpPr>
        <p:spPr>
          <a:xfrm>
            <a:off x="456010" y="456010"/>
            <a:ext cx="8227219" cy="529828"/>
          </a:xfrm>
        </p:spPr>
        <p:txBody>
          <a:bodyPr/>
          <a:lstStyle>
            <a:lvl1pPr>
              <a:defRPr baseline="0"/>
            </a:lvl1pPr>
          </a:lstStyle>
          <a:p>
            <a:r>
              <a:rPr lang="zh-CN" altLang="en-US" noProof="1"/>
              <a:t>单击此处编辑母版标题样式</a:t>
            </a:r>
          </a:p>
        </p:txBody>
      </p:sp>
      <p:sp>
        <p:nvSpPr>
          <p:cNvPr id="5" name="灯片编号占位符 6"/>
          <p:cNvSpPr>
            <a:spLocks noGrp="1" noChangeArrowheads="1"/>
          </p:cNvSpPr>
          <p:nvPr>
            <p:ph type="sldNum" sz="quarter" idx="10"/>
            <p:custDataLst>
              <p:tags r:id="rId1"/>
            </p:custDataLst>
          </p:nvPr>
        </p:nvSpPr>
        <p:spPr/>
        <p:txBody>
          <a:bodyPr/>
          <a:lstStyle>
            <a:lvl1pPr>
              <a:defRPr/>
            </a:lvl1pPr>
          </a:lstStyle>
          <a:p>
            <a:fld id="{22D8C43B-D98C-4A0C-BC6F-13E3D569CBE8}" type="slidenum">
              <a:rPr lang="zh-CN" altLang="en-US"/>
              <a:t>‹#›</a:t>
            </a:fld>
            <a:endParaRPr lang="zh-CN" altLang="en-US"/>
          </a:p>
        </p:txBody>
      </p:sp>
      <p:sp>
        <p:nvSpPr>
          <p:cNvPr id="6" name="日期占位符 4"/>
          <p:cNvSpPr>
            <a:spLocks noGrp="1" noChangeArrowheads="1"/>
          </p:cNvSpPr>
          <p:nvPr>
            <p:ph type="dt" sz="half" idx="11"/>
            <p:custDataLst>
              <p:tags r:id="rId2"/>
            </p:custDataLst>
          </p:nvPr>
        </p:nvSpPr>
        <p:spPr/>
        <p:txBody>
          <a:bodyPr/>
          <a:lstStyle>
            <a:lvl1pPr>
              <a:defRPr/>
            </a:lvl1pPr>
          </a:lstStyle>
          <a:p>
            <a:fld id="{DCB75B5F-E777-442A-901E-0306705A5E8D}" type="datetime1">
              <a:rPr lang="zh-CN" altLang="en-US"/>
              <a:t>2023-01-17</a:t>
            </a:fld>
            <a:endParaRPr lang="zh-CN" altLang="en-US"/>
          </a:p>
        </p:txBody>
      </p:sp>
      <p:sp>
        <p:nvSpPr>
          <p:cNvPr id="7" name="页脚占位符 5"/>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676100" y="685800"/>
            <a:ext cx="783000" cy="3771900"/>
          </a:xfrm>
        </p:spPr>
        <p:txBody>
          <a:bodyPr vert="eaVert" lIns="67500" tIns="35100" rIns="67500" bIns="35100" rtlCol="0">
            <a:normAutofit/>
          </a:bodyPr>
          <a:lstStyle>
            <a:lvl1pPr marL="0" marR="0" lvl="0" algn="l" defTabSz="685800" rtl="0" eaLnBrk="1" fontAlgn="auto" latinLnBrk="0" hangingPunct="1">
              <a:lnSpc>
                <a:spcPct val="100000"/>
              </a:lnSpc>
              <a:spcAft>
                <a:spcPct val="0"/>
              </a:spcAft>
              <a:buNone/>
              <a:defRPr kumimoji="0" lang="zh-CN" altLang="en-US" sz="2100" b="1" i="0" u="none" strike="noStrike" kern="1200" cap="none" spc="225"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lang="zh-CN" altLang="en-US" noProof="1">
                <a:sym typeface="+mn-ea"/>
              </a:rPr>
              <a:t>单击此处编辑标题</a:t>
            </a:r>
          </a:p>
        </p:txBody>
      </p:sp>
      <p:sp>
        <p:nvSpPr>
          <p:cNvPr id="3" name="竖排文字占位符 2"/>
          <p:cNvSpPr>
            <a:spLocks noGrp="1"/>
          </p:cNvSpPr>
          <p:nvPr>
            <p:ph type="body" orient="vert" idx="1"/>
          </p:nvPr>
        </p:nvSpPr>
        <p:spPr>
          <a:xfrm>
            <a:off x="685800" y="685800"/>
            <a:ext cx="6876900" cy="3771900"/>
          </a:xfrm>
        </p:spPr>
        <p:txBody>
          <a:bodyPr vert="eaVert" lIns="35100" rIns="35100"/>
          <a:lstStyle>
            <a:lvl1pPr marL="171450" indent="-171450" eaLnBrk="1" fontAlgn="auto" latinLnBrk="0" hangingPunct="1">
              <a:lnSpc>
                <a:spcPct val="130000"/>
              </a:lnSpc>
              <a:spcAft>
                <a:spcPts val="750"/>
              </a:spcAft>
              <a:buFont typeface="Arial" panose="020B0604020202020204" pitchFamily="34" charset="0"/>
              <a:buChar char="●"/>
              <a:defRPr u="none" strike="noStrike" kern="1200" cap="none" spc="113" normalizeH="0" baseline="0">
                <a:solidFill>
                  <a:schemeClr val="tx1">
                    <a:lumMod val="65000"/>
                    <a:lumOff val="35000"/>
                  </a:schemeClr>
                </a:solidFill>
                <a:uFillTx/>
              </a:defRPr>
            </a:lvl1pPr>
            <a:lvl2pPr marL="514350" indent="-171450" defTabSz="685800" eaLnBrk="1" fontAlgn="auto" latinLnBrk="0" hangingPunct="1">
              <a:lnSpc>
                <a:spcPct val="120000"/>
              </a:lnSpc>
              <a:spcAft>
                <a:spcPts val="450"/>
              </a:spcAft>
              <a:buFont typeface="Arial" panose="020B0604020202020204" pitchFamily="34" charset="0"/>
              <a:buChar char="●"/>
              <a:tabLst>
                <a:tab pos="1207135" algn="l"/>
              </a:tabLst>
              <a:defRPr u="none" strike="noStrike" kern="1200" cap="none" spc="113" normalizeH="0" baseline="0">
                <a:solidFill>
                  <a:schemeClr val="tx1">
                    <a:lumMod val="65000"/>
                    <a:lumOff val="35000"/>
                  </a:schemeClr>
                </a:solidFill>
                <a:uFillTx/>
              </a:defRPr>
            </a:lvl2pPr>
            <a:lvl3pPr marL="857250" indent="-171450" eaLnBrk="1" fontAlgn="auto" latinLnBrk="0" hangingPunct="1">
              <a:lnSpc>
                <a:spcPct val="120000"/>
              </a:lnSpc>
              <a:spcAft>
                <a:spcPts val="450"/>
              </a:spcAft>
              <a:buFont typeface="Arial" panose="020B0604020202020204" pitchFamily="34" charset="0"/>
              <a:buChar char="●"/>
              <a:defRPr u="none" strike="noStrike" kern="1200" cap="none" spc="113" normalizeH="0" baseline="0">
                <a:solidFill>
                  <a:schemeClr val="tx1">
                    <a:lumMod val="65000"/>
                    <a:lumOff val="35000"/>
                  </a:schemeClr>
                </a:solidFill>
                <a:uFillTx/>
              </a:defRPr>
            </a:lvl3pPr>
            <a:lvl4pPr marL="1200150" indent="-171450" eaLnBrk="1" fontAlgn="auto" latinLnBrk="0" hangingPunct="1">
              <a:lnSpc>
                <a:spcPct val="120000"/>
              </a:lnSpc>
              <a:spcAft>
                <a:spcPts val="225"/>
              </a:spcAft>
              <a:buFont typeface="Wingdings" panose="05000000000000000000" charset="0"/>
              <a:buChar char=""/>
              <a:defRPr u="none" strike="noStrike" kern="1200" cap="none" spc="113" normalizeH="0" baseline="0">
                <a:solidFill>
                  <a:schemeClr val="tx1">
                    <a:lumMod val="65000"/>
                    <a:lumOff val="35000"/>
                  </a:schemeClr>
                </a:solidFill>
                <a:uFillTx/>
              </a:defRPr>
            </a:lvl4pPr>
            <a:lvl5pPr marL="1543050" indent="-171450" eaLnBrk="1" fontAlgn="auto" latinLnBrk="0" hangingPunct="1">
              <a:lnSpc>
                <a:spcPct val="120000"/>
              </a:lnSpc>
              <a:spcAft>
                <a:spcPts val="225"/>
              </a:spcAft>
              <a:buFont typeface="Arial" panose="020B0604020202020204" pitchFamily="34" charset="0"/>
              <a:buChar char="•"/>
              <a:defRPr u="none" strike="noStrike" kern="1200" cap="none" spc="113" normalizeH="0" baseline="0">
                <a:solidFill>
                  <a:schemeClr val="tx1">
                    <a:lumMod val="65000"/>
                    <a:lumOff val="35000"/>
                  </a:schemeClr>
                </a:solidFill>
                <a:uFillTx/>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5"/>
          <p:cNvSpPr>
            <a:spLocks noGrp="1" noChangeArrowheads="1"/>
          </p:cNvSpPr>
          <p:nvPr>
            <p:ph type="sldNum" sz="quarter" idx="10"/>
            <p:custDataLst>
              <p:tags r:id="rId1"/>
            </p:custDataLst>
          </p:nvPr>
        </p:nvSpPr>
        <p:spPr/>
        <p:txBody>
          <a:bodyPr/>
          <a:lstStyle>
            <a:lvl1pPr>
              <a:defRPr/>
            </a:lvl1pPr>
          </a:lstStyle>
          <a:p>
            <a:fld id="{A55DFF99-0FB6-444C-A421-74AEBEC94354}" type="slidenum">
              <a:rPr lang="zh-CN" altLang="en-US"/>
              <a:t>‹#›</a:t>
            </a:fld>
            <a:endParaRPr lang="zh-CN" altLang="en-US"/>
          </a:p>
        </p:txBody>
      </p:sp>
      <p:sp>
        <p:nvSpPr>
          <p:cNvPr id="5" name="日期占位符 3"/>
          <p:cNvSpPr>
            <a:spLocks noGrp="1" noChangeArrowheads="1"/>
          </p:cNvSpPr>
          <p:nvPr>
            <p:ph type="dt" sz="half" idx="11"/>
            <p:custDataLst>
              <p:tags r:id="rId2"/>
            </p:custDataLst>
          </p:nvPr>
        </p:nvSpPr>
        <p:spPr/>
        <p:txBody>
          <a:bodyPr/>
          <a:lstStyle>
            <a:lvl1pPr>
              <a:defRPr/>
            </a:lvl1pPr>
          </a:lstStyle>
          <a:p>
            <a:fld id="{B1520C08-20BD-4FD6-8886-EA0B9D294724}" type="datetime1">
              <a:rPr lang="zh-CN" altLang="en-US"/>
              <a:t>2023-01-17</a:t>
            </a:fld>
            <a:endParaRPr lang="zh-CN" altLang="en-US"/>
          </a:p>
        </p:txBody>
      </p:sp>
      <p:sp>
        <p:nvSpPr>
          <p:cNvPr id="6" name="页脚占位符 4"/>
          <p:cNvSpPr>
            <a:spLocks noGrp="1" noChangeArrowheads="1"/>
          </p:cNvSpPr>
          <p:nvPr>
            <p:ph type="ftr" sz="quarter" idx="12"/>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13" normalizeH="0" baseline="0">
                <a:solidFill>
                  <a:schemeClr val="tx1">
                    <a:lumMod val="65000"/>
                    <a:lumOff val="35000"/>
                  </a:schemeClr>
                </a:solidFill>
                <a:uFillTx/>
              </a:defRPr>
            </a:lvl1pPr>
            <a:lvl2pPr marL="514350" indent="-171450" defTabSz="685800" eaLnBrk="1" fontAlgn="auto" latinLnBrk="0" hangingPunct="1">
              <a:lnSpc>
                <a:spcPct val="120000"/>
              </a:lnSpc>
              <a:buFont typeface="Arial" panose="020B0604020202020204" pitchFamily="34" charset="0"/>
              <a:buChar char="●"/>
              <a:tabLst>
                <a:tab pos="1207135" algn="l"/>
              </a:tabLst>
              <a:defRPr u="none" strike="noStrike" kern="1200" cap="none" spc="113"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13"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13"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13" normalizeH="0" baseline="0">
                <a:solidFill>
                  <a:schemeClr val="tx1">
                    <a:lumMod val="65000"/>
                    <a:lumOff val="35000"/>
                  </a:schemeClr>
                </a:solidFill>
                <a:uFillTx/>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灯片编号占位符 4"/>
          <p:cNvSpPr>
            <a:spLocks noGrp="1" noChangeArrowheads="1"/>
          </p:cNvSpPr>
          <p:nvPr>
            <p:ph type="sldNum" sz="quarter" idx="14"/>
            <p:custDataLst>
              <p:tags r:id="rId1"/>
            </p:custDataLst>
          </p:nvPr>
        </p:nvSpPr>
        <p:spPr/>
        <p:txBody>
          <a:bodyPr/>
          <a:lstStyle>
            <a:lvl1pPr>
              <a:defRPr/>
            </a:lvl1pPr>
          </a:lstStyle>
          <a:p>
            <a:fld id="{D14989DA-C289-4342-B11D-2A6E375512FB}" type="slidenum">
              <a:rPr lang="zh-CN" altLang="en-US"/>
              <a:t>‹#›</a:t>
            </a:fld>
            <a:endParaRPr lang="zh-CN" altLang="en-US"/>
          </a:p>
        </p:txBody>
      </p:sp>
      <p:sp>
        <p:nvSpPr>
          <p:cNvPr id="4" name="日期占位符 2"/>
          <p:cNvSpPr>
            <a:spLocks noGrp="1" noChangeArrowheads="1"/>
          </p:cNvSpPr>
          <p:nvPr>
            <p:ph type="dt" sz="half" idx="15"/>
            <p:custDataLst>
              <p:tags r:id="rId2"/>
            </p:custDataLst>
          </p:nvPr>
        </p:nvSpPr>
        <p:spPr/>
        <p:txBody>
          <a:bodyPr/>
          <a:lstStyle>
            <a:lvl1pPr>
              <a:defRPr/>
            </a:lvl1pPr>
          </a:lstStyle>
          <a:p>
            <a:fld id="{E967D4B1-123B-4807-95AE-C9B79D0DE2C7}" type="datetime1">
              <a:rPr lang="zh-CN" altLang="en-US"/>
              <a:t>2023-01-17</a:t>
            </a:fld>
            <a:endParaRPr lang="zh-CN" altLang="en-US"/>
          </a:p>
        </p:txBody>
      </p:sp>
      <p:sp>
        <p:nvSpPr>
          <p:cNvPr id="5" name="页脚占位符 3"/>
          <p:cNvSpPr>
            <a:spLocks noGrp="1" noChangeArrowheads="1"/>
          </p:cNvSpPr>
          <p:nvPr>
            <p:ph type="ftr" sz="quarter" idx="16"/>
            <p:custDataLst>
              <p:tags r:id="rId3"/>
            </p:custDataLst>
          </p:nvPr>
        </p:nvSpPr>
        <p:spPr/>
        <p:txBody>
          <a:bodyPr/>
          <a:lstStyle>
            <a:lvl1pPr>
              <a:defRPr/>
            </a:lvl1pPr>
          </a:lstStyle>
          <a:p>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99100" y="1863000"/>
            <a:ext cx="7349400" cy="764100"/>
          </a:xfrm>
        </p:spPr>
        <p:txBody>
          <a:bodyPr lIns="67500" tIns="35100" rIns="67500" bIns="35100" rtlCol="0" anchor="t">
            <a:normAutofit/>
          </a:bodyPr>
          <a:lstStyle>
            <a:lvl1pPr marL="0" marR="0" algn="ctr" defTabSz="685800" rtl="0" eaLnBrk="1" fontAlgn="auto" latinLnBrk="0" hangingPunct="1">
              <a:lnSpc>
                <a:spcPct val="100000"/>
              </a:lnSpc>
              <a:buNone/>
              <a:defRPr kumimoji="0" lang="zh-CN" altLang="en-US" sz="4500" b="1" i="0" u="none" strike="noStrike" kern="1200" cap="none" spc="225" normalizeH="0" baseline="0" noProof="1">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lang="zh-CN" altLang="en-US" noProof="1">
                <a:sym typeface="+mn-ea"/>
              </a:rPr>
              <a:t>单击此处编辑标题</a:t>
            </a:r>
          </a:p>
        </p:txBody>
      </p:sp>
      <p:sp>
        <p:nvSpPr>
          <p:cNvPr id="7" name="文本占位符 6"/>
          <p:cNvSpPr>
            <a:spLocks noGrp="1"/>
          </p:cNvSpPr>
          <p:nvPr>
            <p:ph type="body" sz="quarter" idx="13"/>
          </p:nvPr>
        </p:nvSpPr>
        <p:spPr>
          <a:xfrm>
            <a:off x="899100" y="2670300"/>
            <a:ext cx="7349400" cy="353700"/>
          </a:xfrm>
        </p:spPr>
        <p:txBody>
          <a:bodyPr>
            <a:normAutofit/>
          </a:bodyPr>
          <a:lstStyle>
            <a:lvl1pPr marL="0" indent="0" algn="ctr">
              <a:lnSpc>
                <a:spcPct val="110000"/>
              </a:lnSpc>
              <a:buNone/>
              <a:defRPr sz="1800" spc="150" baseline="0">
                <a:solidFill>
                  <a:schemeClr val="tx1">
                    <a:lumMod val="65000"/>
                    <a:lumOff val="35000"/>
                  </a:schemeClr>
                </a:solidFill>
              </a:defRPr>
            </a:lvl1pPr>
          </a:lstStyle>
          <a:p>
            <a:pPr lvl="0"/>
            <a:r>
              <a:rPr lang="zh-CN" altLang="en-US" noProof="1"/>
              <a:t>单击此处编辑母版文本样式</a:t>
            </a:r>
          </a:p>
        </p:txBody>
      </p:sp>
      <p:sp>
        <p:nvSpPr>
          <p:cNvPr id="4" name="灯片编号占位符 4"/>
          <p:cNvSpPr>
            <a:spLocks noGrp="1" noChangeArrowheads="1"/>
          </p:cNvSpPr>
          <p:nvPr>
            <p:ph type="sldNum" sz="quarter" idx="14"/>
            <p:custDataLst>
              <p:tags r:id="rId1"/>
            </p:custDataLst>
          </p:nvPr>
        </p:nvSpPr>
        <p:spPr/>
        <p:txBody>
          <a:bodyPr/>
          <a:lstStyle>
            <a:lvl1pPr>
              <a:defRPr/>
            </a:lvl1pPr>
          </a:lstStyle>
          <a:p>
            <a:fld id="{7A2B3A88-12A7-4F21-B047-28683D1BBB07}" type="slidenum">
              <a:rPr lang="zh-CN" altLang="en-US"/>
              <a:t>‹#›</a:t>
            </a:fld>
            <a:endParaRPr lang="zh-CN" altLang="en-US"/>
          </a:p>
        </p:txBody>
      </p:sp>
      <p:sp>
        <p:nvSpPr>
          <p:cNvPr id="5" name="日期占位符 2"/>
          <p:cNvSpPr>
            <a:spLocks noGrp="1" noChangeArrowheads="1"/>
          </p:cNvSpPr>
          <p:nvPr>
            <p:ph type="dt" sz="half" idx="15"/>
            <p:custDataLst>
              <p:tags r:id="rId2"/>
            </p:custDataLst>
          </p:nvPr>
        </p:nvSpPr>
        <p:spPr/>
        <p:txBody>
          <a:bodyPr/>
          <a:lstStyle>
            <a:lvl1pPr>
              <a:defRPr/>
            </a:lvl1pPr>
          </a:lstStyle>
          <a:p>
            <a:fld id="{6CDC1B25-575C-4E30-B6E0-0D2C63663479}" type="datetime1">
              <a:rPr lang="zh-CN" altLang="en-US"/>
              <a:t>2023-01-17</a:t>
            </a:fld>
            <a:endParaRPr lang="zh-CN" altLang="en-US"/>
          </a:p>
        </p:txBody>
      </p:sp>
      <p:sp>
        <p:nvSpPr>
          <p:cNvPr id="6" name="页脚占位符 3"/>
          <p:cNvSpPr>
            <a:spLocks noGrp="1" noChangeArrowheads="1"/>
          </p:cNvSpPr>
          <p:nvPr>
            <p:ph type="ftr" sz="quarter" idx="16"/>
            <p:custDataLst>
              <p:tags r:id="rId3"/>
            </p:custDataLst>
          </p:nvPr>
        </p:nvSpPr>
        <p:spPr/>
        <p:txBody>
          <a:bodyPr/>
          <a:lstStyle>
            <a:lvl1pPr>
              <a:defRPr/>
            </a:lvl1pPr>
          </a:lstStyle>
          <a:p>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2.xml"/><Relationship Id="rId55" Type="http://schemas.openxmlformats.org/officeDocument/2006/relationships/tags" Target="../tags/tag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5.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tags" Target="../tags/tag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6" cstate="email">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custDataLst>
              <p:tags r:id="rId51"/>
            </p:custDataLst>
          </p:nvPr>
        </p:nvSpPr>
        <p:spPr bwMode="auto">
          <a:xfrm>
            <a:off x="456010" y="456010"/>
            <a:ext cx="8227219" cy="52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628" tIns="35243" rIns="67628" bIns="35243" numCol="1" anchor="ctr" anchorCtr="0" compatLnSpc="1"/>
          <a:lstStyle/>
          <a:p>
            <a:pPr lvl="0"/>
            <a:r>
              <a:rPr lang="zh-CN" smtClean="0"/>
              <a:t>单击此处编辑母版标题样式</a:t>
            </a:r>
          </a:p>
        </p:txBody>
      </p:sp>
      <p:sp>
        <p:nvSpPr>
          <p:cNvPr id="1027" name="文本占位符 2"/>
          <p:cNvSpPr>
            <a:spLocks noGrp="1" noChangeArrowheads="1"/>
          </p:cNvSpPr>
          <p:nvPr>
            <p:ph type="body" idx="1"/>
            <p:custDataLst>
              <p:tags r:id="rId52"/>
            </p:custDataLst>
          </p:nvPr>
        </p:nvSpPr>
        <p:spPr bwMode="auto">
          <a:xfrm>
            <a:off x="456010" y="1117998"/>
            <a:ext cx="8227219" cy="356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5100" rIns="67500" bIns="35100" numCol="1" anchor="t" anchorCtr="0" compatLnSpc="1"/>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日期占位符 3"/>
          <p:cNvSpPr>
            <a:spLocks noGrp="1" noChangeArrowheads="1"/>
          </p:cNvSpPr>
          <p:nvPr>
            <p:ph type="dt" sz="half" idx="2"/>
            <p:custDataLst>
              <p:tags r:id="rId53"/>
            </p:custDataLst>
          </p:nvPr>
        </p:nvSpPr>
        <p:spPr bwMode="auto">
          <a:xfrm>
            <a:off x="459581" y="4736306"/>
            <a:ext cx="202525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68580" tIns="34290" rIns="68580" bIns="34290" numCol="1" anchor="ctr" anchorCtr="0" compatLnSpc="1"/>
          <a:lstStyle>
            <a:lvl1pPr>
              <a:defRPr sz="800">
                <a:solidFill>
                  <a:srgbClr val="898989"/>
                </a:solidFill>
                <a:ea typeface="微软雅黑" panose="020B0503020204020204" pitchFamily="34" charset="-122"/>
              </a:defRPr>
            </a:lvl1pPr>
          </a:lstStyle>
          <a:p>
            <a:fld id="{2D7A1BB6-1839-4F71-8007-9F355C411128}" type="datetime1">
              <a:rPr lang="zh-CN" altLang="en-US"/>
              <a:t>2023-01-17</a:t>
            </a:fld>
            <a:endParaRPr lang="zh-CN" altLang="en-US"/>
          </a:p>
        </p:txBody>
      </p:sp>
      <p:sp>
        <p:nvSpPr>
          <p:cNvPr id="1029" name="页脚占位符 4"/>
          <p:cNvSpPr>
            <a:spLocks noGrp="1" noChangeArrowheads="1"/>
          </p:cNvSpPr>
          <p:nvPr>
            <p:ph type="ftr" sz="quarter" idx="3"/>
            <p:custDataLst>
              <p:tags r:id="rId54"/>
            </p:custDataLst>
          </p:nvPr>
        </p:nvSpPr>
        <p:spPr bwMode="auto">
          <a:xfrm>
            <a:off x="3087291" y="4736306"/>
            <a:ext cx="2969419"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68580" tIns="34290" rIns="68580" bIns="34290" numCol="1" anchor="ctr" anchorCtr="0" compatLnSpc="1"/>
          <a:lstStyle>
            <a:lvl1pPr algn="ctr">
              <a:defRPr sz="800">
                <a:solidFill>
                  <a:srgbClr val="898989"/>
                </a:solidFill>
                <a:ea typeface="微软雅黑" panose="020B0503020204020204" pitchFamily="34" charset="-122"/>
              </a:defRPr>
            </a:lvl1pPr>
          </a:lstStyle>
          <a:p>
            <a:endParaRPr lang="zh-CN" altLang="en-US"/>
          </a:p>
        </p:txBody>
      </p:sp>
      <p:sp>
        <p:nvSpPr>
          <p:cNvPr id="1030" name="灯片编号占位符 5"/>
          <p:cNvSpPr>
            <a:spLocks noGrp="1" noChangeArrowheads="1"/>
          </p:cNvSpPr>
          <p:nvPr>
            <p:ph type="sldNum" sz="quarter" idx="4"/>
            <p:custDataLst>
              <p:tags r:id="rId55"/>
            </p:custDataLst>
          </p:nvPr>
        </p:nvSpPr>
        <p:spPr bwMode="auto">
          <a:xfrm>
            <a:off x="6657975" y="4736306"/>
            <a:ext cx="202525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vert="horz" wrap="square" lIns="68580" tIns="34290" rIns="68580" bIns="34290" numCol="1" anchor="ctr" anchorCtr="0" compatLnSpc="1"/>
          <a:lstStyle>
            <a:lvl1pPr algn="r">
              <a:defRPr sz="800">
                <a:solidFill>
                  <a:srgbClr val="898989"/>
                </a:solidFill>
                <a:ea typeface="微软雅黑" panose="020B0503020204020204" pitchFamily="34" charset="-122"/>
              </a:defRPr>
            </a:lvl1pPr>
          </a:lstStyle>
          <a:p>
            <a:fld id="{2F4D1EEC-38B9-4020-9DF9-104A5C78D212}" type="slidenum">
              <a:rPr lang="zh-CN" altLang="en-US"/>
              <a:t>‹#›</a:t>
            </a:fld>
            <a:endParaRPr lang="zh-CN" altLang="en-US"/>
          </a:p>
        </p:txBody>
      </p:sp>
    </p:spTree>
    <p:custDataLst>
      <p:tags r:id="rId50"/>
    </p:custData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Lst>
  <p:txStyles>
    <p:titleStyle>
      <a:lvl1pPr algn="l" rtl="0" fontAlgn="base">
        <a:spcBef>
          <a:spcPct val="0"/>
        </a:spcBef>
        <a:spcAft>
          <a:spcPct val="0"/>
        </a:spcAft>
        <a:buSzPct val="100000"/>
        <a:defRPr sz="2700" b="1" kern="1200" spc="225">
          <a:solidFill>
            <a:srgbClr val="262626"/>
          </a:solidFill>
          <a:latin typeface="Arial" panose="020B0604020202020204" pitchFamily="34" charset="0"/>
          <a:ea typeface="微软雅黑" panose="020B0503020204020204" pitchFamily="34" charset="-122"/>
          <a:cs typeface="+mj-cs"/>
        </a:defRPr>
      </a:lvl1pPr>
      <a:lvl2pPr algn="l" rtl="0" fontAlgn="base">
        <a:spcBef>
          <a:spcPct val="0"/>
        </a:spcBef>
        <a:spcAft>
          <a:spcPct val="0"/>
        </a:spcAft>
        <a:buSzPct val="100000"/>
        <a:defRPr sz="2700" b="1">
          <a:solidFill>
            <a:srgbClr val="262626"/>
          </a:solidFill>
          <a:latin typeface="Arial" panose="020B0604020202020204" pitchFamily="34" charset="0"/>
          <a:ea typeface="微软雅黑" panose="020B0503020204020204" pitchFamily="34" charset="-122"/>
        </a:defRPr>
      </a:lvl2pPr>
      <a:lvl3pPr algn="l" rtl="0" fontAlgn="base">
        <a:spcBef>
          <a:spcPct val="0"/>
        </a:spcBef>
        <a:spcAft>
          <a:spcPct val="0"/>
        </a:spcAft>
        <a:buSzPct val="100000"/>
        <a:defRPr sz="2700" b="1">
          <a:solidFill>
            <a:srgbClr val="262626"/>
          </a:solidFill>
          <a:latin typeface="Arial" panose="020B0604020202020204" pitchFamily="34" charset="0"/>
          <a:ea typeface="微软雅黑" panose="020B0503020204020204" pitchFamily="34" charset="-122"/>
        </a:defRPr>
      </a:lvl3pPr>
      <a:lvl4pPr algn="l" rtl="0" fontAlgn="base">
        <a:spcBef>
          <a:spcPct val="0"/>
        </a:spcBef>
        <a:spcAft>
          <a:spcPct val="0"/>
        </a:spcAft>
        <a:buSzPct val="100000"/>
        <a:defRPr sz="2700" b="1">
          <a:solidFill>
            <a:srgbClr val="262626"/>
          </a:solidFill>
          <a:latin typeface="Arial" panose="020B0604020202020204" pitchFamily="34" charset="0"/>
          <a:ea typeface="微软雅黑" panose="020B0503020204020204" pitchFamily="34" charset="-122"/>
        </a:defRPr>
      </a:lvl4pPr>
      <a:lvl5pPr algn="l" rtl="0" fontAlgn="base">
        <a:spcBef>
          <a:spcPct val="0"/>
        </a:spcBef>
        <a:spcAft>
          <a:spcPct val="0"/>
        </a:spcAft>
        <a:buSzPct val="100000"/>
        <a:defRPr sz="2700" b="1">
          <a:solidFill>
            <a:srgbClr val="262626"/>
          </a:solidFill>
          <a:latin typeface="Arial" panose="020B0604020202020204" pitchFamily="34" charset="0"/>
          <a:ea typeface="微软雅黑" panose="020B0503020204020204" pitchFamily="34" charset="-122"/>
        </a:defRPr>
      </a:lvl5pPr>
      <a:lvl6pPr marL="342900" algn="l" rtl="0" fontAlgn="base">
        <a:spcBef>
          <a:spcPct val="0"/>
        </a:spcBef>
        <a:spcAft>
          <a:spcPct val="0"/>
        </a:spcAft>
        <a:buSzPct val="100000"/>
        <a:defRPr sz="2700" b="1">
          <a:solidFill>
            <a:srgbClr val="262626"/>
          </a:solidFill>
          <a:latin typeface="Arial" panose="020B0604020202020204" pitchFamily="34" charset="0"/>
          <a:ea typeface="微软雅黑" panose="020B0503020204020204" pitchFamily="34" charset="-122"/>
        </a:defRPr>
      </a:lvl6pPr>
      <a:lvl7pPr marL="685800" algn="l" rtl="0" fontAlgn="base">
        <a:spcBef>
          <a:spcPct val="0"/>
        </a:spcBef>
        <a:spcAft>
          <a:spcPct val="0"/>
        </a:spcAft>
        <a:buSzPct val="100000"/>
        <a:defRPr sz="2700" b="1">
          <a:solidFill>
            <a:srgbClr val="262626"/>
          </a:solidFill>
          <a:latin typeface="Arial" panose="020B0604020202020204" pitchFamily="34" charset="0"/>
          <a:ea typeface="微软雅黑" panose="020B0503020204020204" pitchFamily="34" charset="-122"/>
        </a:defRPr>
      </a:lvl7pPr>
      <a:lvl8pPr marL="1028700" algn="l" rtl="0" fontAlgn="base">
        <a:spcBef>
          <a:spcPct val="0"/>
        </a:spcBef>
        <a:spcAft>
          <a:spcPct val="0"/>
        </a:spcAft>
        <a:buSzPct val="100000"/>
        <a:defRPr sz="2700" b="1">
          <a:solidFill>
            <a:srgbClr val="262626"/>
          </a:solidFill>
          <a:latin typeface="Arial" panose="020B0604020202020204" pitchFamily="34" charset="0"/>
          <a:ea typeface="微软雅黑" panose="020B0503020204020204" pitchFamily="34" charset="-122"/>
        </a:defRPr>
      </a:lvl8pPr>
      <a:lvl9pPr marL="1371600" algn="l" rtl="0" fontAlgn="base">
        <a:spcBef>
          <a:spcPct val="0"/>
        </a:spcBef>
        <a:spcAft>
          <a:spcPct val="0"/>
        </a:spcAft>
        <a:buSzPct val="100000"/>
        <a:defRPr sz="2700" b="1">
          <a:solidFill>
            <a:srgbClr val="262626"/>
          </a:solidFill>
          <a:latin typeface="Arial" panose="020B0604020202020204" pitchFamily="34" charset="0"/>
          <a:ea typeface="微软雅黑" panose="020B0503020204020204" pitchFamily="34" charset="-122"/>
        </a:defRPr>
      </a:lvl9pPr>
    </p:titleStyle>
    <p:bodyStyle>
      <a:lvl1pPr marL="171450" indent="-171450" algn="l" rtl="0" fontAlgn="base">
        <a:lnSpc>
          <a:spcPct val="130000"/>
        </a:lnSpc>
        <a:spcBef>
          <a:spcPct val="0"/>
        </a:spcBef>
        <a:spcAft>
          <a:spcPts val="750"/>
        </a:spcAft>
        <a:buSzPct val="100000"/>
        <a:buFont typeface="Arial" panose="020B0604020202020204" pitchFamily="34" charset="0"/>
        <a:buChar char="●"/>
        <a:defRPr kern="1200" spc="113">
          <a:solidFill>
            <a:schemeClr val="tx1"/>
          </a:solidFill>
          <a:latin typeface="Arial" panose="020B0604020202020204" pitchFamily="34" charset="0"/>
          <a:ea typeface="微软雅黑" panose="020B0503020204020204" pitchFamily="34" charset="-122"/>
          <a:cs typeface="+mn-cs"/>
        </a:defRPr>
      </a:lvl1pPr>
      <a:lvl2pPr marL="514350" indent="-171450" algn="l" rtl="0" fontAlgn="base">
        <a:lnSpc>
          <a:spcPct val="120000"/>
        </a:lnSpc>
        <a:spcBef>
          <a:spcPct val="0"/>
        </a:spcBef>
        <a:spcAft>
          <a:spcPts val="450"/>
        </a:spcAft>
        <a:buSzPct val="100000"/>
        <a:buFont typeface="Arial" panose="020B0604020202020204" pitchFamily="34" charset="0"/>
        <a:buChar char="●"/>
        <a:tabLst>
          <a:tab pos="1207135" algn="l"/>
        </a:tabLst>
        <a:defRPr sz="1200" kern="1200" spc="113">
          <a:solidFill>
            <a:schemeClr val="tx1"/>
          </a:solidFill>
          <a:latin typeface="Arial" panose="020B0604020202020204" pitchFamily="34" charset="0"/>
          <a:ea typeface="微软雅黑" panose="020B0503020204020204" pitchFamily="34" charset="-122"/>
          <a:cs typeface="+mn-cs"/>
        </a:defRPr>
      </a:lvl2pPr>
      <a:lvl3pPr marL="857250" indent="-171450" algn="l" rtl="0" fontAlgn="base">
        <a:lnSpc>
          <a:spcPct val="120000"/>
        </a:lnSpc>
        <a:spcBef>
          <a:spcPct val="0"/>
        </a:spcBef>
        <a:spcAft>
          <a:spcPts val="450"/>
        </a:spcAft>
        <a:buSzPct val="100000"/>
        <a:buFont typeface="Arial" panose="020B0604020202020204" pitchFamily="34" charset="0"/>
        <a:buChar char="●"/>
        <a:tabLst>
          <a:tab pos="1207135" algn="l"/>
        </a:tabLst>
        <a:defRPr sz="1200" kern="1200" spc="113">
          <a:solidFill>
            <a:schemeClr val="tx1"/>
          </a:solidFill>
          <a:latin typeface="Arial" panose="020B0604020202020204" pitchFamily="34" charset="0"/>
          <a:ea typeface="微软雅黑" panose="020B0503020204020204" pitchFamily="34" charset="-122"/>
          <a:cs typeface="+mn-cs"/>
        </a:defRPr>
      </a:lvl3pPr>
      <a:lvl4pPr marL="1200150" indent="-171450" algn="l" rtl="0" fontAlgn="base">
        <a:lnSpc>
          <a:spcPct val="120000"/>
        </a:lnSpc>
        <a:spcBef>
          <a:spcPct val="0"/>
        </a:spcBef>
        <a:spcAft>
          <a:spcPts val="225"/>
        </a:spcAft>
        <a:buSzPct val="100000"/>
        <a:buFont typeface="Wingdings" panose="05000000000000000000" charset="0"/>
        <a:buChar char=""/>
        <a:tabLst>
          <a:tab pos="1207135" algn="l"/>
        </a:tabLst>
        <a:defRPr sz="1100" kern="1200" spc="113">
          <a:solidFill>
            <a:schemeClr val="tx1"/>
          </a:solidFill>
          <a:latin typeface="Arial" panose="020B0604020202020204" pitchFamily="34" charset="0"/>
          <a:ea typeface="微软雅黑" panose="020B0503020204020204" pitchFamily="34" charset="-122"/>
          <a:cs typeface="+mn-cs"/>
        </a:defRPr>
      </a:lvl4pPr>
      <a:lvl5pPr marL="1543050" indent="-171450" algn="l" rtl="0" fontAlgn="base">
        <a:lnSpc>
          <a:spcPct val="120000"/>
        </a:lnSpc>
        <a:spcBef>
          <a:spcPct val="0"/>
        </a:spcBef>
        <a:spcAft>
          <a:spcPts val="225"/>
        </a:spcAft>
        <a:buSzPct val="100000"/>
        <a:buFont typeface="Arial" panose="020B0604020202020204" pitchFamily="34" charset="0"/>
        <a:buChar char="•"/>
        <a:tabLst>
          <a:tab pos="1207135" algn="l"/>
        </a:tabLst>
        <a:defRPr sz="1100" kern="1200" spc="113">
          <a:solidFill>
            <a:schemeClr val="tx1"/>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indent="0" algn="l" defTabSz="685800" rtl="0" eaLnBrk="1" fontAlgn="base" latinLnBrk="0" hangingPunct="1">
        <a:lnSpc>
          <a:spcPct val="100000"/>
        </a:lnSpc>
        <a:spcBef>
          <a:spcPct val="0"/>
        </a:spcBef>
        <a:spcAft>
          <a:spcPct val="0"/>
        </a:spcAft>
        <a:buClrTx/>
        <a:buSzTx/>
        <a:buFontTx/>
        <a:buNone/>
        <a:defRPr sz="1400" kern="1200">
          <a:solidFill>
            <a:schemeClr val="tx1"/>
          </a:solidFill>
          <a:latin typeface="+mn-lt"/>
          <a:ea typeface="+mn-ea"/>
          <a:cs typeface="+mn-cs"/>
        </a:defRPr>
      </a:lvl1pPr>
      <a:lvl2pPr marL="342900" indent="0" algn="l" defTabSz="685800" rtl="0" eaLnBrk="1" fontAlgn="base" latinLnBrk="0" hangingPunct="1">
        <a:lnSpc>
          <a:spcPct val="100000"/>
        </a:lnSpc>
        <a:spcBef>
          <a:spcPct val="0"/>
        </a:spcBef>
        <a:spcAft>
          <a:spcPct val="0"/>
        </a:spcAft>
        <a:buClrTx/>
        <a:buSzTx/>
        <a:buFontTx/>
        <a:buNone/>
        <a:defRPr sz="1400" kern="1200">
          <a:solidFill>
            <a:schemeClr val="tx1"/>
          </a:solidFill>
          <a:latin typeface="+mn-lt"/>
          <a:ea typeface="+mn-ea"/>
          <a:cs typeface="+mn-cs"/>
        </a:defRPr>
      </a:lvl2pPr>
      <a:lvl3pPr marL="685800" indent="0" algn="l" defTabSz="685800" rtl="0" eaLnBrk="1" fontAlgn="base" latinLnBrk="0" hangingPunct="1">
        <a:lnSpc>
          <a:spcPct val="100000"/>
        </a:lnSpc>
        <a:spcBef>
          <a:spcPct val="0"/>
        </a:spcBef>
        <a:spcAft>
          <a:spcPct val="0"/>
        </a:spcAft>
        <a:buClrTx/>
        <a:buSzTx/>
        <a:buFontTx/>
        <a:buNone/>
        <a:defRPr sz="1400" kern="1200">
          <a:solidFill>
            <a:schemeClr val="tx1"/>
          </a:solidFill>
          <a:latin typeface="+mn-lt"/>
          <a:ea typeface="+mn-ea"/>
          <a:cs typeface="+mn-cs"/>
        </a:defRPr>
      </a:lvl3pPr>
      <a:lvl4pPr marL="1028700" indent="0" algn="l" defTabSz="685800" rtl="0" eaLnBrk="1" fontAlgn="base" latinLnBrk="0" hangingPunct="1">
        <a:lnSpc>
          <a:spcPct val="100000"/>
        </a:lnSpc>
        <a:spcBef>
          <a:spcPct val="0"/>
        </a:spcBef>
        <a:spcAft>
          <a:spcPct val="0"/>
        </a:spcAft>
        <a:buClrTx/>
        <a:buSzTx/>
        <a:buFontTx/>
        <a:buNone/>
        <a:defRPr sz="1400" kern="1200">
          <a:solidFill>
            <a:schemeClr val="tx1"/>
          </a:solidFill>
          <a:latin typeface="+mn-lt"/>
          <a:ea typeface="+mn-ea"/>
          <a:cs typeface="+mn-cs"/>
        </a:defRPr>
      </a:lvl4pPr>
      <a:lvl5pPr marL="1371600" indent="0" algn="l" defTabSz="685800" rtl="0" eaLnBrk="1" fontAlgn="base" latinLnBrk="0" hangingPunct="1">
        <a:lnSpc>
          <a:spcPct val="100000"/>
        </a:lnSpc>
        <a:spcBef>
          <a:spcPct val="0"/>
        </a:spcBef>
        <a:spcAft>
          <a:spcPct val="0"/>
        </a:spcAft>
        <a:buClrTx/>
        <a:buSzTx/>
        <a:buFontTx/>
        <a:buNone/>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07.xml"/><Relationship Id="rId1" Type="http://schemas.openxmlformats.org/officeDocument/2006/relationships/tags" Target="../tags/tag206.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tags" Target="../tags/tag220.xml"/><Relationship Id="rId18" Type="http://schemas.openxmlformats.org/officeDocument/2006/relationships/slideLayout" Target="../slideLayouts/slideLayout21.xml"/><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tags" Target="../tags/tag219.xml"/><Relationship Id="rId17" Type="http://schemas.openxmlformats.org/officeDocument/2006/relationships/tags" Target="../tags/tag224.xml"/><Relationship Id="rId2" Type="http://schemas.openxmlformats.org/officeDocument/2006/relationships/tags" Target="../tags/tag209.xml"/><Relationship Id="rId16" Type="http://schemas.openxmlformats.org/officeDocument/2006/relationships/tags" Target="../tags/tag223.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tags" Target="../tags/tag218.xml"/><Relationship Id="rId5" Type="http://schemas.openxmlformats.org/officeDocument/2006/relationships/tags" Target="../tags/tag212.xml"/><Relationship Id="rId15" Type="http://schemas.openxmlformats.org/officeDocument/2006/relationships/tags" Target="../tags/tag222.xml"/><Relationship Id="rId10" Type="http://schemas.openxmlformats.org/officeDocument/2006/relationships/tags" Target="../tags/tag217.xml"/><Relationship Id="rId4" Type="http://schemas.openxmlformats.org/officeDocument/2006/relationships/tags" Target="../tags/tag211.xml"/><Relationship Id="rId9" Type="http://schemas.openxmlformats.org/officeDocument/2006/relationships/tags" Target="../tags/tag216.xml"/><Relationship Id="rId14" Type="http://schemas.openxmlformats.org/officeDocument/2006/relationships/tags" Target="../tags/tag221.xml"/></Relationships>
</file>

<file path=ppt/slides/_rels/slide13.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tags" Target="../tags/tag237.xml"/><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tags" Target="../tags/tag236.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5" Type="http://schemas.openxmlformats.org/officeDocument/2006/relationships/tags" Target="../tags/tag229.xml"/><Relationship Id="rId15" Type="http://schemas.openxmlformats.org/officeDocument/2006/relationships/slideLayout" Target="../slideLayouts/slideLayout22.xml"/><Relationship Id="rId10" Type="http://schemas.openxmlformats.org/officeDocument/2006/relationships/tags" Target="../tags/tag234.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tags" Target="../tags/tag238.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image" Target="../media/image27.jpe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image" Target="../media/image26.jpeg"/><Relationship Id="rId5" Type="http://schemas.openxmlformats.org/officeDocument/2006/relationships/tags" Target="../tags/tag243.xml"/><Relationship Id="rId10" Type="http://schemas.openxmlformats.org/officeDocument/2006/relationships/image" Target="../media/image25.jpeg"/><Relationship Id="rId4" Type="http://schemas.openxmlformats.org/officeDocument/2006/relationships/tags" Target="../tags/tag242.xml"/><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image" Target="../media/image28.png"/><Relationship Id="rId5" Type="http://schemas.openxmlformats.org/officeDocument/2006/relationships/slideLayout" Target="../slideLayouts/slideLayout24.xml"/><Relationship Id="rId4" Type="http://schemas.openxmlformats.org/officeDocument/2006/relationships/tags" Target="../tags/tag24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51.xml"/><Relationship Id="rId1" Type="http://schemas.openxmlformats.org/officeDocument/2006/relationships/tags" Target="../tags/tag25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253.xml"/><Relationship Id="rId1" Type="http://schemas.openxmlformats.org/officeDocument/2006/relationships/tags" Target="../tags/tag252.xml"/></Relationships>
</file>

<file path=ppt/slides/_rels/slide18.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4"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4"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66.xml"/><Relationship Id="rId1" Type="http://schemas.openxmlformats.org/officeDocument/2006/relationships/tags" Target="../tags/tag165.xml"/></Relationships>
</file>

<file path=ppt/slides/_rels/slide20.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slideLayout" Target="../slideLayouts/slideLayout30.xml"/><Relationship Id="rId5" Type="http://schemas.openxmlformats.org/officeDocument/2006/relationships/tags" Target="../tags/tag264.xml"/><Relationship Id="rId4" Type="http://schemas.openxmlformats.org/officeDocument/2006/relationships/tags" Target="../tags/tag263.xml"/></Relationships>
</file>

<file path=ppt/slides/_rels/slide21.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5" Type="http://schemas.openxmlformats.org/officeDocument/2006/relationships/slideLayout" Target="../slideLayouts/slideLayout31.xml"/><Relationship Id="rId4" Type="http://schemas.openxmlformats.org/officeDocument/2006/relationships/tags" Target="../tags/tag268.xml"/></Relationships>
</file>

<file path=ppt/slides/_rels/slide22.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4"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slideLayout" Target="../slideLayouts/slideLayout33.xml"/><Relationship Id="rId5" Type="http://schemas.openxmlformats.org/officeDocument/2006/relationships/tags" Target="../tags/tag276.xml"/><Relationship Id="rId4" Type="http://schemas.openxmlformats.org/officeDocument/2006/relationships/tags" Target="../tags/tag275.xml"/></Relationships>
</file>

<file path=ppt/slides/_rels/slide24.xml.rels><?xml version="1.0" encoding="UTF-8" standalone="yes"?>
<Relationships xmlns="http://schemas.openxmlformats.org/package/2006/relationships"><Relationship Id="rId8" Type="http://schemas.openxmlformats.org/officeDocument/2006/relationships/tags" Target="../tags/tag284.xml"/><Relationship Id="rId3" Type="http://schemas.openxmlformats.org/officeDocument/2006/relationships/tags" Target="../tags/tag279.xml"/><Relationship Id="rId7" Type="http://schemas.openxmlformats.org/officeDocument/2006/relationships/tags" Target="../tags/tag283.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9"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tags" Target="../tags/tag287.xml"/><Relationship Id="rId7" Type="http://schemas.openxmlformats.org/officeDocument/2006/relationships/slideLayout" Target="../slideLayouts/slideLayout35.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s>
</file>

<file path=ppt/slides/_rels/slide26.xml.rels><?xml version="1.0" encoding="UTF-8" standalone="yes"?>
<Relationships xmlns="http://schemas.openxmlformats.org/package/2006/relationships"><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slideLayout" Target="../slideLayouts/slideLayout36.xml"/><Relationship Id="rId5" Type="http://schemas.openxmlformats.org/officeDocument/2006/relationships/tags" Target="../tags/tag295.xml"/><Relationship Id="rId4" Type="http://schemas.openxmlformats.org/officeDocument/2006/relationships/tags" Target="../tags/tag294.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tags" Target="../tags/tag298.xml"/><Relationship Id="rId7" Type="http://schemas.openxmlformats.org/officeDocument/2006/relationships/tags" Target="../tags/tag302.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tags" Target="../tags/tag299.xml"/></Relationships>
</file>

<file path=ppt/slides/_rels/slide28.xml.rels><?xml version="1.0" encoding="UTF-8" standalone="yes"?>
<Relationships xmlns="http://schemas.openxmlformats.org/package/2006/relationships"><Relationship Id="rId3" Type="http://schemas.openxmlformats.org/officeDocument/2006/relationships/tags" Target="../tags/tag305.xml"/><Relationship Id="rId7" Type="http://schemas.openxmlformats.org/officeDocument/2006/relationships/slideLayout" Target="../slideLayouts/slideLayout38.xml"/><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tags" Target="../tags/tag308.xml"/><Relationship Id="rId5" Type="http://schemas.openxmlformats.org/officeDocument/2006/relationships/tags" Target="../tags/tag307.xml"/><Relationship Id="rId4" Type="http://schemas.openxmlformats.org/officeDocument/2006/relationships/tags" Target="../tags/tag306.xml"/></Relationships>
</file>

<file path=ppt/slides/_rels/slide29.xml.rels><?xml version="1.0" encoding="UTF-8" standalone="yes"?>
<Relationships xmlns="http://schemas.openxmlformats.org/package/2006/relationships"><Relationship Id="rId3" Type="http://schemas.openxmlformats.org/officeDocument/2006/relationships/tags" Target="../tags/tag311.xml"/><Relationship Id="rId7" Type="http://schemas.openxmlformats.org/officeDocument/2006/relationships/slideLayout" Target="../slideLayouts/slideLayout39.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s>
</file>

<file path=ppt/slides/_rels/slide3.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image" Target="../media/image4.jpeg"/><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image" Target="../media/image3.jpe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image" Target="../media/image2.jpeg"/><Relationship Id="rId5" Type="http://schemas.openxmlformats.org/officeDocument/2006/relationships/tags" Target="../tags/tag171.xml"/><Relationship Id="rId10" Type="http://schemas.openxmlformats.org/officeDocument/2006/relationships/slideLayout" Target="../slideLayouts/slideLayout12.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316.xml"/><Relationship Id="rId1" Type="http://schemas.openxmlformats.org/officeDocument/2006/relationships/tags" Target="../tags/tag31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318.xml"/><Relationship Id="rId1" Type="http://schemas.openxmlformats.org/officeDocument/2006/relationships/tags" Target="../tags/tag317.xml"/></Relationships>
</file>

<file path=ppt/slides/_rels/slide32.xml.rels><?xml version="1.0" encoding="UTF-8" standalone="yes"?>
<Relationships xmlns="http://schemas.openxmlformats.org/package/2006/relationships"><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slideLayout" Target="../slideLayouts/slideLayout42.xml"/><Relationship Id="rId5" Type="http://schemas.openxmlformats.org/officeDocument/2006/relationships/tags" Target="../tags/tag323.xml"/><Relationship Id="rId4" Type="http://schemas.openxmlformats.org/officeDocument/2006/relationships/tags" Target="../tags/tag322.xml"/></Relationships>
</file>

<file path=ppt/slides/_rels/slide33.xml.rels><?xml version="1.0" encoding="UTF-8" standalone="yes"?>
<Relationships xmlns="http://schemas.openxmlformats.org/package/2006/relationships"><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 Id="rId4"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8" Type="http://schemas.openxmlformats.org/officeDocument/2006/relationships/tags" Target="../tags/tag334.xml"/><Relationship Id="rId3" Type="http://schemas.openxmlformats.org/officeDocument/2006/relationships/tags" Target="../tags/tag329.xml"/><Relationship Id="rId7" Type="http://schemas.openxmlformats.org/officeDocument/2006/relationships/tags" Target="../tags/tag333.xml"/><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tags" Target="../tags/tag332.xml"/><Relationship Id="rId5" Type="http://schemas.openxmlformats.org/officeDocument/2006/relationships/tags" Target="../tags/tag331.xml"/><Relationship Id="rId4" Type="http://schemas.openxmlformats.org/officeDocument/2006/relationships/tags" Target="../tags/tag330.xml"/><Relationship Id="rId9"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tags" Target="../tags/tag337.xml"/><Relationship Id="rId2" Type="http://schemas.openxmlformats.org/officeDocument/2006/relationships/tags" Target="../tags/tag336.xml"/><Relationship Id="rId1" Type="http://schemas.openxmlformats.org/officeDocument/2006/relationships/tags" Target="../tags/tag335.xml"/><Relationship Id="rId5" Type="http://schemas.openxmlformats.org/officeDocument/2006/relationships/slideLayout" Target="../slideLayouts/slideLayout45.xml"/><Relationship Id="rId4" Type="http://schemas.openxmlformats.org/officeDocument/2006/relationships/tags" Target="../tags/tag338.xml"/></Relationships>
</file>

<file path=ppt/slides/_rels/slide36.xml.rels><?xml version="1.0" encoding="UTF-8" standalone="yes"?>
<Relationships xmlns="http://schemas.openxmlformats.org/package/2006/relationships"><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 Id="rId5" Type="http://schemas.openxmlformats.org/officeDocument/2006/relationships/slideLayout" Target="../slideLayouts/slideLayout46.xml"/><Relationship Id="rId4" Type="http://schemas.openxmlformats.org/officeDocument/2006/relationships/tags" Target="../tags/tag342.xml"/></Relationships>
</file>

<file path=ppt/slides/_rels/slide37.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5" Type="http://schemas.openxmlformats.org/officeDocument/2006/relationships/image" Target="../media/image29.png"/><Relationship Id="rId4"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8" Type="http://schemas.openxmlformats.org/officeDocument/2006/relationships/tags" Target="../tags/tag182.xml"/><Relationship Id="rId13" Type="http://schemas.openxmlformats.org/officeDocument/2006/relationships/image" Target="../media/image9.jpeg"/><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image" Target="../media/image8.jpeg"/><Relationship Id="rId2" Type="http://schemas.openxmlformats.org/officeDocument/2006/relationships/tags" Target="../tags/tag176.xml"/><Relationship Id="rId1" Type="http://schemas.openxmlformats.org/officeDocument/2006/relationships/vmlDrawing" Target="../drawings/vmlDrawing1.vml"/><Relationship Id="rId6" Type="http://schemas.openxmlformats.org/officeDocument/2006/relationships/tags" Target="../tags/tag180.xml"/><Relationship Id="rId11" Type="http://schemas.openxmlformats.org/officeDocument/2006/relationships/image" Target="../media/image7.jpeg"/><Relationship Id="rId5" Type="http://schemas.openxmlformats.org/officeDocument/2006/relationships/tags" Target="../tags/tag179.xml"/><Relationship Id="rId15" Type="http://schemas.openxmlformats.org/officeDocument/2006/relationships/image" Target="../media/image6.png"/><Relationship Id="rId10" Type="http://schemas.openxmlformats.org/officeDocument/2006/relationships/slideLayout" Target="../slideLayouts/slideLayout13.xml"/><Relationship Id="rId4" Type="http://schemas.openxmlformats.org/officeDocument/2006/relationships/tags" Target="../tags/tag178.xml"/><Relationship Id="rId9" Type="http://schemas.openxmlformats.org/officeDocument/2006/relationships/tags" Target="../tags/tag183.xml"/><Relationship Id="rId1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image" Target="../media/image13.jpeg"/><Relationship Id="rId3" Type="http://schemas.openxmlformats.org/officeDocument/2006/relationships/tags" Target="../tags/tag186.xml"/><Relationship Id="rId7" Type="http://schemas.openxmlformats.org/officeDocument/2006/relationships/tags" Target="../tags/tag190.xml"/><Relationship Id="rId12" Type="http://schemas.openxmlformats.org/officeDocument/2006/relationships/image" Target="../media/image12.jpe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image" Target="../media/image11.jpeg"/><Relationship Id="rId5" Type="http://schemas.openxmlformats.org/officeDocument/2006/relationships/tags" Target="../tags/tag188.xml"/><Relationship Id="rId10" Type="http://schemas.openxmlformats.org/officeDocument/2006/relationships/image" Target="../media/image10.jpeg"/><Relationship Id="rId4" Type="http://schemas.openxmlformats.org/officeDocument/2006/relationships/tags" Target="../tags/tag187.xml"/><Relationship Id="rId9"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image" Target="../media/image17.jpeg"/><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image" Target="../media/image16.jpe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image" Target="../media/image15.jpeg"/><Relationship Id="rId5" Type="http://schemas.openxmlformats.org/officeDocument/2006/relationships/tags" Target="../tags/tag196.xml"/><Relationship Id="rId10" Type="http://schemas.openxmlformats.org/officeDocument/2006/relationships/image" Target="../media/image14.jpeg"/><Relationship Id="rId4" Type="http://schemas.openxmlformats.org/officeDocument/2006/relationships/tags" Target="../tags/tag195.xml"/><Relationship Id="rId9"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01.xml"/><Relationship Id="rId1" Type="http://schemas.openxmlformats.org/officeDocument/2006/relationships/tags" Target="../tags/tag200.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7.xml"/><Relationship Id="rId1" Type="http://schemas.openxmlformats.org/officeDocument/2006/relationships/tags" Target="../tags/tag20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8.xml"/><Relationship Id="rId1" Type="http://schemas.openxmlformats.org/officeDocument/2006/relationships/tags" Target="../tags/tag2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矩形 14"/>
          <p:cNvSpPr>
            <a:spLocks noChangeArrowheads="1"/>
          </p:cNvSpPr>
          <p:nvPr/>
        </p:nvSpPr>
        <p:spPr bwMode="auto">
          <a:xfrm>
            <a:off x="4763" y="629841"/>
            <a:ext cx="9144000" cy="4513659"/>
          </a:xfrm>
          <a:prstGeom prst="rect">
            <a:avLst/>
          </a:prstGeom>
          <a:noFill/>
          <a:ln>
            <a:noFill/>
          </a:ln>
          <a:effectLst>
            <a:reflection blurRad="6350" stA="50000" endA="300" endPos="55000" dir="5400000" sy="-100000" algn="bl" rotWithShape="0"/>
          </a:effectLst>
        </p:spPr>
        <p:txBody>
          <a:bodyPr lIns="68580" tIns="34290" rIns="68580" bIns="34290"/>
          <a:lstStyle/>
          <a:p>
            <a:pPr>
              <a:buFont typeface="Arial" panose="020B0604020202020204" pitchFamily="34" charset="0"/>
              <a:buNone/>
            </a:pPr>
            <a:endParaRPr lang="zh-CN" altLang="en-US">
              <a:latin typeface="Times New Roman" panose="02020603050405020304" pitchFamily="18" charset="0"/>
              <a:ea typeface="微软雅黑" panose="020B0503020204020204" pitchFamily="34" charset="-122"/>
            </a:endParaRPr>
          </a:p>
        </p:txBody>
      </p:sp>
      <p:sp>
        <p:nvSpPr>
          <p:cNvPr id="53251" name="矩形 3"/>
          <p:cNvSpPr>
            <a:spLocks noChangeArrowheads="1"/>
          </p:cNvSpPr>
          <p:nvPr/>
        </p:nvSpPr>
        <p:spPr bwMode="auto">
          <a:xfrm>
            <a:off x="3443120" y="843559"/>
            <a:ext cx="2267287"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lnSpc>
                <a:spcPct val="150000"/>
              </a:lnSpc>
            </a:pPr>
            <a:r>
              <a:rPr lang="en-US" altLang="zh-CN" sz="2400" b="1" dirty="0">
                <a:solidFill>
                  <a:srgbClr val="000000"/>
                </a:solidFill>
                <a:latin typeface="Times" pitchFamily="18" charset="0"/>
                <a:ea typeface="微软雅黑" panose="020B0503020204020204" pitchFamily="34" charset="-122"/>
                <a:sym typeface="微软雅黑" panose="020B0503020204020204" pitchFamily="34" charset="-122"/>
              </a:rPr>
              <a:t>Module 6</a:t>
            </a:r>
            <a:r>
              <a:rPr lang="en-US" altLang="zh-CN" sz="2400" b="1" dirty="0">
                <a:solidFill>
                  <a:srgbClr val="262626"/>
                </a:solidFill>
                <a:latin typeface="Times" pitchFamily="18" charset="0"/>
                <a:ea typeface="微软雅黑" panose="020B0503020204020204" pitchFamily="34" charset="-122"/>
                <a:sym typeface="微软雅黑" panose="020B0503020204020204" pitchFamily="34" charset="-122"/>
              </a:rPr>
              <a:t> </a:t>
            </a:r>
            <a:r>
              <a:rPr lang="en-US" altLang="zh-CN" sz="2400" b="1" dirty="0">
                <a:solidFill>
                  <a:srgbClr val="000000"/>
                </a:solidFill>
                <a:latin typeface="Times" pitchFamily="18" charset="0"/>
                <a:ea typeface="微软雅黑" panose="020B0503020204020204" pitchFamily="34" charset="-122"/>
                <a:sym typeface="微软雅黑" panose="020B0503020204020204" pitchFamily="34" charset="-122"/>
              </a:rPr>
              <a:t>Unit 2</a:t>
            </a:r>
            <a:endParaRPr lang="zh-CN" altLang="en-US" sz="2400" b="1" dirty="0">
              <a:solidFill>
                <a:srgbClr val="000000"/>
              </a:solidFill>
              <a:latin typeface="Times" pitchFamily="18" charset="0"/>
              <a:ea typeface="微软雅黑" panose="020B0503020204020204" pitchFamily="34" charset="-122"/>
              <a:sym typeface="微软雅黑" panose="020B0503020204020204" pitchFamily="34" charset="-122"/>
            </a:endParaRPr>
          </a:p>
        </p:txBody>
      </p:sp>
      <p:sp>
        <p:nvSpPr>
          <p:cNvPr id="53252" name="矩形 4"/>
          <p:cNvSpPr>
            <a:spLocks noChangeArrowheads="1"/>
          </p:cNvSpPr>
          <p:nvPr/>
        </p:nvSpPr>
        <p:spPr bwMode="auto">
          <a:xfrm>
            <a:off x="1586508" y="1792004"/>
            <a:ext cx="598051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3600" b="1" dirty="0">
                <a:latin typeface="Times New Roman" panose="02020603050405020304" pitchFamily="18" charset="0"/>
                <a:ea typeface="微软雅黑" panose="020B0503020204020204" pitchFamily="34" charset="-122"/>
              </a:rPr>
              <a:t>The WWF is working hard to save them all.</a:t>
            </a:r>
          </a:p>
        </p:txBody>
      </p:sp>
      <p:sp>
        <p:nvSpPr>
          <p:cNvPr id="5" name="矩形 4"/>
          <p:cNvSpPr/>
          <p:nvPr/>
        </p:nvSpPr>
        <p:spPr>
          <a:xfrm>
            <a:off x="15043" y="4137925"/>
            <a:ext cx="9128957" cy="372745"/>
          </a:xfrm>
          <a:prstGeom prst="rect">
            <a:avLst/>
          </a:prstGeom>
        </p:spPr>
        <p:txBody>
          <a:bodyPr wrap="square" lIns="68580" tIns="34290" rIns="68580" bIns="34290">
            <a:spAutoFit/>
          </a:bodyPr>
          <a:lstStyle/>
          <a:p>
            <a:pPr marL="342900" lvl="0" indent="-342900" algn="ctr" fontAlgn="base">
              <a:lnSpc>
                <a:spcPct val="110000"/>
              </a:lnSpc>
              <a:spcBef>
                <a:spcPct val="0"/>
              </a:spcBef>
              <a:spcAft>
                <a:spcPct val="0"/>
              </a:spcAft>
            </a:pPr>
            <a:r>
              <a:rPr lang="en-US" altLang="zh-CN"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图片 1"/>
          <p:cNvPicPr>
            <a:picLocks noChangeAspect="1" noChangeArrowheads="1"/>
          </p:cNvPicPr>
          <p:nvPr>
            <p:custDataLst>
              <p:tags r:id="rId1"/>
            </p:custDataLst>
          </p:nvPr>
        </p:nvPicPr>
        <p:blipFill>
          <a:blip r:embed="rId4"/>
          <a:srcRect/>
          <a:stretch>
            <a:fillRect/>
          </a:stretch>
        </p:blipFill>
        <p:spPr bwMode="auto">
          <a:xfrm>
            <a:off x="853679" y="1525192"/>
            <a:ext cx="3869531" cy="253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图片 2"/>
          <p:cNvPicPr>
            <a:picLocks noChangeAspect="1" noChangeArrowheads="1"/>
          </p:cNvPicPr>
          <p:nvPr>
            <p:custDataLst>
              <p:tags r:id="rId2"/>
            </p:custDataLst>
          </p:nvPr>
        </p:nvPicPr>
        <p:blipFill>
          <a:blip r:embed="rId5"/>
          <a:srcRect/>
          <a:stretch>
            <a:fillRect/>
          </a:stretch>
        </p:blipFill>
        <p:spPr bwMode="auto">
          <a:xfrm>
            <a:off x="4723210" y="1607344"/>
            <a:ext cx="3624263"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WordArt 2"/>
          <p:cNvSpPr>
            <a:spLocks noChangeArrowheads="1" noChangeShapeType="1" noTextEdit="1"/>
          </p:cNvSpPr>
          <p:nvPr>
            <p:custDataLst>
              <p:tags r:id="rId1"/>
            </p:custDataLst>
          </p:nvPr>
        </p:nvSpPr>
        <p:spPr bwMode="auto">
          <a:xfrm>
            <a:off x="1428751" y="627534"/>
            <a:ext cx="6222206" cy="1285875"/>
          </a:xfrm>
          <a:prstGeom prst="rect">
            <a:avLst/>
          </a:prstGeom>
        </p:spPr>
        <p:txBody>
          <a:bodyPr wrap="none" lIns="68580" tIns="34290" rIns="68580" bIns="34290" fromWordArt="1">
            <a:prstTxWarp prst="textPlain">
              <a:avLst>
                <a:gd name="adj" fmla="val 50000"/>
              </a:avLst>
            </a:prstTxWarp>
          </a:bodyPr>
          <a:lstStyle/>
          <a:p>
            <a:pPr algn="ctr">
              <a:buSzTx/>
            </a:pPr>
            <a:r>
              <a:rPr sz="2700" b="1" kern="10" dirty="0">
                <a:ln w="12700" cap="flat" cmpd="sng" algn="ctr">
                  <a:solidFill>
                    <a:srgbClr val="EAEAEA"/>
                  </a:solidFill>
                  <a:prstDash val="solid"/>
                  <a:round/>
                  <a:headEnd type="none" w="med" len="med"/>
                  <a:tailEnd type="none" w="med" len="med"/>
                </a:ln>
                <a:gradFill flip="none"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tileRect l="-100000" t="-100000"/>
                </a:gradFill>
                <a:effectLst>
                  <a:outerShdw dist="35921" dir="2700000" sy="50000" kx="2115830" algn="bl">
                    <a:srgbClr val="C0C0C0">
                      <a:alpha val="74902"/>
                    </a:srgbClr>
                  </a:outerShdw>
                </a:effectLst>
                <a:latin typeface="Times New Roman" panose="02020603050405020304" pitchFamily="18" charset="0"/>
                <a:ea typeface="宋体" panose="02010600030101010101" pitchFamily="2" charset="-122"/>
                <a:sym typeface="Wingdings" panose="05000000000000000000"/>
              </a:rPr>
              <a:t>Reading and vocabulary</a:t>
            </a:r>
          </a:p>
        </p:txBody>
      </p:sp>
      <p:pic>
        <p:nvPicPr>
          <p:cNvPr id="63491" name="Picture 3" descr="222"/>
          <p:cNvPicPr>
            <a:picLocks noChangeAspect="1" noChangeArrowheads="1"/>
          </p:cNvPicPr>
          <p:nvPr>
            <p:custDataLst>
              <p:tags r:id="rId2"/>
            </p:custDataLst>
          </p:nvPr>
        </p:nvPicPr>
        <p:blipFill>
          <a:blip r:embed="rId4" cstate="email"/>
          <a:srcRect/>
          <a:stretch>
            <a:fillRect/>
          </a:stretch>
        </p:blipFill>
        <p:spPr bwMode="auto">
          <a:xfrm>
            <a:off x="2411760" y="2207153"/>
            <a:ext cx="474345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2"/>
          <p:cNvSpPr/>
          <p:nvPr>
            <p:custDataLst>
              <p:tags r:id="rId1"/>
            </p:custDataLst>
          </p:nvPr>
        </p:nvSpPr>
        <p:spPr>
          <a:xfrm>
            <a:off x="1278732" y="1322785"/>
            <a:ext cx="3455194" cy="3726656"/>
          </a:xfrm>
          <a:prstGeom prst="rect">
            <a:avLst/>
          </a:prstGeom>
          <a:noFill/>
          <a:ln>
            <a:noFill/>
            <a:miter lim="800000"/>
          </a:ln>
        </p:spPr>
        <p:txBody>
          <a:bodyPr lIns="68573" tIns="34287" rIns="68573" bIns="34287">
            <a:spAutoFit/>
          </a:bodyPr>
          <a:lstStyle/>
          <a:p>
            <a:pPr>
              <a:lnSpc>
                <a:spcPts val="3600"/>
              </a:lnSpc>
            </a:pPr>
            <a:r>
              <a:rPr lang="en-US" altLang="zh-CN" sz="2400" b="1" dirty="0">
                <a:latin typeface="Times New Roman" panose="02020603050405020304" pitchFamily="18" charset="0"/>
                <a:ea typeface="微软雅黑" panose="020B0503020204020204" pitchFamily="34" charset="-122"/>
              </a:rPr>
              <a:t>/'</a:t>
            </a:r>
            <a:r>
              <a:rPr lang="en-US" altLang="zh-CN" sz="2400" b="1" dirty="0" err="1">
                <a:latin typeface="Times New Roman" panose="02020603050405020304" pitchFamily="18" charset="0"/>
                <a:ea typeface="微软雅黑" panose="020B0503020204020204" pitchFamily="34" charset="-122"/>
              </a:rPr>
              <a:t>r</a:t>
            </a:r>
            <a:r>
              <a:rPr lang="en-US" altLang="zh-CN" b="1" dirty="0" err="1">
                <a:solidFill>
                  <a:srgbClr val="FF0000"/>
                </a:solidFill>
                <a:latin typeface="Times New Roman" panose="02020603050405020304" pitchFamily="18" charset="0"/>
                <a:ea typeface="微软雅黑" panose="020B0503020204020204" pitchFamily="34" charset="-122"/>
              </a:rPr>
              <a:t>I</a:t>
            </a:r>
            <a:r>
              <a:rPr lang="en-US" altLang="zh-CN" sz="2400" b="1" dirty="0" err="1">
                <a:latin typeface="Times New Roman" panose="02020603050405020304" pitchFamily="18" charset="0"/>
                <a:ea typeface="微软雅黑" panose="020B0503020204020204" pitchFamily="34" charset="-122"/>
              </a:rPr>
              <a:t>:s</a:t>
            </a:r>
            <a:r>
              <a:rPr lang="en-US" altLang="zh-CN" sz="2400" b="1" dirty="0" err="1">
                <a:solidFill>
                  <a:srgbClr val="FF0000"/>
                </a:solidFill>
                <a:latin typeface="Times New Roman" panose="02020603050405020304" pitchFamily="18" charset="0"/>
                <a:ea typeface="微软雅黑" panose="020B0503020204020204" pitchFamily="34" charset="-122"/>
              </a:rPr>
              <a:t>ɜ</a:t>
            </a:r>
            <a:r>
              <a:rPr lang="en-US" altLang="zh-CN" sz="2400" b="1" dirty="0" err="1">
                <a:latin typeface="Times New Roman" panose="02020603050405020304" pitchFamily="18" charset="0"/>
                <a:ea typeface="微软雅黑" panose="020B0503020204020204" pitchFamily="34" charset="-122"/>
              </a:rPr>
              <a:t>tʃ</a:t>
            </a:r>
            <a:r>
              <a:rPr lang="zh-CN" altLang="en-US" sz="2400" b="1" dirty="0">
                <a:latin typeface="Times New Roman" panose="02020603050405020304" pitchFamily="18" charset="0"/>
                <a:ea typeface="微软雅黑" panose="020B0503020204020204" pitchFamily="34" charset="-122"/>
              </a:rPr>
              <a:t>;</a:t>
            </a:r>
            <a:r>
              <a:rPr lang="en-US" altLang="zh-CN" sz="2400" b="1" dirty="0">
                <a:latin typeface="Times New Roman" panose="02020603050405020304" pitchFamily="18" charset="0"/>
                <a:ea typeface="微软雅黑" panose="020B0503020204020204" pitchFamily="34" charset="-122"/>
              </a:rPr>
              <a:t> /</a:t>
            </a:r>
            <a:r>
              <a:rPr lang="en-US" altLang="zh-CN" sz="2400" b="1" dirty="0" err="1">
                <a:latin typeface="Times New Roman" panose="02020603050405020304" pitchFamily="18" charset="0"/>
                <a:ea typeface="微软雅黑" panose="020B0503020204020204" pitchFamily="34" charset="-122"/>
              </a:rPr>
              <a:t>r</a:t>
            </a:r>
            <a:r>
              <a:rPr lang="en-US" altLang="zh-CN" b="1" dirty="0" err="1">
                <a:solidFill>
                  <a:srgbClr val="FF0000"/>
                </a:solidFill>
                <a:latin typeface="Times New Roman" panose="02020603050405020304" pitchFamily="18" charset="0"/>
                <a:ea typeface="微软雅黑" panose="020B0503020204020204" pitchFamily="34" charset="-122"/>
              </a:rPr>
              <a:t>I</a:t>
            </a:r>
            <a:r>
              <a:rPr lang="en-US" altLang="zh-CN" sz="2400" b="1" dirty="0" err="1">
                <a:latin typeface="Times New Roman" panose="02020603050405020304" pitchFamily="18" charset="0"/>
                <a:ea typeface="微软雅黑" panose="020B0503020204020204" pitchFamily="34" charset="-122"/>
              </a:rPr>
              <a:t>'s</a:t>
            </a:r>
            <a:r>
              <a:rPr lang="en-US" altLang="zh-CN" sz="2400" b="1" dirty="0" err="1">
                <a:solidFill>
                  <a:srgbClr val="FF0000"/>
                </a:solidFill>
                <a:latin typeface="Times New Roman" panose="02020603050405020304" pitchFamily="18" charset="0"/>
                <a:ea typeface="微软雅黑" panose="020B0503020204020204" pitchFamily="34" charset="-122"/>
              </a:rPr>
              <a:t>ɜ</a:t>
            </a:r>
            <a:r>
              <a:rPr lang="en-US" altLang="zh-CN" sz="2400" b="1" dirty="0" err="1">
                <a:latin typeface="Times New Roman" panose="02020603050405020304" pitchFamily="18" charset="0"/>
                <a:ea typeface="微软雅黑" panose="020B0503020204020204" pitchFamily="34" charset="-122"/>
              </a:rPr>
              <a:t>:tʃ</a:t>
            </a:r>
            <a:r>
              <a:rPr lang="en-US" altLang="zh-CN" sz="2400" b="1" dirty="0">
                <a:latin typeface="Times New Roman" panose="02020603050405020304" pitchFamily="18" charset="0"/>
                <a:ea typeface="微软雅黑" panose="020B0503020204020204" pitchFamily="34" charset="-122"/>
              </a:rPr>
              <a:t>/</a:t>
            </a:r>
          </a:p>
          <a:p>
            <a:pPr>
              <a:lnSpc>
                <a:spcPts val="3600"/>
              </a:lnSpc>
            </a:pPr>
            <a:r>
              <a:rPr lang="en-US" altLang="zh-CN" sz="2400" b="1" dirty="0">
                <a:latin typeface="Times New Roman" panose="02020603050405020304" pitchFamily="18" charset="0"/>
                <a:ea typeface="微软雅黑" panose="020B0503020204020204" pitchFamily="34" charset="-122"/>
              </a:rPr>
              <a:t>/'</a:t>
            </a:r>
            <a:r>
              <a:rPr lang="en-US" altLang="zh-CN" sz="2400" b="1" dirty="0" err="1">
                <a:latin typeface="Times New Roman" panose="02020603050405020304" pitchFamily="18" charset="0"/>
                <a:ea typeface="微软雅黑" panose="020B0503020204020204" pitchFamily="34" charset="-122"/>
              </a:rPr>
              <a:t>b</a:t>
            </a:r>
            <a:r>
              <a:rPr lang="en-US" altLang="zh-CN" sz="2400" b="1" dirty="0" err="1">
                <a:solidFill>
                  <a:srgbClr val="FF0000"/>
                </a:solidFill>
                <a:latin typeface="Times New Roman" panose="02020603050405020304" pitchFamily="18" charset="0"/>
                <a:ea typeface="微软雅黑" panose="020B0503020204020204" pitchFamily="34" charset="-122"/>
              </a:rPr>
              <a:t>e</a:t>
            </a:r>
            <a:r>
              <a:rPr lang="en-US" altLang="zh-CN" b="1" dirty="0" err="1">
                <a:solidFill>
                  <a:srgbClr val="FF0000"/>
                </a:solidFill>
                <a:latin typeface="Times New Roman" panose="02020603050405020304" pitchFamily="18" charset="0"/>
                <a:ea typeface="微软雅黑" panose="020B0503020204020204" pitchFamily="34" charset="-122"/>
              </a:rPr>
              <a:t>I</a:t>
            </a:r>
            <a:r>
              <a:rPr lang="en-US" altLang="zh-CN" sz="2400" b="1" dirty="0" err="1">
                <a:latin typeface="Times New Roman" panose="02020603050405020304" pitchFamily="18" charset="0"/>
                <a:ea typeface="微软雅黑" panose="020B0503020204020204" pitchFamily="34" charset="-122"/>
              </a:rPr>
              <a:t>b</a:t>
            </a:r>
            <a:r>
              <a:rPr lang="en-US" altLang="zh-CN" sz="2400" b="1" dirty="0" err="1">
                <a:solidFill>
                  <a:srgbClr val="FF0000"/>
                </a:solidFill>
                <a:latin typeface="Times New Roman" panose="02020603050405020304" pitchFamily="18" charset="0"/>
                <a:ea typeface="微软雅黑" panose="020B0503020204020204" pitchFamily="34" charset="-122"/>
              </a:rPr>
              <a:t>i</a:t>
            </a:r>
            <a:r>
              <a:rPr lang="en-US" altLang="zh-CN" sz="2400" b="1" dirty="0">
                <a:latin typeface="Times New Roman" panose="02020603050405020304" pitchFamily="18" charset="0"/>
                <a:ea typeface="微软雅黑" panose="020B0503020204020204" pitchFamily="34" charset="-122"/>
              </a:rPr>
              <a:t>/</a:t>
            </a:r>
          </a:p>
          <a:p>
            <a:pPr>
              <a:lnSpc>
                <a:spcPts val="3600"/>
              </a:lnSpc>
            </a:pPr>
            <a:r>
              <a:rPr lang="en-US" altLang="zh-CN" sz="2400" b="1" dirty="0">
                <a:latin typeface="Times New Roman" panose="02020603050405020304" pitchFamily="18" charset="0"/>
                <a:ea typeface="微软雅黑" panose="020B0503020204020204" pitchFamily="34" charset="-122"/>
              </a:rPr>
              <a:t>/</a:t>
            </a:r>
            <a:r>
              <a:rPr lang="en-US" altLang="zh-CN" sz="3300" b="1" baseline="-25000" dirty="0">
                <a:latin typeface="Times New Roman" panose="02020603050405020304" pitchFamily="18" charset="0"/>
                <a:ea typeface="微软雅黑" panose="020B0503020204020204" pitchFamily="34" charset="-122"/>
              </a:rPr>
              <a:t>'</a:t>
            </a:r>
            <a:r>
              <a:rPr lang="en-US" altLang="zh-CN" sz="2400" b="1" dirty="0" err="1">
                <a:latin typeface="Times New Roman" panose="02020603050405020304" pitchFamily="18" charset="0"/>
                <a:ea typeface="微软雅黑" panose="020B0503020204020204" pitchFamily="34" charset="-122"/>
              </a:rPr>
              <a:t>s</a:t>
            </a:r>
            <a:r>
              <a:rPr lang="en-US" altLang="zh-CN" b="1" dirty="0" err="1">
                <a:solidFill>
                  <a:srgbClr val="FF0000"/>
                </a:solidFill>
                <a:latin typeface="Times New Roman" panose="02020603050405020304" pitchFamily="18" charset="0"/>
                <a:ea typeface="微软雅黑" panose="020B0503020204020204" pitchFamily="34" charset="-122"/>
              </a:rPr>
              <a:t>I</a:t>
            </a:r>
            <a:r>
              <a:rPr lang="en-US" altLang="zh-CN" sz="2400" b="1" dirty="0" err="1">
                <a:latin typeface="Times New Roman" panose="02020603050405020304" pitchFamily="18" charset="0"/>
                <a:ea typeface="微软雅黑" panose="020B0503020204020204" pitchFamily="34" charset="-122"/>
              </a:rPr>
              <a:t>tʃu'</a:t>
            </a:r>
            <a:r>
              <a:rPr lang="en-US" altLang="zh-CN" sz="2400" b="1" dirty="0" err="1">
                <a:solidFill>
                  <a:srgbClr val="FF0000"/>
                </a:solidFill>
                <a:latin typeface="Times New Roman" panose="02020603050405020304" pitchFamily="18" charset="0"/>
                <a:ea typeface="微软雅黑" panose="020B0503020204020204" pitchFamily="34" charset="-122"/>
              </a:rPr>
              <a:t>e</a:t>
            </a:r>
            <a:r>
              <a:rPr lang="en-US" altLang="zh-CN" b="1" dirty="0" err="1">
                <a:solidFill>
                  <a:srgbClr val="FF0000"/>
                </a:solidFill>
                <a:latin typeface="Times New Roman" panose="02020603050405020304" pitchFamily="18" charset="0"/>
                <a:ea typeface="微软雅黑" panose="020B0503020204020204" pitchFamily="34" charset="-122"/>
              </a:rPr>
              <a:t>I</a:t>
            </a:r>
            <a:r>
              <a:rPr lang="en-US" altLang="zh-CN" sz="2400" b="1" dirty="0" err="1">
                <a:latin typeface="Times New Roman" panose="02020603050405020304" pitchFamily="18" charset="0"/>
                <a:ea typeface="微软雅黑" panose="020B0503020204020204" pitchFamily="34" charset="-122"/>
              </a:rPr>
              <a:t>ʃn</a:t>
            </a:r>
            <a:r>
              <a:rPr lang="en-US" altLang="zh-CN" sz="2400" b="1" dirty="0">
                <a:latin typeface="Times New Roman" panose="02020603050405020304" pitchFamily="18" charset="0"/>
                <a:ea typeface="微软雅黑" panose="020B0503020204020204" pitchFamily="34" charset="-122"/>
              </a:rPr>
              <a:t>/</a:t>
            </a:r>
          </a:p>
          <a:p>
            <a:pPr>
              <a:lnSpc>
                <a:spcPts val="3600"/>
              </a:lnSpc>
            </a:pPr>
            <a:r>
              <a:rPr lang="en-US" altLang="zh-CN" sz="2400" b="1" dirty="0">
                <a:latin typeface="Times New Roman" panose="02020603050405020304" pitchFamily="18" charset="0"/>
                <a:ea typeface="微软雅黑" panose="020B0503020204020204" pitchFamily="34" charset="-122"/>
              </a:rPr>
              <a:t>/'</a:t>
            </a:r>
            <a:r>
              <a:rPr lang="en-US" altLang="zh-CN" sz="2400" b="1" dirty="0" err="1">
                <a:latin typeface="Times New Roman" panose="02020603050405020304" pitchFamily="18" charset="0"/>
                <a:ea typeface="微软雅黑" panose="020B0503020204020204" pitchFamily="34" charset="-122"/>
              </a:rPr>
              <a:t>s</a:t>
            </a:r>
            <a:r>
              <a:rPr lang="en-US" altLang="zh-CN" sz="2400" b="1" dirty="0" err="1">
                <a:solidFill>
                  <a:srgbClr val="FF0000"/>
                </a:solidFill>
                <a:latin typeface="Times New Roman" panose="02020603050405020304" pitchFamily="18" charset="0"/>
                <a:ea typeface="微软雅黑" panose="020B0503020204020204" pitchFamily="34" charset="-122"/>
              </a:rPr>
              <a:t>a</a:t>
            </a:r>
            <a:r>
              <a:rPr lang="en-US" altLang="zh-CN" b="1" dirty="0" err="1">
                <a:solidFill>
                  <a:srgbClr val="FF0000"/>
                </a:solidFill>
                <a:latin typeface="Times New Roman" panose="02020603050405020304" pitchFamily="18" charset="0"/>
                <a:ea typeface="微软雅黑" panose="020B0503020204020204" pitchFamily="34" charset="-122"/>
              </a:rPr>
              <a:t>I</a:t>
            </a:r>
            <a:r>
              <a:rPr lang="en-US" altLang="zh-CN" sz="2400" b="1" dirty="0" err="1">
                <a:solidFill>
                  <a:srgbClr val="FF0000"/>
                </a:solidFill>
                <a:latin typeface="Times New Roman" panose="02020603050405020304" pitchFamily="18" charset="0"/>
                <a:ea typeface="微软雅黑" panose="020B0503020204020204" pitchFamily="34" charset="-122"/>
              </a:rPr>
              <a:t>ə</a:t>
            </a:r>
            <a:r>
              <a:rPr lang="en-US" altLang="zh-CN" sz="2400" b="1" dirty="0" err="1">
                <a:latin typeface="Times New Roman" panose="02020603050405020304" pitchFamily="18" charset="0"/>
                <a:ea typeface="微软雅黑" panose="020B0503020204020204" pitchFamily="34" charset="-122"/>
              </a:rPr>
              <a:t>nt</a:t>
            </a:r>
            <a:r>
              <a:rPr lang="en-US" altLang="zh-CN" b="1" dirty="0" err="1">
                <a:solidFill>
                  <a:srgbClr val="FF0000"/>
                </a:solidFill>
                <a:latin typeface="Times New Roman" panose="02020603050405020304" pitchFamily="18" charset="0"/>
                <a:ea typeface="微软雅黑" panose="020B0503020204020204" pitchFamily="34" charset="-122"/>
              </a:rPr>
              <a:t>I</a:t>
            </a:r>
            <a:r>
              <a:rPr lang="en-US" altLang="zh-CN" sz="2400" b="1" dirty="0" err="1">
                <a:latin typeface="Times New Roman" panose="02020603050405020304" pitchFamily="18" charset="0"/>
                <a:ea typeface="微软雅黑" panose="020B0503020204020204" pitchFamily="34" charset="-122"/>
              </a:rPr>
              <a:t>st</a:t>
            </a:r>
            <a:r>
              <a:rPr lang="en-US" altLang="zh-CN" sz="2400" b="1" dirty="0">
                <a:latin typeface="Times New Roman" panose="02020603050405020304" pitchFamily="18" charset="0"/>
                <a:ea typeface="微软雅黑" panose="020B0503020204020204" pitchFamily="34" charset="-122"/>
              </a:rPr>
              <a:t>/</a:t>
            </a:r>
          </a:p>
          <a:p>
            <a:pPr>
              <a:lnSpc>
                <a:spcPts val="3600"/>
              </a:lnSpc>
            </a:pPr>
            <a:r>
              <a:rPr lang="en-US" altLang="zh-CN" sz="2400" b="1" dirty="0">
                <a:latin typeface="Times New Roman" panose="02020603050405020304" pitchFamily="18" charset="0"/>
                <a:ea typeface="微软雅黑" panose="020B0503020204020204" pitchFamily="34" charset="-122"/>
              </a:rPr>
              <a:t>/</a:t>
            </a:r>
            <a:r>
              <a:rPr lang="en-US" altLang="zh-CN" sz="2400" b="1" dirty="0" err="1">
                <a:latin typeface="Times New Roman" panose="02020603050405020304" pitchFamily="18" charset="0"/>
                <a:ea typeface="微软雅黑" panose="020B0503020204020204" pitchFamily="34" charset="-122"/>
              </a:rPr>
              <a:t>pr</a:t>
            </a:r>
            <a:r>
              <a:rPr lang="en-US" altLang="zh-CN" sz="2400" b="1" dirty="0" err="1">
                <a:solidFill>
                  <a:srgbClr val="FF0000"/>
                </a:solidFill>
                <a:latin typeface="Times New Roman" panose="02020603050405020304" pitchFamily="18" charset="0"/>
                <a:ea typeface="微软雅黑" panose="020B0503020204020204" pitchFamily="34" charset="-122"/>
              </a:rPr>
              <a:t>ə</a:t>
            </a:r>
            <a:r>
              <a:rPr lang="en-US" altLang="zh-CN" sz="2400" b="1" dirty="0" err="1">
                <a:latin typeface="Times New Roman" panose="02020603050405020304" pitchFamily="18" charset="0"/>
                <a:ea typeface="微软雅黑" panose="020B0503020204020204" pitchFamily="34" charset="-122"/>
              </a:rPr>
              <a:t>'dj</a:t>
            </a:r>
            <a:r>
              <a:rPr lang="en-US" altLang="zh-CN" sz="2400" b="1" dirty="0" err="1">
                <a:solidFill>
                  <a:srgbClr val="FF0000"/>
                </a:solidFill>
                <a:latin typeface="Times New Roman" panose="02020603050405020304" pitchFamily="18" charset="0"/>
                <a:ea typeface="微软雅黑" panose="020B0503020204020204" pitchFamily="34" charset="-122"/>
              </a:rPr>
              <a:t>u</a:t>
            </a:r>
            <a:r>
              <a:rPr lang="en-US" altLang="zh-CN" sz="2400" b="1" dirty="0" err="1">
                <a:latin typeface="Times New Roman" panose="02020603050405020304" pitchFamily="18" charset="0"/>
                <a:ea typeface="微软雅黑" panose="020B0503020204020204" pitchFamily="34" charset="-122"/>
              </a:rPr>
              <a:t>:s</a:t>
            </a:r>
            <a:r>
              <a:rPr lang="en-US" altLang="zh-CN" sz="2400" b="1" dirty="0">
                <a:latin typeface="Times New Roman" panose="02020603050405020304" pitchFamily="18" charset="0"/>
                <a:ea typeface="微软雅黑" panose="020B0503020204020204" pitchFamily="34" charset="-122"/>
              </a:rPr>
              <a:t>/</a:t>
            </a:r>
          </a:p>
          <a:p>
            <a:pPr>
              <a:lnSpc>
                <a:spcPts val="3600"/>
              </a:lnSpc>
            </a:pPr>
            <a:r>
              <a:rPr lang="en-US" altLang="zh-CN" sz="2400" b="1" dirty="0">
                <a:latin typeface="Times New Roman" panose="02020603050405020304" pitchFamily="18" charset="0"/>
                <a:ea typeface="微软雅黑" panose="020B0503020204020204" pitchFamily="34" charset="-122"/>
              </a:rPr>
              <a:t>/</a:t>
            </a:r>
            <a:r>
              <a:rPr lang="en-US" altLang="zh-CN" sz="3300" b="1" baseline="-25000" dirty="0">
                <a:latin typeface="Times New Roman" panose="02020603050405020304" pitchFamily="18" charset="0"/>
                <a:ea typeface="微软雅黑" panose="020B0503020204020204" pitchFamily="34" charset="-122"/>
              </a:rPr>
              <a:t>'</a:t>
            </a:r>
            <a:r>
              <a:rPr lang="en-US" altLang="zh-CN" sz="2400" b="1" dirty="0" err="1">
                <a:latin typeface="Times New Roman" panose="02020603050405020304" pitchFamily="18" charset="0"/>
                <a:ea typeface="微软雅黑" panose="020B0503020204020204" pitchFamily="34" charset="-122"/>
              </a:rPr>
              <a:t>s</a:t>
            </a:r>
            <a:r>
              <a:rPr lang="en-US" altLang="zh-CN" sz="2400" b="1" dirty="0" err="1">
                <a:solidFill>
                  <a:srgbClr val="FF0000"/>
                </a:solidFill>
                <a:latin typeface="Times New Roman" panose="02020603050405020304" pitchFamily="18" charset="0"/>
                <a:ea typeface="微软雅黑" panose="020B0503020204020204" pitchFamily="34" charset="-122"/>
              </a:rPr>
              <a:t>aʊ</a:t>
            </a:r>
            <a:r>
              <a:rPr lang="en-US" altLang="zh-CN" sz="2400" b="1" dirty="0" err="1">
                <a:latin typeface="Times New Roman" panose="02020603050405020304" pitchFamily="18" charset="0"/>
                <a:ea typeface="微软雅黑" panose="020B0503020204020204" pitchFamily="34" charset="-122"/>
              </a:rPr>
              <a:t>θ'w</a:t>
            </a:r>
            <a:r>
              <a:rPr lang="en-US" altLang="zh-CN" sz="2400" b="1" dirty="0" err="1">
                <a:solidFill>
                  <a:srgbClr val="FF0000"/>
                </a:solidFill>
                <a:latin typeface="Times New Roman" panose="02020603050405020304" pitchFamily="18" charset="0"/>
                <a:ea typeface="微软雅黑" panose="020B0503020204020204" pitchFamily="34" charset="-122"/>
              </a:rPr>
              <a:t>e</a:t>
            </a:r>
            <a:r>
              <a:rPr lang="en-US" altLang="zh-CN" sz="2400" b="1" dirty="0" err="1">
                <a:latin typeface="Times New Roman" panose="02020603050405020304" pitchFamily="18" charset="0"/>
                <a:ea typeface="微软雅黑" panose="020B0503020204020204" pitchFamily="34" charset="-122"/>
              </a:rPr>
              <a:t>st</a:t>
            </a:r>
            <a:r>
              <a:rPr lang="en-US" altLang="zh-CN" sz="2400" b="1" dirty="0">
                <a:latin typeface="Times New Roman" panose="02020603050405020304" pitchFamily="18" charset="0"/>
                <a:ea typeface="微软雅黑" panose="020B0503020204020204" pitchFamily="34" charset="-122"/>
              </a:rPr>
              <a:t>/</a:t>
            </a:r>
          </a:p>
          <a:p>
            <a:pPr>
              <a:lnSpc>
                <a:spcPts val="3600"/>
              </a:lnSpc>
            </a:pPr>
            <a:r>
              <a:rPr lang="zh-CN" altLang="en-US" sz="2400" b="1" dirty="0">
                <a:solidFill>
                  <a:schemeClr val="hlink"/>
                </a:solidFill>
                <a:latin typeface="Times New Roman" panose="02020603050405020304" pitchFamily="18" charset="0"/>
                <a:ea typeface="微软雅黑" panose="020B0503020204020204" pitchFamily="34" charset="-122"/>
              </a:rPr>
              <a:t>in order to </a:t>
            </a:r>
          </a:p>
          <a:p>
            <a:pPr>
              <a:lnSpc>
                <a:spcPts val="3600"/>
              </a:lnSpc>
            </a:pPr>
            <a:r>
              <a:rPr lang="en-US" altLang="zh-CN" sz="2400" b="1" dirty="0">
                <a:latin typeface="Times New Roman" panose="02020603050405020304" pitchFamily="18" charset="0"/>
                <a:ea typeface="微软雅黑" panose="020B0503020204020204" pitchFamily="34" charset="-122"/>
              </a:rPr>
              <a:t>/ '</a:t>
            </a:r>
            <a:r>
              <a:rPr lang="en-US" altLang="zh-CN" sz="2400" b="1" dirty="0" err="1">
                <a:latin typeface="Times New Roman" panose="02020603050405020304" pitchFamily="18" charset="0"/>
                <a:ea typeface="微软雅黑" panose="020B0503020204020204" pitchFamily="34" charset="-122"/>
              </a:rPr>
              <a:t>g</a:t>
            </a:r>
            <a:r>
              <a:rPr lang="en-US" altLang="zh-CN" sz="2400" b="1" dirty="0" err="1">
                <a:solidFill>
                  <a:srgbClr val="FF0000"/>
                </a:solidFill>
                <a:latin typeface="Times New Roman" panose="02020603050405020304" pitchFamily="18" charset="0"/>
                <a:ea typeface="微软雅黑" panose="020B0503020204020204" pitchFamily="34" charset="-122"/>
              </a:rPr>
              <a:t>ʌ</a:t>
            </a:r>
            <a:r>
              <a:rPr lang="en-US" altLang="zh-CN" sz="2400" b="1" dirty="0" err="1">
                <a:latin typeface="Times New Roman" panose="02020603050405020304" pitchFamily="18" charset="0"/>
                <a:ea typeface="微软雅黑" panose="020B0503020204020204" pitchFamily="34" charset="-122"/>
              </a:rPr>
              <a:t>vnm</a:t>
            </a:r>
            <a:r>
              <a:rPr lang="en-US" altLang="zh-CN" sz="2400" b="1" dirty="0" err="1">
                <a:solidFill>
                  <a:srgbClr val="FF0000"/>
                </a:solidFill>
                <a:latin typeface="Times New Roman" panose="02020603050405020304" pitchFamily="18" charset="0"/>
                <a:ea typeface="微软雅黑" panose="020B0503020204020204" pitchFamily="34" charset="-122"/>
              </a:rPr>
              <a:t>ə</a:t>
            </a:r>
            <a:r>
              <a:rPr lang="en-US" altLang="zh-CN" sz="2400" b="1" dirty="0" err="1">
                <a:latin typeface="Times New Roman" panose="02020603050405020304" pitchFamily="18" charset="0"/>
                <a:ea typeface="微软雅黑" panose="020B0503020204020204" pitchFamily="34" charset="-122"/>
              </a:rPr>
              <a:t>nt</a:t>
            </a:r>
            <a:r>
              <a:rPr lang="en-US" altLang="zh-CN" sz="2400" b="1" dirty="0">
                <a:latin typeface="Times New Roman" panose="02020603050405020304" pitchFamily="18" charset="0"/>
                <a:ea typeface="微软雅黑" panose="020B0503020204020204" pitchFamily="34" charset="-122"/>
              </a:rPr>
              <a:t> /</a:t>
            </a:r>
            <a:endParaRPr lang="en-US" altLang="zh-CN" sz="2400" b="1" dirty="0">
              <a:latin typeface="Times New Roman" panose="02020603050405020304" pitchFamily="18" charset="0"/>
              <a:cs typeface="Times New Roman" panose="02020603050405020304" pitchFamily="18" charset="0"/>
            </a:endParaRPr>
          </a:p>
        </p:txBody>
      </p:sp>
      <p:sp>
        <p:nvSpPr>
          <p:cNvPr id="27650" name="Text Box 7"/>
          <p:cNvSpPr/>
          <p:nvPr>
            <p:custDataLst>
              <p:tags r:id="rId2"/>
            </p:custDataLst>
          </p:nvPr>
        </p:nvSpPr>
        <p:spPr>
          <a:xfrm>
            <a:off x="4356497" y="1538288"/>
            <a:ext cx="1708547" cy="392906"/>
          </a:xfrm>
          <a:prstGeom prst="rect">
            <a:avLst/>
          </a:prstGeom>
          <a:noFill/>
          <a:ln>
            <a:noFill/>
            <a:miter lim="800000"/>
          </a:ln>
        </p:spPr>
        <p:txBody>
          <a:bodyPr wrap="none"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100" b="1" dirty="0">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研究；探讨</a:t>
            </a:r>
            <a:r>
              <a:rPr lang="en-US" altLang="zh-CN" sz="2100" b="1" i="1" dirty="0">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n</a:t>
            </a:r>
            <a:r>
              <a:rPr lang="en-US" altLang="zh-CN" sz="2100" b="1" dirty="0">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a:t>
            </a:r>
            <a:endParaRPr lang="en-US" altLang="zh-CN" sz="2100" b="1" dirty="0">
              <a:latin typeface="Times New Roman" panose="02020603050405020304" pitchFamily="18" charset="0"/>
              <a:ea typeface="微软雅黑" panose="020B0503020204020204" pitchFamily="34" charset="-122"/>
            </a:endParaRPr>
          </a:p>
        </p:txBody>
      </p:sp>
      <p:sp>
        <p:nvSpPr>
          <p:cNvPr id="27651" name="Text Box 8"/>
          <p:cNvSpPr/>
          <p:nvPr>
            <p:custDataLst>
              <p:tags r:id="rId3"/>
            </p:custDataLst>
          </p:nvPr>
        </p:nvSpPr>
        <p:spPr>
          <a:xfrm>
            <a:off x="6246019" y="1484710"/>
            <a:ext cx="1395413" cy="484584"/>
          </a:xfrm>
          <a:prstGeom prst="rect">
            <a:avLst/>
          </a:prstGeom>
          <a:noFill/>
          <a:ln>
            <a:noFill/>
            <a:miter lim="800000"/>
          </a:ln>
        </p:spPr>
        <p:txBody>
          <a:bodyPr wrap="none" lIns="68580" tIns="34290" rIns="68580" bIns="34290">
            <a:spAutoFit/>
          </a:bodyPr>
          <a:lstStyle/>
          <a:p>
            <a:r>
              <a:rPr lang="zh-CN" altLang="en-US" sz="2700" b="1">
                <a:solidFill>
                  <a:srgbClr val="0000FF"/>
                </a:solidFill>
                <a:latin typeface="Times New Roman" panose="02020603050405020304" pitchFamily="18" charset="0"/>
                <a:ea typeface="微软雅黑" panose="020B0503020204020204" pitchFamily="34" charset="-122"/>
              </a:rPr>
              <a:t>research</a:t>
            </a:r>
            <a:endParaRPr lang="zh-CN" altLang="en-US">
              <a:latin typeface="Times New Roman" panose="02020603050405020304" pitchFamily="18" charset="0"/>
              <a:ea typeface="微软雅黑" panose="020B0503020204020204" pitchFamily="34" charset="-122"/>
            </a:endParaRPr>
          </a:p>
        </p:txBody>
      </p:sp>
      <p:sp>
        <p:nvSpPr>
          <p:cNvPr id="27652" name="Text Box 9"/>
          <p:cNvSpPr/>
          <p:nvPr>
            <p:custDataLst>
              <p:tags r:id="rId4"/>
            </p:custDataLst>
          </p:nvPr>
        </p:nvSpPr>
        <p:spPr>
          <a:xfrm>
            <a:off x="4356497" y="2024063"/>
            <a:ext cx="1708547" cy="392906"/>
          </a:xfrm>
          <a:prstGeom prst="rect">
            <a:avLst/>
          </a:prstGeom>
          <a:noFill/>
          <a:ln>
            <a:noFill/>
            <a:miter lim="800000"/>
          </a:ln>
        </p:spPr>
        <p:txBody>
          <a:bodyPr wrap="none"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100" b="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婴儿；婴孩</a:t>
            </a:r>
            <a:r>
              <a:rPr lang="en-US" altLang="zh-CN" sz="2100" b="1" i="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n.</a:t>
            </a:r>
            <a:endParaRPr lang="en-US" altLang="zh-CN" sz="2100" b="1" i="1">
              <a:latin typeface="Times New Roman" panose="02020603050405020304" pitchFamily="18" charset="0"/>
              <a:ea typeface="微软雅黑" panose="020B0503020204020204" pitchFamily="34" charset="-122"/>
            </a:endParaRPr>
          </a:p>
        </p:txBody>
      </p:sp>
      <p:sp>
        <p:nvSpPr>
          <p:cNvPr id="27653" name="Text Box 10"/>
          <p:cNvSpPr/>
          <p:nvPr>
            <p:custDataLst>
              <p:tags r:id="rId5"/>
            </p:custDataLst>
          </p:nvPr>
        </p:nvSpPr>
        <p:spPr>
          <a:xfrm>
            <a:off x="6246019" y="1970485"/>
            <a:ext cx="869156" cy="484584"/>
          </a:xfrm>
          <a:prstGeom prst="rect">
            <a:avLst/>
          </a:prstGeom>
          <a:noFill/>
          <a:ln>
            <a:noFill/>
            <a:miter lim="800000"/>
          </a:ln>
        </p:spPr>
        <p:txBody>
          <a:bodyPr wrap="none" lIns="68580" tIns="34290" rIns="68580" bIns="34290">
            <a:spAutoFit/>
          </a:bodyPr>
          <a:lstStyle/>
          <a:p>
            <a:r>
              <a:rPr lang="zh-CN" altLang="en-US" sz="2700" b="1">
                <a:solidFill>
                  <a:srgbClr val="0000FF"/>
                </a:solidFill>
                <a:latin typeface="Times New Roman" panose="02020603050405020304" pitchFamily="18" charset="0"/>
                <a:ea typeface="微软雅黑" panose="020B0503020204020204" pitchFamily="34" charset="-122"/>
              </a:rPr>
              <a:t>baby</a:t>
            </a:r>
            <a:endParaRPr lang="zh-CN" altLang="en-US">
              <a:latin typeface="Times New Roman" panose="02020603050405020304" pitchFamily="18" charset="0"/>
              <a:ea typeface="微软雅黑" panose="020B0503020204020204" pitchFamily="34" charset="-122"/>
            </a:endParaRPr>
          </a:p>
        </p:txBody>
      </p:sp>
      <p:sp>
        <p:nvSpPr>
          <p:cNvPr id="27654" name="Text Box 11"/>
          <p:cNvSpPr/>
          <p:nvPr>
            <p:custDataLst>
              <p:tags r:id="rId6"/>
            </p:custDataLst>
          </p:nvPr>
        </p:nvSpPr>
        <p:spPr>
          <a:xfrm>
            <a:off x="4356497" y="2834879"/>
            <a:ext cx="2008584" cy="392906"/>
          </a:xfrm>
          <a:prstGeom prst="rect">
            <a:avLst/>
          </a:prstGeom>
          <a:noFill/>
          <a:ln>
            <a:noFill/>
            <a:miter lim="800000"/>
          </a:ln>
        </p:spPr>
        <p:txBody>
          <a:bodyPr lIns="68580" tIns="34290" rIns="68580" bIns="34290">
            <a:spAutoFit/>
          </a:bodyPr>
          <a:lstStyle/>
          <a:p>
            <a:r>
              <a:rPr lang="zh-CN" altLang="en-US" sz="2100" b="1">
                <a:latin typeface="Times New Roman" panose="02020603050405020304" pitchFamily="18" charset="0"/>
                <a:ea typeface="微软雅黑" panose="020B0503020204020204" pitchFamily="34" charset="-122"/>
              </a:rPr>
              <a:t>科学家</a:t>
            </a:r>
            <a:r>
              <a:rPr lang="en-US" altLang="zh-CN" sz="2100" b="1" i="1">
                <a:latin typeface="Times New Roman" panose="02020603050405020304" pitchFamily="18" charset="0"/>
                <a:ea typeface="微软雅黑" panose="020B0503020204020204" pitchFamily="34" charset="-122"/>
              </a:rPr>
              <a:t>n.</a:t>
            </a:r>
            <a:endParaRPr lang="en-US" altLang="zh-CN" sz="2100" b="1">
              <a:latin typeface="微软雅黑" panose="020B0503020204020204" pitchFamily="34" charset="-122"/>
              <a:ea typeface="微软雅黑" panose="020B0503020204020204" pitchFamily="34" charset="-122"/>
            </a:endParaRPr>
          </a:p>
        </p:txBody>
      </p:sp>
      <p:sp>
        <p:nvSpPr>
          <p:cNvPr id="27655" name="Text Box 12"/>
          <p:cNvSpPr/>
          <p:nvPr>
            <p:custDataLst>
              <p:tags r:id="rId7"/>
            </p:custDataLst>
          </p:nvPr>
        </p:nvSpPr>
        <p:spPr>
          <a:xfrm>
            <a:off x="6259117" y="3158729"/>
            <a:ext cx="1344215" cy="484584"/>
          </a:xfrm>
          <a:prstGeom prst="rect">
            <a:avLst/>
          </a:prstGeom>
          <a:noFill/>
          <a:ln>
            <a:noFill/>
            <a:miter lim="800000"/>
          </a:ln>
        </p:spPr>
        <p:txBody>
          <a:bodyPr wrap="none" lIns="68580" tIns="34290" rIns="68580" bIns="34290">
            <a:spAutoFit/>
          </a:bodyPr>
          <a:lstStyle/>
          <a:p>
            <a:r>
              <a:rPr lang="zh-CN" altLang="en-US" sz="2700" b="1">
                <a:solidFill>
                  <a:srgbClr val="0000FF"/>
                </a:solidFill>
                <a:latin typeface="Times New Roman" panose="02020603050405020304" pitchFamily="18" charset="0"/>
                <a:ea typeface="微软雅黑" panose="020B0503020204020204" pitchFamily="34" charset="-122"/>
              </a:rPr>
              <a:t>produce</a:t>
            </a:r>
            <a:endParaRPr lang="zh-CN" altLang="en-US">
              <a:latin typeface="Times New Roman" panose="02020603050405020304" pitchFamily="18" charset="0"/>
              <a:ea typeface="微软雅黑" panose="020B0503020204020204" pitchFamily="34" charset="-122"/>
            </a:endParaRPr>
          </a:p>
        </p:txBody>
      </p:sp>
      <p:sp>
        <p:nvSpPr>
          <p:cNvPr id="27656" name="Text Box 13"/>
          <p:cNvSpPr/>
          <p:nvPr>
            <p:custDataLst>
              <p:tags r:id="rId8"/>
            </p:custDataLst>
          </p:nvPr>
        </p:nvSpPr>
        <p:spPr>
          <a:xfrm>
            <a:off x="4356498" y="3265885"/>
            <a:ext cx="1721644" cy="389334"/>
          </a:xfrm>
          <a:prstGeom prst="rect">
            <a:avLst/>
          </a:prstGeom>
          <a:noFill/>
          <a:ln>
            <a:noFill/>
            <a:miter lim="800000"/>
          </a:ln>
        </p:spPr>
        <p:txBody>
          <a:bodyPr wrap="none"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100" b="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生育；繁殖</a:t>
            </a:r>
            <a:r>
              <a:rPr lang="en-US" altLang="zh-CN" sz="2100" b="1" i="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v. </a:t>
            </a:r>
            <a:endParaRPr lang="en-US" altLang="zh-CN" sz="2100" b="1" i="1">
              <a:latin typeface="Times New Roman" panose="02020603050405020304" pitchFamily="18" charset="0"/>
              <a:ea typeface="微软雅黑" panose="020B0503020204020204" pitchFamily="34" charset="-122"/>
            </a:endParaRPr>
          </a:p>
        </p:txBody>
      </p:sp>
      <p:sp>
        <p:nvSpPr>
          <p:cNvPr id="27657" name="Text Box 4"/>
          <p:cNvSpPr/>
          <p:nvPr>
            <p:custDataLst>
              <p:tags r:id="rId9"/>
            </p:custDataLst>
          </p:nvPr>
        </p:nvSpPr>
        <p:spPr>
          <a:xfrm>
            <a:off x="4194572" y="3698082"/>
            <a:ext cx="2218134" cy="392906"/>
          </a:xfrm>
          <a:prstGeom prst="rect">
            <a:avLst/>
          </a:prstGeom>
          <a:noFill/>
          <a:ln>
            <a:noFill/>
            <a:miter lim="800000"/>
          </a:ln>
        </p:spPr>
        <p:txBody>
          <a:bodyPr wrap="none"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100" b="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西南</a:t>
            </a:r>
            <a:r>
              <a:rPr lang="en-US" altLang="zh-CN" sz="2100" b="1" i="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 </a:t>
            </a:r>
            <a:r>
              <a:rPr sz="2100" b="1" i="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n</a:t>
            </a:r>
            <a:r>
              <a:rPr lang="en-US" altLang="zh-CN" sz="2100" b="1" i="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a:t>
            </a:r>
            <a:r>
              <a:rPr sz="2100" b="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西南的adj.</a:t>
            </a:r>
            <a:endParaRPr sz="2100" b="1">
              <a:latin typeface="Times New Roman" panose="02020603050405020304" pitchFamily="18" charset="0"/>
              <a:ea typeface="微软雅黑" panose="020B0503020204020204" pitchFamily="34" charset="-122"/>
            </a:endParaRPr>
          </a:p>
        </p:txBody>
      </p:sp>
      <p:sp>
        <p:nvSpPr>
          <p:cNvPr id="27658" name="Text Box 5"/>
          <p:cNvSpPr/>
          <p:nvPr>
            <p:custDataLst>
              <p:tags r:id="rId10"/>
            </p:custDataLst>
          </p:nvPr>
        </p:nvSpPr>
        <p:spPr>
          <a:xfrm>
            <a:off x="6246019" y="2780110"/>
            <a:ext cx="1331119" cy="484584"/>
          </a:xfrm>
          <a:prstGeom prst="rect">
            <a:avLst/>
          </a:prstGeom>
          <a:noFill/>
          <a:ln>
            <a:noFill/>
            <a:miter lim="800000"/>
          </a:ln>
        </p:spPr>
        <p:txBody>
          <a:bodyPr wrap="none" lIns="68580" tIns="34290" rIns="68580" bIns="34290">
            <a:spAutoFit/>
          </a:bodyPr>
          <a:lstStyle/>
          <a:p>
            <a:r>
              <a:rPr lang="zh-CN" altLang="en-US" sz="2700" b="1">
                <a:solidFill>
                  <a:srgbClr val="0000FF"/>
                </a:solidFill>
                <a:latin typeface="Times New Roman" panose="02020603050405020304" pitchFamily="18" charset="0"/>
                <a:ea typeface="微软雅黑" panose="020B0503020204020204" pitchFamily="34" charset="-122"/>
              </a:rPr>
              <a:t>scientist</a:t>
            </a:r>
            <a:endParaRPr lang="zh-CN" altLang="en-US">
              <a:latin typeface="Times New Roman" panose="02020603050405020304" pitchFamily="18" charset="0"/>
              <a:ea typeface="微软雅黑" panose="020B0503020204020204" pitchFamily="34" charset="-122"/>
            </a:endParaRPr>
          </a:p>
        </p:txBody>
      </p:sp>
      <p:sp>
        <p:nvSpPr>
          <p:cNvPr id="27659" name="Text Box 6"/>
          <p:cNvSpPr/>
          <p:nvPr>
            <p:custDataLst>
              <p:tags r:id="rId11"/>
            </p:custDataLst>
          </p:nvPr>
        </p:nvSpPr>
        <p:spPr>
          <a:xfrm>
            <a:off x="4410075" y="4130279"/>
            <a:ext cx="2753916" cy="392906"/>
          </a:xfrm>
          <a:prstGeom prst="rect">
            <a:avLst/>
          </a:prstGeom>
          <a:noFill/>
          <a:ln>
            <a:noFill/>
            <a:miter lim="800000"/>
          </a:ln>
        </p:spPr>
        <p:txBody>
          <a:bodyPr lIns="68580" tIns="34290" rIns="68580" bIns="34290">
            <a:spAutoFit/>
          </a:bodyPr>
          <a:lstStyle/>
          <a:p>
            <a:r>
              <a:rPr lang="zh-CN" altLang="en-US" sz="2100" b="1">
                <a:latin typeface="微软雅黑" panose="020B0503020204020204" pitchFamily="34" charset="-122"/>
                <a:ea typeface="微软雅黑" panose="020B0503020204020204" pitchFamily="34" charset="-122"/>
              </a:rPr>
              <a:t>为了</a:t>
            </a:r>
            <a:endParaRPr lang="zh-CN" altLang="en-US" sz="2100" b="1" i="1">
              <a:latin typeface="Times New Roman" panose="02020603050405020304" pitchFamily="18" charset="0"/>
              <a:ea typeface="微软雅黑" panose="020B0503020204020204" pitchFamily="34" charset="-122"/>
            </a:endParaRPr>
          </a:p>
        </p:txBody>
      </p:sp>
      <p:sp>
        <p:nvSpPr>
          <p:cNvPr id="27660" name="Text Box 7"/>
          <p:cNvSpPr/>
          <p:nvPr>
            <p:custDataLst>
              <p:tags r:id="rId12"/>
            </p:custDataLst>
          </p:nvPr>
        </p:nvSpPr>
        <p:spPr>
          <a:xfrm>
            <a:off x="6246019" y="3632597"/>
            <a:ext cx="1600200" cy="484584"/>
          </a:xfrm>
          <a:prstGeom prst="rect">
            <a:avLst/>
          </a:prstGeom>
          <a:noFill/>
          <a:ln>
            <a:noFill/>
            <a:miter lim="800000"/>
          </a:ln>
        </p:spPr>
        <p:txBody>
          <a:bodyPr wrap="none" lIns="68580" tIns="34290" rIns="68580" bIns="34290">
            <a:spAutoFit/>
          </a:bodyPr>
          <a:lstStyle/>
          <a:p>
            <a:r>
              <a:rPr lang="zh-CN" altLang="en-US" sz="2700" b="1">
                <a:solidFill>
                  <a:srgbClr val="0000FF"/>
                </a:solidFill>
                <a:latin typeface="Times New Roman" panose="02020603050405020304" pitchFamily="18" charset="0"/>
                <a:ea typeface="微软雅黑" panose="020B0503020204020204" pitchFamily="34" charset="-122"/>
              </a:rPr>
              <a:t>southwest</a:t>
            </a:r>
            <a:endParaRPr lang="zh-CN" altLang="en-US">
              <a:latin typeface="Times New Roman" panose="02020603050405020304" pitchFamily="18" charset="0"/>
              <a:ea typeface="微软雅黑" panose="020B0503020204020204" pitchFamily="34" charset="-122"/>
            </a:endParaRPr>
          </a:p>
        </p:txBody>
      </p:sp>
      <p:sp>
        <p:nvSpPr>
          <p:cNvPr id="64526" name="TextBox 1"/>
          <p:cNvSpPr>
            <a:spLocks noChangeArrowheads="1"/>
          </p:cNvSpPr>
          <p:nvPr>
            <p:custDataLst>
              <p:tags r:id="rId13"/>
            </p:custDataLst>
          </p:nvPr>
        </p:nvSpPr>
        <p:spPr bwMode="auto">
          <a:xfrm>
            <a:off x="2465785" y="835819"/>
            <a:ext cx="3537108" cy="4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r>
              <a:rPr lang="en-US" altLang="zh-CN" sz="2700" b="1">
                <a:solidFill>
                  <a:srgbClr val="000099"/>
                </a:solidFill>
                <a:latin typeface="Times New Roman" panose="02020603050405020304" pitchFamily="18" charset="0"/>
                <a:ea typeface="微软雅黑" panose="020B0503020204020204" pitchFamily="34" charset="-122"/>
              </a:rPr>
              <a:t>Words and expressions</a:t>
            </a:r>
          </a:p>
        </p:txBody>
      </p:sp>
      <p:sp>
        <p:nvSpPr>
          <p:cNvPr id="27662" name="Text Box 14"/>
          <p:cNvSpPr/>
          <p:nvPr>
            <p:custDataLst>
              <p:tags r:id="rId14"/>
            </p:custDataLst>
          </p:nvPr>
        </p:nvSpPr>
        <p:spPr>
          <a:xfrm>
            <a:off x="6084094" y="4508897"/>
            <a:ext cx="1908572" cy="484584"/>
          </a:xfrm>
          <a:prstGeom prst="rect">
            <a:avLst/>
          </a:prstGeom>
          <a:noFill/>
          <a:ln>
            <a:noFill/>
            <a:miter lim="800000"/>
          </a:ln>
        </p:spPr>
        <p:txBody>
          <a:bodyPr wrap="none" lIns="68580" tIns="34290" rIns="68580" bIns="34290">
            <a:spAutoFit/>
          </a:bodyPr>
          <a:lstStyle/>
          <a:p>
            <a:r>
              <a:rPr lang="zh-CN" altLang="en-US" sz="2700" b="1">
                <a:solidFill>
                  <a:srgbClr val="0000FF"/>
                </a:solidFill>
                <a:latin typeface="Times New Roman" panose="02020603050405020304" pitchFamily="18" charset="0"/>
                <a:ea typeface="微软雅黑" panose="020B0503020204020204" pitchFamily="34" charset="-122"/>
              </a:rPr>
              <a:t>government</a:t>
            </a:r>
            <a:endParaRPr lang="zh-CN" altLang="en-US">
              <a:latin typeface="Times New Roman" panose="02020603050405020304" pitchFamily="18" charset="0"/>
              <a:ea typeface="微软雅黑" panose="020B0503020204020204" pitchFamily="34" charset="-122"/>
            </a:endParaRPr>
          </a:p>
        </p:txBody>
      </p:sp>
      <p:sp>
        <p:nvSpPr>
          <p:cNvPr id="27663" name="Text Box 11"/>
          <p:cNvSpPr/>
          <p:nvPr>
            <p:custDataLst>
              <p:tags r:id="rId15"/>
            </p:custDataLst>
          </p:nvPr>
        </p:nvSpPr>
        <p:spPr>
          <a:xfrm>
            <a:off x="4356497" y="2456260"/>
            <a:ext cx="2008584" cy="392906"/>
          </a:xfrm>
          <a:prstGeom prst="rect">
            <a:avLst/>
          </a:prstGeom>
          <a:noFill/>
          <a:ln>
            <a:noFill/>
            <a:miter lim="800000"/>
          </a:ln>
        </p:spPr>
        <p:txBody>
          <a:bodyPr lIns="68580" tIns="34290" rIns="68580" bIns="34290">
            <a:spAutoFit/>
          </a:bodyPr>
          <a:lstStyle/>
          <a:p>
            <a:r>
              <a:rPr lang="zh-CN" altLang="en-US" sz="2100" b="1">
                <a:latin typeface="Times New Roman" panose="02020603050405020304" pitchFamily="18" charset="0"/>
                <a:ea typeface="微软雅黑" panose="020B0503020204020204" pitchFamily="34" charset="-122"/>
              </a:rPr>
              <a:t>形势，情况</a:t>
            </a:r>
            <a:r>
              <a:rPr lang="en-US" altLang="zh-CN" sz="2100" b="1" i="1">
                <a:latin typeface="Times New Roman" panose="02020603050405020304" pitchFamily="18" charset="0"/>
                <a:ea typeface="微软雅黑" panose="020B0503020204020204" pitchFamily="34" charset="-122"/>
              </a:rPr>
              <a:t>n</a:t>
            </a:r>
            <a:r>
              <a:rPr lang="en-US" altLang="zh-CN" sz="2100" b="1">
                <a:latin typeface="Times New Roman" panose="02020603050405020304" pitchFamily="18" charset="0"/>
                <a:ea typeface="微软雅黑" panose="020B0503020204020204" pitchFamily="34" charset="-122"/>
              </a:rPr>
              <a:t>.</a:t>
            </a:r>
            <a:endParaRPr lang="en-US" altLang="zh-CN" sz="2100" b="1">
              <a:latin typeface="微软雅黑" panose="020B0503020204020204" pitchFamily="34" charset="-122"/>
              <a:ea typeface="微软雅黑" panose="020B0503020204020204" pitchFamily="34" charset="-122"/>
            </a:endParaRPr>
          </a:p>
        </p:txBody>
      </p:sp>
      <p:sp>
        <p:nvSpPr>
          <p:cNvPr id="27664" name="Text Box 10"/>
          <p:cNvSpPr/>
          <p:nvPr>
            <p:custDataLst>
              <p:tags r:id="rId16"/>
            </p:custDataLst>
          </p:nvPr>
        </p:nvSpPr>
        <p:spPr>
          <a:xfrm>
            <a:off x="6246019" y="2347913"/>
            <a:ext cx="1427560" cy="484585"/>
          </a:xfrm>
          <a:prstGeom prst="rect">
            <a:avLst/>
          </a:prstGeom>
          <a:noFill/>
          <a:ln>
            <a:noFill/>
            <a:miter lim="800000"/>
          </a:ln>
        </p:spPr>
        <p:txBody>
          <a:bodyPr wrap="none" lIns="68580" tIns="34290" rIns="68580" bIns="34290">
            <a:spAutoFit/>
          </a:bodyPr>
          <a:lstStyle/>
          <a:p>
            <a:r>
              <a:rPr lang="zh-CN" altLang="en-US" sz="2700" b="1">
                <a:solidFill>
                  <a:srgbClr val="0000FF"/>
                </a:solidFill>
                <a:latin typeface="Times New Roman" panose="02020603050405020304" pitchFamily="18" charset="0"/>
                <a:ea typeface="微软雅黑" panose="020B0503020204020204" pitchFamily="34" charset="-122"/>
              </a:rPr>
              <a:t>situation</a:t>
            </a:r>
            <a:endParaRPr lang="zh-CN" altLang="en-US">
              <a:latin typeface="Times New Roman" panose="02020603050405020304" pitchFamily="18" charset="0"/>
              <a:ea typeface="微软雅黑" panose="020B0503020204020204" pitchFamily="34" charset="-122"/>
            </a:endParaRPr>
          </a:p>
        </p:txBody>
      </p:sp>
      <p:sp>
        <p:nvSpPr>
          <p:cNvPr id="27665" name="Text Box 4"/>
          <p:cNvSpPr/>
          <p:nvPr>
            <p:custDataLst>
              <p:tags r:id="rId17"/>
            </p:custDataLst>
          </p:nvPr>
        </p:nvSpPr>
        <p:spPr>
          <a:xfrm>
            <a:off x="4410075" y="4616054"/>
            <a:ext cx="2970610" cy="389334"/>
          </a:xfrm>
          <a:prstGeom prst="rect">
            <a:avLst/>
          </a:prstGeom>
          <a:noFill/>
          <a:ln>
            <a:noFill/>
            <a:miter lim="800000"/>
          </a:ln>
        </p:spPr>
        <p:txBody>
          <a:bodyPr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100" b="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政府</a:t>
            </a:r>
            <a:r>
              <a:rPr lang="en-US" altLang="zh-CN" sz="2100" b="1" i="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n</a:t>
            </a:r>
            <a:r>
              <a:rPr lang="en-US" altLang="zh-CN" sz="2100" b="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a:t>
            </a:r>
            <a:endParaRPr lang="en-US" altLang="zh-CN" sz="2100" b="1">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wipe(left)">
                                      <p:cBhvr>
                                        <p:cTn id="7" dur="500" fill="hold"/>
                                        <p:tgtEl>
                                          <p:spTgt spid="276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650"/>
                                        </p:tgtEl>
                                        <p:attrNameLst>
                                          <p:attrName>style.visibility</p:attrName>
                                        </p:attrNameLst>
                                      </p:cBhvr>
                                      <p:to>
                                        <p:strVal val="visible"/>
                                      </p:to>
                                    </p:set>
                                    <p:anim calcmode="lin" valueType="num">
                                      <p:cBhvr additive="base">
                                        <p:cTn id="12" dur="500" fill="hold"/>
                                        <p:tgtEl>
                                          <p:spTgt spid="27650"/>
                                        </p:tgtEl>
                                        <p:attrNameLst>
                                          <p:attrName>ppt_x</p:attrName>
                                        </p:attrNameLst>
                                      </p:cBhvr>
                                      <p:tavLst>
                                        <p:tav tm="0">
                                          <p:val>
                                            <p:strVal val="#ppt_x"/>
                                          </p:val>
                                        </p:tav>
                                        <p:tav tm="100000">
                                          <p:val>
                                            <p:strVal val="#ppt_x"/>
                                          </p:val>
                                        </p:tav>
                                      </p:tavLst>
                                    </p:anim>
                                    <p:anim calcmode="lin" valueType="num">
                                      <p:cBhvr additive="base">
                                        <p:cTn id="13" dur="500" fill="hold"/>
                                        <p:tgtEl>
                                          <p:spTgt spid="2765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7651"/>
                                        </p:tgtEl>
                                        <p:attrNameLst>
                                          <p:attrName>style.visibility</p:attrName>
                                        </p:attrNameLst>
                                      </p:cBhvr>
                                      <p:to>
                                        <p:strVal val="visible"/>
                                      </p:to>
                                    </p:set>
                                    <p:anim calcmode="lin" valueType="num">
                                      <p:cBhvr additive="base">
                                        <p:cTn id="16" dur="500" fill="hold"/>
                                        <p:tgtEl>
                                          <p:spTgt spid="27651"/>
                                        </p:tgtEl>
                                        <p:attrNameLst>
                                          <p:attrName>ppt_x</p:attrName>
                                        </p:attrNameLst>
                                      </p:cBhvr>
                                      <p:tavLst>
                                        <p:tav tm="0">
                                          <p:val>
                                            <p:strVal val="#ppt_x"/>
                                          </p:val>
                                        </p:tav>
                                        <p:tav tm="100000">
                                          <p:val>
                                            <p:strVal val="#ppt_x"/>
                                          </p:val>
                                        </p:tav>
                                      </p:tavLst>
                                    </p:anim>
                                    <p:anim calcmode="lin" valueType="num">
                                      <p:cBhvr additive="base">
                                        <p:cTn id="17"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7652"/>
                                        </p:tgtEl>
                                        <p:attrNameLst>
                                          <p:attrName>style.visibility</p:attrName>
                                        </p:attrNameLst>
                                      </p:cBhvr>
                                      <p:to>
                                        <p:strVal val="visible"/>
                                      </p:to>
                                    </p:set>
                                    <p:anim calcmode="lin" valueType="num">
                                      <p:cBhvr additive="base">
                                        <p:cTn id="22" dur="500" fill="hold"/>
                                        <p:tgtEl>
                                          <p:spTgt spid="27652"/>
                                        </p:tgtEl>
                                        <p:attrNameLst>
                                          <p:attrName>ppt_x</p:attrName>
                                        </p:attrNameLst>
                                      </p:cBhvr>
                                      <p:tavLst>
                                        <p:tav tm="0">
                                          <p:val>
                                            <p:strVal val="#ppt_x"/>
                                          </p:val>
                                        </p:tav>
                                        <p:tav tm="100000">
                                          <p:val>
                                            <p:strVal val="#ppt_x"/>
                                          </p:val>
                                        </p:tav>
                                      </p:tavLst>
                                    </p:anim>
                                    <p:anim calcmode="lin" valueType="num">
                                      <p:cBhvr additive="base">
                                        <p:cTn id="23" dur="500" fill="hold"/>
                                        <p:tgtEl>
                                          <p:spTgt spid="2765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7653"/>
                                        </p:tgtEl>
                                        <p:attrNameLst>
                                          <p:attrName>style.visibility</p:attrName>
                                        </p:attrNameLst>
                                      </p:cBhvr>
                                      <p:to>
                                        <p:strVal val="visible"/>
                                      </p:to>
                                    </p:set>
                                    <p:anim calcmode="lin" valueType="num">
                                      <p:cBhvr additive="base">
                                        <p:cTn id="26" dur="500" fill="hold"/>
                                        <p:tgtEl>
                                          <p:spTgt spid="27653"/>
                                        </p:tgtEl>
                                        <p:attrNameLst>
                                          <p:attrName>ppt_x</p:attrName>
                                        </p:attrNameLst>
                                      </p:cBhvr>
                                      <p:tavLst>
                                        <p:tav tm="0">
                                          <p:val>
                                            <p:strVal val="#ppt_x"/>
                                          </p:val>
                                        </p:tav>
                                        <p:tav tm="100000">
                                          <p:val>
                                            <p:strVal val="#ppt_x"/>
                                          </p:val>
                                        </p:tav>
                                      </p:tavLst>
                                    </p:anim>
                                    <p:anim calcmode="lin" valueType="num">
                                      <p:cBhvr additive="base">
                                        <p:cTn id="27"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7663"/>
                                        </p:tgtEl>
                                        <p:attrNameLst>
                                          <p:attrName>style.visibility</p:attrName>
                                        </p:attrNameLst>
                                      </p:cBhvr>
                                      <p:to>
                                        <p:strVal val="visible"/>
                                      </p:to>
                                    </p:set>
                                    <p:anim calcmode="lin" valueType="num">
                                      <p:cBhvr additive="base">
                                        <p:cTn id="32" dur="500" fill="hold"/>
                                        <p:tgtEl>
                                          <p:spTgt spid="27663"/>
                                        </p:tgtEl>
                                        <p:attrNameLst>
                                          <p:attrName>ppt_x</p:attrName>
                                        </p:attrNameLst>
                                      </p:cBhvr>
                                      <p:tavLst>
                                        <p:tav tm="0">
                                          <p:val>
                                            <p:strVal val="#ppt_x"/>
                                          </p:val>
                                        </p:tav>
                                        <p:tav tm="100000">
                                          <p:val>
                                            <p:strVal val="#ppt_x"/>
                                          </p:val>
                                        </p:tav>
                                      </p:tavLst>
                                    </p:anim>
                                    <p:anim calcmode="lin" valueType="num">
                                      <p:cBhvr additive="base">
                                        <p:cTn id="33" dur="500" fill="hold"/>
                                        <p:tgtEl>
                                          <p:spTgt spid="2766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7664"/>
                                        </p:tgtEl>
                                        <p:attrNameLst>
                                          <p:attrName>style.visibility</p:attrName>
                                        </p:attrNameLst>
                                      </p:cBhvr>
                                      <p:to>
                                        <p:strVal val="visible"/>
                                      </p:to>
                                    </p:set>
                                    <p:anim calcmode="lin" valueType="num">
                                      <p:cBhvr additive="base">
                                        <p:cTn id="36" dur="500" fill="hold"/>
                                        <p:tgtEl>
                                          <p:spTgt spid="27664"/>
                                        </p:tgtEl>
                                        <p:attrNameLst>
                                          <p:attrName>ppt_x</p:attrName>
                                        </p:attrNameLst>
                                      </p:cBhvr>
                                      <p:tavLst>
                                        <p:tav tm="0">
                                          <p:val>
                                            <p:strVal val="#ppt_x"/>
                                          </p:val>
                                        </p:tav>
                                        <p:tav tm="100000">
                                          <p:val>
                                            <p:strVal val="#ppt_x"/>
                                          </p:val>
                                        </p:tav>
                                      </p:tavLst>
                                    </p:anim>
                                    <p:anim calcmode="lin" valueType="num">
                                      <p:cBhvr additive="base">
                                        <p:cTn id="37" dur="500" fill="hold"/>
                                        <p:tgtEl>
                                          <p:spTgt spid="2766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7654"/>
                                        </p:tgtEl>
                                        <p:attrNameLst>
                                          <p:attrName>style.visibility</p:attrName>
                                        </p:attrNameLst>
                                      </p:cBhvr>
                                      <p:to>
                                        <p:strVal val="visible"/>
                                      </p:to>
                                    </p:set>
                                    <p:anim calcmode="lin" valueType="num">
                                      <p:cBhvr additive="base">
                                        <p:cTn id="42" dur="500" fill="hold"/>
                                        <p:tgtEl>
                                          <p:spTgt spid="27654"/>
                                        </p:tgtEl>
                                        <p:attrNameLst>
                                          <p:attrName>ppt_x</p:attrName>
                                        </p:attrNameLst>
                                      </p:cBhvr>
                                      <p:tavLst>
                                        <p:tav tm="0">
                                          <p:val>
                                            <p:strVal val="#ppt_x"/>
                                          </p:val>
                                        </p:tav>
                                        <p:tav tm="100000">
                                          <p:val>
                                            <p:strVal val="#ppt_x"/>
                                          </p:val>
                                        </p:tav>
                                      </p:tavLst>
                                    </p:anim>
                                    <p:anim calcmode="lin" valueType="num">
                                      <p:cBhvr additive="base">
                                        <p:cTn id="43" dur="500" fill="hold"/>
                                        <p:tgtEl>
                                          <p:spTgt spid="2765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7658"/>
                                        </p:tgtEl>
                                        <p:attrNameLst>
                                          <p:attrName>style.visibility</p:attrName>
                                        </p:attrNameLst>
                                      </p:cBhvr>
                                      <p:to>
                                        <p:strVal val="visible"/>
                                      </p:to>
                                    </p:set>
                                    <p:anim calcmode="lin" valueType="num">
                                      <p:cBhvr additive="base">
                                        <p:cTn id="46" dur="500" fill="hold"/>
                                        <p:tgtEl>
                                          <p:spTgt spid="27658"/>
                                        </p:tgtEl>
                                        <p:attrNameLst>
                                          <p:attrName>ppt_x</p:attrName>
                                        </p:attrNameLst>
                                      </p:cBhvr>
                                      <p:tavLst>
                                        <p:tav tm="0">
                                          <p:val>
                                            <p:strVal val="#ppt_x"/>
                                          </p:val>
                                        </p:tav>
                                        <p:tav tm="100000">
                                          <p:val>
                                            <p:strVal val="#ppt_x"/>
                                          </p:val>
                                        </p:tav>
                                      </p:tavLst>
                                    </p:anim>
                                    <p:anim calcmode="lin" valueType="num">
                                      <p:cBhvr additive="base">
                                        <p:cTn id="47" dur="500" fill="hold"/>
                                        <p:tgtEl>
                                          <p:spTgt spid="2765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7656"/>
                                        </p:tgtEl>
                                        <p:attrNameLst>
                                          <p:attrName>style.visibility</p:attrName>
                                        </p:attrNameLst>
                                      </p:cBhvr>
                                      <p:to>
                                        <p:strVal val="visible"/>
                                      </p:to>
                                    </p:set>
                                    <p:anim calcmode="lin" valueType="num">
                                      <p:cBhvr additive="base">
                                        <p:cTn id="52" dur="500" fill="hold"/>
                                        <p:tgtEl>
                                          <p:spTgt spid="27656"/>
                                        </p:tgtEl>
                                        <p:attrNameLst>
                                          <p:attrName>ppt_x</p:attrName>
                                        </p:attrNameLst>
                                      </p:cBhvr>
                                      <p:tavLst>
                                        <p:tav tm="0">
                                          <p:val>
                                            <p:strVal val="#ppt_x"/>
                                          </p:val>
                                        </p:tav>
                                        <p:tav tm="100000">
                                          <p:val>
                                            <p:strVal val="#ppt_x"/>
                                          </p:val>
                                        </p:tav>
                                      </p:tavLst>
                                    </p:anim>
                                    <p:anim calcmode="lin" valueType="num">
                                      <p:cBhvr additive="base">
                                        <p:cTn id="53" dur="500" fill="hold"/>
                                        <p:tgtEl>
                                          <p:spTgt spid="27656"/>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7655"/>
                                        </p:tgtEl>
                                        <p:attrNameLst>
                                          <p:attrName>style.visibility</p:attrName>
                                        </p:attrNameLst>
                                      </p:cBhvr>
                                      <p:to>
                                        <p:strVal val="visible"/>
                                      </p:to>
                                    </p:set>
                                    <p:anim calcmode="lin" valueType="num">
                                      <p:cBhvr additive="base">
                                        <p:cTn id="56" dur="500" fill="hold"/>
                                        <p:tgtEl>
                                          <p:spTgt spid="27655"/>
                                        </p:tgtEl>
                                        <p:attrNameLst>
                                          <p:attrName>ppt_x</p:attrName>
                                        </p:attrNameLst>
                                      </p:cBhvr>
                                      <p:tavLst>
                                        <p:tav tm="0">
                                          <p:val>
                                            <p:strVal val="#ppt_x"/>
                                          </p:val>
                                        </p:tav>
                                        <p:tav tm="100000">
                                          <p:val>
                                            <p:strVal val="#ppt_x"/>
                                          </p:val>
                                        </p:tav>
                                      </p:tavLst>
                                    </p:anim>
                                    <p:anim calcmode="lin" valueType="num">
                                      <p:cBhvr additive="base">
                                        <p:cTn id="57"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7657"/>
                                        </p:tgtEl>
                                        <p:attrNameLst>
                                          <p:attrName>style.visibility</p:attrName>
                                        </p:attrNameLst>
                                      </p:cBhvr>
                                      <p:to>
                                        <p:strVal val="visible"/>
                                      </p:to>
                                    </p:set>
                                    <p:anim calcmode="lin" valueType="num">
                                      <p:cBhvr additive="base">
                                        <p:cTn id="62" dur="500" fill="hold"/>
                                        <p:tgtEl>
                                          <p:spTgt spid="27657"/>
                                        </p:tgtEl>
                                        <p:attrNameLst>
                                          <p:attrName>ppt_x</p:attrName>
                                        </p:attrNameLst>
                                      </p:cBhvr>
                                      <p:tavLst>
                                        <p:tav tm="0">
                                          <p:val>
                                            <p:strVal val="#ppt_x"/>
                                          </p:val>
                                        </p:tav>
                                        <p:tav tm="100000">
                                          <p:val>
                                            <p:strVal val="#ppt_x"/>
                                          </p:val>
                                        </p:tav>
                                      </p:tavLst>
                                    </p:anim>
                                    <p:anim calcmode="lin" valueType="num">
                                      <p:cBhvr additive="base">
                                        <p:cTn id="63" dur="500" fill="hold"/>
                                        <p:tgtEl>
                                          <p:spTgt spid="27657"/>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7660"/>
                                        </p:tgtEl>
                                        <p:attrNameLst>
                                          <p:attrName>style.visibility</p:attrName>
                                        </p:attrNameLst>
                                      </p:cBhvr>
                                      <p:to>
                                        <p:strVal val="visible"/>
                                      </p:to>
                                    </p:set>
                                    <p:anim calcmode="lin" valueType="num">
                                      <p:cBhvr additive="base">
                                        <p:cTn id="66" dur="500" fill="hold"/>
                                        <p:tgtEl>
                                          <p:spTgt spid="27660"/>
                                        </p:tgtEl>
                                        <p:attrNameLst>
                                          <p:attrName>ppt_x</p:attrName>
                                        </p:attrNameLst>
                                      </p:cBhvr>
                                      <p:tavLst>
                                        <p:tav tm="0">
                                          <p:val>
                                            <p:strVal val="#ppt_x"/>
                                          </p:val>
                                        </p:tav>
                                        <p:tav tm="100000">
                                          <p:val>
                                            <p:strVal val="#ppt_x"/>
                                          </p:val>
                                        </p:tav>
                                      </p:tavLst>
                                    </p:anim>
                                    <p:anim calcmode="lin" valueType="num">
                                      <p:cBhvr additive="base">
                                        <p:cTn id="67" dur="500" fill="hold"/>
                                        <p:tgtEl>
                                          <p:spTgt spid="2766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7659"/>
                                        </p:tgtEl>
                                        <p:attrNameLst>
                                          <p:attrName>style.visibility</p:attrName>
                                        </p:attrNameLst>
                                      </p:cBhvr>
                                      <p:to>
                                        <p:strVal val="visible"/>
                                      </p:to>
                                    </p:set>
                                    <p:anim calcmode="lin" valueType="num">
                                      <p:cBhvr additive="base">
                                        <p:cTn id="72" dur="500" fill="hold"/>
                                        <p:tgtEl>
                                          <p:spTgt spid="27659"/>
                                        </p:tgtEl>
                                        <p:attrNameLst>
                                          <p:attrName>ppt_x</p:attrName>
                                        </p:attrNameLst>
                                      </p:cBhvr>
                                      <p:tavLst>
                                        <p:tav tm="0">
                                          <p:val>
                                            <p:strVal val="#ppt_x"/>
                                          </p:val>
                                        </p:tav>
                                        <p:tav tm="100000">
                                          <p:val>
                                            <p:strVal val="#ppt_x"/>
                                          </p:val>
                                        </p:tav>
                                      </p:tavLst>
                                    </p:anim>
                                    <p:anim calcmode="lin" valueType="num">
                                      <p:cBhvr additive="base">
                                        <p:cTn id="73" dur="500" fill="hold"/>
                                        <p:tgtEl>
                                          <p:spTgt spid="2765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7665"/>
                                        </p:tgtEl>
                                        <p:attrNameLst>
                                          <p:attrName>style.visibility</p:attrName>
                                        </p:attrNameLst>
                                      </p:cBhvr>
                                      <p:to>
                                        <p:strVal val="visible"/>
                                      </p:to>
                                    </p:set>
                                    <p:anim calcmode="lin" valueType="num">
                                      <p:cBhvr additive="base">
                                        <p:cTn id="78" dur="500" fill="hold"/>
                                        <p:tgtEl>
                                          <p:spTgt spid="27665"/>
                                        </p:tgtEl>
                                        <p:attrNameLst>
                                          <p:attrName>ppt_x</p:attrName>
                                        </p:attrNameLst>
                                      </p:cBhvr>
                                      <p:tavLst>
                                        <p:tav tm="0">
                                          <p:val>
                                            <p:strVal val="#ppt_x"/>
                                          </p:val>
                                        </p:tav>
                                        <p:tav tm="100000">
                                          <p:val>
                                            <p:strVal val="#ppt_x"/>
                                          </p:val>
                                        </p:tav>
                                      </p:tavLst>
                                    </p:anim>
                                    <p:anim calcmode="lin" valueType="num">
                                      <p:cBhvr additive="base">
                                        <p:cTn id="79" dur="500" fill="hold"/>
                                        <p:tgtEl>
                                          <p:spTgt spid="2766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7662"/>
                                        </p:tgtEl>
                                        <p:attrNameLst>
                                          <p:attrName>style.visibility</p:attrName>
                                        </p:attrNameLst>
                                      </p:cBhvr>
                                      <p:to>
                                        <p:strVal val="visible"/>
                                      </p:to>
                                    </p:set>
                                    <p:anim calcmode="lin" valueType="num">
                                      <p:cBhvr additive="base">
                                        <p:cTn id="82" dur="500" fill="hold"/>
                                        <p:tgtEl>
                                          <p:spTgt spid="27662"/>
                                        </p:tgtEl>
                                        <p:attrNameLst>
                                          <p:attrName>ppt_x</p:attrName>
                                        </p:attrNameLst>
                                      </p:cBhvr>
                                      <p:tavLst>
                                        <p:tav tm="0">
                                          <p:val>
                                            <p:strVal val="#ppt_x"/>
                                          </p:val>
                                        </p:tav>
                                        <p:tav tm="100000">
                                          <p:val>
                                            <p:strVal val="#ppt_x"/>
                                          </p:val>
                                        </p:tav>
                                      </p:tavLst>
                                    </p:anim>
                                    <p:anim calcmode="lin" valueType="num">
                                      <p:cBhvr additive="base">
                                        <p:cTn id="83" dur="500" fill="hold"/>
                                        <p:tgtEl>
                                          <p:spTgt spid="276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animBg="1"/>
      <p:bldP spid="27650" grpId="0" animBg="1"/>
      <p:bldP spid="27651" grpId="0" animBg="1"/>
      <p:bldP spid="27652" grpId="0" animBg="1"/>
      <p:bldP spid="27653" grpId="0" animBg="1"/>
      <p:bldP spid="27654" grpId="0" animBg="1"/>
      <p:bldP spid="27655" grpId="0" animBg="1"/>
      <p:bldP spid="27656" grpId="0" animBg="1"/>
      <p:bldP spid="27657" grpId="0" animBg="1"/>
      <p:bldP spid="27658" grpId="0" animBg="1"/>
      <p:bldP spid="27659" grpId="0" animBg="1"/>
      <p:bldP spid="27660" grpId="0" animBg="1"/>
      <p:bldP spid="27662" grpId="0" animBg="1"/>
      <p:bldP spid="27663" grpId="0" animBg="1"/>
      <p:bldP spid="27664" grpId="0" animBg="1"/>
      <p:bldP spid="276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2"/>
          <p:cNvSpPr/>
          <p:nvPr>
            <p:custDataLst>
              <p:tags r:id="rId1"/>
            </p:custDataLst>
          </p:nvPr>
        </p:nvSpPr>
        <p:spPr>
          <a:xfrm>
            <a:off x="1332310" y="1583532"/>
            <a:ext cx="2455069" cy="3726656"/>
          </a:xfrm>
          <a:prstGeom prst="rect">
            <a:avLst/>
          </a:prstGeom>
          <a:noFill/>
          <a:ln>
            <a:noFill/>
            <a:miter lim="800000"/>
          </a:ln>
        </p:spPr>
        <p:txBody>
          <a:bodyPr lIns="68573" tIns="34287" rIns="68573" bIns="34287">
            <a:spAutoFit/>
          </a:bodyPr>
          <a:lstStyle/>
          <a:p>
            <a:pPr>
              <a:lnSpc>
                <a:spcPts val="3600"/>
              </a:lnSpc>
            </a:pPr>
            <a:r>
              <a:rPr lang="zh-CN" altLang="en-US" sz="2400" b="1">
                <a:latin typeface="Times New Roman" panose="02020603050405020304" pitchFamily="18" charset="0"/>
                <a:ea typeface="微软雅黑" panose="020B0503020204020204" pitchFamily="34" charset="-122"/>
              </a:rPr>
              <a:t>/s</a:t>
            </a:r>
            <a:r>
              <a:rPr lang="zh-CN" altLang="en-US" sz="2400" b="1">
                <a:solidFill>
                  <a:srgbClr val="FF0000"/>
                </a:solidFill>
                <a:latin typeface="Times New Roman" panose="02020603050405020304" pitchFamily="18" charset="0"/>
                <a:ea typeface="微软雅黑" panose="020B0503020204020204" pitchFamily="34" charset="-122"/>
              </a:rPr>
              <a:t>e</a:t>
            </a:r>
            <a:r>
              <a:rPr lang="zh-CN" altLang="en-US" sz="2400" b="1">
                <a:latin typeface="Times New Roman" panose="02020603050405020304" pitchFamily="18" charset="0"/>
                <a:ea typeface="微软雅黑" panose="020B0503020204020204" pitchFamily="34" charset="-122"/>
              </a:rPr>
              <a:t>t/</a:t>
            </a:r>
          </a:p>
          <a:p>
            <a:pPr>
              <a:lnSpc>
                <a:spcPts val="3600"/>
              </a:lnSpc>
            </a:pPr>
            <a:r>
              <a:rPr lang="zh-CN" altLang="en-US" sz="2400" b="1">
                <a:solidFill>
                  <a:schemeClr val="hlink"/>
                </a:solidFill>
                <a:latin typeface="Times New Roman" panose="02020603050405020304" pitchFamily="18" charset="0"/>
                <a:ea typeface="微软雅黑" panose="020B0503020204020204" pitchFamily="34" charset="-122"/>
              </a:rPr>
              <a:t>set up</a:t>
            </a:r>
          </a:p>
          <a:p>
            <a:pPr>
              <a:lnSpc>
                <a:spcPts val="3600"/>
              </a:lnSpc>
            </a:pPr>
            <a:r>
              <a:rPr lang="en-US" altLang="zh-CN" sz="2400" b="1">
                <a:latin typeface="Times New Roman" panose="02020603050405020304" pitchFamily="18" charset="0"/>
                <a:ea typeface="微软雅黑" panose="020B0503020204020204" pitchFamily="34" charset="-122"/>
              </a:rPr>
              <a:t>/'n</a:t>
            </a:r>
            <a:r>
              <a:rPr lang="en-US" altLang="zh-CN" sz="2400" b="1">
                <a:solidFill>
                  <a:srgbClr val="FF0000"/>
                </a:solidFill>
                <a:latin typeface="Times New Roman" panose="02020603050405020304" pitchFamily="18" charset="0"/>
                <a:ea typeface="微软雅黑" panose="020B0503020204020204" pitchFamily="34" charset="-122"/>
              </a:rPr>
              <a:t>e</a:t>
            </a:r>
            <a:r>
              <a:rPr lang="en-US" altLang="zh-CN" b="1">
                <a:solidFill>
                  <a:srgbClr val="FF0000"/>
                </a:solidFill>
                <a:latin typeface="Times New Roman" panose="02020603050405020304" pitchFamily="18" charset="0"/>
                <a:ea typeface="微软雅黑" panose="020B0503020204020204" pitchFamily="34" charset="-122"/>
              </a:rPr>
              <a:t>I</a:t>
            </a:r>
            <a:r>
              <a:rPr lang="en-US" altLang="zh-CN" sz="2400" b="1">
                <a:latin typeface="Times New Roman" panose="02020603050405020304" pitchFamily="18" charset="0"/>
                <a:ea typeface="微软雅黑" panose="020B0503020204020204" pitchFamily="34" charset="-122"/>
              </a:rPr>
              <a:t>tʃ</a:t>
            </a:r>
            <a:r>
              <a:rPr lang="en-US" altLang="zh-CN" sz="2400" b="1">
                <a:solidFill>
                  <a:srgbClr val="FF0000"/>
                </a:solidFill>
                <a:latin typeface="Times New Roman" panose="02020603050405020304" pitchFamily="18" charset="0"/>
                <a:ea typeface="微软雅黑" panose="020B0503020204020204" pitchFamily="34" charset="-122"/>
              </a:rPr>
              <a:t>ə</a:t>
            </a:r>
            <a:r>
              <a:rPr lang="en-US" altLang="zh-CN" sz="2400" b="1">
                <a:latin typeface="Times New Roman" panose="02020603050405020304" pitchFamily="18" charset="0"/>
                <a:ea typeface="微软雅黑" panose="020B0503020204020204" pitchFamily="34" charset="-122"/>
              </a:rPr>
              <a:t>/</a:t>
            </a:r>
          </a:p>
          <a:p>
            <a:pPr>
              <a:lnSpc>
                <a:spcPts val="3600"/>
              </a:lnSpc>
            </a:pPr>
            <a:r>
              <a:rPr lang="zh-CN" altLang="en-US" sz="2400" b="1">
                <a:solidFill>
                  <a:schemeClr val="hlink"/>
                </a:solidFill>
                <a:latin typeface="Times New Roman" panose="02020603050405020304" pitchFamily="18" charset="0"/>
                <a:ea typeface="微软雅黑" panose="020B0503020204020204" pitchFamily="34" charset="-122"/>
              </a:rPr>
              <a:t>nature park</a:t>
            </a:r>
            <a:endParaRPr lang="en-US" altLang="zh-CN" sz="2400" b="1">
              <a:solidFill>
                <a:schemeClr val="hlink"/>
              </a:solidFill>
              <a:latin typeface="Times New Roman" panose="02020603050405020304" pitchFamily="18" charset="0"/>
              <a:ea typeface="微软雅黑" panose="020B0503020204020204" pitchFamily="34" charset="-122"/>
            </a:endParaRPr>
          </a:p>
          <a:p>
            <a:pPr>
              <a:lnSpc>
                <a:spcPts val="3600"/>
              </a:lnSpc>
            </a:pPr>
            <a:r>
              <a:rPr lang="en-US" altLang="zh-CN" sz="2400" b="1">
                <a:latin typeface="Times New Roman" panose="02020603050405020304" pitchFamily="18" charset="0"/>
                <a:ea typeface="微软雅黑" panose="020B0503020204020204" pitchFamily="34" charset="-122"/>
              </a:rPr>
              <a:t>/d</a:t>
            </a:r>
            <a:r>
              <a:rPr lang="en-US" altLang="zh-CN" b="1">
                <a:solidFill>
                  <a:srgbClr val="FF0000"/>
                </a:solidFill>
                <a:latin typeface="Times New Roman" panose="02020603050405020304" pitchFamily="18" charset="0"/>
                <a:ea typeface="微软雅黑" panose="020B0503020204020204" pitchFamily="34" charset="-122"/>
              </a:rPr>
              <a:t>I</a:t>
            </a:r>
            <a:r>
              <a:rPr lang="en-US" altLang="zh-CN" sz="2400" b="1">
                <a:latin typeface="Times New Roman" panose="02020603050405020304" pitchFamily="18" charset="0"/>
                <a:ea typeface="微软雅黑" panose="020B0503020204020204" pitchFamily="34" charset="-122"/>
              </a:rPr>
              <a:t>'v</a:t>
            </a:r>
            <a:r>
              <a:rPr lang="en-US" altLang="zh-CN" sz="2400" b="1">
                <a:solidFill>
                  <a:srgbClr val="FF0000"/>
                </a:solidFill>
                <a:latin typeface="Times New Roman" panose="02020603050405020304" pitchFamily="18" charset="0"/>
                <a:ea typeface="微软雅黑" panose="020B0503020204020204" pitchFamily="34" charset="-122"/>
              </a:rPr>
              <a:t>e</a:t>
            </a:r>
            <a:r>
              <a:rPr lang="en-US" altLang="zh-CN" sz="2400" b="1">
                <a:latin typeface="Times New Roman" panose="02020603050405020304" pitchFamily="18" charset="0"/>
                <a:ea typeface="微软雅黑" panose="020B0503020204020204" pitchFamily="34" charset="-122"/>
              </a:rPr>
              <a:t>l</a:t>
            </a:r>
            <a:r>
              <a:rPr lang="en-US" altLang="zh-CN" sz="2400" b="1">
                <a:solidFill>
                  <a:srgbClr val="FF0000"/>
                </a:solidFill>
                <a:latin typeface="Times New Roman" panose="02020603050405020304" pitchFamily="18" charset="0"/>
                <a:ea typeface="微软雅黑" panose="020B0503020204020204" pitchFamily="34" charset="-122"/>
              </a:rPr>
              <a:t>ə</a:t>
            </a:r>
            <a:r>
              <a:rPr lang="en-US" altLang="zh-CN" sz="2400" b="1">
                <a:latin typeface="Times New Roman" panose="02020603050405020304" pitchFamily="18" charset="0"/>
                <a:ea typeface="微软雅黑" panose="020B0503020204020204" pitchFamily="34" charset="-122"/>
              </a:rPr>
              <a:t>p/</a:t>
            </a:r>
          </a:p>
          <a:p>
            <a:pPr>
              <a:lnSpc>
                <a:spcPts val="3600"/>
              </a:lnSpc>
            </a:pPr>
            <a:r>
              <a:rPr lang="en-US" altLang="zh-CN" sz="2400" b="1">
                <a:latin typeface="Times New Roman" panose="02020603050405020304" pitchFamily="18" charset="0"/>
                <a:ea typeface="微软雅黑" panose="020B0503020204020204" pitchFamily="34" charset="-122"/>
              </a:rPr>
              <a:t>/f</a:t>
            </a:r>
            <a:r>
              <a:rPr lang="en-US" altLang="zh-CN" sz="2400" b="1">
                <a:solidFill>
                  <a:srgbClr val="FF0000"/>
                </a:solidFill>
                <a:latin typeface="Times New Roman" panose="02020603050405020304" pitchFamily="18" charset="0"/>
                <a:ea typeface="微软雅黑" panose="020B0503020204020204" pitchFamily="34" charset="-122"/>
              </a:rPr>
              <a:t>i</a:t>
            </a:r>
            <a:r>
              <a:rPr lang="en-US" altLang="zh-CN" sz="2400" b="1">
                <a:latin typeface="Times New Roman" panose="02020603050405020304" pitchFamily="18" charset="0"/>
                <a:ea typeface="微软雅黑" panose="020B0503020204020204" pitchFamily="34" charset="-122"/>
              </a:rPr>
              <a:t>:d/</a:t>
            </a:r>
            <a:r>
              <a:rPr lang="zh-CN" altLang="en-US" sz="2400" b="1">
                <a:latin typeface="Times New Roman" panose="02020603050405020304" pitchFamily="18" charset="0"/>
                <a:ea typeface="微软雅黑" panose="020B0503020204020204" pitchFamily="34" charset="-122"/>
              </a:rPr>
              <a:t>（fed/fed）</a:t>
            </a:r>
            <a:endParaRPr lang="en-US" altLang="zh-CN" sz="2400" b="1">
              <a:latin typeface="Times New Roman" panose="02020603050405020304" pitchFamily="18" charset="0"/>
              <a:ea typeface="微软雅黑" panose="020B0503020204020204" pitchFamily="34" charset="-122"/>
            </a:endParaRPr>
          </a:p>
          <a:p>
            <a:pPr>
              <a:lnSpc>
                <a:spcPts val="3600"/>
              </a:lnSpc>
            </a:pPr>
            <a:r>
              <a:rPr lang="en-US" altLang="zh-CN" sz="2400" b="1">
                <a:latin typeface="Times New Roman" panose="02020603050405020304" pitchFamily="18" charset="0"/>
                <a:ea typeface="微软雅黑" panose="020B0503020204020204" pitchFamily="34" charset="-122"/>
              </a:rPr>
              <a:t>/'s</a:t>
            </a:r>
            <a:r>
              <a:rPr lang="en-US" altLang="zh-CN" b="1">
                <a:solidFill>
                  <a:srgbClr val="FF0000"/>
                </a:solidFill>
                <a:latin typeface="Times New Roman" panose="02020603050405020304" pitchFamily="18" charset="0"/>
                <a:ea typeface="微软雅黑" panose="020B0503020204020204" pitchFamily="34" charset="-122"/>
              </a:rPr>
              <a:t>I</a:t>
            </a:r>
            <a:r>
              <a:rPr lang="en-US" altLang="zh-CN" sz="2400" b="1">
                <a:latin typeface="Times New Roman" panose="02020603050405020304" pitchFamily="18" charset="0"/>
                <a:ea typeface="微软雅黑" panose="020B0503020204020204" pitchFamily="34" charset="-122"/>
              </a:rPr>
              <a:t>mbl /</a:t>
            </a:r>
            <a:r>
              <a:rPr lang="zh-CN" altLang="en-US" sz="2400" b="1">
                <a:latin typeface="Times New Roman" panose="02020603050405020304" pitchFamily="18" charset="0"/>
                <a:ea typeface="微软雅黑" panose="020B0503020204020204" pitchFamily="34" charset="-122"/>
              </a:rPr>
              <a:t>   </a:t>
            </a:r>
            <a:endParaRPr lang="en-US" altLang="zh-CN" sz="2400" b="1">
              <a:latin typeface="Times New Roman" panose="02020603050405020304" pitchFamily="18" charset="0"/>
              <a:ea typeface="微软雅黑" panose="020B0503020204020204" pitchFamily="34" charset="-122"/>
            </a:endParaRPr>
          </a:p>
          <a:p>
            <a:pPr>
              <a:lnSpc>
                <a:spcPts val="3600"/>
              </a:lnSpc>
            </a:pPr>
            <a:endParaRPr lang="en-US" altLang="zh-CN" sz="2400" b="1">
              <a:latin typeface="Times New Roman" panose="02020603050405020304" pitchFamily="18" charset="0"/>
              <a:cs typeface="Times New Roman" panose="02020603050405020304" pitchFamily="18" charset="0"/>
            </a:endParaRPr>
          </a:p>
        </p:txBody>
      </p:sp>
      <p:sp>
        <p:nvSpPr>
          <p:cNvPr id="28674" name="Text Box 7"/>
          <p:cNvSpPr/>
          <p:nvPr>
            <p:custDataLst>
              <p:tags r:id="rId2"/>
            </p:custDataLst>
          </p:nvPr>
        </p:nvSpPr>
        <p:spPr>
          <a:xfrm>
            <a:off x="3762375" y="1683544"/>
            <a:ext cx="1734741" cy="392906"/>
          </a:xfrm>
          <a:prstGeom prst="rect">
            <a:avLst/>
          </a:prstGeom>
          <a:noFill/>
          <a:ln>
            <a:noFill/>
            <a:miter lim="800000"/>
          </a:ln>
        </p:spPr>
        <p:txBody>
          <a:bodyPr wrap="none"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100" b="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设置；设定 </a:t>
            </a:r>
            <a:r>
              <a:rPr sz="2100" b="1" i="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v</a:t>
            </a:r>
            <a:r>
              <a:rPr lang="en-US" altLang="zh-CN" sz="2100" b="1" i="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a:t>
            </a:r>
            <a:endParaRPr lang="en-US" altLang="zh-CN" sz="2100" b="1" i="1">
              <a:latin typeface="Times New Roman" panose="02020603050405020304" pitchFamily="18" charset="0"/>
              <a:ea typeface="微软雅黑" panose="020B0503020204020204" pitchFamily="34" charset="-122"/>
            </a:endParaRPr>
          </a:p>
        </p:txBody>
      </p:sp>
      <p:sp>
        <p:nvSpPr>
          <p:cNvPr id="28675" name="Text Box 8"/>
          <p:cNvSpPr/>
          <p:nvPr>
            <p:custDataLst>
              <p:tags r:id="rId3"/>
            </p:custDataLst>
          </p:nvPr>
        </p:nvSpPr>
        <p:spPr>
          <a:xfrm>
            <a:off x="6300788" y="1576388"/>
            <a:ext cx="542925" cy="484585"/>
          </a:xfrm>
          <a:prstGeom prst="rect">
            <a:avLst/>
          </a:prstGeom>
          <a:noFill/>
          <a:ln>
            <a:noFill/>
            <a:miter lim="800000"/>
          </a:ln>
        </p:spPr>
        <p:txBody>
          <a:bodyPr wrap="none" lIns="68580" tIns="34290" rIns="68580" bIns="34290">
            <a:spAutoFit/>
          </a:bodyPr>
          <a:lstStyle/>
          <a:p>
            <a:r>
              <a:rPr lang="zh-CN" altLang="en-US" sz="2700" b="1">
                <a:solidFill>
                  <a:srgbClr val="0000FF"/>
                </a:solidFill>
                <a:latin typeface="Times New Roman" panose="02020603050405020304" pitchFamily="18" charset="0"/>
                <a:ea typeface="微软雅黑" panose="020B0503020204020204" pitchFamily="34" charset="-122"/>
              </a:rPr>
              <a:t>set</a:t>
            </a:r>
            <a:endParaRPr lang="zh-CN" altLang="en-US">
              <a:latin typeface="Times New Roman" panose="02020603050405020304" pitchFamily="18" charset="0"/>
              <a:ea typeface="微软雅黑" panose="020B0503020204020204" pitchFamily="34" charset="-122"/>
            </a:endParaRPr>
          </a:p>
        </p:txBody>
      </p:sp>
      <p:sp>
        <p:nvSpPr>
          <p:cNvPr id="28676" name="Text Box 9"/>
          <p:cNvSpPr/>
          <p:nvPr>
            <p:custDataLst>
              <p:tags r:id="rId4"/>
            </p:custDataLst>
          </p:nvPr>
        </p:nvSpPr>
        <p:spPr>
          <a:xfrm>
            <a:off x="3762375" y="2115742"/>
            <a:ext cx="3113485" cy="392906"/>
          </a:xfrm>
          <a:prstGeom prst="rect">
            <a:avLst/>
          </a:prstGeom>
          <a:noFill/>
          <a:ln>
            <a:noFill/>
            <a:miter lim="800000"/>
          </a:ln>
        </p:spPr>
        <p:txBody>
          <a:bodyPr wrap="none" lIns="68580" tIns="34290" rIns="68580" bIns="34290">
            <a:spAutoFit/>
          </a:bodyPr>
          <a:lstStyle/>
          <a:p>
            <a:r>
              <a:rPr lang="zh-CN" altLang="en-US" sz="2100" b="1">
                <a:latin typeface="Times New Roman" panose="02020603050405020304" pitchFamily="18" charset="0"/>
                <a:ea typeface="微软雅黑" panose="020B0503020204020204" pitchFamily="34" charset="-122"/>
              </a:rPr>
              <a:t>开办；设立；创办；建立</a:t>
            </a:r>
            <a:endParaRPr lang="zh-CN" altLang="en-US">
              <a:latin typeface="Times New Roman" panose="02020603050405020304" pitchFamily="18" charset="0"/>
              <a:ea typeface="微软雅黑" panose="020B0503020204020204" pitchFamily="34" charset="-122"/>
            </a:endParaRPr>
          </a:p>
        </p:txBody>
      </p:sp>
      <p:sp>
        <p:nvSpPr>
          <p:cNvPr id="28677" name="Text Box 11"/>
          <p:cNvSpPr/>
          <p:nvPr>
            <p:custDataLst>
              <p:tags r:id="rId5"/>
            </p:custDataLst>
          </p:nvPr>
        </p:nvSpPr>
        <p:spPr>
          <a:xfrm>
            <a:off x="3762375" y="2547938"/>
            <a:ext cx="2376488" cy="392906"/>
          </a:xfrm>
          <a:prstGeom prst="rect">
            <a:avLst/>
          </a:prstGeom>
          <a:noFill/>
          <a:ln>
            <a:noFill/>
            <a:miter lim="800000"/>
          </a:ln>
        </p:spPr>
        <p:txBody>
          <a:bodyPr lIns="68580" tIns="34290" rIns="68580" bIns="34290">
            <a:spAutoFit/>
          </a:bodyPr>
          <a:lstStyle/>
          <a:p>
            <a:r>
              <a:rPr lang="zh-CN" altLang="en-US" sz="2100" b="1">
                <a:latin typeface="Times New Roman" panose="02020603050405020304" pitchFamily="18" charset="0"/>
                <a:ea typeface="微软雅黑" panose="020B0503020204020204" pitchFamily="34" charset="-122"/>
              </a:rPr>
              <a:t>大自然；自然界n</a:t>
            </a:r>
            <a:r>
              <a:rPr lang="en-US" altLang="zh-CN" sz="2100" b="1" i="1">
                <a:latin typeface="Times New Roman" panose="02020603050405020304" pitchFamily="18" charset="0"/>
                <a:ea typeface="微软雅黑" panose="020B0503020204020204" pitchFamily="34" charset="-122"/>
              </a:rPr>
              <a:t>.</a:t>
            </a:r>
            <a:endParaRPr lang="en-US" altLang="zh-CN" sz="2100" b="1" i="1">
              <a:latin typeface="微软雅黑" panose="020B0503020204020204" pitchFamily="34" charset="-122"/>
              <a:ea typeface="微软雅黑" panose="020B0503020204020204" pitchFamily="34" charset="-122"/>
            </a:endParaRPr>
          </a:p>
        </p:txBody>
      </p:sp>
      <p:sp>
        <p:nvSpPr>
          <p:cNvPr id="28678" name="Text Box 12"/>
          <p:cNvSpPr/>
          <p:nvPr>
            <p:custDataLst>
              <p:tags r:id="rId6"/>
            </p:custDataLst>
          </p:nvPr>
        </p:nvSpPr>
        <p:spPr>
          <a:xfrm>
            <a:off x="6300787" y="2926556"/>
            <a:ext cx="1177529" cy="484585"/>
          </a:xfrm>
          <a:prstGeom prst="rect">
            <a:avLst/>
          </a:prstGeom>
          <a:noFill/>
          <a:ln>
            <a:noFill/>
            <a:miter lim="800000"/>
          </a:ln>
        </p:spPr>
        <p:txBody>
          <a:bodyPr wrap="none"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700" b="1">
                <a:ln w="9525" cap="flat" cmpd="sng" algn="ctr">
                  <a:noFill/>
                  <a:prstDash val="solid"/>
                  <a:round/>
                  <a:headEnd type="none" w="med" len="med"/>
                  <a:tailEnd type="none" w="med" len="med"/>
                </a:ln>
                <a:solidFill>
                  <a:srgbClr val="0000FF"/>
                </a:solidFill>
                <a:latin typeface="Times New Roman" panose="02020603050405020304" pitchFamily="18" charset="0"/>
                <a:ea typeface="微软雅黑" panose="020B0503020204020204" pitchFamily="34" charset="-122"/>
                <a:sym typeface="Wingdings" panose="05000000000000000000"/>
              </a:rPr>
              <a:t>danger</a:t>
            </a:r>
            <a:endParaRPr sz="2700" b="1">
              <a:solidFill>
                <a:srgbClr val="0000FF"/>
              </a:solidFill>
              <a:latin typeface="Times New Roman" panose="02020603050405020304" pitchFamily="18" charset="0"/>
              <a:ea typeface="微软雅黑" panose="020B0503020204020204" pitchFamily="34" charset="-122"/>
            </a:endParaRPr>
          </a:p>
        </p:txBody>
      </p:sp>
      <p:sp>
        <p:nvSpPr>
          <p:cNvPr id="28679" name="Text Box 13"/>
          <p:cNvSpPr/>
          <p:nvPr>
            <p:custDataLst>
              <p:tags r:id="rId7"/>
            </p:custDataLst>
          </p:nvPr>
        </p:nvSpPr>
        <p:spPr>
          <a:xfrm>
            <a:off x="3762376" y="3033713"/>
            <a:ext cx="1288256" cy="392906"/>
          </a:xfrm>
          <a:prstGeom prst="rect">
            <a:avLst/>
          </a:prstGeom>
          <a:noFill/>
          <a:ln>
            <a:noFill/>
            <a:miter lim="800000"/>
          </a:ln>
        </p:spPr>
        <p:txBody>
          <a:bodyPr wrap="none" lIns="68580" tIns="34290" rIns="68580" bIns="34290">
            <a:spAutoFit/>
          </a:bodyPr>
          <a:lstStyle/>
          <a:p>
            <a:r>
              <a:rPr lang="zh-CN" altLang="en-US" sz="2100" b="1">
                <a:latin typeface="Times New Roman" panose="02020603050405020304" pitchFamily="18" charset="0"/>
                <a:ea typeface="微软雅黑" panose="020B0503020204020204" pitchFamily="34" charset="-122"/>
              </a:rPr>
              <a:t>自然公园</a:t>
            </a:r>
            <a:r>
              <a:rPr lang="en-US" altLang="zh-CN" sz="2100" b="1" i="1">
                <a:latin typeface="Times New Roman" panose="02020603050405020304" pitchFamily="18" charset="0"/>
                <a:ea typeface="微软雅黑" panose="020B0503020204020204" pitchFamily="34" charset="-122"/>
              </a:rPr>
              <a:t> </a:t>
            </a:r>
          </a:p>
        </p:txBody>
      </p:sp>
      <p:sp>
        <p:nvSpPr>
          <p:cNvPr id="28680" name="Text Box 4"/>
          <p:cNvSpPr/>
          <p:nvPr>
            <p:custDataLst>
              <p:tags r:id="rId8"/>
            </p:custDataLst>
          </p:nvPr>
        </p:nvSpPr>
        <p:spPr>
          <a:xfrm>
            <a:off x="3762375" y="3519488"/>
            <a:ext cx="1677591" cy="392906"/>
          </a:xfrm>
          <a:prstGeom prst="rect">
            <a:avLst/>
          </a:prstGeom>
          <a:noFill/>
          <a:ln>
            <a:noFill/>
            <a:miter lim="800000"/>
          </a:ln>
        </p:spPr>
        <p:txBody>
          <a:bodyPr wrap="none" lIns="68580" tIns="34290" rIns="68580" bIns="34290">
            <a:spAutoFit/>
          </a:bodyPr>
          <a:lstStyle/>
          <a:p>
            <a:r>
              <a:rPr lang="zh-CN" altLang="en-US" sz="2100" b="1">
                <a:latin typeface="Times New Roman" panose="02020603050405020304" pitchFamily="18" charset="0"/>
                <a:ea typeface="微软雅黑" panose="020B0503020204020204" pitchFamily="34" charset="-122"/>
              </a:rPr>
              <a:t>研制；制定v.</a:t>
            </a:r>
            <a:endParaRPr lang="zh-CN" altLang="en-US">
              <a:latin typeface="Times New Roman" panose="02020603050405020304" pitchFamily="18" charset="0"/>
              <a:ea typeface="微软雅黑" panose="020B0503020204020204" pitchFamily="34" charset="-122"/>
            </a:endParaRPr>
          </a:p>
        </p:txBody>
      </p:sp>
      <p:sp>
        <p:nvSpPr>
          <p:cNvPr id="28681" name="Text Box 5"/>
          <p:cNvSpPr/>
          <p:nvPr>
            <p:custDataLst>
              <p:tags r:id="rId9"/>
            </p:custDataLst>
          </p:nvPr>
        </p:nvSpPr>
        <p:spPr>
          <a:xfrm>
            <a:off x="6300788" y="2439591"/>
            <a:ext cx="1113235" cy="484584"/>
          </a:xfrm>
          <a:prstGeom prst="rect">
            <a:avLst/>
          </a:prstGeom>
          <a:noFill/>
          <a:ln>
            <a:noFill/>
            <a:miter lim="800000"/>
          </a:ln>
        </p:spPr>
        <p:txBody>
          <a:bodyPr wrap="none" lIns="68580" tIns="34290" rIns="68580" bIns="34290">
            <a:spAutoFit/>
          </a:bodyPr>
          <a:lstStyle/>
          <a:p>
            <a:r>
              <a:rPr lang="zh-CN" altLang="en-US" sz="2700" b="1">
                <a:solidFill>
                  <a:srgbClr val="0000FF"/>
                </a:solidFill>
                <a:latin typeface="Times New Roman" panose="02020603050405020304" pitchFamily="18" charset="0"/>
                <a:ea typeface="微软雅黑" panose="020B0503020204020204" pitchFamily="34" charset="-122"/>
              </a:rPr>
              <a:t>nature</a:t>
            </a:r>
            <a:endParaRPr lang="zh-CN" altLang="en-US">
              <a:latin typeface="Times New Roman" panose="02020603050405020304" pitchFamily="18" charset="0"/>
              <a:ea typeface="微软雅黑" panose="020B0503020204020204" pitchFamily="34" charset="-122"/>
            </a:endParaRPr>
          </a:p>
        </p:txBody>
      </p:sp>
      <p:sp>
        <p:nvSpPr>
          <p:cNvPr id="28682" name="Text Box 6"/>
          <p:cNvSpPr/>
          <p:nvPr>
            <p:custDataLst>
              <p:tags r:id="rId10"/>
            </p:custDataLst>
          </p:nvPr>
        </p:nvSpPr>
        <p:spPr>
          <a:xfrm>
            <a:off x="3815954" y="3995738"/>
            <a:ext cx="1493044" cy="392906"/>
          </a:xfrm>
          <a:prstGeom prst="rect">
            <a:avLst/>
          </a:prstGeom>
          <a:noFill/>
          <a:ln>
            <a:noFill/>
            <a:miter lim="800000"/>
          </a:ln>
        </p:spPr>
        <p:txBody>
          <a:bodyPr lIns="68580" tIns="34290" rIns="68580" bIns="34290">
            <a:spAutoFit/>
          </a:bodyPr>
          <a:lstStyle/>
          <a:p>
            <a:r>
              <a:rPr lang="zh-CN" altLang="en-US" sz="2100" b="1">
                <a:latin typeface="微软雅黑" panose="020B0503020204020204" pitchFamily="34" charset="-122"/>
                <a:ea typeface="微软雅黑" panose="020B0503020204020204" pitchFamily="34" charset="-122"/>
              </a:rPr>
              <a:t>喂养；饲养</a:t>
            </a:r>
            <a:endParaRPr lang="en-US" altLang="zh-CN" sz="2100" b="1">
              <a:latin typeface="微软雅黑" panose="020B0503020204020204" pitchFamily="34" charset="-122"/>
              <a:ea typeface="微软雅黑" panose="020B0503020204020204" pitchFamily="34" charset="-122"/>
            </a:endParaRPr>
          </a:p>
        </p:txBody>
      </p:sp>
      <p:sp>
        <p:nvSpPr>
          <p:cNvPr id="28683" name="Text Box 14"/>
          <p:cNvSpPr/>
          <p:nvPr>
            <p:custDataLst>
              <p:tags r:id="rId11"/>
            </p:custDataLst>
          </p:nvPr>
        </p:nvSpPr>
        <p:spPr>
          <a:xfrm>
            <a:off x="6357937" y="4330304"/>
            <a:ext cx="1196579" cy="484584"/>
          </a:xfrm>
          <a:prstGeom prst="rect">
            <a:avLst/>
          </a:prstGeom>
          <a:noFill/>
          <a:ln>
            <a:noFill/>
            <a:miter lim="800000"/>
          </a:ln>
        </p:spPr>
        <p:txBody>
          <a:bodyPr wrap="none" lIns="68580" tIns="34290" rIns="68580" bIns="34290">
            <a:spAutoFit/>
          </a:bodyPr>
          <a:lstStyle/>
          <a:p>
            <a:r>
              <a:rPr lang="zh-CN" altLang="en-US" sz="2700" b="1">
                <a:solidFill>
                  <a:srgbClr val="0000FF"/>
                </a:solidFill>
                <a:latin typeface="Times New Roman" panose="02020603050405020304" pitchFamily="18" charset="0"/>
                <a:ea typeface="微软雅黑" panose="020B0503020204020204" pitchFamily="34" charset="-122"/>
              </a:rPr>
              <a:t>symbol</a:t>
            </a:r>
            <a:endParaRPr lang="zh-CN" altLang="en-US">
              <a:latin typeface="Times New Roman" panose="02020603050405020304" pitchFamily="18" charset="0"/>
              <a:ea typeface="微软雅黑" panose="020B0503020204020204" pitchFamily="34" charset="-122"/>
            </a:endParaRPr>
          </a:p>
        </p:txBody>
      </p:sp>
      <p:sp>
        <p:nvSpPr>
          <p:cNvPr id="28684" name="Text Box 4"/>
          <p:cNvSpPr/>
          <p:nvPr>
            <p:custDataLst>
              <p:tags r:id="rId12"/>
            </p:custDataLst>
          </p:nvPr>
        </p:nvSpPr>
        <p:spPr>
          <a:xfrm>
            <a:off x="3815954" y="4426744"/>
            <a:ext cx="2970609" cy="389335"/>
          </a:xfrm>
          <a:prstGeom prst="rect">
            <a:avLst/>
          </a:prstGeom>
          <a:noFill/>
          <a:ln>
            <a:noFill/>
            <a:miter lim="800000"/>
          </a:ln>
        </p:spPr>
        <p:txBody>
          <a:bodyPr lIns="68580" tIns="34290" rIns="68580" bIns="34290">
            <a:spAutoFit/>
          </a:bodyPr>
          <a:lstStyle/>
          <a:p>
            <a:r>
              <a:rPr lang="zh-CN" altLang="en-US" sz="2100" b="1">
                <a:latin typeface="Times New Roman" panose="02020603050405020304" pitchFamily="18" charset="0"/>
                <a:ea typeface="微软雅黑" panose="020B0503020204020204" pitchFamily="34" charset="-122"/>
              </a:rPr>
              <a:t>象征；标志n.</a:t>
            </a:r>
            <a:r>
              <a:rPr lang="en-US" altLang="zh-CN" sz="2100" b="1" i="1">
                <a:latin typeface="Times New Roman" panose="02020603050405020304" pitchFamily="18" charset="0"/>
                <a:ea typeface="微软雅黑" panose="020B0503020204020204" pitchFamily="34" charset="-122"/>
              </a:rPr>
              <a:t> </a:t>
            </a:r>
            <a:endParaRPr lang="en-US" altLang="zh-CN" sz="2100" b="1">
              <a:latin typeface="Times New Roman" panose="02020603050405020304" pitchFamily="18" charset="0"/>
              <a:ea typeface="微软雅黑" panose="020B0503020204020204" pitchFamily="34" charset="-122"/>
            </a:endParaRPr>
          </a:p>
        </p:txBody>
      </p:sp>
      <p:sp>
        <p:nvSpPr>
          <p:cNvPr id="28685" name="Text Box 12"/>
          <p:cNvSpPr/>
          <p:nvPr>
            <p:custDataLst>
              <p:tags r:id="rId13"/>
            </p:custDataLst>
          </p:nvPr>
        </p:nvSpPr>
        <p:spPr>
          <a:xfrm>
            <a:off x="6300788" y="3465910"/>
            <a:ext cx="1273969" cy="484584"/>
          </a:xfrm>
          <a:prstGeom prst="rect">
            <a:avLst/>
          </a:prstGeom>
          <a:noFill/>
          <a:ln>
            <a:noFill/>
            <a:miter lim="800000"/>
          </a:ln>
        </p:spPr>
        <p:txBody>
          <a:bodyPr wrap="none" lIns="68580" tIns="34290" rIns="68580" bIns="34290">
            <a:spAutoFit/>
          </a:bodyPr>
          <a:lstStyle/>
          <a:p>
            <a:r>
              <a:rPr lang="zh-CN" altLang="en-US" sz="2700" b="1">
                <a:solidFill>
                  <a:srgbClr val="0000FF"/>
                </a:solidFill>
                <a:latin typeface="Times New Roman" panose="02020603050405020304" pitchFamily="18" charset="0"/>
                <a:ea typeface="微软雅黑" panose="020B0503020204020204" pitchFamily="34" charset="-122"/>
              </a:rPr>
              <a:t>develop</a:t>
            </a:r>
            <a:endParaRPr lang="zh-CN" altLang="en-US">
              <a:latin typeface="Times New Roman" panose="02020603050405020304" pitchFamily="18" charset="0"/>
              <a:ea typeface="微软雅黑" panose="020B0503020204020204" pitchFamily="34" charset="-122"/>
            </a:endParaRPr>
          </a:p>
        </p:txBody>
      </p:sp>
      <p:sp>
        <p:nvSpPr>
          <p:cNvPr id="28686" name="Text Box 12"/>
          <p:cNvSpPr/>
          <p:nvPr>
            <p:custDataLst>
              <p:tags r:id="rId14"/>
            </p:custDataLst>
          </p:nvPr>
        </p:nvSpPr>
        <p:spPr>
          <a:xfrm>
            <a:off x="6354367" y="3898107"/>
            <a:ext cx="753665" cy="484585"/>
          </a:xfrm>
          <a:prstGeom prst="rect">
            <a:avLst/>
          </a:prstGeom>
          <a:noFill/>
          <a:ln>
            <a:noFill/>
            <a:miter lim="800000"/>
          </a:ln>
        </p:spPr>
        <p:txBody>
          <a:bodyPr wrap="none" lIns="68580" tIns="34290" rIns="68580" bIns="34290">
            <a:spAutoFit/>
          </a:bodyPr>
          <a:lstStyle/>
          <a:p>
            <a:r>
              <a:rPr lang="zh-CN" altLang="en-US" sz="2700" b="1">
                <a:solidFill>
                  <a:srgbClr val="0000FF"/>
                </a:solidFill>
                <a:latin typeface="Times New Roman" panose="02020603050405020304" pitchFamily="18" charset="0"/>
                <a:ea typeface="微软雅黑" panose="020B0503020204020204" pitchFamily="34" charset="-122"/>
              </a:rPr>
              <a:t>feed</a:t>
            </a:r>
            <a:endParaRPr lang="zh-CN" altLang="en-US">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wipe(left)">
                                      <p:cBhvr>
                                        <p:cTn id="7" dur="500" fill="hold"/>
                                        <p:tgtEl>
                                          <p:spTgt spid="286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74"/>
                                        </p:tgtEl>
                                        <p:attrNameLst>
                                          <p:attrName>style.visibility</p:attrName>
                                        </p:attrNameLst>
                                      </p:cBhvr>
                                      <p:to>
                                        <p:strVal val="visible"/>
                                      </p:to>
                                    </p:set>
                                    <p:anim calcmode="lin" valueType="num">
                                      <p:cBhvr additive="base">
                                        <p:cTn id="12" dur="500" fill="hold"/>
                                        <p:tgtEl>
                                          <p:spTgt spid="28674"/>
                                        </p:tgtEl>
                                        <p:attrNameLst>
                                          <p:attrName>ppt_x</p:attrName>
                                        </p:attrNameLst>
                                      </p:cBhvr>
                                      <p:tavLst>
                                        <p:tav tm="0">
                                          <p:val>
                                            <p:strVal val="#ppt_x"/>
                                          </p:val>
                                        </p:tav>
                                        <p:tav tm="100000">
                                          <p:val>
                                            <p:strVal val="#ppt_x"/>
                                          </p:val>
                                        </p:tav>
                                      </p:tavLst>
                                    </p:anim>
                                    <p:anim calcmode="lin" valueType="num">
                                      <p:cBhvr additive="base">
                                        <p:cTn id="13" dur="500" fill="hold"/>
                                        <p:tgtEl>
                                          <p:spTgt spid="2867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8675"/>
                                        </p:tgtEl>
                                        <p:attrNameLst>
                                          <p:attrName>style.visibility</p:attrName>
                                        </p:attrNameLst>
                                      </p:cBhvr>
                                      <p:to>
                                        <p:strVal val="visible"/>
                                      </p:to>
                                    </p:set>
                                    <p:anim calcmode="lin" valueType="num">
                                      <p:cBhvr additive="base">
                                        <p:cTn id="16" dur="500" fill="hold"/>
                                        <p:tgtEl>
                                          <p:spTgt spid="28675"/>
                                        </p:tgtEl>
                                        <p:attrNameLst>
                                          <p:attrName>ppt_x</p:attrName>
                                        </p:attrNameLst>
                                      </p:cBhvr>
                                      <p:tavLst>
                                        <p:tav tm="0">
                                          <p:val>
                                            <p:strVal val="#ppt_x"/>
                                          </p:val>
                                        </p:tav>
                                        <p:tav tm="100000">
                                          <p:val>
                                            <p:strVal val="#ppt_x"/>
                                          </p:val>
                                        </p:tav>
                                      </p:tavLst>
                                    </p:anim>
                                    <p:anim calcmode="lin" valueType="num">
                                      <p:cBhvr additive="base">
                                        <p:cTn id="17"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676"/>
                                        </p:tgtEl>
                                        <p:attrNameLst>
                                          <p:attrName>style.visibility</p:attrName>
                                        </p:attrNameLst>
                                      </p:cBhvr>
                                      <p:to>
                                        <p:strVal val="visible"/>
                                      </p:to>
                                    </p:set>
                                    <p:anim calcmode="lin" valueType="num">
                                      <p:cBhvr additive="base">
                                        <p:cTn id="22" dur="500" fill="hold"/>
                                        <p:tgtEl>
                                          <p:spTgt spid="28676"/>
                                        </p:tgtEl>
                                        <p:attrNameLst>
                                          <p:attrName>ppt_x</p:attrName>
                                        </p:attrNameLst>
                                      </p:cBhvr>
                                      <p:tavLst>
                                        <p:tav tm="0">
                                          <p:val>
                                            <p:strVal val="#ppt_x"/>
                                          </p:val>
                                        </p:tav>
                                        <p:tav tm="100000">
                                          <p:val>
                                            <p:strVal val="#ppt_x"/>
                                          </p:val>
                                        </p:tav>
                                      </p:tavLst>
                                    </p:anim>
                                    <p:anim calcmode="lin" valueType="num">
                                      <p:cBhvr additive="base">
                                        <p:cTn id="23"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8677"/>
                                        </p:tgtEl>
                                        <p:attrNameLst>
                                          <p:attrName>style.visibility</p:attrName>
                                        </p:attrNameLst>
                                      </p:cBhvr>
                                      <p:to>
                                        <p:strVal val="visible"/>
                                      </p:to>
                                    </p:set>
                                    <p:anim calcmode="lin" valueType="num">
                                      <p:cBhvr additive="base">
                                        <p:cTn id="28" dur="500" fill="hold"/>
                                        <p:tgtEl>
                                          <p:spTgt spid="28677"/>
                                        </p:tgtEl>
                                        <p:attrNameLst>
                                          <p:attrName>ppt_x</p:attrName>
                                        </p:attrNameLst>
                                      </p:cBhvr>
                                      <p:tavLst>
                                        <p:tav tm="0">
                                          <p:val>
                                            <p:strVal val="#ppt_x"/>
                                          </p:val>
                                        </p:tav>
                                        <p:tav tm="100000">
                                          <p:val>
                                            <p:strVal val="#ppt_x"/>
                                          </p:val>
                                        </p:tav>
                                      </p:tavLst>
                                    </p:anim>
                                    <p:anim calcmode="lin" valueType="num">
                                      <p:cBhvr additive="base">
                                        <p:cTn id="29" dur="500" fill="hold"/>
                                        <p:tgtEl>
                                          <p:spTgt spid="2867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8681"/>
                                        </p:tgtEl>
                                        <p:attrNameLst>
                                          <p:attrName>style.visibility</p:attrName>
                                        </p:attrNameLst>
                                      </p:cBhvr>
                                      <p:to>
                                        <p:strVal val="visible"/>
                                      </p:to>
                                    </p:set>
                                    <p:anim calcmode="lin" valueType="num">
                                      <p:cBhvr additive="base">
                                        <p:cTn id="32" dur="500" fill="hold"/>
                                        <p:tgtEl>
                                          <p:spTgt spid="28681"/>
                                        </p:tgtEl>
                                        <p:attrNameLst>
                                          <p:attrName>ppt_x</p:attrName>
                                        </p:attrNameLst>
                                      </p:cBhvr>
                                      <p:tavLst>
                                        <p:tav tm="0">
                                          <p:val>
                                            <p:strVal val="#ppt_x"/>
                                          </p:val>
                                        </p:tav>
                                        <p:tav tm="100000">
                                          <p:val>
                                            <p:strVal val="#ppt_x"/>
                                          </p:val>
                                        </p:tav>
                                      </p:tavLst>
                                    </p:anim>
                                    <p:anim calcmode="lin" valueType="num">
                                      <p:cBhvr additive="base">
                                        <p:cTn id="33" dur="500" fill="hold"/>
                                        <p:tgtEl>
                                          <p:spTgt spid="2868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8679"/>
                                        </p:tgtEl>
                                        <p:attrNameLst>
                                          <p:attrName>style.visibility</p:attrName>
                                        </p:attrNameLst>
                                      </p:cBhvr>
                                      <p:to>
                                        <p:strVal val="visible"/>
                                      </p:to>
                                    </p:set>
                                    <p:anim calcmode="lin" valueType="num">
                                      <p:cBhvr additive="base">
                                        <p:cTn id="38" dur="500" fill="hold"/>
                                        <p:tgtEl>
                                          <p:spTgt spid="28679"/>
                                        </p:tgtEl>
                                        <p:attrNameLst>
                                          <p:attrName>ppt_x</p:attrName>
                                        </p:attrNameLst>
                                      </p:cBhvr>
                                      <p:tavLst>
                                        <p:tav tm="0">
                                          <p:val>
                                            <p:strVal val="#ppt_x"/>
                                          </p:val>
                                        </p:tav>
                                        <p:tav tm="100000">
                                          <p:val>
                                            <p:strVal val="#ppt_x"/>
                                          </p:val>
                                        </p:tav>
                                      </p:tavLst>
                                    </p:anim>
                                    <p:anim calcmode="lin" valueType="num">
                                      <p:cBhvr additive="base">
                                        <p:cTn id="39" dur="500" fill="hold"/>
                                        <p:tgtEl>
                                          <p:spTgt spid="2867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8678"/>
                                        </p:tgtEl>
                                        <p:attrNameLst>
                                          <p:attrName>style.visibility</p:attrName>
                                        </p:attrNameLst>
                                      </p:cBhvr>
                                      <p:to>
                                        <p:strVal val="visible"/>
                                      </p:to>
                                    </p:set>
                                    <p:anim calcmode="lin" valueType="num">
                                      <p:cBhvr additive="base">
                                        <p:cTn id="42" dur="500" fill="hold"/>
                                        <p:tgtEl>
                                          <p:spTgt spid="28678"/>
                                        </p:tgtEl>
                                        <p:attrNameLst>
                                          <p:attrName>ppt_x</p:attrName>
                                        </p:attrNameLst>
                                      </p:cBhvr>
                                      <p:tavLst>
                                        <p:tav tm="0">
                                          <p:val>
                                            <p:strVal val="#ppt_x"/>
                                          </p:val>
                                        </p:tav>
                                        <p:tav tm="100000">
                                          <p:val>
                                            <p:strVal val="#ppt_x"/>
                                          </p:val>
                                        </p:tav>
                                      </p:tavLst>
                                    </p:anim>
                                    <p:anim calcmode="lin" valueType="num">
                                      <p:cBhvr additive="base">
                                        <p:cTn id="43"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8680"/>
                                        </p:tgtEl>
                                        <p:attrNameLst>
                                          <p:attrName>style.visibility</p:attrName>
                                        </p:attrNameLst>
                                      </p:cBhvr>
                                      <p:to>
                                        <p:strVal val="visible"/>
                                      </p:to>
                                    </p:set>
                                    <p:anim calcmode="lin" valueType="num">
                                      <p:cBhvr additive="base">
                                        <p:cTn id="48" dur="500" fill="hold"/>
                                        <p:tgtEl>
                                          <p:spTgt spid="28680"/>
                                        </p:tgtEl>
                                        <p:attrNameLst>
                                          <p:attrName>ppt_x</p:attrName>
                                        </p:attrNameLst>
                                      </p:cBhvr>
                                      <p:tavLst>
                                        <p:tav tm="0">
                                          <p:val>
                                            <p:strVal val="#ppt_x"/>
                                          </p:val>
                                        </p:tav>
                                        <p:tav tm="100000">
                                          <p:val>
                                            <p:strVal val="#ppt_x"/>
                                          </p:val>
                                        </p:tav>
                                      </p:tavLst>
                                    </p:anim>
                                    <p:anim calcmode="lin" valueType="num">
                                      <p:cBhvr additive="base">
                                        <p:cTn id="49" dur="500" fill="hold"/>
                                        <p:tgtEl>
                                          <p:spTgt spid="2868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8685"/>
                                        </p:tgtEl>
                                        <p:attrNameLst>
                                          <p:attrName>style.visibility</p:attrName>
                                        </p:attrNameLst>
                                      </p:cBhvr>
                                      <p:to>
                                        <p:strVal val="visible"/>
                                      </p:to>
                                    </p:set>
                                    <p:anim calcmode="lin" valueType="num">
                                      <p:cBhvr additive="base">
                                        <p:cTn id="52" dur="500" fill="hold"/>
                                        <p:tgtEl>
                                          <p:spTgt spid="28685"/>
                                        </p:tgtEl>
                                        <p:attrNameLst>
                                          <p:attrName>ppt_x</p:attrName>
                                        </p:attrNameLst>
                                      </p:cBhvr>
                                      <p:tavLst>
                                        <p:tav tm="0">
                                          <p:val>
                                            <p:strVal val="#ppt_x"/>
                                          </p:val>
                                        </p:tav>
                                        <p:tav tm="100000">
                                          <p:val>
                                            <p:strVal val="#ppt_x"/>
                                          </p:val>
                                        </p:tav>
                                      </p:tavLst>
                                    </p:anim>
                                    <p:anim calcmode="lin" valueType="num">
                                      <p:cBhvr additive="base">
                                        <p:cTn id="53" dur="500" fill="hold"/>
                                        <p:tgtEl>
                                          <p:spTgt spid="2868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8682"/>
                                        </p:tgtEl>
                                        <p:attrNameLst>
                                          <p:attrName>style.visibility</p:attrName>
                                        </p:attrNameLst>
                                      </p:cBhvr>
                                      <p:to>
                                        <p:strVal val="visible"/>
                                      </p:to>
                                    </p:set>
                                    <p:anim calcmode="lin" valueType="num">
                                      <p:cBhvr additive="base">
                                        <p:cTn id="58" dur="500" fill="hold"/>
                                        <p:tgtEl>
                                          <p:spTgt spid="28682"/>
                                        </p:tgtEl>
                                        <p:attrNameLst>
                                          <p:attrName>ppt_x</p:attrName>
                                        </p:attrNameLst>
                                      </p:cBhvr>
                                      <p:tavLst>
                                        <p:tav tm="0">
                                          <p:val>
                                            <p:strVal val="#ppt_x"/>
                                          </p:val>
                                        </p:tav>
                                        <p:tav tm="100000">
                                          <p:val>
                                            <p:strVal val="#ppt_x"/>
                                          </p:val>
                                        </p:tav>
                                      </p:tavLst>
                                    </p:anim>
                                    <p:anim calcmode="lin" valueType="num">
                                      <p:cBhvr additive="base">
                                        <p:cTn id="59" dur="500" fill="hold"/>
                                        <p:tgtEl>
                                          <p:spTgt spid="2868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8686"/>
                                        </p:tgtEl>
                                        <p:attrNameLst>
                                          <p:attrName>style.visibility</p:attrName>
                                        </p:attrNameLst>
                                      </p:cBhvr>
                                      <p:to>
                                        <p:strVal val="visible"/>
                                      </p:to>
                                    </p:set>
                                    <p:anim calcmode="lin" valueType="num">
                                      <p:cBhvr additive="base">
                                        <p:cTn id="62" dur="500" fill="hold"/>
                                        <p:tgtEl>
                                          <p:spTgt spid="28686"/>
                                        </p:tgtEl>
                                        <p:attrNameLst>
                                          <p:attrName>ppt_x</p:attrName>
                                        </p:attrNameLst>
                                      </p:cBhvr>
                                      <p:tavLst>
                                        <p:tav tm="0">
                                          <p:val>
                                            <p:strVal val="#ppt_x"/>
                                          </p:val>
                                        </p:tav>
                                        <p:tav tm="100000">
                                          <p:val>
                                            <p:strVal val="#ppt_x"/>
                                          </p:val>
                                        </p:tav>
                                      </p:tavLst>
                                    </p:anim>
                                    <p:anim calcmode="lin" valueType="num">
                                      <p:cBhvr additive="base">
                                        <p:cTn id="63" dur="500" fill="hold"/>
                                        <p:tgtEl>
                                          <p:spTgt spid="2868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8684"/>
                                        </p:tgtEl>
                                        <p:attrNameLst>
                                          <p:attrName>style.visibility</p:attrName>
                                        </p:attrNameLst>
                                      </p:cBhvr>
                                      <p:to>
                                        <p:strVal val="visible"/>
                                      </p:to>
                                    </p:set>
                                    <p:anim calcmode="lin" valueType="num">
                                      <p:cBhvr additive="base">
                                        <p:cTn id="68" dur="500" fill="hold"/>
                                        <p:tgtEl>
                                          <p:spTgt spid="28684"/>
                                        </p:tgtEl>
                                        <p:attrNameLst>
                                          <p:attrName>ppt_x</p:attrName>
                                        </p:attrNameLst>
                                      </p:cBhvr>
                                      <p:tavLst>
                                        <p:tav tm="0">
                                          <p:val>
                                            <p:strVal val="#ppt_x"/>
                                          </p:val>
                                        </p:tav>
                                        <p:tav tm="100000">
                                          <p:val>
                                            <p:strVal val="#ppt_x"/>
                                          </p:val>
                                        </p:tav>
                                      </p:tavLst>
                                    </p:anim>
                                    <p:anim calcmode="lin" valueType="num">
                                      <p:cBhvr additive="base">
                                        <p:cTn id="69" dur="500" fill="hold"/>
                                        <p:tgtEl>
                                          <p:spTgt spid="2868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8683"/>
                                        </p:tgtEl>
                                        <p:attrNameLst>
                                          <p:attrName>style.visibility</p:attrName>
                                        </p:attrNameLst>
                                      </p:cBhvr>
                                      <p:to>
                                        <p:strVal val="visible"/>
                                      </p:to>
                                    </p:set>
                                    <p:anim calcmode="lin" valueType="num">
                                      <p:cBhvr additive="base">
                                        <p:cTn id="72" dur="500" fill="hold"/>
                                        <p:tgtEl>
                                          <p:spTgt spid="28683"/>
                                        </p:tgtEl>
                                        <p:attrNameLst>
                                          <p:attrName>ppt_x</p:attrName>
                                        </p:attrNameLst>
                                      </p:cBhvr>
                                      <p:tavLst>
                                        <p:tav tm="0">
                                          <p:val>
                                            <p:strVal val="#ppt_x"/>
                                          </p:val>
                                        </p:tav>
                                        <p:tav tm="100000">
                                          <p:val>
                                            <p:strVal val="#ppt_x"/>
                                          </p:val>
                                        </p:tav>
                                      </p:tavLst>
                                    </p:anim>
                                    <p:anim calcmode="lin" valueType="num">
                                      <p:cBhvr additive="base">
                                        <p:cTn id="73"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animBg="1"/>
      <p:bldP spid="28674" grpId="0" animBg="1"/>
      <p:bldP spid="28675" grpId="0" animBg="1"/>
      <p:bldP spid="28676" grpId="0" animBg="1"/>
      <p:bldP spid="28677" grpId="0" animBg="1"/>
      <p:bldP spid="28678" grpId="0" animBg="1"/>
      <p:bldP spid="28679" grpId="0" animBg="1"/>
      <p:bldP spid="28680" grpId="0" animBg="1"/>
      <p:bldP spid="28681" grpId="0" animBg="1"/>
      <p:bldP spid="28682" grpId="0" animBg="1"/>
      <p:bldP spid="28683" grpId="0" animBg="1"/>
      <p:bldP spid="28684" grpId="0" animBg="1"/>
      <p:bldP spid="28685" grpId="0" animBg="1"/>
      <p:bldP spid="286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a:spLocks noChangeArrowheads="1"/>
          </p:cNvSpPr>
          <p:nvPr>
            <p:custDataLst>
              <p:tags r:id="rId1"/>
            </p:custDataLst>
          </p:nvPr>
        </p:nvSpPr>
        <p:spPr bwMode="auto">
          <a:xfrm>
            <a:off x="1439466" y="821531"/>
            <a:ext cx="615672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defTabSz="684530">
              <a:lnSpc>
                <a:spcPct val="120000"/>
              </a:lnSpc>
            </a:pPr>
            <a:r>
              <a:rPr lang="en-US" altLang="zh-CN" sz="2700" b="1" dirty="0">
                <a:solidFill>
                  <a:srgbClr val="0000FF"/>
                </a:solidFill>
                <a:latin typeface="Times New Roman" panose="02020603050405020304" pitchFamily="18" charset="0"/>
                <a:ea typeface="微软雅黑" panose="020B0503020204020204" pitchFamily="34" charset="-122"/>
              </a:rPr>
              <a:t>1. Look at the pictures. Say what you know about pandas. </a:t>
            </a:r>
          </a:p>
        </p:txBody>
      </p:sp>
      <p:pic>
        <p:nvPicPr>
          <p:cNvPr id="66563" name="Picture 3" descr="0511611135564467"/>
          <p:cNvPicPr>
            <a:picLocks noChangeAspect="1" noChangeArrowheads="1"/>
          </p:cNvPicPr>
          <p:nvPr>
            <p:custDataLst>
              <p:tags r:id="rId2"/>
            </p:custDataLst>
          </p:nvPr>
        </p:nvPicPr>
        <p:blipFill>
          <a:blip r:embed="rId9" cstate="email"/>
          <a:srcRect/>
          <a:stretch>
            <a:fillRect/>
          </a:stretch>
        </p:blipFill>
        <p:spPr bwMode="auto">
          <a:xfrm>
            <a:off x="1445419" y="1878807"/>
            <a:ext cx="1727597" cy="313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4" descr="0511611134052938"/>
          <p:cNvPicPr>
            <a:picLocks noChangeAspect="1" noChangeArrowheads="1"/>
          </p:cNvPicPr>
          <p:nvPr>
            <p:custDataLst>
              <p:tags r:id="rId3"/>
            </p:custDataLst>
          </p:nvPr>
        </p:nvPicPr>
        <p:blipFill>
          <a:blip r:embed="rId10" cstate="email"/>
          <a:srcRect/>
          <a:stretch>
            <a:fillRect/>
          </a:stretch>
        </p:blipFill>
        <p:spPr bwMode="auto">
          <a:xfrm>
            <a:off x="3250406" y="1878806"/>
            <a:ext cx="2377679" cy="14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descr="0511611134515414"/>
          <p:cNvPicPr>
            <a:picLocks noChangeAspect="1" noChangeArrowheads="1"/>
          </p:cNvPicPr>
          <p:nvPr>
            <p:custDataLst>
              <p:tags r:id="rId4"/>
            </p:custDataLst>
          </p:nvPr>
        </p:nvPicPr>
        <p:blipFill>
          <a:blip r:embed="rId11" cstate="email"/>
          <a:srcRect/>
          <a:stretch>
            <a:fillRect/>
          </a:stretch>
        </p:blipFill>
        <p:spPr bwMode="auto">
          <a:xfrm>
            <a:off x="5674519" y="1878807"/>
            <a:ext cx="1999060" cy="313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6" descr="0511611135484338"/>
          <p:cNvPicPr>
            <a:picLocks noChangeAspect="1" noChangeArrowheads="1"/>
          </p:cNvPicPr>
          <p:nvPr>
            <p:custDataLst>
              <p:tags r:id="rId5"/>
            </p:custDataLst>
          </p:nvPr>
        </p:nvPicPr>
        <p:blipFill>
          <a:blip r:embed="rId12" cstate="email"/>
          <a:srcRect/>
          <a:stretch>
            <a:fillRect/>
          </a:stretch>
        </p:blipFill>
        <p:spPr bwMode="auto">
          <a:xfrm>
            <a:off x="3250406" y="3499248"/>
            <a:ext cx="2377679"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矩形 1"/>
          <p:cNvSpPr/>
          <p:nvPr>
            <p:custDataLst>
              <p:tags r:id="rId6"/>
            </p:custDataLst>
          </p:nvPr>
        </p:nvSpPr>
        <p:spPr>
          <a:xfrm>
            <a:off x="4152900" y="2843213"/>
            <a:ext cx="1072473" cy="346249"/>
          </a:xfrm>
          <a:prstGeom prst="rect">
            <a:avLst/>
          </a:prstGeom>
          <a:noFill/>
          <a:ln>
            <a:noFill/>
            <a:miter lim="800000"/>
          </a:ln>
        </p:spPr>
        <p:txBody>
          <a:bodyPr wrap="none" lIns="68580" tIns="34290" rIns="68580" bIns="34290">
            <a:spAutoFit/>
          </a:bodyPr>
          <a:lstStyle/>
          <a:p>
            <a:pPr>
              <a:spcBef>
                <a:spcPct val="50000"/>
              </a:spcBef>
            </a:pPr>
            <a:r>
              <a:rPr lang="en-US" altLang="zh-CN" b="1">
                <a:latin typeface="Times New Roman" panose="02020603050405020304" pitchFamily="18" charset="0"/>
                <a:ea typeface="微软雅黑" panose="020B0503020204020204" pitchFamily="34" charset="-122"/>
              </a:rPr>
              <a:t>Let’s talk</a:t>
            </a:r>
            <a:endParaRPr lang="en-US" altLang="zh-CN" b="1">
              <a:latin typeface="Times New Roman" panose="02020603050405020304" pitchFamily="18" charset="0"/>
              <a:cs typeface="Times New Roman" panose="02020603050405020304" pitchFamily="18" charset="0"/>
            </a:endParaRPr>
          </a:p>
        </p:txBody>
      </p:sp>
      <p:sp>
        <p:nvSpPr>
          <p:cNvPr id="66568" name="矩形 2"/>
          <p:cNvSpPr>
            <a:spLocks noChangeArrowheads="1"/>
          </p:cNvSpPr>
          <p:nvPr>
            <p:custDataLst>
              <p:tags r:id="rId7"/>
            </p:custDataLst>
          </p:nvPr>
        </p:nvSpPr>
        <p:spPr bwMode="auto">
          <a:xfrm>
            <a:off x="119062" y="570310"/>
            <a:ext cx="1596629"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0" hangingPunct="0"/>
            <a:r>
              <a:rPr lang="en-US" altLang="zh-CN" b="1" dirty="0">
                <a:latin typeface="Times New Roman" panose="02020603050405020304" pitchFamily="18" charset="0"/>
                <a:ea typeface="微软雅黑" panose="020B0503020204020204" pitchFamily="34" charset="-122"/>
              </a:rPr>
              <a:t>Before reading</a:t>
            </a:r>
            <a:endParaRPr lang="zh-CN" altLang="en-US" dirty="0">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blinds(horizontal)">
                                      <p:cBhvr>
                                        <p:cTn id="7" dur="500" fill="hold"/>
                                        <p:tgtEl>
                                          <p:spTgt spid="665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blinds(horizontal)">
                                      <p:cBhvr>
                                        <p:cTn id="12" dur="500" fill="hold"/>
                                        <p:tgtEl>
                                          <p:spTgt spid="665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66"/>
                                        </p:tgtEl>
                                        <p:attrNameLst>
                                          <p:attrName>style.visibility</p:attrName>
                                        </p:attrNameLst>
                                      </p:cBhvr>
                                      <p:to>
                                        <p:strVal val="visible"/>
                                      </p:to>
                                    </p:set>
                                    <p:animEffect transition="in" filter="blinds(horizontal)">
                                      <p:cBhvr>
                                        <p:cTn id="17" dur="500" fill="hold"/>
                                        <p:tgtEl>
                                          <p:spTgt spid="6656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6565"/>
                                        </p:tgtEl>
                                        <p:attrNameLst>
                                          <p:attrName>style.visibility</p:attrName>
                                        </p:attrNameLst>
                                      </p:cBhvr>
                                      <p:to>
                                        <p:strVal val="visible"/>
                                      </p:to>
                                    </p:set>
                                    <p:animEffect transition="in" filter="blinds(horizontal)">
                                      <p:cBhvr>
                                        <p:cTn id="22" dur="500" fill="hold"/>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2"/>
          <p:cNvGrpSpPr/>
          <p:nvPr/>
        </p:nvGrpSpPr>
        <p:grpSpPr bwMode="auto">
          <a:xfrm>
            <a:off x="1331640" y="411510"/>
            <a:ext cx="6702029" cy="4188619"/>
            <a:chOff x="0" y="0"/>
            <a:chExt cx="5630" cy="3518"/>
          </a:xfrm>
        </p:grpSpPr>
        <p:pic>
          <p:nvPicPr>
            <p:cNvPr id="67587" name="AutoShape 2"/>
            <p:cNvPicPr>
              <a:picLocks noChangeArrowheads="1"/>
            </p:cNvPicPr>
            <p:nvPr>
              <p:custDataLst>
                <p:tags r:id="rId3"/>
              </p:custDataLst>
            </p:nvPr>
          </p:nvPicPr>
          <p:blipFill>
            <a:blip r:embed="rId6" cstate="email"/>
            <a:srcRect/>
            <a:stretch>
              <a:fillRect/>
            </a:stretch>
          </p:blipFill>
          <p:spPr bwMode="auto">
            <a:xfrm>
              <a:off x="0" y="0"/>
              <a:ext cx="5630" cy="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4"/>
            <p:cNvSpPr>
              <a:spLocks noChangeArrowheads="1"/>
            </p:cNvSpPr>
            <p:nvPr>
              <p:custDataLst>
                <p:tags r:id="rId4"/>
              </p:custDataLst>
            </p:nvPr>
          </p:nvSpPr>
          <p:spPr bwMode="auto">
            <a:xfrm>
              <a:off x="230" y="228"/>
              <a:ext cx="5166" cy="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50000"/>
                </a:lnSpc>
              </a:pPr>
              <a:endParaRPr lang="zh-CN" altLang="en-US" b="1">
                <a:solidFill>
                  <a:srgbClr val="800000"/>
                </a:solidFill>
                <a:latin typeface="Times New Roman" panose="02020603050405020304" pitchFamily="18" charset="0"/>
                <a:ea typeface="楷体_GB2312"/>
                <a:cs typeface="楷体_GB2312"/>
              </a:endParaRPr>
            </a:p>
          </p:txBody>
        </p:sp>
      </p:grpSp>
      <p:sp>
        <p:nvSpPr>
          <p:cNvPr id="30724" name="Rectangle 3"/>
          <p:cNvSpPr/>
          <p:nvPr>
            <p:custDataLst>
              <p:tags r:id="rId1"/>
            </p:custDataLst>
          </p:nvPr>
        </p:nvSpPr>
        <p:spPr>
          <a:xfrm>
            <a:off x="1898379" y="1537841"/>
            <a:ext cx="5828110" cy="2886075"/>
          </a:xfrm>
          <a:prstGeom prst="rect">
            <a:avLst/>
          </a:prstGeom>
          <a:noFill/>
          <a:ln>
            <a:noFill/>
            <a:miter lim="800000"/>
          </a:ln>
        </p:spPr>
        <p:txBody>
          <a:bodyPr lIns="68580" tIns="34290" rIns="68580" bIns="34290" anchor="ctr">
            <a:spAutoFit/>
          </a:bodyPr>
          <a:lstStyle/>
          <a:p>
            <a:pPr eaLnBrk="0" hangingPunct="0">
              <a:lnSpc>
                <a:spcPct val="110000"/>
              </a:lnSpc>
            </a:pPr>
            <a:r>
              <a:rPr lang="en-US" altLang="zh-CN" sz="2400" b="1" dirty="0">
                <a:latin typeface="Times New Roman" panose="02020603050405020304" pitchFamily="18" charset="0"/>
                <a:ea typeface="微软雅黑" panose="020B0503020204020204" pitchFamily="34" charset="-122"/>
              </a:rPr>
              <a:t>Sometimes you can learn new words through translation. For example, when you learn “government”, you can take a card and write the English word on one side and the Chinese on the other. Practice saying the English words and check that you remember the meaning.</a:t>
            </a:r>
            <a:endParaRPr lang="en-US" altLang="zh-CN" sz="2400" b="1" dirty="0">
              <a:latin typeface="Times New Roman" panose="02020603050405020304" pitchFamily="18" charset="0"/>
              <a:cs typeface="Times New Roman" panose="02020603050405020304" pitchFamily="18" charset="0"/>
            </a:endParaRPr>
          </a:p>
        </p:txBody>
      </p:sp>
      <p:sp>
        <p:nvSpPr>
          <p:cNvPr id="84" name="WordArt 4"/>
          <p:cNvSpPr>
            <a:spLocks noChangeArrowheads="1" noChangeShapeType="1" noTextEdit="1"/>
          </p:cNvSpPr>
          <p:nvPr>
            <p:custDataLst>
              <p:tags r:id="rId2"/>
            </p:custDataLst>
          </p:nvPr>
        </p:nvSpPr>
        <p:spPr bwMode="auto">
          <a:xfrm>
            <a:off x="3190207" y="917525"/>
            <a:ext cx="2743200" cy="685800"/>
          </a:xfrm>
          <a:prstGeom prst="rect">
            <a:avLst/>
          </a:prstGeom>
        </p:spPr>
        <p:txBody>
          <a:bodyPr wrap="none" lIns="68580" tIns="34290" rIns="68580" bIns="34290" fromWordArt="1">
            <a:prstTxWarp prst="textPlain">
              <a:avLst>
                <a:gd name="adj" fmla="val 50000"/>
              </a:avLst>
            </a:prstTxWarp>
          </a:bodyPr>
          <a:lstStyle/>
          <a:p>
            <a:pPr algn="ctr">
              <a:buSzTx/>
            </a:pPr>
            <a:r>
              <a:rPr sz="3600" b="1" kern="10" dirty="0">
                <a:ln w="12700" cap="flat" cmpd="sng" algn="ctr">
                  <a:solidFill>
                    <a:srgbClr val="EAEAEA"/>
                  </a:solidFill>
                  <a:prstDash val="solid"/>
                  <a:round/>
                  <a:headEnd type="none" w="med" len="med"/>
                  <a:tailEnd type="none" w="med" len="med"/>
                </a:ln>
                <a:gradFill flip="none"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tileRect l="-100000" t="-100000"/>
                </a:gradFill>
                <a:effectLst>
                  <a:outerShdw dist="35921" dir="2700000" sy="50000" kx="2115830" algn="bl">
                    <a:srgbClr val="C0C0C0">
                      <a:alpha val="78824"/>
                    </a:srgbClr>
                  </a:outerShdw>
                </a:effectLst>
                <a:latin typeface="Times"/>
                <a:ea typeface="宋体" panose="02010600030101010101" pitchFamily="2" charset="-122"/>
                <a:sym typeface="Wingdings" panose="05000000000000000000"/>
              </a:rPr>
              <a:t>Learning to learn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p:nvPr>
            <p:custDataLst>
              <p:tags r:id="rId1"/>
            </p:custDataLst>
          </p:nvPr>
        </p:nvSpPr>
        <p:spPr>
          <a:xfrm>
            <a:off x="1925241" y="2453878"/>
            <a:ext cx="4780861" cy="2432974"/>
          </a:xfrm>
          <a:prstGeom prst="rect">
            <a:avLst/>
          </a:prstGeom>
          <a:noFill/>
          <a:ln>
            <a:noFill/>
            <a:miter lim="800000"/>
          </a:ln>
        </p:spPr>
        <p:txBody>
          <a:bodyPr wrap="none" lIns="68580" tIns="34290" rIns="68580" bIns="34290">
            <a:spAutoFit/>
          </a:bodyPr>
          <a:lstStyle/>
          <a:p>
            <a:pPr marL="257175" indent="-257175">
              <a:lnSpc>
                <a:spcPct val="160000"/>
              </a:lnSpc>
            </a:pPr>
            <a:r>
              <a:rPr lang="en-US" altLang="zh-CN" sz="2400" b="1" dirty="0">
                <a:latin typeface="Times New Roman" panose="02020603050405020304" pitchFamily="18" charset="0"/>
                <a:ea typeface="微软雅黑" panose="020B0503020204020204" pitchFamily="34" charset="-122"/>
              </a:rPr>
              <a:t>a) Nature parks for pandas              </a:t>
            </a:r>
          </a:p>
          <a:p>
            <a:pPr marL="257175" indent="-257175">
              <a:lnSpc>
                <a:spcPct val="160000"/>
              </a:lnSpc>
            </a:pPr>
            <a:r>
              <a:rPr lang="en-US" altLang="zh-CN" sz="2400" b="1" dirty="0">
                <a:latin typeface="Times New Roman" panose="02020603050405020304" pitchFamily="18" charset="0"/>
                <a:ea typeface="微软雅黑" panose="020B0503020204020204" pitchFamily="34" charset="-122"/>
              </a:rPr>
              <a:t>b) WWF and animas in danger     </a:t>
            </a:r>
          </a:p>
          <a:p>
            <a:pPr marL="257175" indent="-257175">
              <a:lnSpc>
                <a:spcPct val="160000"/>
              </a:lnSpc>
            </a:pPr>
            <a:r>
              <a:rPr lang="en-US" altLang="zh-CN" sz="2400" b="1" dirty="0">
                <a:latin typeface="Times New Roman" panose="02020603050405020304" pitchFamily="18" charset="0"/>
                <a:ea typeface="微软雅黑" panose="020B0503020204020204" pitchFamily="34" charset="-122"/>
              </a:rPr>
              <a:t>c) The panda’s home</a:t>
            </a:r>
          </a:p>
          <a:p>
            <a:pPr marL="257175" indent="-257175">
              <a:lnSpc>
                <a:spcPct val="160000"/>
              </a:lnSpc>
            </a:pPr>
            <a:r>
              <a:rPr lang="en-US" altLang="zh-CN" sz="2400" b="1" dirty="0">
                <a:latin typeface="Times New Roman" panose="02020603050405020304" pitchFamily="18" charset="0"/>
                <a:ea typeface="微软雅黑" panose="020B0503020204020204" pitchFamily="34" charset="-122"/>
              </a:rPr>
              <a:t>d) An animal in </a:t>
            </a:r>
            <a:r>
              <a:rPr lang="en-US" altLang="zh-CN" sz="2400" b="1" dirty="0" smtClean="0">
                <a:latin typeface="Times New Roman" panose="02020603050405020304" pitchFamily="18" charset="0"/>
                <a:ea typeface="微软雅黑" panose="020B0503020204020204" pitchFamily="34" charset="-122"/>
              </a:rPr>
              <a:t>danger</a:t>
            </a:r>
            <a:endParaRPr lang="en-US" altLang="zh-CN" sz="2400" b="1" dirty="0">
              <a:latin typeface="Times New Roman" panose="02020603050405020304" pitchFamily="18" charset="0"/>
              <a:ea typeface="微软雅黑" panose="020B0503020204020204" pitchFamily="34" charset="-122"/>
            </a:endParaRPr>
          </a:p>
        </p:txBody>
      </p:sp>
      <p:sp>
        <p:nvSpPr>
          <p:cNvPr id="68611" name="Text Box 3"/>
          <p:cNvSpPr>
            <a:spLocks noChangeArrowheads="1"/>
          </p:cNvSpPr>
          <p:nvPr>
            <p:custDataLst>
              <p:tags r:id="rId2"/>
            </p:custDataLst>
          </p:nvPr>
        </p:nvSpPr>
        <p:spPr bwMode="auto">
          <a:xfrm>
            <a:off x="1579960" y="1309687"/>
            <a:ext cx="5226431"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sz="2700" b="1" dirty="0">
                <a:solidFill>
                  <a:srgbClr val="000099"/>
                </a:solidFill>
                <a:latin typeface="Times New Roman" panose="02020603050405020304" pitchFamily="18" charset="0"/>
                <a:ea typeface="微软雅黑" panose="020B0503020204020204" pitchFamily="34" charset="-122"/>
                <a:sym typeface="Arial" panose="020B0604020202020204" pitchFamily="34" charset="0"/>
              </a:rPr>
              <a:t>2</a:t>
            </a:r>
            <a:r>
              <a:rPr lang="en-US" altLang="zh-CN" sz="2700" b="1" dirty="0">
                <a:solidFill>
                  <a:srgbClr val="000099"/>
                </a:solidFill>
                <a:latin typeface="Times New Roman" panose="02020603050405020304" pitchFamily="18" charset="0"/>
                <a:ea typeface="微软雅黑" panose="020B0503020204020204" pitchFamily="34" charset="-122"/>
                <a:sym typeface="Arial" panose="020B0604020202020204" pitchFamily="34" charset="0"/>
              </a:rPr>
              <a:t>.</a:t>
            </a:r>
            <a:r>
              <a:rPr lang="zh-CN" altLang="en-US" sz="2700" b="1" dirty="0">
                <a:solidFill>
                  <a:srgbClr val="000099"/>
                </a:solidFill>
                <a:latin typeface="Times New Roman" panose="02020603050405020304" pitchFamily="18" charset="0"/>
                <a:ea typeface="微软雅黑" panose="020B0503020204020204" pitchFamily="34" charset="-122"/>
                <a:sym typeface="Arial" panose="020B0604020202020204" pitchFamily="34" charset="0"/>
              </a:rPr>
              <a:t> Read the passage and match the</a:t>
            </a:r>
          </a:p>
          <a:p>
            <a:r>
              <a:rPr lang="zh-CN" altLang="en-US" sz="2700" b="1" dirty="0">
                <a:solidFill>
                  <a:srgbClr val="000099"/>
                </a:solidFill>
                <a:latin typeface="Times New Roman" panose="02020603050405020304" pitchFamily="18" charset="0"/>
                <a:ea typeface="微软雅黑" panose="020B0503020204020204" pitchFamily="34" charset="-122"/>
                <a:sym typeface="Arial" panose="020B0604020202020204" pitchFamily="34" charset="0"/>
              </a:rPr>
              <a:t>   headings with the paragraphs</a:t>
            </a:r>
            <a:r>
              <a:rPr lang="zh-CN" altLang="en-US" dirty="0">
                <a:latin typeface="Times New Roman" panose="02020603050405020304" pitchFamily="18" charset="0"/>
                <a:ea typeface="微软雅黑" panose="020B0503020204020204" pitchFamily="34" charset="-122"/>
              </a:rPr>
              <a: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a:spLocks noChangeArrowheads="1"/>
          </p:cNvSpPr>
          <p:nvPr>
            <p:custDataLst>
              <p:tags r:id="rId1"/>
            </p:custDataLst>
          </p:nvPr>
        </p:nvSpPr>
        <p:spPr bwMode="auto">
          <a:xfrm>
            <a:off x="1547813" y="645319"/>
            <a:ext cx="6103144" cy="455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35000"/>
              </a:lnSpc>
            </a:pPr>
            <a:r>
              <a:rPr lang="zh-CN" altLang="en-US" sz="2400" b="1" dirty="0">
                <a:latin typeface="Times New Roman" panose="02020603050405020304" pitchFamily="18" charset="0"/>
                <a:ea typeface="微软雅黑" panose="020B0503020204020204" pitchFamily="34" charset="-122"/>
              </a:rPr>
              <a:t> 1</a:t>
            </a:r>
            <a:r>
              <a:rPr lang="en-US" altLang="zh-CN" sz="2400" b="1" dirty="0">
                <a:latin typeface="Times New Roman" panose="02020603050405020304" pitchFamily="18" charset="0"/>
                <a:ea typeface="微软雅黑" panose="020B0503020204020204" pitchFamily="34" charset="-122"/>
              </a:rPr>
              <a:t>__________</a:t>
            </a:r>
            <a:r>
              <a:rPr lang="zh-CN" altLang="en-US" sz="2400" b="1" dirty="0">
                <a:latin typeface="Times New Roman" panose="02020603050405020304" pitchFamily="18" charset="0"/>
                <a:ea typeface="微软雅黑" panose="020B0503020204020204" pitchFamily="34" charset="-122"/>
              </a:rPr>
              <a:t>                    </a:t>
            </a:r>
          </a:p>
          <a:p>
            <a:pPr>
              <a:lnSpc>
                <a:spcPct val="135000"/>
              </a:lnSpc>
            </a:pPr>
            <a:r>
              <a:rPr lang="zh-CN" altLang="en-US" sz="2400" b="1" dirty="0">
                <a:latin typeface="Times New Roman" panose="02020603050405020304" pitchFamily="18" charset="0"/>
                <a:ea typeface="微软雅黑" panose="020B0503020204020204" pitchFamily="34" charset="-122"/>
              </a:rPr>
              <a:t>    Pandas are </a:t>
            </a:r>
            <a:r>
              <a:rPr lang="zh-CN" altLang="en-US" sz="2400" b="1" dirty="0">
                <a:solidFill>
                  <a:srgbClr val="FF0000"/>
                </a:solidFill>
                <a:latin typeface="Times New Roman" panose="02020603050405020304" pitchFamily="18" charset="0"/>
                <a:ea typeface="微软雅黑" panose="020B0503020204020204" pitchFamily="34" charset="-122"/>
              </a:rPr>
              <a:t>in danger</a:t>
            </a:r>
            <a:r>
              <a:rPr lang="zh-CN" altLang="en-US" sz="2400" b="1" dirty="0">
                <a:latin typeface="Times New Roman" panose="02020603050405020304" pitchFamily="18" charset="0"/>
                <a:ea typeface="微软雅黑" panose="020B0503020204020204" pitchFamily="34" charset="-122"/>
              </a:rPr>
              <a:t>. There are only about 1</a:t>
            </a:r>
            <a:r>
              <a:rPr lang="en-US" altLang="zh-CN" sz="2400" b="1" dirty="0">
                <a:latin typeface="Times New Roman" panose="02020603050405020304" pitchFamily="18" charset="0"/>
                <a:ea typeface="微软雅黑" panose="020B0503020204020204" pitchFamily="34" charset="-122"/>
              </a:rPr>
              <a:t>,</a:t>
            </a:r>
            <a:r>
              <a:rPr lang="zh-CN" altLang="en-US" sz="2400" b="1" dirty="0">
                <a:latin typeface="Times New Roman" panose="02020603050405020304" pitchFamily="18" charset="0"/>
                <a:ea typeface="微软雅黑" panose="020B0503020204020204" pitchFamily="34" charset="-122"/>
              </a:rPr>
              <a:t>600 pandas in the wild today. Zoos and research centers are </a:t>
            </a:r>
            <a:r>
              <a:rPr lang="zh-CN" altLang="en-US" sz="2400" b="1" dirty="0">
                <a:solidFill>
                  <a:srgbClr val="FF0000"/>
                </a:solidFill>
                <a:latin typeface="Times New Roman" panose="02020603050405020304" pitchFamily="18" charset="0"/>
                <a:ea typeface="微软雅黑" panose="020B0503020204020204" pitchFamily="34" charset="-122"/>
              </a:rPr>
              <a:t>looking after</a:t>
            </a:r>
            <a:r>
              <a:rPr lang="zh-CN" altLang="en-US" sz="2400" b="1" dirty="0">
                <a:latin typeface="Times New Roman" panose="02020603050405020304" pitchFamily="18" charset="0"/>
                <a:ea typeface="微软雅黑" panose="020B0503020204020204" pitchFamily="34" charset="-122"/>
              </a:rPr>
              <a:t> about</a:t>
            </a:r>
            <a:r>
              <a:rPr lang="en-US" altLang="zh-CN" sz="2400" b="1" dirty="0">
                <a:latin typeface="Times New Roman" panose="02020603050405020304" pitchFamily="18" charset="0"/>
                <a:ea typeface="微软雅黑" panose="020B0503020204020204" pitchFamily="34" charset="-122"/>
              </a:rPr>
              <a:t> </a:t>
            </a:r>
            <a:r>
              <a:rPr lang="zh-CN" altLang="en-US" sz="2400" b="1" dirty="0">
                <a:latin typeface="Times New Roman" panose="02020603050405020304" pitchFamily="18" charset="0"/>
                <a:ea typeface="微软雅黑" panose="020B0503020204020204" pitchFamily="34" charset="-122"/>
              </a:rPr>
              <a:t>340 pandas. Pandas do not have many babies, and baby pandas often die. </a:t>
            </a:r>
            <a:r>
              <a:rPr lang="zh-CN" altLang="en-US" sz="2400" b="1" dirty="0">
                <a:solidFill>
                  <a:schemeClr val="hlink"/>
                </a:solidFill>
                <a:latin typeface="Times New Roman" panose="02020603050405020304" pitchFamily="18" charset="0"/>
                <a:ea typeface="微软雅黑" panose="020B0503020204020204" pitchFamily="34" charset="-122"/>
              </a:rPr>
              <a:t>The situation is getting very difficult.</a:t>
            </a:r>
            <a:r>
              <a:rPr lang="zh-CN" altLang="en-US" sz="2400" b="1" dirty="0">
                <a:latin typeface="Times New Roman" panose="02020603050405020304" pitchFamily="18" charset="0"/>
                <a:ea typeface="微软雅黑" panose="020B0503020204020204" pitchFamily="34" charset="-122"/>
              </a:rPr>
              <a:t> Scientists are doing a lot of research to help pandas produce more babies and help baby pandas live.</a:t>
            </a:r>
          </a:p>
        </p:txBody>
      </p:sp>
      <p:sp>
        <p:nvSpPr>
          <p:cNvPr id="32770" name="Rectangle 6"/>
          <p:cNvSpPr/>
          <p:nvPr>
            <p:custDataLst>
              <p:tags r:id="rId2"/>
            </p:custDataLst>
          </p:nvPr>
        </p:nvSpPr>
        <p:spPr>
          <a:xfrm>
            <a:off x="2253853" y="645319"/>
            <a:ext cx="328613" cy="481013"/>
          </a:xfrm>
          <a:prstGeom prst="rect">
            <a:avLst/>
          </a:prstGeom>
          <a:noFill/>
          <a:ln>
            <a:noFill/>
            <a:miter lim="800000"/>
          </a:ln>
        </p:spPr>
        <p:txBody>
          <a:bodyPr wrap="none" lIns="68580" tIns="34290" rIns="68580" bIns="34290">
            <a:spAutoFit/>
          </a:bodyPr>
          <a:lstStyle/>
          <a:p>
            <a:r>
              <a:rPr lang="en-US" altLang="zh-CN" sz="2700" b="1">
                <a:solidFill>
                  <a:srgbClr val="FF0000"/>
                </a:solidFill>
                <a:latin typeface="Times New Roman" panose="02020603050405020304" pitchFamily="18" charset="0"/>
                <a:ea typeface="微软雅黑" panose="020B0503020204020204" pitchFamily="34" charset="-122"/>
              </a:rPr>
              <a:t>d</a:t>
            </a:r>
            <a:endParaRPr lang="zh-CN" altLang="en-US" sz="2700" b="1">
              <a:solidFill>
                <a:srgbClr val="FF0000"/>
              </a:solidFill>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additive="base">
                                        <p:cTn id="7" dur="5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a:spLocks noChangeArrowheads="1"/>
          </p:cNvSpPr>
          <p:nvPr>
            <p:custDataLst>
              <p:tags r:id="rId1"/>
            </p:custDataLst>
          </p:nvPr>
        </p:nvSpPr>
        <p:spPr bwMode="auto">
          <a:xfrm>
            <a:off x="1439466" y="665560"/>
            <a:ext cx="6103144"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10000"/>
              </a:lnSpc>
            </a:pPr>
            <a:r>
              <a:rPr lang="zh-CN" altLang="en-US" sz="2400" b="1">
                <a:latin typeface="Times New Roman" panose="02020603050405020304" pitchFamily="18" charset="0"/>
                <a:ea typeface="微软雅黑" panose="020B0503020204020204" pitchFamily="34" charset="-122"/>
              </a:rPr>
              <a:t>2</a:t>
            </a:r>
            <a:r>
              <a:rPr lang="en-US" altLang="zh-CN" sz="2400" b="1">
                <a:latin typeface="Times New Roman" panose="02020603050405020304" pitchFamily="18" charset="0"/>
                <a:ea typeface="微软雅黑" panose="020B0503020204020204" pitchFamily="34" charset="-122"/>
              </a:rPr>
              <a:t>_________</a:t>
            </a:r>
            <a:r>
              <a:rPr lang="zh-CN" altLang="en-US" sz="2400" b="1">
                <a:latin typeface="Times New Roman" panose="02020603050405020304" pitchFamily="18" charset="0"/>
                <a:ea typeface="微软雅黑" panose="020B0503020204020204" pitchFamily="34" charset="-122"/>
              </a:rPr>
              <a:t>                   </a:t>
            </a:r>
          </a:p>
          <a:p>
            <a:pPr>
              <a:lnSpc>
                <a:spcPct val="110000"/>
              </a:lnSpc>
            </a:pPr>
            <a:r>
              <a:rPr lang="zh-CN" altLang="en-US" sz="2400" b="1">
                <a:latin typeface="Times New Roman" panose="02020603050405020304" pitchFamily="18" charset="0"/>
                <a:ea typeface="微软雅黑" panose="020B0503020204020204" pitchFamily="34" charset="-122"/>
              </a:rPr>
              <a:t>   Pandas live in the forests and mountains of Southwest China. Each panda </a:t>
            </a:r>
            <a:r>
              <a:rPr lang="zh-CN" altLang="en-US" sz="2400" b="1">
                <a:solidFill>
                  <a:srgbClr val="FF0000"/>
                </a:solidFill>
                <a:latin typeface="Times New Roman" panose="02020603050405020304" pitchFamily="18" charset="0"/>
                <a:ea typeface="微软雅黑" panose="020B0503020204020204" pitchFamily="34" charset="-122"/>
              </a:rPr>
              <a:t>needs to</a:t>
            </a:r>
            <a:r>
              <a:rPr lang="zh-CN" altLang="en-US" sz="2400" b="1">
                <a:latin typeface="Times New Roman" panose="02020603050405020304" pitchFamily="18" charset="0"/>
                <a:ea typeface="微软雅黑" panose="020B0503020204020204" pitchFamily="34" charset="-122"/>
              </a:rPr>
              <a:t> eat a lot of bamboo every day. The bamboo forests </a:t>
            </a:r>
            <a:r>
              <a:rPr lang="zh-CN" altLang="en-US" sz="2400" b="1">
                <a:solidFill>
                  <a:schemeClr val="hlink"/>
                </a:solidFill>
                <a:latin typeface="Times New Roman" panose="02020603050405020304" pitchFamily="18" charset="0"/>
                <a:ea typeface="微软雅黑" panose="020B0503020204020204" pitchFamily="34" charset="-122"/>
              </a:rPr>
              <a:t>are getting smaller</a:t>
            </a:r>
            <a:r>
              <a:rPr lang="zh-CN" altLang="en-US" sz="2400" b="1">
                <a:latin typeface="Times New Roman" panose="02020603050405020304" pitchFamily="18" charset="0"/>
                <a:ea typeface="微软雅黑" panose="020B0503020204020204" pitchFamily="34" charset="-122"/>
              </a:rPr>
              <a:t>, so pandas </a:t>
            </a:r>
            <a:r>
              <a:rPr lang="zh-CN" altLang="en-US" sz="2400" b="1">
                <a:solidFill>
                  <a:schemeClr val="hlink"/>
                </a:solidFill>
                <a:latin typeface="Times New Roman" panose="02020603050405020304" pitchFamily="18" charset="0"/>
                <a:ea typeface="微软雅黑" panose="020B0503020204020204" pitchFamily="34" charset="-122"/>
              </a:rPr>
              <a:t>are losing their</a:t>
            </a:r>
          </a:p>
          <a:p>
            <a:pPr>
              <a:lnSpc>
                <a:spcPct val="110000"/>
              </a:lnSpc>
            </a:pPr>
            <a:r>
              <a:rPr lang="zh-CN" altLang="en-US" sz="2400" b="1">
                <a:solidFill>
                  <a:schemeClr val="hlink"/>
                </a:solidFill>
                <a:latin typeface="Times New Roman" panose="02020603050405020304" pitchFamily="18" charset="0"/>
                <a:ea typeface="微软雅黑" panose="020B0503020204020204" pitchFamily="34" charset="-122"/>
              </a:rPr>
              <a:t> home</a:t>
            </a:r>
            <a:r>
              <a:rPr lang="zh-CN" altLang="en-US" sz="2400" b="1">
                <a:latin typeface="Times New Roman" panose="02020603050405020304" pitchFamily="18" charset="0"/>
                <a:ea typeface="微软雅黑" panose="020B0503020204020204" pitchFamily="34" charset="-122"/>
              </a:rPr>
              <a:t>. And there are not many pandas left.</a:t>
            </a:r>
            <a:endParaRPr lang="en-US" altLang="zh-CN" sz="2400" b="1">
              <a:latin typeface="Times New Roman" panose="02020603050405020304" pitchFamily="18" charset="0"/>
              <a:ea typeface="微软雅黑" panose="020B0503020204020204" pitchFamily="34" charset="-122"/>
            </a:endParaRPr>
          </a:p>
          <a:p>
            <a:pPr>
              <a:lnSpc>
                <a:spcPct val="110000"/>
              </a:lnSpc>
            </a:pPr>
            <a:r>
              <a:rPr lang="zh-CN" altLang="en-US" sz="2400" b="1">
                <a:latin typeface="Times New Roman" panose="02020603050405020304" pitchFamily="18" charset="0"/>
                <a:ea typeface="微软雅黑" panose="020B0503020204020204" pitchFamily="34" charset="-122"/>
              </a:rPr>
              <a:t>3</a:t>
            </a:r>
            <a:r>
              <a:rPr lang="en-US" altLang="zh-CN" sz="2400" b="1">
                <a:latin typeface="Times New Roman" panose="02020603050405020304" pitchFamily="18" charset="0"/>
                <a:ea typeface="微软雅黑" panose="020B0503020204020204" pitchFamily="34" charset="-122"/>
              </a:rPr>
              <a:t>_________</a:t>
            </a:r>
            <a:r>
              <a:rPr lang="zh-CN" altLang="en-US" sz="2400" b="1">
                <a:latin typeface="Times New Roman" panose="02020603050405020304" pitchFamily="18" charset="0"/>
                <a:ea typeface="微软雅黑" panose="020B0503020204020204" pitchFamily="34" charset="-122"/>
              </a:rPr>
              <a:t>                  </a:t>
            </a:r>
          </a:p>
          <a:p>
            <a:pPr>
              <a:lnSpc>
                <a:spcPct val="110000"/>
              </a:lnSpc>
            </a:pPr>
            <a:r>
              <a:rPr lang="zh-CN" altLang="en-US" sz="2400" b="1">
                <a:latin typeface="Times New Roman" panose="02020603050405020304" pitchFamily="18" charset="0"/>
                <a:ea typeface="微软雅黑" panose="020B0503020204020204" pitchFamily="34" charset="-122"/>
              </a:rPr>
              <a:t>   In order to protect pandas </a:t>
            </a:r>
            <a:r>
              <a:rPr lang="zh-CN" altLang="en-US" sz="2400" b="1">
                <a:solidFill>
                  <a:srgbClr val="FF0000"/>
                </a:solidFill>
                <a:latin typeface="Times New Roman" panose="02020603050405020304" pitchFamily="18" charset="0"/>
                <a:ea typeface="微软雅黑" panose="020B0503020204020204" pitchFamily="34" charset="-122"/>
              </a:rPr>
              <a:t>in the wild</a:t>
            </a:r>
            <a:r>
              <a:rPr lang="zh-CN" altLang="en-US" sz="2400" b="1">
                <a:latin typeface="Times New Roman" panose="02020603050405020304" pitchFamily="18" charset="0"/>
                <a:ea typeface="微软雅黑" panose="020B0503020204020204" pitchFamily="34" charset="-122"/>
              </a:rPr>
              <a:t>, the government </a:t>
            </a:r>
            <a:r>
              <a:rPr lang="zh-CN" altLang="en-US" sz="2400" b="1">
                <a:solidFill>
                  <a:schemeClr val="hlink"/>
                </a:solidFill>
                <a:latin typeface="Times New Roman" panose="02020603050405020304" pitchFamily="18" charset="0"/>
                <a:ea typeface="微软雅黑" panose="020B0503020204020204" pitchFamily="34" charset="-122"/>
              </a:rPr>
              <a:t>is </a:t>
            </a:r>
            <a:r>
              <a:rPr lang="zh-CN" altLang="en-US" sz="2400" b="1">
                <a:solidFill>
                  <a:srgbClr val="FF0000"/>
                </a:solidFill>
                <a:latin typeface="Times New Roman" panose="02020603050405020304" pitchFamily="18" charset="0"/>
                <a:ea typeface="微软雅黑" panose="020B0503020204020204" pitchFamily="34" charset="-122"/>
              </a:rPr>
              <a:t>setting up</a:t>
            </a:r>
            <a:r>
              <a:rPr lang="en-US" altLang="zh-CN" sz="2400" b="1">
                <a:latin typeface="Times New Roman" panose="02020603050405020304" pitchFamily="18" charset="0"/>
                <a:ea typeface="微软雅黑" panose="020B0503020204020204" pitchFamily="34" charset="-122"/>
              </a:rPr>
              <a:t> </a:t>
            </a:r>
            <a:r>
              <a:rPr lang="zh-CN" altLang="en-US" sz="2400" b="1">
                <a:latin typeface="Times New Roman" panose="02020603050405020304" pitchFamily="18" charset="0"/>
                <a:ea typeface="微软雅黑" panose="020B0503020204020204" pitchFamily="34" charset="-122"/>
              </a:rPr>
              <a:t>nature parks and </a:t>
            </a:r>
            <a:r>
              <a:rPr lang="zh-CN" altLang="en-US" sz="2400" b="1">
                <a:solidFill>
                  <a:schemeClr val="hlink"/>
                </a:solidFill>
                <a:latin typeface="Times New Roman" panose="02020603050405020304" pitchFamily="18" charset="0"/>
                <a:ea typeface="微软雅黑" panose="020B0503020204020204" pitchFamily="34" charset="-122"/>
              </a:rPr>
              <a:t>developing </a:t>
            </a:r>
            <a:r>
              <a:rPr lang="zh-CN" altLang="en-US" sz="2400" b="1">
                <a:latin typeface="Times New Roman" panose="02020603050405020304" pitchFamily="18" charset="0"/>
                <a:ea typeface="微软雅黑" panose="020B0503020204020204" pitchFamily="34" charset="-122"/>
              </a:rPr>
              <a:t>other plans. The nature parks will be big and there will be more bamboo to feed</a:t>
            </a:r>
          </a:p>
        </p:txBody>
      </p:sp>
      <p:sp>
        <p:nvSpPr>
          <p:cNvPr id="33794" name="Rectangle 6"/>
          <p:cNvSpPr/>
          <p:nvPr>
            <p:custDataLst>
              <p:tags r:id="rId2"/>
            </p:custDataLst>
          </p:nvPr>
        </p:nvSpPr>
        <p:spPr>
          <a:xfrm>
            <a:off x="2087166" y="682228"/>
            <a:ext cx="290513" cy="481013"/>
          </a:xfrm>
          <a:prstGeom prst="rect">
            <a:avLst/>
          </a:prstGeom>
          <a:noFill/>
          <a:ln>
            <a:noFill/>
            <a:miter lim="800000"/>
          </a:ln>
        </p:spPr>
        <p:txBody>
          <a:bodyPr wrap="none" lIns="68580" tIns="34290" rIns="68580" bIns="34290">
            <a:spAutoFit/>
          </a:bodyPr>
          <a:lstStyle/>
          <a:p>
            <a:r>
              <a:rPr lang="en-US" altLang="zh-CN" sz="2700" b="1">
                <a:solidFill>
                  <a:srgbClr val="FF0000"/>
                </a:solidFill>
                <a:latin typeface="Times New Roman" panose="02020603050405020304" pitchFamily="18" charset="0"/>
                <a:ea typeface="微软雅黑" panose="020B0503020204020204" pitchFamily="34" charset="-122"/>
              </a:rPr>
              <a:t>c</a:t>
            </a:r>
            <a:endParaRPr lang="zh-CN" altLang="en-US" sz="2700" b="1">
              <a:solidFill>
                <a:srgbClr val="FF0000"/>
              </a:solidFill>
              <a:latin typeface="Times New Roman" panose="02020603050405020304" pitchFamily="18" charset="0"/>
              <a:ea typeface="微软雅黑" panose="020B0503020204020204" pitchFamily="34" charset="-122"/>
            </a:endParaRPr>
          </a:p>
        </p:txBody>
      </p:sp>
      <p:sp>
        <p:nvSpPr>
          <p:cNvPr id="33795" name="Rectangle 7"/>
          <p:cNvSpPr/>
          <p:nvPr>
            <p:custDataLst>
              <p:tags r:id="rId3"/>
            </p:custDataLst>
          </p:nvPr>
        </p:nvSpPr>
        <p:spPr>
          <a:xfrm>
            <a:off x="2141935" y="3095625"/>
            <a:ext cx="309563" cy="481013"/>
          </a:xfrm>
          <a:prstGeom prst="rect">
            <a:avLst/>
          </a:prstGeom>
          <a:noFill/>
          <a:ln>
            <a:noFill/>
            <a:miter lim="800000"/>
          </a:ln>
        </p:spPr>
        <p:txBody>
          <a:bodyPr wrap="none" lIns="68580" tIns="34290" rIns="68580" bIns="34290">
            <a:spAutoFit/>
          </a:bodyPr>
          <a:lstStyle/>
          <a:p>
            <a:r>
              <a:rPr lang="en-US" altLang="zh-CN" sz="2700" b="1">
                <a:solidFill>
                  <a:srgbClr val="FF0000"/>
                </a:solidFill>
                <a:latin typeface="Times New Roman" panose="02020603050405020304" pitchFamily="18" charset="0"/>
                <a:ea typeface="微软雅黑" panose="020B0503020204020204" pitchFamily="34" charset="-122"/>
              </a:rPr>
              <a:t>a</a:t>
            </a:r>
            <a:endParaRPr lang="zh-CN" altLang="en-US" sz="2700" b="1">
              <a:solidFill>
                <a:srgbClr val="FF0000"/>
              </a:solidFill>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5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 calcmode="lin" valueType="num">
                                      <p:cBhvr additive="base">
                                        <p:cTn id="13"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a:spLocks noChangeArrowheads="1"/>
          </p:cNvSpPr>
          <p:nvPr>
            <p:custDataLst>
              <p:tags r:id="rId1"/>
            </p:custDataLst>
          </p:nvPr>
        </p:nvSpPr>
        <p:spPr bwMode="auto">
          <a:xfrm>
            <a:off x="1385887" y="1008460"/>
            <a:ext cx="6481763" cy="535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30000"/>
              </a:lnSpc>
              <a:tabLst>
                <a:tab pos="1544955" algn="l"/>
              </a:tabLst>
            </a:pPr>
            <a:r>
              <a:rPr lang="zh-CN" altLang="en-US" sz="2400" b="1">
                <a:latin typeface="Times New Roman" panose="02020603050405020304" pitchFamily="18" charset="0"/>
                <a:ea typeface="微软雅黑" panose="020B0503020204020204" pitchFamily="34" charset="-122"/>
              </a:rPr>
              <a:t>the pandas. Pandas </a:t>
            </a:r>
            <a:r>
              <a:rPr lang="zh-CN" altLang="en-US" sz="2400" b="1">
                <a:solidFill>
                  <a:srgbClr val="FF0000"/>
                </a:solidFill>
                <a:latin typeface="Times New Roman" panose="02020603050405020304" pitchFamily="18" charset="0"/>
                <a:ea typeface="微软雅黑" panose="020B0503020204020204" pitchFamily="34" charset="-122"/>
              </a:rPr>
              <a:t>born</a:t>
            </a:r>
            <a:r>
              <a:rPr lang="en-US" altLang="zh-CN" sz="2400" b="1">
                <a:solidFill>
                  <a:srgbClr val="FF0000"/>
                </a:solidFill>
                <a:latin typeface="Times New Roman" panose="02020603050405020304" pitchFamily="18" charset="0"/>
                <a:ea typeface="微软雅黑" panose="020B0503020204020204" pitchFamily="34" charset="-122"/>
              </a:rPr>
              <a:t> </a:t>
            </a:r>
            <a:r>
              <a:rPr lang="zh-CN" altLang="en-US" sz="2400" b="1">
                <a:solidFill>
                  <a:srgbClr val="FF0000"/>
                </a:solidFill>
                <a:latin typeface="Times New Roman" panose="02020603050405020304" pitchFamily="18" charset="0"/>
                <a:ea typeface="微软雅黑" panose="020B0503020204020204" pitchFamily="34" charset="-122"/>
              </a:rPr>
              <a:t>in</a:t>
            </a:r>
            <a:r>
              <a:rPr lang="zh-CN" altLang="en-US" sz="2400" b="1">
                <a:latin typeface="Times New Roman" panose="02020603050405020304" pitchFamily="18" charset="0"/>
                <a:ea typeface="微软雅黑" panose="020B0503020204020204" pitchFamily="34" charset="-122"/>
              </a:rPr>
              <a:t> zoos may </a:t>
            </a:r>
            <a:r>
              <a:rPr lang="zh-CN" altLang="en-US" sz="2400" b="1">
                <a:solidFill>
                  <a:srgbClr val="FF0000"/>
                </a:solidFill>
                <a:latin typeface="Times New Roman" panose="02020603050405020304" pitchFamily="18" charset="0"/>
                <a:ea typeface="微软雅黑" panose="020B0503020204020204" pitchFamily="34" charset="-122"/>
              </a:rPr>
              <a:t>go back to</a:t>
            </a:r>
            <a:r>
              <a:rPr lang="zh-CN" altLang="en-US" sz="2400" b="1">
                <a:latin typeface="Times New Roman" panose="02020603050405020304" pitchFamily="18" charset="0"/>
                <a:ea typeface="微软雅黑" panose="020B0503020204020204" pitchFamily="34" charset="-122"/>
              </a:rPr>
              <a:t> live</a:t>
            </a:r>
            <a:r>
              <a:rPr lang="en-US" altLang="zh-CN" sz="2400" b="1">
                <a:latin typeface="Times New Roman" panose="02020603050405020304" pitchFamily="18" charset="0"/>
                <a:ea typeface="微软雅黑" panose="020B0503020204020204" pitchFamily="34" charset="-122"/>
              </a:rPr>
              <a:t> </a:t>
            </a:r>
            <a:r>
              <a:rPr lang="zh-CN" altLang="en-US" sz="2400" b="1">
                <a:latin typeface="Times New Roman" panose="02020603050405020304" pitchFamily="18" charset="0"/>
                <a:ea typeface="微软雅黑" panose="020B0503020204020204" pitchFamily="34" charset="-122"/>
              </a:rPr>
              <a:t>in the nature parks.</a:t>
            </a:r>
            <a:endParaRPr lang="en-US" altLang="zh-CN" sz="2400" b="1">
              <a:latin typeface="Times New Roman" panose="02020603050405020304" pitchFamily="18" charset="0"/>
              <a:ea typeface="微软雅黑" panose="020B0503020204020204" pitchFamily="34" charset="-122"/>
            </a:endParaRPr>
          </a:p>
          <a:p>
            <a:pPr>
              <a:lnSpc>
                <a:spcPct val="130000"/>
              </a:lnSpc>
              <a:tabLst>
                <a:tab pos="1544955" algn="l"/>
              </a:tabLst>
            </a:pPr>
            <a:r>
              <a:rPr lang="zh-CN" altLang="en-US" sz="2400" b="1">
                <a:latin typeface="Times New Roman" panose="02020603050405020304" pitchFamily="18" charset="0"/>
                <a:ea typeface="微软雅黑" panose="020B0503020204020204" pitchFamily="34" charset="-122"/>
              </a:rPr>
              <a:t>4</a:t>
            </a:r>
            <a:r>
              <a:rPr lang="en-US" altLang="zh-CN" sz="2400" b="1">
                <a:latin typeface="Times New Roman" panose="02020603050405020304" pitchFamily="18" charset="0"/>
                <a:ea typeface="微软雅黑" panose="020B0503020204020204" pitchFamily="34" charset="-122"/>
              </a:rPr>
              <a:t>_______</a:t>
            </a:r>
            <a:r>
              <a:rPr lang="zh-CN" altLang="en-US" sz="2400" b="1">
                <a:latin typeface="Times New Roman" panose="02020603050405020304" pitchFamily="18" charset="0"/>
                <a:ea typeface="微软雅黑" panose="020B0503020204020204" pitchFamily="34" charset="-122"/>
              </a:rPr>
              <a:t>                   </a:t>
            </a:r>
          </a:p>
          <a:p>
            <a:pPr>
              <a:lnSpc>
                <a:spcPct val="130000"/>
              </a:lnSpc>
              <a:tabLst>
                <a:tab pos="1544955" algn="l"/>
              </a:tabLst>
            </a:pPr>
            <a:r>
              <a:rPr lang="zh-CN" altLang="en-US" sz="2400" b="1">
                <a:latin typeface="Times New Roman" panose="02020603050405020304" pitchFamily="18" charset="0"/>
                <a:ea typeface="微软雅黑" panose="020B0503020204020204" pitchFamily="34" charset="-122"/>
              </a:rPr>
              <a:t>   The World Wide Fund for Nature (WWF) wants to protect all animals. And it chose the panda to be its symbol. We do not want to lose tigers, elephants or any other animals, so the</a:t>
            </a:r>
          </a:p>
          <a:p>
            <a:pPr>
              <a:lnSpc>
                <a:spcPct val="130000"/>
              </a:lnSpc>
              <a:tabLst>
                <a:tab pos="1544955" algn="l"/>
              </a:tabLst>
            </a:pPr>
            <a:r>
              <a:rPr lang="zh-CN" altLang="en-US" sz="2400" b="1">
                <a:latin typeface="Times New Roman" panose="02020603050405020304" pitchFamily="18" charset="0"/>
                <a:ea typeface="微软雅黑" panose="020B0503020204020204" pitchFamily="34" charset="-122"/>
              </a:rPr>
              <a:t> WWF </a:t>
            </a:r>
            <a:r>
              <a:rPr lang="zh-CN" altLang="en-US" sz="2400" b="1">
                <a:solidFill>
                  <a:srgbClr val="0000FF"/>
                </a:solidFill>
                <a:latin typeface="Times New Roman" panose="02020603050405020304" pitchFamily="18" charset="0"/>
                <a:ea typeface="微软雅黑" panose="020B0503020204020204" pitchFamily="34" charset="-122"/>
              </a:rPr>
              <a:t>is working</a:t>
            </a:r>
            <a:r>
              <a:rPr lang="zh-CN" altLang="en-US" sz="2400" b="1">
                <a:latin typeface="Times New Roman" panose="02020603050405020304" pitchFamily="18" charset="0"/>
                <a:ea typeface="微软雅黑" panose="020B0503020204020204" pitchFamily="34" charset="-122"/>
              </a:rPr>
              <a:t> hard to save them all.</a:t>
            </a:r>
          </a:p>
          <a:p>
            <a:pPr>
              <a:lnSpc>
                <a:spcPct val="130000"/>
              </a:lnSpc>
              <a:tabLst>
                <a:tab pos="1544955" algn="l"/>
              </a:tabLst>
            </a:pPr>
            <a:endParaRPr lang="zh-CN" altLang="en-US" sz="2400" b="1">
              <a:latin typeface="Times New Roman" panose="02020603050405020304" pitchFamily="18" charset="0"/>
              <a:ea typeface="微软雅黑" panose="020B0503020204020204" pitchFamily="34" charset="-122"/>
            </a:endParaRPr>
          </a:p>
          <a:p>
            <a:pPr>
              <a:lnSpc>
                <a:spcPct val="130000"/>
              </a:lnSpc>
              <a:tabLst>
                <a:tab pos="1544955" algn="l"/>
              </a:tabLst>
            </a:pPr>
            <a:endParaRPr lang="zh-CN" altLang="en-US" sz="2400" b="1">
              <a:latin typeface="Times New Roman" panose="02020603050405020304" pitchFamily="18" charset="0"/>
              <a:ea typeface="微软雅黑" panose="020B0503020204020204" pitchFamily="34" charset="-122"/>
            </a:endParaRPr>
          </a:p>
          <a:p>
            <a:pPr>
              <a:lnSpc>
                <a:spcPct val="130000"/>
              </a:lnSpc>
              <a:tabLst>
                <a:tab pos="1544955" algn="l"/>
              </a:tabLst>
            </a:pPr>
            <a:endParaRPr lang="zh-CN" altLang="en-US" sz="2400" b="1">
              <a:latin typeface="Times New Roman" panose="02020603050405020304" pitchFamily="18" charset="0"/>
              <a:ea typeface="微软雅黑" panose="020B0503020204020204" pitchFamily="34" charset="-122"/>
            </a:endParaRPr>
          </a:p>
        </p:txBody>
      </p:sp>
      <p:sp>
        <p:nvSpPr>
          <p:cNvPr id="71683" name="Text Box 4"/>
          <p:cNvSpPr>
            <a:spLocks noChangeArrowheads="1"/>
          </p:cNvSpPr>
          <p:nvPr>
            <p:custDataLst>
              <p:tags r:id="rId2"/>
            </p:custDataLst>
          </p:nvPr>
        </p:nvSpPr>
        <p:spPr bwMode="auto">
          <a:xfrm>
            <a:off x="1551385" y="3870722"/>
            <a:ext cx="20121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a:latin typeface="Times New Roman" panose="02020603050405020304" pitchFamily="18" charset="0"/>
                <a:ea typeface="微软雅黑" panose="020B0503020204020204" pitchFamily="34" charset="-122"/>
              </a:rPr>
              <a:t> </a:t>
            </a:r>
          </a:p>
        </p:txBody>
      </p:sp>
      <p:sp>
        <p:nvSpPr>
          <p:cNvPr id="34819" name="Rectangle 6"/>
          <p:cNvSpPr/>
          <p:nvPr>
            <p:custDataLst>
              <p:tags r:id="rId3"/>
            </p:custDataLst>
          </p:nvPr>
        </p:nvSpPr>
        <p:spPr>
          <a:xfrm>
            <a:off x="2033587" y="1980010"/>
            <a:ext cx="328613" cy="481013"/>
          </a:xfrm>
          <a:prstGeom prst="rect">
            <a:avLst/>
          </a:prstGeom>
          <a:noFill/>
          <a:ln>
            <a:noFill/>
            <a:miter lim="800000"/>
          </a:ln>
        </p:spPr>
        <p:txBody>
          <a:bodyPr wrap="none" lIns="68580" tIns="34290" rIns="68580" bIns="34290">
            <a:spAutoFit/>
          </a:bodyPr>
          <a:lstStyle/>
          <a:p>
            <a:r>
              <a:rPr lang="en-US" altLang="zh-CN" sz="2700" b="1">
                <a:solidFill>
                  <a:srgbClr val="FF0000"/>
                </a:solidFill>
                <a:latin typeface="Times New Roman" panose="02020603050405020304" pitchFamily="18" charset="0"/>
                <a:ea typeface="微软雅黑" panose="020B0503020204020204" pitchFamily="34" charset="-122"/>
              </a:rPr>
              <a:t>b</a:t>
            </a:r>
            <a:endParaRPr lang="zh-CN" altLang="en-US" sz="2700" b="1">
              <a:solidFill>
                <a:srgbClr val="FF0000"/>
              </a:solidFill>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p:nvPr>
            <p:custDataLst>
              <p:tags r:id="rId1"/>
            </p:custDataLst>
          </p:nvPr>
        </p:nvSpPr>
        <p:spPr>
          <a:xfrm>
            <a:off x="1763316" y="1303735"/>
            <a:ext cx="6553100" cy="2769985"/>
          </a:xfrm>
          <a:prstGeom prst="rect">
            <a:avLst/>
          </a:prstGeom>
          <a:noFill/>
          <a:ln>
            <a:noFill/>
            <a:miter lim="800000"/>
          </a:ln>
        </p:spPr>
        <p:txBody>
          <a:bodyPr wrap="square" lIns="68576" tIns="34288" rIns="68576" bIns="34288">
            <a:spAutoFit/>
          </a:bodyPr>
          <a:lstStyle/>
          <a:p>
            <a:pPr marL="342900" indent="-342900" defTabSz="684530">
              <a:lnSpc>
                <a:spcPct val="130000"/>
              </a:lnSpc>
            </a:pPr>
            <a:r>
              <a:rPr lang="en-US" altLang="zh-CN" sz="2700" b="1" dirty="0">
                <a:latin typeface="Times New Roman" panose="02020603050405020304" pitchFamily="18" charset="0"/>
                <a:ea typeface="微软雅黑" panose="020B0503020204020204" pitchFamily="34" charset="-122"/>
              </a:rPr>
              <a:t>1. Have you ever been to the zoo?</a:t>
            </a:r>
          </a:p>
          <a:p>
            <a:pPr marL="342900" indent="-342900" defTabSz="684530">
              <a:lnSpc>
                <a:spcPct val="130000"/>
              </a:lnSpc>
            </a:pPr>
            <a:r>
              <a:rPr lang="en-US" altLang="zh-CN" sz="2700" b="1" dirty="0">
                <a:latin typeface="Times New Roman" panose="02020603050405020304" pitchFamily="18" charset="0"/>
                <a:ea typeface="微软雅黑" panose="020B0503020204020204" pitchFamily="34" charset="-122"/>
              </a:rPr>
              <a:t>2. What animals do you like best?</a:t>
            </a:r>
          </a:p>
          <a:p>
            <a:pPr marL="342900" indent="-342900" defTabSz="684530">
              <a:lnSpc>
                <a:spcPct val="130000"/>
              </a:lnSpc>
              <a:buFont typeface="Arial" panose="020B0604020202020204" pitchFamily="34" charset="0"/>
              <a:buAutoNum type="arabicPeriod" startAt="3"/>
            </a:pPr>
            <a:r>
              <a:rPr lang="en-US" altLang="zh-CN" sz="2700" b="1" dirty="0">
                <a:latin typeface="Times New Roman" panose="02020603050405020304" pitchFamily="18" charset="0"/>
                <a:ea typeface="微软雅黑" panose="020B0503020204020204" pitchFamily="34" charset="-122"/>
              </a:rPr>
              <a:t>Do you like pandas? What do </a:t>
            </a:r>
            <a:r>
              <a:rPr lang="en-US" altLang="zh-CN" sz="2700" b="1" dirty="0" smtClean="0">
                <a:latin typeface="Times New Roman" panose="02020603050405020304" pitchFamily="18" charset="0"/>
                <a:ea typeface="微软雅黑" panose="020B0503020204020204" pitchFamily="34" charset="-122"/>
              </a:rPr>
              <a:t>they </a:t>
            </a:r>
            <a:r>
              <a:rPr lang="en-US" altLang="zh-CN" sz="2700" b="1" dirty="0">
                <a:latin typeface="Times New Roman" panose="02020603050405020304" pitchFamily="18" charset="0"/>
                <a:ea typeface="微软雅黑" panose="020B0503020204020204" pitchFamily="34" charset="-122"/>
              </a:rPr>
              <a:t>eat?</a:t>
            </a:r>
          </a:p>
          <a:p>
            <a:pPr defTabSz="684530">
              <a:lnSpc>
                <a:spcPct val="130000"/>
              </a:lnSpc>
            </a:pPr>
            <a:r>
              <a:rPr lang="en-US" altLang="zh-CN" sz="2700" b="1" dirty="0" smtClean="0">
                <a:latin typeface="Times New Roman" panose="02020603050405020304" pitchFamily="18" charset="0"/>
                <a:ea typeface="微软雅黑" panose="020B0503020204020204" pitchFamily="34" charset="-122"/>
              </a:rPr>
              <a:t>4.Do </a:t>
            </a:r>
            <a:r>
              <a:rPr lang="en-US" altLang="zh-CN" sz="2700" b="1" dirty="0">
                <a:latin typeface="Times New Roman" panose="02020603050405020304" pitchFamily="18" charset="0"/>
                <a:ea typeface="微软雅黑" panose="020B0503020204020204" pitchFamily="34" charset="-122"/>
              </a:rPr>
              <a:t>you know they are in danger </a:t>
            </a:r>
            <a:r>
              <a:rPr lang="en-US" altLang="zh-CN" sz="2700" b="1" dirty="0" smtClean="0">
                <a:latin typeface="Times New Roman" panose="02020603050405020304" pitchFamily="18" charset="0"/>
                <a:ea typeface="微软雅黑" panose="020B0503020204020204" pitchFamily="34" charset="-122"/>
              </a:rPr>
              <a:t>now</a:t>
            </a:r>
            <a:r>
              <a:rPr lang="en-US" altLang="zh-CN" sz="2700" b="1" dirty="0">
                <a:latin typeface="Times New Roman" panose="02020603050405020304" pitchFamily="18" charset="0"/>
                <a:ea typeface="微软雅黑" panose="020B0503020204020204" pitchFamily="34" charset="-122"/>
              </a:rPr>
              <a:t>?</a:t>
            </a:r>
          </a:p>
          <a:p>
            <a:pPr marL="342900" indent="-342900" defTabSz="684530">
              <a:lnSpc>
                <a:spcPct val="130000"/>
              </a:lnSpc>
            </a:pPr>
            <a:r>
              <a:rPr lang="en-US" altLang="zh-CN" sz="2700" b="1" dirty="0">
                <a:latin typeface="Times New Roman" panose="02020603050405020304" pitchFamily="18" charset="0"/>
                <a:ea typeface="微软雅黑" panose="020B0503020204020204" pitchFamily="34" charset="-122"/>
              </a:rPr>
              <a:t>5. What can we do for them?</a:t>
            </a:r>
          </a:p>
        </p:txBody>
      </p:sp>
      <p:sp>
        <p:nvSpPr>
          <p:cNvPr id="54275" name="Text Box 3"/>
          <p:cNvSpPr>
            <a:spLocks noChangeArrowheads="1"/>
          </p:cNvSpPr>
          <p:nvPr>
            <p:custDataLst>
              <p:tags r:id="rId2"/>
            </p:custDataLst>
          </p:nvPr>
        </p:nvSpPr>
        <p:spPr bwMode="auto">
          <a:xfrm>
            <a:off x="3563541" y="763191"/>
            <a:ext cx="2303859" cy="63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86" tIns="44444" rIns="88886" bIns="44444">
            <a:spAutoFit/>
          </a:bodyPr>
          <a:lstStyle/>
          <a:p>
            <a:pPr defTabSz="684530">
              <a:spcBef>
                <a:spcPct val="50000"/>
              </a:spcBef>
            </a:pPr>
            <a:r>
              <a:rPr lang="en-US" altLang="zh-CN" sz="3500" b="1" dirty="0">
                <a:solidFill>
                  <a:srgbClr val="003399"/>
                </a:solidFill>
                <a:latin typeface="Times New Roman" panose="02020603050405020304" pitchFamily="18" charset="0"/>
                <a:ea typeface="微软雅黑" panose="020B0503020204020204" pitchFamily="34" charset="-122"/>
              </a:rPr>
              <a:t>Free talk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409">
                                            <p:txEl>
                                              <p:pRg st="0" end="0"/>
                                            </p:txEl>
                                          </p:spTgt>
                                        </p:tgtEl>
                                        <p:attrNameLst>
                                          <p:attrName>style.visibility</p:attrName>
                                        </p:attrNameLst>
                                      </p:cBhvr>
                                      <p:to>
                                        <p:strVal val="visible"/>
                                      </p:to>
                                    </p:set>
                                    <p:animEffect transition="in" filter="wipe(left)">
                                      <p:cBhvr>
                                        <p:cTn id="7" dur="1000" fill="hold"/>
                                        <p:tgtEl>
                                          <p:spTgt spid="174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409">
                                            <p:txEl>
                                              <p:pRg st="1" end="1"/>
                                            </p:txEl>
                                          </p:spTgt>
                                        </p:tgtEl>
                                        <p:attrNameLst>
                                          <p:attrName>style.visibility</p:attrName>
                                        </p:attrNameLst>
                                      </p:cBhvr>
                                      <p:to>
                                        <p:strVal val="visible"/>
                                      </p:to>
                                    </p:set>
                                    <p:animEffect transition="in" filter="wipe(left)">
                                      <p:cBhvr>
                                        <p:cTn id="12" dur="1000" fill="hold"/>
                                        <p:tgtEl>
                                          <p:spTgt spid="174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409">
                                            <p:txEl>
                                              <p:pRg st="2" end="2"/>
                                            </p:txEl>
                                          </p:spTgt>
                                        </p:tgtEl>
                                        <p:attrNameLst>
                                          <p:attrName>style.visibility</p:attrName>
                                        </p:attrNameLst>
                                      </p:cBhvr>
                                      <p:to>
                                        <p:strVal val="visible"/>
                                      </p:to>
                                    </p:set>
                                    <p:animEffect transition="in" filter="wipe(left)">
                                      <p:cBhvr>
                                        <p:cTn id="17" dur="1000" fill="hold"/>
                                        <p:tgtEl>
                                          <p:spTgt spid="174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409">
                                            <p:txEl>
                                              <p:pRg st="3" end="3"/>
                                            </p:txEl>
                                          </p:spTgt>
                                        </p:tgtEl>
                                        <p:attrNameLst>
                                          <p:attrName>style.visibility</p:attrName>
                                        </p:attrNameLst>
                                      </p:cBhvr>
                                      <p:to>
                                        <p:strVal val="visible"/>
                                      </p:to>
                                    </p:set>
                                    <p:animEffect transition="in" filter="wipe(left)">
                                      <p:cBhvr>
                                        <p:cTn id="22" dur="1000" fill="hold"/>
                                        <p:tgtEl>
                                          <p:spTgt spid="174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409">
                                            <p:txEl>
                                              <p:pRg st="4" end="4"/>
                                            </p:txEl>
                                          </p:spTgt>
                                        </p:tgtEl>
                                        <p:attrNameLst>
                                          <p:attrName>style.visibility</p:attrName>
                                        </p:attrNameLst>
                                      </p:cBhvr>
                                      <p:to>
                                        <p:strVal val="visible"/>
                                      </p:to>
                                    </p:set>
                                    <p:animEffect transition="in" filter="wipe(left)">
                                      <p:cBhvr>
                                        <p:cTn id="27" dur="1000" fill="hold"/>
                                        <p:tgtEl>
                                          <p:spTgt spid="174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a:spLocks noChangeArrowheads="1"/>
          </p:cNvSpPr>
          <p:nvPr>
            <p:custDataLst>
              <p:tags r:id="rId1"/>
            </p:custDataLst>
          </p:nvPr>
        </p:nvSpPr>
        <p:spPr bwMode="auto">
          <a:xfrm>
            <a:off x="1404937" y="1064419"/>
            <a:ext cx="59388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defTabSz="684530">
              <a:lnSpc>
                <a:spcPct val="120000"/>
              </a:lnSpc>
            </a:pPr>
            <a:r>
              <a:rPr lang="en-US" altLang="zh-CN" sz="2700" b="1" dirty="0">
                <a:solidFill>
                  <a:srgbClr val="0000FF"/>
                </a:solidFill>
                <a:latin typeface="Times New Roman" panose="02020603050405020304" pitchFamily="18" charset="0"/>
                <a:ea typeface="微软雅黑" panose="020B0503020204020204" pitchFamily="34" charset="-122"/>
              </a:rPr>
              <a:t>2.Read paragraph 1 and answer the following questions: </a:t>
            </a:r>
          </a:p>
        </p:txBody>
      </p:sp>
      <p:sp>
        <p:nvSpPr>
          <p:cNvPr id="72707" name="Text Box 4"/>
          <p:cNvSpPr>
            <a:spLocks noChangeArrowheads="1"/>
          </p:cNvSpPr>
          <p:nvPr>
            <p:custDataLst>
              <p:tags r:id="rId2"/>
            </p:custDataLst>
          </p:nvPr>
        </p:nvSpPr>
        <p:spPr bwMode="auto">
          <a:xfrm>
            <a:off x="1251347" y="2080023"/>
            <a:ext cx="6696075"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marL="342900" indent="-342900" defTabSz="684530">
              <a:buFont typeface="Arial" panose="020B0604020202020204" pitchFamily="34" charset="0"/>
              <a:buAutoNum type="arabicPeriod"/>
            </a:pPr>
            <a:r>
              <a:rPr lang="en-US" altLang="zh-CN" sz="2700" b="1">
                <a:latin typeface="Times New Roman" panose="02020603050405020304" pitchFamily="18" charset="0"/>
                <a:ea typeface="微软雅黑" panose="020B0503020204020204" pitchFamily="34" charset="-122"/>
              </a:rPr>
              <a:t>How many pandas are living in the wild today?</a:t>
            </a:r>
          </a:p>
        </p:txBody>
      </p:sp>
      <p:sp>
        <p:nvSpPr>
          <p:cNvPr id="35843" name="Text Box 5"/>
          <p:cNvSpPr/>
          <p:nvPr>
            <p:custDataLst>
              <p:tags r:id="rId3"/>
            </p:custDataLst>
          </p:nvPr>
        </p:nvSpPr>
        <p:spPr>
          <a:xfrm>
            <a:off x="1620441" y="2886075"/>
            <a:ext cx="1995488" cy="563166"/>
          </a:xfrm>
          <a:prstGeom prst="rect">
            <a:avLst/>
          </a:prstGeom>
          <a:noFill/>
          <a:ln>
            <a:noFill/>
            <a:miter lim="800000"/>
          </a:ln>
        </p:spPr>
        <p:txBody>
          <a:bodyPr wrap="none"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lnSpc>
                <a:spcPct val="120000"/>
              </a:lnSpc>
            </a:pPr>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About 1,600.</a:t>
            </a:r>
            <a:endParaRPr lang="en-US" altLang="zh-CN" sz="2700" b="1">
              <a:solidFill>
                <a:srgbClr val="FF0000"/>
              </a:solidFill>
              <a:latin typeface="Times New Roman" panose="02020603050405020304" pitchFamily="18" charset="0"/>
              <a:ea typeface="微软雅黑" panose="020B0503020204020204" pitchFamily="34" charset="-122"/>
            </a:endParaRPr>
          </a:p>
        </p:txBody>
      </p:sp>
      <p:sp>
        <p:nvSpPr>
          <p:cNvPr id="35844" name="Text Box 6"/>
          <p:cNvSpPr/>
          <p:nvPr>
            <p:custDataLst>
              <p:tags r:id="rId4"/>
            </p:custDataLst>
          </p:nvPr>
        </p:nvSpPr>
        <p:spPr>
          <a:xfrm>
            <a:off x="1601391" y="4101704"/>
            <a:ext cx="5884069" cy="933450"/>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lnSpc>
                <a:spcPct val="105000"/>
              </a:lnSpc>
            </a:pPr>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To help pandas produce more babies and help baby pandas live.</a:t>
            </a:r>
            <a:endParaRPr lang="en-US" altLang="zh-CN" sz="2700" b="1">
              <a:solidFill>
                <a:srgbClr val="FF0000"/>
              </a:solidFill>
              <a:latin typeface="Times New Roman" panose="02020603050405020304" pitchFamily="18" charset="0"/>
              <a:ea typeface="微软雅黑" panose="020B0503020204020204" pitchFamily="34" charset="-122"/>
            </a:endParaRPr>
          </a:p>
        </p:txBody>
      </p:sp>
      <p:sp>
        <p:nvSpPr>
          <p:cNvPr id="72710" name="Rectangle 7"/>
          <p:cNvSpPr>
            <a:spLocks noChangeArrowheads="1"/>
          </p:cNvSpPr>
          <p:nvPr>
            <p:custDataLst>
              <p:tags r:id="rId5"/>
            </p:custDataLst>
          </p:nvPr>
        </p:nvSpPr>
        <p:spPr bwMode="auto">
          <a:xfrm>
            <a:off x="1223963" y="3328988"/>
            <a:ext cx="6534150" cy="56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defTabSz="684530">
              <a:lnSpc>
                <a:spcPct val="120000"/>
              </a:lnSpc>
            </a:pPr>
            <a:r>
              <a:rPr lang="en-US" altLang="zh-CN" sz="2700" b="1">
                <a:latin typeface="Times New Roman" panose="02020603050405020304" pitchFamily="18" charset="0"/>
                <a:ea typeface="微软雅黑" panose="020B0503020204020204" pitchFamily="34" charset="-122"/>
              </a:rPr>
              <a:t>2. What do scientists do a lot of research?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left)">
                                      <p:cBhvr>
                                        <p:cTn id="7" dur="500" fill="hold"/>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wipe(left)">
                                      <p:cBhvr>
                                        <p:cTn id="12" dur="500" fill="hold"/>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a:spLocks noChangeArrowheads="1"/>
          </p:cNvSpPr>
          <p:nvPr>
            <p:custDataLst>
              <p:tags r:id="rId1"/>
            </p:custDataLst>
          </p:nvPr>
        </p:nvSpPr>
        <p:spPr bwMode="auto">
          <a:xfrm>
            <a:off x="1547813" y="1210866"/>
            <a:ext cx="6156722"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defTabSz="684530">
              <a:lnSpc>
                <a:spcPct val="120000"/>
              </a:lnSpc>
            </a:pPr>
            <a:r>
              <a:rPr lang="en-US" altLang="zh-CN" sz="3100" b="1">
                <a:solidFill>
                  <a:srgbClr val="0000FF"/>
                </a:solidFill>
                <a:latin typeface="Times New Roman" panose="02020603050405020304" pitchFamily="18" charset="0"/>
                <a:ea typeface="微软雅黑" panose="020B0503020204020204" pitchFamily="34" charset="-122"/>
              </a:rPr>
              <a:t>3.Read paragraph 2 and complete the sentences:</a:t>
            </a:r>
          </a:p>
        </p:txBody>
      </p:sp>
      <p:sp>
        <p:nvSpPr>
          <p:cNvPr id="73731" name="Text Box 3"/>
          <p:cNvSpPr>
            <a:spLocks noChangeArrowheads="1"/>
          </p:cNvSpPr>
          <p:nvPr>
            <p:custDataLst>
              <p:tags r:id="rId2"/>
            </p:custDataLst>
          </p:nvPr>
        </p:nvSpPr>
        <p:spPr bwMode="auto">
          <a:xfrm>
            <a:off x="1439466" y="2513410"/>
            <a:ext cx="6048375" cy="221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marL="342900" indent="-342900" defTabSz="684530">
              <a:lnSpc>
                <a:spcPct val="130000"/>
              </a:lnSpc>
              <a:buFont typeface="Arial" panose="020B0604020202020204" pitchFamily="34" charset="0"/>
              <a:buAutoNum type="arabicPeriod"/>
            </a:pPr>
            <a:r>
              <a:rPr lang="en-US" altLang="zh-CN" sz="2700" b="1">
                <a:latin typeface="Times New Roman" panose="02020603050405020304" pitchFamily="18" charset="0"/>
                <a:ea typeface="微软雅黑" panose="020B0503020204020204" pitchFamily="34" charset="-122"/>
              </a:rPr>
              <a:t>Pandas mainly live on ________.</a:t>
            </a:r>
          </a:p>
          <a:p>
            <a:pPr marL="342900" indent="-342900" defTabSz="684530">
              <a:lnSpc>
                <a:spcPct val="130000"/>
              </a:lnSpc>
              <a:buFont typeface="Arial" panose="020B0604020202020204" pitchFamily="34" charset="0"/>
              <a:buAutoNum type="arabicPeriod"/>
            </a:pPr>
            <a:r>
              <a:rPr lang="en-US" altLang="zh-CN" sz="2700" b="1">
                <a:latin typeface="Times New Roman" panose="02020603050405020304" pitchFamily="18" charset="0"/>
                <a:ea typeface="微软雅黑" panose="020B0503020204020204" pitchFamily="34" charset="-122"/>
              </a:rPr>
              <a:t>______________________________________________________________, </a:t>
            </a:r>
          </a:p>
          <a:p>
            <a:pPr marL="342900" indent="-342900" defTabSz="684530">
              <a:lnSpc>
                <a:spcPct val="130000"/>
              </a:lnSpc>
            </a:pPr>
            <a:r>
              <a:rPr lang="en-US" altLang="zh-CN" sz="2700" b="1">
                <a:latin typeface="Times New Roman" panose="02020603050405020304" pitchFamily="18" charset="0"/>
                <a:ea typeface="微软雅黑" panose="020B0503020204020204" pitchFamily="34" charset="-122"/>
              </a:rPr>
              <a:t>    so pandas are losing their home.</a:t>
            </a:r>
          </a:p>
        </p:txBody>
      </p:sp>
      <p:sp>
        <p:nvSpPr>
          <p:cNvPr id="36867" name="Text Box 4"/>
          <p:cNvSpPr/>
          <p:nvPr>
            <p:custDataLst>
              <p:tags r:id="rId3"/>
            </p:custDataLst>
          </p:nvPr>
        </p:nvSpPr>
        <p:spPr>
          <a:xfrm>
            <a:off x="5219700" y="2506266"/>
            <a:ext cx="1656160" cy="604838"/>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lnSpc>
                <a:spcPct val="130000"/>
              </a:lnSpc>
            </a:pPr>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bamboo</a:t>
            </a:r>
            <a:endParaRPr lang="en-US" altLang="zh-CN" sz="2700" b="1">
              <a:solidFill>
                <a:srgbClr val="FF0000"/>
              </a:solidFill>
              <a:latin typeface="Times New Roman" panose="02020603050405020304" pitchFamily="18" charset="0"/>
              <a:ea typeface="微软雅黑" panose="020B0503020204020204" pitchFamily="34" charset="-122"/>
            </a:endParaRPr>
          </a:p>
        </p:txBody>
      </p:sp>
      <p:sp>
        <p:nvSpPr>
          <p:cNvPr id="36868" name="Text Box 5"/>
          <p:cNvSpPr/>
          <p:nvPr>
            <p:custDataLst>
              <p:tags r:id="rId4"/>
            </p:custDataLst>
          </p:nvPr>
        </p:nvSpPr>
        <p:spPr>
          <a:xfrm>
            <a:off x="1871663" y="3100388"/>
            <a:ext cx="5445919" cy="1057275"/>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lnSpc>
                <a:spcPct val="120000"/>
              </a:lnSpc>
            </a:pPr>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The bamboo forests are getting smaller</a:t>
            </a:r>
            <a:endParaRPr lang="en-US" altLang="zh-CN" sz="2700" b="1">
              <a:solidFill>
                <a:srgbClr val="FF0000"/>
              </a:solidFill>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wipe(left)">
                                      <p:cBhvr>
                                        <p:cTn id="7" dur="500" fill="hold"/>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wipe(left)">
                                      <p:cBhvr>
                                        <p:cTn id="12" dur="500" fill="hold"/>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p:nvPr>
            <p:custDataLst>
              <p:tags r:id="rId1"/>
            </p:custDataLst>
          </p:nvPr>
        </p:nvSpPr>
        <p:spPr>
          <a:xfrm>
            <a:off x="1620441" y="1487091"/>
            <a:ext cx="5786438" cy="1204913"/>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lnSpc>
                <a:spcPct val="120000"/>
              </a:lnSpc>
            </a:pPr>
            <a:r>
              <a:rPr lang="en-US" altLang="zh-CN" sz="3100" b="1">
                <a:ln w="9525" cap="flat" cmpd="sng" algn="ctr">
                  <a:noFill/>
                  <a:prstDash val="solid"/>
                  <a:round/>
                  <a:headEnd type="none" w="med" len="med"/>
                  <a:tailEnd type="none" w="med" len="med"/>
                </a:ln>
                <a:solidFill>
                  <a:srgbClr val="0000FF"/>
                </a:solidFill>
                <a:latin typeface="Times New Roman" panose="02020603050405020304" pitchFamily="18" charset="0"/>
                <a:ea typeface="微软雅黑" panose="020B0503020204020204" pitchFamily="34" charset="-122"/>
                <a:sym typeface="Wingdings" panose="05000000000000000000"/>
              </a:rPr>
              <a:t>4.Read paragraph 3 and answer the questions:</a:t>
            </a:r>
            <a:endParaRPr lang="en-US" altLang="zh-CN" sz="3100" b="1">
              <a:solidFill>
                <a:srgbClr val="0000FF"/>
              </a:solidFill>
              <a:latin typeface="Times New Roman" panose="02020603050405020304" pitchFamily="18" charset="0"/>
              <a:ea typeface="微软雅黑" panose="020B0503020204020204" pitchFamily="34" charset="-122"/>
            </a:endParaRPr>
          </a:p>
        </p:txBody>
      </p:sp>
      <p:sp>
        <p:nvSpPr>
          <p:cNvPr id="37890" name="Text Box 3"/>
          <p:cNvSpPr/>
          <p:nvPr>
            <p:custDataLst>
              <p:tags r:id="rId2"/>
            </p:custDataLst>
          </p:nvPr>
        </p:nvSpPr>
        <p:spPr>
          <a:xfrm>
            <a:off x="1763316" y="2566988"/>
            <a:ext cx="5075634" cy="609600"/>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342900" indent="-342900" defTabSz="684530">
              <a:lnSpc>
                <a:spcPct val="130000"/>
              </a:lnSpc>
            </a:pPr>
            <a:r>
              <a:rPr lang="en-US" altLang="zh-CN" sz="2700" b="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What is our government doing?</a:t>
            </a:r>
            <a:endParaRPr lang="en-US" altLang="zh-CN" sz="2700" b="1">
              <a:latin typeface="Times New Roman" panose="02020603050405020304" pitchFamily="18" charset="0"/>
              <a:ea typeface="微软雅黑" panose="020B0503020204020204" pitchFamily="34" charset="-122"/>
            </a:endParaRPr>
          </a:p>
        </p:txBody>
      </p:sp>
      <p:sp>
        <p:nvSpPr>
          <p:cNvPr id="37891" name="Text Box 4"/>
          <p:cNvSpPr/>
          <p:nvPr>
            <p:custDataLst>
              <p:tags r:id="rId3"/>
            </p:custDataLst>
          </p:nvPr>
        </p:nvSpPr>
        <p:spPr>
          <a:xfrm>
            <a:off x="1837135" y="3174206"/>
            <a:ext cx="5560219" cy="1148954"/>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lnSpc>
                <a:spcPct val="130000"/>
              </a:lnSpc>
            </a:pPr>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Our  government is setting up nature parks and developing other plans. </a:t>
            </a:r>
            <a:endParaRPr lang="en-US" altLang="zh-CN" sz="2700" b="1">
              <a:solidFill>
                <a:srgbClr val="FF0000"/>
              </a:solidFill>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strips(downRight)">
                                      <p:cBhvr>
                                        <p:cTn id="7" dur="500" fill="hold"/>
                                        <p:tgtEl>
                                          <p:spTgt spid="378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wipe(left)">
                                      <p:cBhvr>
                                        <p:cTn id="12" dur="1000" fill="hold"/>
                                        <p:tgtEl>
                                          <p:spTgt spid="3789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7891"/>
                                        </p:tgtEl>
                                        <p:attrNameLst>
                                          <p:attrName>style.visibility</p:attrName>
                                        </p:attrNameLst>
                                      </p:cBhvr>
                                      <p:to>
                                        <p:strVal val="visible"/>
                                      </p:to>
                                    </p:set>
                                    <p:animEffect transition="in" filter="randombar(horizontal)">
                                      <p:cBhvr>
                                        <p:cTn id="17" dur="500" fill="hold"/>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animBg="1"/>
      <p:bldP spid="37890" grpId="0" animBg="1"/>
      <p:bldP spid="378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a:spLocks noChangeArrowheads="1"/>
          </p:cNvSpPr>
          <p:nvPr>
            <p:custDataLst>
              <p:tags r:id="rId1"/>
            </p:custDataLst>
          </p:nvPr>
        </p:nvSpPr>
        <p:spPr bwMode="auto">
          <a:xfrm>
            <a:off x="1439466" y="969168"/>
            <a:ext cx="5670947" cy="10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defTabSz="684530"/>
            <a:r>
              <a:rPr lang="en-US" altLang="zh-CN" sz="3100" b="1">
                <a:solidFill>
                  <a:srgbClr val="0000FF"/>
                </a:solidFill>
                <a:latin typeface="Times New Roman" panose="02020603050405020304" pitchFamily="18" charset="0"/>
                <a:ea typeface="微软雅黑" panose="020B0503020204020204" pitchFamily="34" charset="-122"/>
              </a:rPr>
              <a:t>5.Read paragraph 4 and check the sentences: </a:t>
            </a:r>
          </a:p>
        </p:txBody>
      </p:sp>
      <p:sp>
        <p:nvSpPr>
          <p:cNvPr id="75779" name="Text Box 3"/>
          <p:cNvSpPr>
            <a:spLocks noChangeArrowheads="1"/>
          </p:cNvSpPr>
          <p:nvPr>
            <p:custDataLst>
              <p:tags r:id="rId2"/>
            </p:custDataLst>
          </p:nvPr>
        </p:nvSpPr>
        <p:spPr bwMode="auto">
          <a:xfrm>
            <a:off x="1439466" y="1899047"/>
            <a:ext cx="5994797"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marL="342900" indent="-342900" defTabSz="684530">
              <a:lnSpc>
                <a:spcPct val="120000"/>
              </a:lnSpc>
              <a:buFont typeface="Arial" panose="020B0604020202020204" pitchFamily="34" charset="0"/>
              <a:buAutoNum type="arabicPeriod"/>
            </a:pPr>
            <a:r>
              <a:rPr lang="en-US" altLang="zh-CN" sz="2700" b="1" dirty="0">
                <a:latin typeface="Times New Roman" panose="02020603050405020304" pitchFamily="18" charset="0"/>
                <a:ea typeface="微软雅黑" panose="020B0503020204020204" pitchFamily="34" charset="-122"/>
              </a:rPr>
              <a:t>The panda is one of the best-known animals in the world.</a:t>
            </a:r>
          </a:p>
          <a:p>
            <a:pPr marL="342900" indent="-342900" defTabSz="684530">
              <a:lnSpc>
                <a:spcPct val="120000"/>
              </a:lnSpc>
            </a:pPr>
            <a:r>
              <a:rPr lang="en-US" altLang="zh-CN" sz="2700" b="1" dirty="0">
                <a:latin typeface="Times New Roman" panose="02020603050405020304" pitchFamily="18" charset="0"/>
                <a:ea typeface="微软雅黑" panose="020B0503020204020204" pitchFamily="34" charset="-122"/>
              </a:rPr>
              <a:t>2. Elephants have become the symbol of all animals in danger.</a:t>
            </a:r>
          </a:p>
          <a:p>
            <a:pPr marL="342900" indent="-342900" defTabSz="684530">
              <a:lnSpc>
                <a:spcPct val="120000"/>
              </a:lnSpc>
            </a:pPr>
            <a:r>
              <a:rPr lang="en-US" altLang="zh-CN" sz="2700" b="1" dirty="0">
                <a:latin typeface="Times New Roman" panose="02020603050405020304" pitchFamily="18" charset="0"/>
                <a:ea typeface="微软雅黑" panose="020B0503020204020204" pitchFamily="34" charset="-122"/>
              </a:rPr>
              <a:t>3. We have a long way to go to save the animals in danger.</a:t>
            </a:r>
          </a:p>
        </p:txBody>
      </p:sp>
      <p:sp>
        <p:nvSpPr>
          <p:cNvPr id="38915" name="Text Box 4"/>
          <p:cNvSpPr/>
          <p:nvPr>
            <p:custDataLst>
              <p:tags r:id="rId3"/>
            </p:custDataLst>
          </p:nvPr>
        </p:nvSpPr>
        <p:spPr>
          <a:xfrm>
            <a:off x="5489973" y="2501504"/>
            <a:ext cx="369094" cy="484584"/>
          </a:xfrm>
          <a:prstGeom prst="rect">
            <a:avLst/>
          </a:prstGeom>
          <a:noFill/>
          <a:ln>
            <a:noFill/>
            <a:miter lim="800000"/>
          </a:ln>
        </p:spPr>
        <p:txBody>
          <a:bodyPr wrap="none"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新宋体" panose="02010609030101010101" charset="-122"/>
                <a:sym typeface="Wingdings" panose="05000000000000000000"/>
              </a:rPr>
              <a:t>T</a:t>
            </a:r>
            <a:endParaRPr lang="en-US" altLang="zh-CN" sz="2700" b="1">
              <a:solidFill>
                <a:srgbClr val="FF0000"/>
              </a:solidFill>
              <a:latin typeface="Times New Roman" panose="02020603050405020304" pitchFamily="18" charset="0"/>
              <a:ea typeface="新宋体" panose="02010609030101010101" charset="-122"/>
            </a:endParaRPr>
          </a:p>
        </p:txBody>
      </p:sp>
      <p:sp>
        <p:nvSpPr>
          <p:cNvPr id="38916" name="Text Box 5"/>
          <p:cNvSpPr/>
          <p:nvPr>
            <p:custDataLst>
              <p:tags r:id="rId4"/>
            </p:custDataLst>
          </p:nvPr>
        </p:nvSpPr>
        <p:spPr>
          <a:xfrm>
            <a:off x="5795963" y="3446860"/>
            <a:ext cx="350044" cy="484584"/>
          </a:xfrm>
          <a:prstGeom prst="rect">
            <a:avLst/>
          </a:prstGeom>
          <a:noFill/>
          <a:ln>
            <a:noFill/>
            <a:miter lim="800000"/>
          </a:ln>
        </p:spPr>
        <p:txBody>
          <a:bodyPr wrap="none"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新宋体" panose="02010609030101010101" charset="-122"/>
                <a:sym typeface="Wingdings" panose="05000000000000000000"/>
              </a:rPr>
              <a:t>F</a:t>
            </a:r>
            <a:endParaRPr lang="en-US" altLang="zh-CN" sz="2700" b="1">
              <a:solidFill>
                <a:srgbClr val="FF0000"/>
              </a:solidFill>
              <a:latin typeface="Times New Roman" panose="02020603050405020304" pitchFamily="18" charset="0"/>
              <a:ea typeface="新宋体" panose="02010609030101010101" charset="-122"/>
            </a:endParaRPr>
          </a:p>
        </p:txBody>
      </p:sp>
      <p:sp>
        <p:nvSpPr>
          <p:cNvPr id="38917" name="Text Box 6"/>
          <p:cNvSpPr/>
          <p:nvPr>
            <p:custDataLst>
              <p:tags r:id="rId5"/>
            </p:custDataLst>
          </p:nvPr>
        </p:nvSpPr>
        <p:spPr>
          <a:xfrm>
            <a:off x="5292329" y="4460082"/>
            <a:ext cx="369094" cy="484585"/>
          </a:xfrm>
          <a:prstGeom prst="rect">
            <a:avLst/>
          </a:prstGeom>
          <a:noFill/>
          <a:ln>
            <a:noFill/>
            <a:miter lim="800000"/>
          </a:ln>
        </p:spPr>
        <p:txBody>
          <a:bodyPr wrap="none"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新宋体" panose="02010609030101010101" charset="-122"/>
                <a:sym typeface="Wingdings" panose="05000000000000000000"/>
              </a:rPr>
              <a:t>T</a:t>
            </a:r>
            <a:endParaRPr lang="en-US" altLang="zh-CN" sz="2700" b="1">
              <a:solidFill>
                <a:srgbClr val="FF0000"/>
              </a:solidFill>
              <a:latin typeface="Times New Roman" panose="02020603050405020304" pitchFamily="18" charset="0"/>
              <a:ea typeface="新宋体" panose="02010609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ox(in)">
                                      <p:cBhvr>
                                        <p:cTn id="7" dur="500" fill="hold"/>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box(in)">
                                      <p:cBhvr>
                                        <p:cTn id="12" dur="500" fill="hold"/>
                                        <p:tgtEl>
                                          <p:spTgt spid="389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8917"/>
                                        </p:tgtEl>
                                        <p:attrNameLst>
                                          <p:attrName>style.visibility</p:attrName>
                                        </p:attrNameLst>
                                      </p:cBhvr>
                                      <p:to>
                                        <p:strVal val="visible"/>
                                      </p:to>
                                    </p:set>
                                    <p:animEffect transition="in" filter="box(in)">
                                      <p:cBhvr>
                                        <p:cTn id="17" dur="500" fill="hold"/>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6" grpId="0" animBg="1"/>
      <p:bldP spid="389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a:spLocks noChangeArrowheads="1"/>
          </p:cNvSpPr>
          <p:nvPr>
            <p:custDataLst>
              <p:tags r:id="rId1"/>
            </p:custDataLst>
          </p:nvPr>
        </p:nvSpPr>
        <p:spPr bwMode="auto">
          <a:xfrm>
            <a:off x="1512094" y="877491"/>
            <a:ext cx="60198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defTabSz="684530"/>
            <a:r>
              <a:rPr lang="en-US" altLang="zh-CN" sz="2700" b="1">
                <a:solidFill>
                  <a:srgbClr val="0000FF"/>
                </a:solidFill>
                <a:latin typeface="Times New Roman" panose="02020603050405020304" pitchFamily="18" charset="0"/>
                <a:ea typeface="微软雅黑" panose="020B0503020204020204" pitchFamily="34" charset="-122"/>
              </a:rPr>
              <a:t>6.Match the beginnings with the endings to make sentences.</a:t>
            </a:r>
          </a:p>
        </p:txBody>
      </p:sp>
      <p:sp>
        <p:nvSpPr>
          <p:cNvPr id="39938" name="Rectangle 3"/>
          <p:cNvSpPr/>
          <p:nvPr>
            <p:custDataLst>
              <p:tags r:id="rId2"/>
            </p:custDataLst>
          </p:nvPr>
        </p:nvSpPr>
        <p:spPr>
          <a:xfrm>
            <a:off x="1512094" y="2040731"/>
            <a:ext cx="3349229" cy="3024188"/>
          </a:xfrm>
          <a:prstGeom prst="rect">
            <a:avLst/>
          </a:prstGeom>
          <a:noFill/>
          <a:ln>
            <a:noFill/>
            <a:miter lim="800000"/>
          </a:ln>
        </p:spPr>
        <p:txBody>
          <a:bodyPr lIns="68576" tIns="34288" rIns="68576" bIns="34288">
            <a:spAutoFit/>
          </a:bodyPr>
          <a:lstStyle/>
          <a:p>
            <a:pPr marL="329565" indent="-329565" defTabSz="684530"/>
            <a:r>
              <a:rPr lang="en-US" altLang="zh-CN" sz="2400" b="1">
                <a:latin typeface="Times New Roman" panose="02020603050405020304" pitchFamily="18" charset="0"/>
                <a:ea typeface="微软雅黑" panose="020B0503020204020204" pitchFamily="34" charset="-122"/>
              </a:rPr>
              <a:t>1. Pandas eat bamboo…</a:t>
            </a:r>
          </a:p>
          <a:p>
            <a:pPr marL="329565" indent="-329565" defTabSz="684530"/>
            <a:r>
              <a:rPr lang="en-US" altLang="zh-CN" sz="2400" b="1">
                <a:latin typeface="Times New Roman" panose="02020603050405020304" pitchFamily="18" charset="0"/>
                <a:ea typeface="微软雅黑" panose="020B0503020204020204" pitchFamily="34" charset="-122"/>
              </a:rPr>
              <a:t>2. The government has   </a:t>
            </a:r>
            <a:br>
              <a:rPr lang="en-US" altLang="zh-CN" sz="2400" b="1">
                <a:latin typeface="Times New Roman" panose="02020603050405020304" pitchFamily="18" charset="0"/>
                <a:ea typeface="微软雅黑" panose="020B0503020204020204" pitchFamily="34" charset="-122"/>
              </a:rPr>
            </a:br>
            <a:r>
              <a:rPr lang="en-US" altLang="zh-CN" sz="2400" b="1">
                <a:latin typeface="Times New Roman" panose="02020603050405020304" pitchFamily="18" charset="0"/>
                <a:ea typeface="微软雅黑" panose="020B0503020204020204" pitchFamily="34" charset="-122"/>
              </a:rPr>
              <a:t>made a new plan…</a:t>
            </a:r>
          </a:p>
          <a:p>
            <a:pPr marL="329565" indent="-329565" defTabSz="684530"/>
            <a:r>
              <a:rPr lang="en-US" altLang="zh-CN" sz="2400" b="1">
                <a:latin typeface="Times New Roman" panose="02020603050405020304" pitchFamily="18" charset="0"/>
                <a:ea typeface="微软雅黑" panose="020B0503020204020204" pitchFamily="34" charset="-122"/>
              </a:rPr>
              <a:t>3. They will make bigger reserves…</a:t>
            </a:r>
          </a:p>
          <a:p>
            <a:pPr marL="329565" indent="-329565" defTabSz="684530"/>
            <a:r>
              <a:rPr lang="en-US" altLang="zh-CN" sz="2400" b="1">
                <a:latin typeface="Times New Roman" panose="02020603050405020304" pitchFamily="18" charset="0"/>
                <a:ea typeface="微软雅黑" panose="020B0503020204020204" pitchFamily="34" charset="-122"/>
              </a:rPr>
              <a:t>4. The Chinese </a:t>
            </a:r>
            <a:br>
              <a:rPr lang="en-US" altLang="zh-CN" sz="2400" b="1">
                <a:latin typeface="Times New Roman" panose="02020603050405020304" pitchFamily="18" charset="0"/>
                <a:ea typeface="微软雅黑" panose="020B0503020204020204" pitchFamily="34" charset="-122"/>
              </a:rPr>
            </a:br>
            <a:r>
              <a:rPr lang="en-US" altLang="zh-CN" sz="2400" b="1">
                <a:latin typeface="Times New Roman" panose="02020603050405020304" pitchFamily="18" charset="0"/>
                <a:ea typeface="微软雅黑" panose="020B0503020204020204" pitchFamily="34" charset="-122"/>
              </a:rPr>
              <a:t>government is </a:t>
            </a:r>
            <a:br>
              <a:rPr lang="en-US" altLang="zh-CN" sz="2400" b="1">
                <a:latin typeface="Times New Roman" panose="02020603050405020304" pitchFamily="18" charset="0"/>
                <a:ea typeface="微软雅黑" panose="020B0503020204020204" pitchFamily="34" charset="-122"/>
              </a:rPr>
            </a:br>
            <a:r>
              <a:rPr lang="en-US" altLang="zh-CN" sz="2400" b="1">
                <a:latin typeface="Times New Roman" panose="02020603050405020304" pitchFamily="18" charset="0"/>
                <a:ea typeface="微软雅黑" panose="020B0503020204020204" pitchFamily="34" charset="-122"/>
              </a:rPr>
              <a:t>working hard…</a:t>
            </a:r>
          </a:p>
        </p:txBody>
      </p:sp>
      <p:sp>
        <p:nvSpPr>
          <p:cNvPr id="39939" name="Rectangle 4"/>
          <p:cNvSpPr/>
          <p:nvPr>
            <p:custDataLst>
              <p:tags r:id="rId3"/>
            </p:custDataLst>
          </p:nvPr>
        </p:nvSpPr>
        <p:spPr>
          <a:xfrm>
            <a:off x="4967288" y="2064544"/>
            <a:ext cx="2861072" cy="3023901"/>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272415" indent="-272415" defTabSz="684530"/>
            <a:r>
              <a:rPr lang="en-US" altLang="zh-CN" sz="2400" b="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a. …to save pandas and other  animals.</a:t>
            </a:r>
          </a:p>
          <a:p>
            <a:pPr marL="272415" indent="-272415" defTabSz="684530"/>
            <a:r>
              <a:rPr lang="en-US" altLang="zh-CN" sz="2400" b="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b. … to live.</a:t>
            </a:r>
          </a:p>
          <a:p>
            <a:pPr marL="272415" indent="-272415" defTabSz="684530"/>
            <a:r>
              <a:rPr lang="en-US" altLang="zh-CN" sz="2400" b="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c. … to protect pandas better.</a:t>
            </a:r>
          </a:p>
          <a:p>
            <a:pPr marL="272415" indent="-272415" defTabSz="684530"/>
            <a:r>
              <a:rPr lang="en-US" altLang="zh-CN" sz="2400" b="1">
                <a:ln w="9525" cap="flat" cmpd="sng" algn="ctr">
                  <a:noFill/>
                  <a:prstDash val="solid"/>
                  <a:round/>
                  <a:headEnd type="none" w="med" len="med"/>
                  <a:tailEnd type="none" w="med" len="med"/>
                </a:ln>
                <a:solidFill>
                  <a:srgbClr val="000000"/>
                </a:solidFill>
                <a:latin typeface="Times New Roman" panose="02020603050405020304" pitchFamily="18" charset="0"/>
                <a:ea typeface="微软雅黑" panose="020B0503020204020204" pitchFamily="34" charset="-122"/>
                <a:sym typeface="Wingdings" panose="05000000000000000000"/>
              </a:rPr>
              <a:t>d. … to make bigger forests  and plant more bamboo.</a:t>
            </a:r>
            <a:endParaRPr lang="en-US" altLang="zh-CN" sz="2400" b="1">
              <a:latin typeface="Times New Roman" panose="02020603050405020304" pitchFamily="18" charset="0"/>
              <a:ea typeface="微软雅黑" panose="020B0503020204020204" pitchFamily="34" charset="-122"/>
            </a:endParaRPr>
          </a:p>
        </p:txBody>
      </p:sp>
      <p:cxnSp>
        <p:nvCxnSpPr>
          <p:cNvPr id="76805" name="Line 5"/>
          <p:cNvCxnSpPr>
            <a:cxnSpLocks noChangeShapeType="1"/>
          </p:cNvCxnSpPr>
          <p:nvPr>
            <p:custDataLst>
              <p:tags r:id="rId4"/>
            </p:custDataLst>
          </p:nvPr>
        </p:nvCxnSpPr>
        <p:spPr bwMode="auto">
          <a:xfrm>
            <a:off x="4086225" y="2207419"/>
            <a:ext cx="1133475" cy="1229916"/>
          </a:xfrm>
          <a:prstGeom prst="line">
            <a:avLst/>
          </a:prstGeom>
          <a:noFill/>
          <a:ln w="28575" algn="ctr">
            <a:solidFill>
              <a:srgbClr val="FF0000"/>
            </a:solidFill>
            <a:round/>
          </a:ln>
          <a:extLst>
            <a:ext uri="{909E8E84-426E-40DD-AFC4-6F175D3DCCD1}">
              <a14:hiddenFill xmlns:a14="http://schemas.microsoft.com/office/drawing/2010/main">
                <a:noFill/>
              </a14:hiddenFill>
            </a:ext>
          </a:extLst>
        </p:spPr>
      </p:cxnSp>
      <p:cxnSp>
        <p:nvCxnSpPr>
          <p:cNvPr id="76806" name="Line 6"/>
          <p:cNvCxnSpPr>
            <a:cxnSpLocks noChangeShapeType="1"/>
          </p:cNvCxnSpPr>
          <p:nvPr>
            <p:custDataLst>
              <p:tags r:id="rId5"/>
            </p:custDataLst>
          </p:nvPr>
        </p:nvCxnSpPr>
        <p:spPr bwMode="auto">
          <a:xfrm>
            <a:off x="4086225" y="3490913"/>
            <a:ext cx="1026319" cy="1079897"/>
          </a:xfrm>
          <a:prstGeom prst="line">
            <a:avLst/>
          </a:prstGeom>
          <a:noFill/>
          <a:ln w="28575" algn="ctr">
            <a:solidFill>
              <a:srgbClr val="FF0000"/>
            </a:solidFill>
            <a:round/>
          </a:ln>
          <a:extLst>
            <a:ext uri="{909E8E84-426E-40DD-AFC4-6F175D3DCCD1}">
              <a14:hiddenFill xmlns:a14="http://schemas.microsoft.com/office/drawing/2010/main">
                <a:noFill/>
              </a14:hiddenFill>
            </a:ext>
          </a:extLst>
        </p:spPr>
      </p:cxnSp>
      <p:cxnSp>
        <p:nvCxnSpPr>
          <p:cNvPr id="76807" name="Line 7"/>
          <p:cNvCxnSpPr>
            <a:cxnSpLocks noChangeShapeType="1"/>
          </p:cNvCxnSpPr>
          <p:nvPr>
            <p:custDataLst>
              <p:tags r:id="rId6"/>
            </p:custDataLst>
          </p:nvPr>
        </p:nvCxnSpPr>
        <p:spPr bwMode="auto">
          <a:xfrm flipV="1">
            <a:off x="3275410" y="3761185"/>
            <a:ext cx="1728788" cy="513159"/>
          </a:xfrm>
          <a:prstGeom prst="line">
            <a:avLst/>
          </a:prstGeom>
          <a:noFill/>
          <a:ln w="28575" algn="ctr">
            <a:solidFill>
              <a:srgbClr val="FF0000"/>
            </a:solidFill>
            <a:round/>
          </a:ln>
          <a:extLst>
            <a:ext uri="{909E8E84-426E-40DD-AFC4-6F175D3DCCD1}">
              <a14:hiddenFill xmlns:a14="http://schemas.microsoft.com/office/drawing/2010/main">
                <a:noFill/>
              </a14:hiddenFill>
            </a:ext>
          </a:extLst>
        </p:spPr>
      </p:cxnSp>
      <p:cxnSp>
        <p:nvCxnSpPr>
          <p:cNvPr id="76808" name="Line 8"/>
          <p:cNvCxnSpPr>
            <a:cxnSpLocks noChangeShapeType="1"/>
          </p:cNvCxnSpPr>
          <p:nvPr>
            <p:custDataLst>
              <p:tags r:id="rId7"/>
            </p:custDataLst>
          </p:nvPr>
        </p:nvCxnSpPr>
        <p:spPr bwMode="auto">
          <a:xfrm flipV="1">
            <a:off x="3887391" y="2734866"/>
            <a:ext cx="1079897" cy="2428875"/>
          </a:xfrm>
          <a:prstGeom prst="line">
            <a:avLst/>
          </a:prstGeom>
          <a:noFill/>
          <a:ln w="28575" algn="ctr">
            <a:solidFill>
              <a:srgbClr val="FF0000"/>
            </a:solidFill>
            <a:round/>
          </a:ln>
          <a:extLst>
            <a:ext uri="{909E8E84-426E-40DD-AFC4-6F175D3DCCD1}">
              <a14:hiddenFill xmlns:a14="http://schemas.microsoft.com/office/drawing/2010/main">
                <a:noFill/>
              </a14:hiddenFill>
            </a:ext>
          </a:extLst>
        </p:spPr>
      </p:cxnSp>
      <p:sp>
        <p:nvSpPr>
          <p:cNvPr id="76809" name="矩形 1"/>
          <p:cNvSpPr>
            <a:spLocks noChangeArrowheads="1"/>
          </p:cNvSpPr>
          <p:nvPr>
            <p:custDataLst>
              <p:tags r:id="rId8"/>
            </p:custDataLst>
          </p:nvPr>
        </p:nvSpPr>
        <p:spPr bwMode="auto">
          <a:xfrm>
            <a:off x="147638" y="601266"/>
            <a:ext cx="778669"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spcBef>
                <a:spcPct val="50000"/>
              </a:spcBef>
            </a:pPr>
            <a:r>
              <a:rPr lang="en-US" altLang="zh-CN" b="1">
                <a:latin typeface="Times New Roman" panose="02020603050405020304" pitchFamily="18" charset="0"/>
                <a:ea typeface="微软雅黑" panose="020B0503020204020204" pitchFamily="34" charset="-122"/>
              </a:rPr>
              <a:t>Match</a:t>
            </a:r>
            <a:endParaRPr lang="en-US" altLang="zh-CN" b="1">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6805"/>
                                        </p:tgtEl>
                                        <p:attrNameLst>
                                          <p:attrName>style.visibility</p:attrName>
                                        </p:attrNameLst>
                                      </p:cBhvr>
                                      <p:to>
                                        <p:strVal val="visible"/>
                                      </p:to>
                                    </p:set>
                                    <p:animEffect transition="in" filter="box(in)">
                                      <p:cBhvr>
                                        <p:cTn id="7" dur="500" fill="hold"/>
                                        <p:tgtEl>
                                          <p:spTgt spid="768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6806"/>
                                        </p:tgtEl>
                                        <p:attrNameLst>
                                          <p:attrName>style.visibility</p:attrName>
                                        </p:attrNameLst>
                                      </p:cBhvr>
                                      <p:to>
                                        <p:strVal val="visible"/>
                                      </p:to>
                                    </p:set>
                                    <p:animEffect transition="in" filter="box(in)">
                                      <p:cBhvr>
                                        <p:cTn id="12" dur="500" fill="hold"/>
                                        <p:tgtEl>
                                          <p:spTgt spid="7680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6807"/>
                                        </p:tgtEl>
                                        <p:attrNameLst>
                                          <p:attrName>style.visibility</p:attrName>
                                        </p:attrNameLst>
                                      </p:cBhvr>
                                      <p:to>
                                        <p:strVal val="visible"/>
                                      </p:to>
                                    </p:set>
                                    <p:animEffect transition="in" filter="box(in)">
                                      <p:cBhvr>
                                        <p:cTn id="17" dur="500" fill="hold"/>
                                        <p:tgtEl>
                                          <p:spTgt spid="7680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6808"/>
                                        </p:tgtEl>
                                        <p:attrNameLst>
                                          <p:attrName>style.visibility</p:attrName>
                                        </p:attrNameLst>
                                      </p:cBhvr>
                                      <p:to>
                                        <p:strVal val="visible"/>
                                      </p:to>
                                    </p:set>
                                    <p:animEffect transition="in" filter="box(in)">
                                      <p:cBhvr>
                                        <p:cTn id="22" dur="500" fill="hold"/>
                                        <p:tgtEl>
                                          <p:spTgt spid="76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a:spLocks noChangeArrowheads="1"/>
          </p:cNvSpPr>
          <p:nvPr>
            <p:custDataLst>
              <p:tags r:id="rId1"/>
            </p:custDataLst>
          </p:nvPr>
        </p:nvSpPr>
        <p:spPr bwMode="auto">
          <a:xfrm>
            <a:off x="1671638" y="1383506"/>
            <a:ext cx="4154847" cy="54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8" rIns="68576" bIns="34288">
            <a:spAutoFit/>
          </a:bodyPr>
          <a:lstStyle/>
          <a:p>
            <a:pPr defTabSz="684530"/>
            <a:r>
              <a:rPr lang="en-US" altLang="zh-CN" sz="3100" b="1" dirty="0">
                <a:solidFill>
                  <a:srgbClr val="0000FF"/>
                </a:solidFill>
                <a:latin typeface="Times New Roman" panose="02020603050405020304" pitchFamily="18" charset="0"/>
                <a:ea typeface="微软雅黑" panose="020B0503020204020204" pitchFamily="34" charset="-122"/>
              </a:rPr>
              <a:t>7.Answer the questions.</a:t>
            </a:r>
          </a:p>
        </p:txBody>
      </p:sp>
      <p:sp>
        <p:nvSpPr>
          <p:cNvPr id="40962" name="Text Box 3"/>
          <p:cNvSpPr/>
          <p:nvPr>
            <p:custDataLst>
              <p:tags r:id="rId2"/>
            </p:custDataLst>
          </p:nvPr>
        </p:nvSpPr>
        <p:spPr>
          <a:xfrm>
            <a:off x="1872854" y="3046810"/>
            <a:ext cx="5191125" cy="609600"/>
          </a:xfrm>
          <a:prstGeom prst="rect">
            <a:avLst/>
          </a:prstGeom>
          <a:noFill/>
          <a:ln>
            <a:noFill/>
            <a:miter lim="800000"/>
          </a:ln>
        </p:spPr>
        <p:txBody>
          <a:bodyPr wrap="none"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lnSpc>
                <a:spcPct val="130000"/>
              </a:lnSpc>
            </a:pPr>
            <a:r>
              <a:rPr lang="en-US" altLang="zh-CN" sz="2700" b="1" dirty="0">
                <a:ln w="9525" cap="flat" cmpd="sng" algn="ctr">
                  <a:noFill/>
                  <a:prstDash val="solid"/>
                  <a:round/>
                  <a:headEnd type="none" w="med" len="med"/>
                  <a:tailEnd type="none" w="med" len="med"/>
                </a:ln>
                <a:solidFill>
                  <a:srgbClr val="FF0000"/>
                </a:solidFill>
                <a:latin typeface="Times New Roman" panose="02020603050405020304" pitchFamily="18" charset="0"/>
                <a:ea typeface="华文新魏" panose="02010800040101010101" pitchFamily="2" charset="-122"/>
                <a:sym typeface="Wingdings" panose="05000000000000000000"/>
              </a:rPr>
              <a:t>Because people are using the land.</a:t>
            </a:r>
            <a:endParaRPr lang="en-US" altLang="zh-CN" sz="2700" b="1" dirty="0">
              <a:solidFill>
                <a:srgbClr val="FF0000"/>
              </a:solidFill>
              <a:latin typeface="Times New Roman" panose="02020603050405020304" pitchFamily="18" charset="0"/>
              <a:ea typeface="华文新魏" panose="02010800040101010101" pitchFamily="2" charset="-122"/>
            </a:endParaRPr>
          </a:p>
        </p:txBody>
      </p:sp>
      <p:sp>
        <p:nvSpPr>
          <p:cNvPr id="40963" name="Text Box 4"/>
          <p:cNvSpPr/>
          <p:nvPr>
            <p:custDataLst>
              <p:tags r:id="rId3"/>
            </p:custDataLst>
          </p:nvPr>
        </p:nvSpPr>
        <p:spPr>
          <a:xfrm>
            <a:off x="1872853" y="4127897"/>
            <a:ext cx="3937397" cy="609600"/>
          </a:xfrm>
          <a:prstGeom prst="rect">
            <a:avLst/>
          </a:prstGeom>
          <a:noFill/>
          <a:ln>
            <a:noFill/>
            <a:miter lim="800000"/>
          </a:ln>
        </p:spPr>
        <p:txBody>
          <a:bodyPr wrap="none"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lnSpc>
                <a:spcPct val="130000"/>
              </a:lnSpc>
            </a:pPr>
            <a:r>
              <a:rPr lang="en-US" altLang="zh-CN" sz="2700" b="1" dirty="0">
                <a:ln w="9525" cap="flat" cmpd="sng" algn="ctr">
                  <a:noFill/>
                  <a:prstDash val="solid"/>
                  <a:round/>
                  <a:headEnd type="none" w="med" len="med"/>
                  <a:tailEnd type="none" w="med" len="med"/>
                </a:ln>
                <a:solidFill>
                  <a:srgbClr val="FF0000"/>
                </a:solidFill>
                <a:latin typeface="Times New Roman" panose="02020603050405020304" pitchFamily="18" charset="0"/>
                <a:ea typeface="华文新魏" panose="02010800040101010101" pitchFamily="2" charset="-122"/>
                <a:sym typeface="Wingdings" panose="05000000000000000000"/>
              </a:rPr>
              <a:t>They need to eat bamboo.</a:t>
            </a:r>
            <a:endParaRPr lang="en-US" altLang="zh-CN" sz="2700" b="1" dirty="0">
              <a:solidFill>
                <a:srgbClr val="FF0000"/>
              </a:solidFill>
              <a:latin typeface="Times New Roman" panose="02020603050405020304" pitchFamily="18" charset="0"/>
              <a:ea typeface="华文新魏" panose="02010800040101010101" pitchFamily="2" charset="-122"/>
            </a:endParaRPr>
          </a:p>
        </p:txBody>
      </p:sp>
      <p:sp>
        <p:nvSpPr>
          <p:cNvPr id="77829" name="Rectangle 5"/>
          <p:cNvSpPr>
            <a:spLocks noChangeArrowheads="1"/>
          </p:cNvSpPr>
          <p:nvPr>
            <p:custDataLst>
              <p:tags r:id="rId4"/>
            </p:custDataLst>
          </p:nvPr>
        </p:nvSpPr>
        <p:spPr bwMode="auto">
          <a:xfrm>
            <a:off x="1494235" y="1978819"/>
            <a:ext cx="6210300" cy="113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marL="400050" indent="-400050" defTabSz="684530">
              <a:lnSpc>
                <a:spcPct val="130000"/>
              </a:lnSpc>
            </a:pPr>
            <a:r>
              <a:rPr lang="en-US" altLang="zh-CN" sz="2700" b="1" dirty="0">
                <a:latin typeface="Times New Roman" panose="02020603050405020304" pitchFamily="18" charset="0"/>
                <a:ea typeface="微软雅黑" panose="020B0503020204020204" pitchFamily="34" charset="-122"/>
              </a:rPr>
              <a:t>1. Why do pandas have less and less land to live on?</a:t>
            </a:r>
          </a:p>
        </p:txBody>
      </p:sp>
      <p:sp>
        <p:nvSpPr>
          <p:cNvPr id="77830" name="Rectangle 6"/>
          <p:cNvSpPr>
            <a:spLocks noChangeArrowheads="1"/>
          </p:cNvSpPr>
          <p:nvPr>
            <p:custDataLst>
              <p:tags r:id="rId5"/>
            </p:custDataLst>
          </p:nvPr>
        </p:nvSpPr>
        <p:spPr bwMode="auto">
          <a:xfrm>
            <a:off x="1494235" y="3598069"/>
            <a:ext cx="471963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8" rIns="68576" bIns="34288">
            <a:spAutoFit/>
          </a:bodyPr>
          <a:lstStyle/>
          <a:p>
            <a:pPr defTabSz="684530">
              <a:lnSpc>
                <a:spcPct val="130000"/>
              </a:lnSpc>
            </a:pPr>
            <a:r>
              <a:rPr lang="en-US" altLang="zh-CN" sz="2700" b="1" dirty="0">
                <a:latin typeface="Times New Roman" panose="02020603050405020304" pitchFamily="18" charset="0"/>
                <a:ea typeface="微软雅黑" panose="020B0503020204020204" pitchFamily="34" charset="-122"/>
              </a:rPr>
              <a:t>2. What do pandas need to eat?</a:t>
            </a:r>
          </a:p>
        </p:txBody>
      </p:sp>
      <p:sp>
        <p:nvSpPr>
          <p:cNvPr id="77831" name="矩形 1"/>
          <p:cNvSpPr>
            <a:spLocks noChangeArrowheads="1"/>
          </p:cNvSpPr>
          <p:nvPr>
            <p:custDataLst>
              <p:tags r:id="rId6"/>
            </p:custDataLst>
          </p:nvPr>
        </p:nvSpPr>
        <p:spPr bwMode="auto">
          <a:xfrm>
            <a:off x="91679" y="610791"/>
            <a:ext cx="1874044"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0" hangingPunct="0"/>
            <a:r>
              <a:rPr lang="en-US" altLang="zh-CN" b="1">
                <a:latin typeface="Times New Roman" panose="02020603050405020304" pitchFamily="18" charset="0"/>
                <a:ea typeface="微软雅黑" panose="020B0503020204020204" pitchFamily="34" charset="-122"/>
              </a:rPr>
              <a:t>Answer questions</a:t>
            </a:r>
            <a:endParaRPr lang="zh-CN" altLang="en-US">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left)">
                                      <p:cBhvr>
                                        <p:cTn id="7" dur="500" fill="hold"/>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wipe(left)">
                                      <p:cBhvr>
                                        <p:cTn id="12" dur="500" fill="hold"/>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p:nvPr>
            <p:custDataLst>
              <p:tags r:id="rId1"/>
            </p:custDataLst>
          </p:nvPr>
        </p:nvSpPr>
        <p:spPr>
          <a:xfrm>
            <a:off x="2324100" y="1615678"/>
            <a:ext cx="5749529" cy="1814513"/>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lnSpc>
                <a:spcPct val="105000"/>
              </a:lnSpc>
            </a:pPr>
            <a:r>
              <a:rPr lang="en-US" altLang="zh-CN" sz="2700" b="1" dirty="0">
                <a:ln w="9525" cap="flat" cmpd="sng" algn="ctr">
                  <a:noFill/>
                  <a:prstDash val="solid"/>
                  <a:round/>
                  <a:headEnd type="none" w="med" len="med"/>
                  <a:tailEnd type="none" w="med" len="med"/>
                </a:ln>
                <a:solidFill>
                  <a:srgbClr val="FF0000"/>
                </a:solidFill>
                <a:latin typeface="Times New Roman" panose="02020603050405020304" pitchFamily="18" charset="0"/>
                <a:ea typeface="华文新魏" panose="02010800040101010101" pitchFamily="2" charset="-122"/>
                <a:sym typeface="Wingdings" panose="05000000000000000000"/>
              </a:rPr>
              <a:t>The government has made a new plan to help pandas. They are making bigger reserves and helping pandas go back to live in the nature.</a:t>
            </a:r>
            <a:endParaRPr lang="en-US" altLang="zh-CN" sz="2700" b="1" dirty="0">
              <a:solidFill>
                <a:srgbClr val="FF0000"/>
              </a:solidFill>
              <a:latin typeface="Times New Roman" panose="02020603050405020304" pitchFamily="18" charset="0"/>
              <a:ea typeface="华文新魏" panose="02010800040101010101" pitchFamily="2" charset="-122"/>
            </a:endParaRPr>
          </a:p>
        </p:txBody>
      </p:sp>
      <p:sp>
        <p:nvSpPr>
          <p:cNvPr id="78851" name="Rectangle 3"/>
          <p:cNvSpPr>
            <a:spLocks noChangeArrowheads="1"/>
          </p:cNvSpPr>
          <p:nvPr>
            <p:custDataLst>
              <p:tags r:id="rId2"/>
            </p:custDataLst>
          </p:nvPr>
        </p:nvSpPr>
        <p:spPr bwMode="auto">
          <a:xfrm>
            <a:off x="2035969" y="670322"/>
            <a:ext cx="5760244" cy="94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marL="400050" indent="-400050" defTabSz="684530">
              <a:lnSpc>
                <a:spcPct val="105000"/>
              </a:lnSpc>
            </a:pPr>
            <a:r>
              <a:rPr lang="en-US" altLang="zh-CN" sz="2700" b="1" dirty="0">
                <a:latin typeface="Times New Roman" panose="02020603050405020304" pitchFamily="18" charset="0"/>
                <a:ea typeface="微软雅黑" panose="020B0503020204020204" pitchFamily="34" charset="-122"/>
              </a:rPr>
              <a:t>3. How is the government trying to </a:t>
            </a:r>
          </a:p>
          <a:p>
            <a:pPr marL="400050" indent="-400050" defTabSz="684530">
              <a:lnSpc>
                <a:spcPct val="105000"/>
              </a:lnSpc>
            </a:pPr>
            <a:r>
              <a:rPr lang="en-US" altLang="zh-CN" sz="2700" b="1" dirty="0">
                <a:latin typeface="Times New Roman" panose="02020603050405020304" pitchFamily="18" charset="0"/>
                <a:ea typeface="微软雅黑" panose="020B0503020204020204" pitchFamily="34" charset="-122"/>
              </a:rPr>
              <a:t>    save the panda?</a:t>
            </a:r>
          </a:p>
        </p:txBody>
      </p:sp>
      <p:sp>
        <p:nvSpPr>
          <p:cNvPr id="41987" name="Text Box 4"/>
          <p:cNvSpPr/>
          <p:nvPr>
            <p:custDataLst>
              <p:tags r:id="rId3"/>
            </p:custDataLst>
          </p:nvPr>
        </p:nvSpPr>
        <p:spPr>
          <a:xfrm>
            <a:off x="2338388" y="4201716"/>
            <a:ext cx="5886450" cy="941784"/>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lnSpc>
                <a:spcPct val="105000"/>
              </a:lnSpc>
            </a:pPr>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华文新魏" panose="02010800040101010101" pitchFamily="2" charset="-122"/>
                <a:sym typeface="Wingdings" panose="05000000000000000000"/>
              </a:rPr>
              <a:t>Because pandas don’t have many babies and baby pandas often die, etc.</a:t>
            </a:r>
            <a:endParaRPr lang="en-US" altLang="zh-CN" sz="2700" b="1">
              <a:solidFill>
                <a:srgbClr val="FF0000"/>
              </a:solidFill>
              <a:latin typeface="Times New Roman" panose="02020603050405020304" pitchFamily="18" charset="0"/>
              <a:ea typeface="华文新魏" panose="02010800040101010101" pitchFamily="2" charset="-122"/>
            </a:endParaRPr>
          </a:p>
        </p:txBody>
      </p:sp>
      <p:sp>
        <p:nvSpPr>
          <p:cNvPr id="78853" name="Rectangle 5"/>
          <p:cNvSpPr>
            <a:spLocks noChangeArrowheads="1"/>
          </p:cNvSpPr>
          <p:nvPr>
            <p:custDataLst>
              <p:tags r:id="rId4"/>
            </p:custDataLst>
          </p:nvPr>
        </p:nvSpPr>
        <p:spPr bwMode="auto">
          <a:xfrm>
            <a:off x="2035969" y="3290888"/>
            <a:ext cx="5832872" cy="94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marL="329565" indent="-329565" defTabSz="684530">
              <a:lnSpc>
                <a:spcPct val="105000"/>
              </a:lnSpc>
            </a:pPr>
            <a:r>
              <a:rPr lang="en-US" altLang="zh-CN" sz="2700" b="1">
                <a:latin typeface="Times New Roman" panose="02020603050405020304" pitchFamily="18" charset="0"/>
                <a:ea typeface="微软雅黑" panose="020B0503020204020204" pitchFamily="34" charset="-122"/>
              </a:rPr>
              <a:t>4. Why do you think there is a long </a:t>
            </a:r>
          </a:p>
          <a:p>
            <a:pPr marL="329565" indent="-329565" defTabSz="684530">
              <a:lnSpc>
                <a:spcPct val="105000"/>
              </a:lnSpc>
            </a:pPr>
            <a:r>
              <a:rPr lang="en-US" altLang="zh-CN" sz="2700" b="1">
                <a:latin typeface="Times New Roman" panose="02020603050405020304" pitchFamily="18" charset="0"/>
                <a:ea typeface="微软雅黑" panose="020B0503020204020204" pitchFamily="34" charset="-122"/>
              </a:rPr>
              <a:t>     way to go to help the panda?</a:t>
            </a:r>
          </a:p>
        </p:txBody>
      </p:sp>
      <p:sp>
        <p:nvSpPr>
          <p:cNvPr id="78854" name="矩形 7"/>
          <p:cNvSpPr>
            <a:spLocks noChangeArrowheads="1"/>
          </p:cNvSpPr>
          <p:nvPr>
            <p:custDataLst>
              <p:tags r:id="rId5"/>
            </p:custDataLst>
          </p:nvPr>
        </p:nvSpPr>
        <p:spPr bwMode="auto">
          <a:xfrm>
            <a:off x="0" y="621507"/>
            <a:ext cx="1874044"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0" hangingPunct="0"/>
            <a:r>
              <a:rPr lang="en-US" altLang="zh-CN" b="1">
                <a:latin typeface="Times New Roman" panose="02020603050405020304" pitchFamily="18" charset="0"/>
                <a:ea typeface="微软雅黑" panose="020B0503020204020204" pitchFamily="34" charset="-122"/>
              </a:rPr>
              <a:t>Answer questions</a:t>
            </a:r>
            <a:endParaRPr lang="zh-CN" altLang="en-US">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985">
                                            <p:txEl>
                                              <p:pRg st="0" end="0"/>
                                            </p:txEl>
                                          </p:spTgt>
                                        </p:tgtEl>
                                        <p:attrNameLst>
                                          <p:attrName>style.visibility</p:attrName>
                                        </p:attrNameLst>
                                      </p:cBhvr>
                                      <p:to>
                                        <p:strVal val="visible"/>
                                      </p:to>
                                    </p:set>
                                    <p:animEffect transition="in" filter="wipe(left)">
                                      <p:cBhvr>
                                        <p:cTn id="7" dur="500" fill="hold"/>
                                        <p:tgtEl>
                                          <p:spTgt spid="419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wipe(left)">
                                      <p:cBhvr>
                                        <p:cTn id="12" dur="500" fill="hold"/>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a:spLocks noChangeArrowheads="1"/>
          </p:cNvSpPr>
          <p:nvPr>
            <p:custDataLst>
              <p:tags r:id="rId1"/>
            </p:custDataLst>
          </p:nvPr>
        </p:nvSpPr>
        <p:spPr bwMode="auto">
          <a:xfrm>
            <a:off x="1494235" y="1059657"/>
            <a:ext cx="392799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700" b="1">
                <a:solidFill>
                  <a:srgbClr val="000099"/>
                </a:solidFill>
                <a:latin typeface="Times New Roman" panose="02020603050405020304" pitchFamily="18" charset="0"/>
                <a:ea typeface="微软雅黑" panose="020B0503020204020204" pitchFamily="34" charset="-122"/>
                <a:sym typeface="Arial" panose="020B0604020202020204" pitchFamily="34" charset="0"/>
              </a:rPr>
              <a:t>3 Complete the sentences.</a:t>
            </a:r>
            <a:endParaRPr lang="en-US" altLang="zh-CN" sz="2700" b="1">
              <a:solidFill>
                <a:srgbClr val="000099"/>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79875" name="Text Box 3"/>
          <p:cNvSpPr>
            <a:spLocks noChangeArrowheads="1"/>
          </p:cNvSpPr>
          <p:nvPr>
            <p:custDataLst>
              <p:tags r:id="rId2"/>
            </p:custDataLst>
          </p:nvPr>
        </p:nvSpPr>
        <p:spPr bwMode="auto">
          <a:xfrm>
            <a:off x="1385888" y="1545431"/>
            <a:ext cx="62103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20000"/>
              </a:lnSpc>
            </a:pPr>
            <a:r>
              <a:rPr lang="zh-CN" altLang="en-US" sz="2400" b="1">
                <a:latin typeface="Times New Roman" panose="02020603050405020304" pitchFamily="18" charset="0"/>
                <a:ea typeface="微软雅黑" panose="020B0503020204020204" pitchFamily="34" charset="-122"/>
              </a:rPr>
              <a:t> Pandas eat bamboo </a:t>
            </a:r>
            <a:r>
              <a:rPr lang="zh-CN" altLang="en-US" sz="2400" b="1" u="sng">
                <a:latin typeface="Times New Roman" panose="02020603050405020304" pitchFamily="18" charset="0"/>
                <a:ea typeface="微软雅黑" panose="020B0503020204020204" pitchFamily="34" charset="-122"/>
              </a:rPr>
              <a:t>to live</a:t>
            </a:r>
            <a:r>
              <a:rPr lang="zh-CN" altLang="en-US" sz="2400" b="1">
                <a:latin typeface="Times New Roman" panose="02020603050405020304" pitchFamily="18" charset="0"/>
                <a:ea typeface="微软雅黑" panose="020B0503020204020204" pitchFamily="34" charset="-122"/>
              </a:rPr>
              <a:t>                        </a:t>
            </a:r>
          </a:p>
          <a:p>
            <a:pPr>
              <a:lnSpc>
                <a:spcPct val="120000"/>
              </a:lnSpc>
            </a:pPr>
            <a:r>
              <a:rPr lang="en-US" altLang="zh-CN" sz="2400" b="1">
                <a:latin typeface="Times New Roman" panose="02020603050405020304" pitchFamily="18" charset="0"/>
                <a:ea typeface="微软雅黑" panose="020B0503020204020204" pitchFamily="34" charset="-122"/>
              </a:rPr>
              <a:t>1</a:t>
            </a:r>
            <a:r>
              <a:rPr lang="zh-CN" altLang="en-US" sz="2400" b="1">
                <a:latin typeface="Times New Roman" panose="02020603050405020304" pitchFamily="18" charset="0"/>
                <a:ea typeface="微软雅黑" panose="020B0503020204020204" pitchFamily="34" charset="-122"/>
              </a:rPr>
              <a:t> Scientists do a lot of research</a:t>
            </a:r>
            <a:r>
              <a:rPr lang="en-US" altLang="zh-CN" sz="2400" b="1">
                <a:latin typeface="Times New Roman" panose="02020603050405020304" pitchFamily="18" charset="0"/>
                <a:ea typeface="微软雅黑" panose="020B0503020204020204" pitchFamily="34" charset="-122"/>
              </a:rPr>
              <a:t>_____________</a:t>
            </a:r>
          </a:p>
          <a:p>
            <a:pPr>
              <a:lnSpc>
                <a:spcPct val="120000"/>
              </a:lnSpc>
            </a:pPr>
            <a:r>
              <a:rPr lang="en-US" altLang="zh-CN" sz="2400" b="1">
                <a:latin typeface="Times New Roman" panose="02020603050405020304" pitchFamily="18" charset="0"/>
                <a:ea typeface="微软雅黑" panose="020B0503020204020204" pitchFamily="34" charset="-122"/>
              </a:rPr>
              <a:t> _______________________________________</a:t>
            </a:r>
            <a:r>
              <a:rPr lang="zh-CN" altLang="en-US" sz="2400" b="1">
                <a:latin typeface="Times New Roman" panose="02020603050405020304" pitchFamily="18" charset="0"/>
                <a:ea typeface="微软雅黑" panose="020B0503020204020204" pitchFamily="34" charset="-122"/>
              </a:rPr>
              <a:t>                             </a:t>
            </a:r>
          </a:p>
          <a:p>
            <a:pPr>
              <a:lnSpc>
                <a:spcPct val="120000"/>
              </a:lnSpc>
            </a:pPr>
            <a:r>
              <a:rPr lang="en-US" altLang="zh-CN" sz="2400" b="1">
                <a:latin typeface="Times New Roman" panose="02020603050405020304" pitchFamily="18" charset="0"/>
                <a:ea typeface="微软雅黑" panose="020B0503020204020204" pitchFamily="34" charset="-122"/>
              </a:rPr>
              <a:t>2</a:t>
            </a:r>
            <a:r>
              <a:rPr lang="zh-CN" altLang="en-US" sz="2400" b="1">
                <a:latin typeface="Times New Roman" panose="02020603050405020304" pitchFamily="18" charset="0"/>
                <a:ea typeface="微软雅黑" panose="020B0503020204020204" pitchFamily="34" charset="-122"/>
              </a:rPr>
              <a:t> The government is setting up nature parks </a:t>
            </a:r>
            <a:endParaRPr lang="en-US" altLang="zh-CN" sz="2400" b="1">
              <a:latin typeface="Times New Roman" panose="02020603050405020304" pitchFamily="18" charset="0"/>
              <a:ea typeface="微软雅黑" panose="020B0503020204020204" pitchFamily="34" charset="-122"/>
            </a:endParaRPr>
          </a:p>
          <a:p>
            <a:pPr>
              <a:lnSpc>
                <a:spcPct val="120000"/>
              </a:lnSpc>
            </a:pPr>
            <a:r>
              <a:rPr lang="en-US" altLang="zh-CN" sz="2400" b="1">
                <a:latin typeface="Times New Roman" panose="02020603050405020304" pitchFamily="18" charset="0"/>
                <a:ea typeface="微软雅黑" panose="020B0503020204020204" pitchFamily="34" charset="-122"/>
              </a:rPr>
              <a:t>  _____________________________________</a:t>
            </a:r>
            <a:r>
              <a:rPr lang="zh-CN" altLang="en-US" sz="2400" b="1">
                <a:latin typeface="Times New Roman" panose="02020603050405020304" pitchFamily="18" charset="0"/>
                <a:ea typeface="微软雅黑" panose="020B0503020204020204" pitchFamily="34" charset="-122"/>
              </a:rPr>
              <a:t>                         </a:t>
            </a:r>
          </a:p>
          <a:p>
            <a:pPr>
              <a:lnSpc>
                <a:spcPct val="120000"/>
              </a:lnSpc>
            </a:pPr>
            <a:r>
              <a:rPr lang="en-US" altLang="zh-CN" sz="2400" b="1">
                <a:latin typeface="Times New Roman" panose="02020603050405020304" pitchFamily="18" charset="0"/>
                <a:ea typeface="微软雅黑" panose="020B0503020204020204" pitchFamily="34" charset="-122"/>
              </a:rPr>
              <a:t>3 </a:t>
            </a:r>
            <a:r>
              <a:rPr lang="zh-CN" altLang="en-US" sz="2400" b="1">
                <a:latin typeface="Times New Roman" panose="02020603050405020304" pitchFamily="18" charset="0"/>
                <a:ea typeface="微软雅黑" panose="020B0503020204020204" pitchFamily="34" charset="-122"/>
              </a:rPr>
              <a:t>The WWF </a:t>
            </a:r>
            <a:r>
              <a:rPr lang="en-US" altLang="zh-CN" sz="2400" b="1">
                <a:latin typeface="Times New Roman" panose="02020603050405020304" pitchFamily="18" charset="0"/>
                <a:ea typeface="微软雅黑" panose="020B0503020204020204" pitchFamily="34" charset="-122"/>
              </a:rPr>
              <a:t>chose the panda_______________</a:t>
            </a:r>
          </a:p>
          <a:p>
            <a:pPr>
              <a:lnSpc>
                <a:spcPct val="120000"/>
              </a:lnSpc>
            </a:pPr>
            <a:r>
              <a:rPr lang="en-US" altLang="zh-CN" sz="2400" b="1">
                <a:latin typeface="Times New Roman" panose="02020603050405020304" pitchFamily="18" charset="0"/>
                <a:ea typeface="微软雅黑" panose="020B0503020204020204" pitchFamily="34" charset="-122"/>
              </a:rPr>
              <a:t>4</a:t>
            </a:r>
            <a:r>
              <a:rPr lang="zh-CN" altLang="en-US" sz="2400" b="1">
                <a:latin typeface="Times New Roman" panose="02020603050405020304" pitchFamily="18" charset="0"/>
                <a:ea typeface="微软雅黑" panose="020B0503020204020204" pitchFamily="34" charset="-122"/>
              </a:rPr>
              <a:t> The WWF is working hard </a:t>
            </a:r>
            <a:endParaRPr lang="en-US" altLang="zh-CN" sz="2400" b="1">
              <a:latin typeface="Times New Roman" panose="02020603050405020304" pitchFamily="18" charset="0"/>
              <a:ea typeface="微软雅黑" panose="020B0503020204020204" pitchFamily="34" charset="-122"/>
            </a:endParaRPr>
          </a:p>
          <a:p>
            <a:pPr>
              <a:lnSpc>
                <a:spcPct val="120000"/>
              </a:lnSpc>
            </a:pPr>
            <a:r>
              <a:rPr lang="en-US" altLang="zh-CN" sz="2400" b="1">
                <a:latin typeface="Times New Roman" panose="02020603050405020304" pitchFamily="18" charset="0"/>
                <a:ea typeface="微软雅黑" panose="020B0503020204020204" pitchFamily="34" charset="-122"/>
              </a:rPr>
              <a:t>   ______________________________________</a:t>
            </a:r>
            <a:r>
              <a:rPr lang="zh-CN" altLang="en-US" sz="2400" b="1">
                <a:latin typeface="Times New Roman" panose="02020603050405020304" pitchFamily="18" charset="0"/>
                <a:ea typeface="微软雅黑" panose="020B0503020204020204" pitchFamily="34" charset="-122"/>
              </a:rPr>
              <a:t>                              </a:t>
            </a:r>
          </a:p>
        </p:txBody>
      </p:sp>
      <p:sp>
        <p:nvSpPr>
          <p:cNvPr id="43011" name="Text Box 8"/>
          <p:cNvSpPr/>
          <p:nvPr>
            <p:custDataLst>
              <p:tags r:id="rId3"/>
            </p:custDataLst>
          </p:nvPr>
        </p:nvSpPr>
        <p:spPr>
          <a:xfrm>
            <a:off x="1385887" y="1924050"/>
            <a:ext cx="6615113" cy="1029891"/>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lnSpc>
                <a:spcPct val="130000"/>
              </a:lnSpc>
            </a:pPr>
            <a:r>
              <a:rPr lang="en-US" altLang="zh-CN" sz="24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                                                      to help pandas produce more babies and help baby pandas live.</a:t>
            </a:r>
            <a:endParaRPr lang="en-US" altLang="zh-CN" sz="2400" b="1">
              <a:solidFill>
                <a:srgbClr val="FF0000"/>
              </a:solidFill>
              <a:latin typeface="Times New Roman" panose="02020603050405020304" pitchFamily="18" charset="0"/>
              <a:ea typeface="微软雅黑" panose="020B0503020204020204" pitchFamily="34" charset="-122"/>
            </a:endParaRPr>
          </a:p>
        </p:txBody>
      </p:sp>
      <p:sp>
        <p:nvSpPr>
          <p:cNvPr id="43012" name="Text Box 9"/>
          <p:cNvSpPr/>
          <p:nvPr>
            <p:custDataLst>
              <p:tags r:id="rId4"/>
            </p:custDataLst>
          </p:nvPr>
        </p:nvSpPr>
        <p:spPr>
          <a:xfrm>
            <a:off x="1763316" y="3219450"/>
            <a:ext cx="3995738" cy="544116"/>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lnSpc>
                <a:spcPct val="130000"/>
              </a:lnSpc>
            </a:pPr>
            <a:r>
              <a:rPr lang="en-US" altLang="zh-CN" sz="24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to protect pandas in the wild.</a:t>
            </a:r>
            <a:endParaRPr lang="en-US" altLang="zh-CN" sz="2400" b="1">
              <a:solidFill>
                <a:srgbClr val="FF0000"/>
              </a:solidFill>
              <a:latin typeface="Times New Roman" panose="02020603050405020304" pitchFamily="18" charset="0"/>
              <a:ea typeface="微软雅黑" panose="020B0503020204020204" pitchFamily="34" charset="-122"/>
            </a:endParaRPr>
          </a:p>
        </p:txBody>
      </p:sp>
      <p:sp>
        <p:nvSpPr>
          <p:cNvPr id="43013" name="Text Box 10"/>
          <p:cNvSpPr/>
          <p:nvPr>
            <p:custDataLst>
              <p:tags r:id="rId5"/>
            </p:custDataLst>
          </p:nvPr>
        </p:nvSpPr>
        <p:spPr>
          <a:xfrm>
            <a:off x="1656160" y="4569619"/>
            <a:ext cx="3995738" cy="544116"/>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lnSpc>
                <a:spcPct val="130000"/>
              </a:lnSpc>
            </a:pPr>
            <a:r>
              <a:rPr lang="en-US" altLang="zh-CN" sz="24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to save all the animals.</a:t>
            </a:r>
            <a:endParaRPr lang="en-US" altLang="zh-CN" sz="2400" b="1">
              <a:solidFill>
                <a:srgbClr val="FF0000"/>
              </a:solidFill>
              <a:latin typeface="Times New Roman" panose="02020603050405020304" pitchFamily="18" charset="0"/>
              <a:ea typeface="微软雅黑" panose="020B0503020204020204" pitchFamily="34" charset="-122"/>
            </a:endParaRPr>
          </a:p>
        </p:txBody>
      </p:sp>
      <p:sp>
        <p:nvSpPr>
          <p:cNvPr id="43014" name="Text Box 11"/>
          <p:cNvSpPr/>
          <p:nvPr>
            <p:custDataLst>
              <p:tags r:id="rId6"/>
            </p:custDataLst>
          </p:nvPr>
        </p:nvSpPr>
        <p:spPr>
          <a:xfrm>
            <a:off x="5274469" y="3706417"/>
            <a:ext cx="2214563" cy="549377"/>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lnSpc>
                <a:spcPct val="130000"/>
              </a:lnSpc>
            </a:pPr>
            <a:r>
              <a:rPr lang="en-US" altLang="zh-CN" sz="24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to be its symbol.</a:t>
            </a:r>
            <a:endParaRPr lang="en-US" altLang="zh-CN" sz="2400" b="1">
              <a:solidFill>
                <a:srgbClr val="FF0000"/>
              </a:solidFill>
              <a:latin typeface="Times New Roman" panose="02020603050405020304" pitchFamily="18" charset="0"/>
              <a:ea typeface="微软雅黑" panose="020B0503020204020204" pitchFamily="34" charset="-122"/>
            </a:endParaRPr>
          </a:p>
        </p:txBody>
      </p:sp>
      <p:sp>
        <p:nvSpPr>
          <p:cNvPr id="79880" name="矩形 9"/>
          <p:cNvSpPr>
            <a:spLocks noChangeArrowheads="1"/>
          </p:cNvSpPr>
          <p:nvPr>
            <p:custDataLst>
              <p:tags r:id="rId7"/>
            </p:custDataLst>
          </p:nvPr>
        </p:nvSpPr>
        <p:spPr bwMode="auto">
          <a:xfrm>
            <a:off x="0" y="621507"/>
            <a:ext cx="1874044"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0" hangingPunct="0"/>
            <a:r>
              <a:rPr lang="en-US" altLang="zh-CN" b="1">
                <a:latin typeface="Times New Roman" panose="02020603050405020304" pitchFamily="18" charset="0"/>
                <a:ea typeface="微软雅黑" panose="020B0503020204020204" pitchFamily="34" charset="-122"/>
              </a:rPr>
              <a:t>Answer questions</a:t>
            </a:r>
            <a:endParaRPr lang="zh-CN" altLang="en-US">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ipe(left)">
                                      <p:cBhvr>
                                        <p:cTn id="7" dur="500" fill="hold"/>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wipe(left)">
                                      <p:cBhvr>
                                        <p:cTn id="12" dur="500" fill="hold"/>
                                        <p:tgtEl>
                                          <p:spTgt spid="430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4"/>
                                        </p:tgtEl>
                                        <p:attrNameLst>
                                          <p:attrName>style.visibility</p:attrName>
                                        </p:attrNameLst>
                                      </p:cBhvr>
                                      <p:to>
                                        <p:strVal val="visible"/>
                                      </p:to>
                                    </p:set>
                                    <p:animEffect transition="in" filter="wipe(left)">
                                      <p:cBhvr>
                                        <p:cTn id="17" dur="500" fill="hold"/>
                                        <p:tgtEl>
                                          <p:spTgt spid="430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3"/>
                                        </p:tgtEl>
                                        <p:attrNameLst>
                                          <p:attrName>style.visibility</p:attrName>
                                        </p:attrNameLst>
                                      </p:cBhvr>
                                      <p:to>
                                        <p:strVal val="visible"/>
                                      </p:to>
                                    </p:set>
                                    <p:animEffect transition="in" filter="wipe(left)">
                                      <p:cBhvr>
                                        <p:cTn id="22" dur="500" fill="hold"/>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12" grpId="0" animBg="1"/>
      <p:bldP spid="43013" grpId="0" animBg="1"/>
      <p:bldP spid="430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a:spLocks noChangeArrowheads="1"/>
          </p:cNvSpPr>
          <p:nvPr>
            <p:custDataLst>
              <p:tags r:id="rId1"/>
            </p:custDataLst>
          </p:nvPr>
        </p:nvSpPr>
        <p:spPr bwMode="auto">
          <a:xfrm>
            <a:off x="1463279" y="1193006"/>
            <a:ext cx="59574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700" b="1">
                <a:solidFill>
                  <a:srgbClr val="000099"/>
                </a:solidFill>
                <a:latin typeface="Times New Roman" panose="02020603050405020304" pitchFamily="18" charset="0"/>
                <a:ea typeface="微软雅黑" panose="020B0503020204020204" pitchFamily="34" charset="-122"/>
                <a:sym typeface="Arial" panose="020B0604020202020204" pitchFamily="34" charset="0"/>
              </a:rPr>
              <a:t>1.</a:t>
            </a:r>
            <a:r>
              <a:rPr lang="zh-CN" altLang="en-US" sz="2700" b="1">
                <a:solidFill>
                  <a:srgbClr val="000099"/>
                </a:solidFill>
                <a:latin typeface="Times New Roman" panose="02020603050405020304" pitchFamily="18" charset="0"/>
                <a:ea typeface="微软雅黑" panose="020B0503020204020204" pitchFamily="34" charset="-122"/>
                <a:sym typeface="Arial" panose="020B0604020202020204" pitchFamily="34" charset="0"/>
              </a:rPr>
              <a:t> Complete the passage with the words</a:t>
            </a:r>
          </a:p>
          <a:p>
            <a:r>
              <a:rPr lang="zh-CN" altLang="en-US" sz="2700" b="1">
                <a:solidFill>
                  <a:srgbClr val="000099"/>
                </a:solidFill>
                <a:latin typeface="Times New Roman" panose="02020603050405020304" pitchFamily="18" charset="0"/>
                <a:ea typeface="微软雅黑" panose="020B0503020204020204" pitchFamily="34" charset="-122"/>
                <a:sym typeface="Arial" panose="020B0604020202020204" pitchFamily="34" charset="0"/>
              </a:rPr>
              <a:t>   in the box.</a:t>
            </a:r>
            <a:endParaRPr lang="zh-CN" altLang="en-US" sz="2700" b="1">
              <a:solidFill>
                <a:srgbClr val="000099"/>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4034" name="圆角矩形 3"/>
          <p:cNvSpPr/>
          <p:nvPr>
            <p:custDataLst>
              <p:tags r:id="rId2"/>
            </p:custDataLst>
          </p:nvPr>
        </p:nvSpPr>
        <p:spPr>
          <a:xfrm>
            <a:off x="1601392" y="2259806"/>
            <a:ext cx="5944790" cy="890588"/>
          </a:xfrm>
          <a:prstGeom prst="roundRect">
            <a:avLst>
              <a:gd name="adj" fmla="val 16667"/>
            </a:avLst>
          </a:prstGeom>
          <a:solidFill>
            <a:srgbClr val="FFFF00"/>
          </a:solidFill>
          <a:ln w="12700">
            <a:solidFill>
              <a:schemeClr val="bg1"/>
            </a:solidFill>
            <a:round/>
          </a:ln>
          <a:effectLst>
            <a:outerShdw dist="38100" dir="2700000" algn="ctr">
              <a:srgbClr val="000000">
                <a:alpha val="32999"/>
              </a:srgbClr>
            </a:outerShdw>
          </a:effectLst>
        </p:spPr>
        <p:txBody>
          <a:bodyPr lIns="67628" tIns="35243" rIns="67628" bIns="35243" anchor="ctr">
            <a:spAutoFit/>
          </a:bodyPr>
          <a:lstStyle/>
          <a:p>
            <a:r>
              <a:rPr lang="zh-CN" altLang="en-US" sz="2400" b="1">
                <a:latin typeface="Times New Roman" panose="02020603050405020304" pitchFamily="18" charset="0"/>
                <a:ea typeface="微软雅黑" panose="020B0503020204020204" pitchFamily="34" charset="-122"/>
              </a:rPr>
              <a:t>baby  </a:t>
            </a:r>
            <a:r>
              <a:rPr lang="en-US" altLang="zh-CN" sz="2400" b="1">
                <a:latin typeface="Times New Roman" panose="02020603050405020304" pitchFamily="18" charset="0"/>
                <a:ea typeface="微软雅黑" panose="020B0503020204020204" pitchFamily="34" charset="-122"/>
              </a:rPr>
              <a:t>   </a:t>
            </a:r>
            <a:r>
              <a:rPr lang="zh-CN" altLang="en-US" sz="2400" b="1">
                <a:latin typeface="Times New Roman" panose="02020603050405020304" pitchFamily="18" charset="0"/>
                <a:ea typeface="微软雅黑" panose="020B0503020204020204" pitchFamily="34" charset="-122"/>
              </a:rPr>
              <a:t>government  </a:t>
            </a:r>
            <a:r>
              <a:rPr lang="en-US" altLang="zh-CN" sz="2400" b="1">
                <a:latin typeface="Times New Roman" panose="02020603050405020304" pitchFamily="18" charset="0"/>
                <a:ea typeface="微软雅黑" panose="020B0503020204020204" pitchFamily="34" charset="-122"/>
              </a:rPr>
              <a:t>  </a:t>
            </a:r>
            <a:r>
              <a:rPr lang="zh-CN" altLang="en-US" sz="2400" b="1">
                <a:latin typeface="Times New Roman" panose="02020603050405020304" pitchFamily="18" charset="0"/>
                <a:ea typeface="微软雅黑" panose="020B0503020204020204" pitchFamily="34" charset="-122"/>
              </a:rPr>
              <a:t>nature  </a:t>
            </a:r>
            <a:r>
              <a:rPr lang="en-US" altLang="zh-CN" sz="2400" b="1">
                <a:latin typeface="Times New Roman" panose="02020603050405020304" pitchFamily="18" charset="0"/>
                <a:ea typeface="微软雅黑" panose="020B0503020204020204" pitchFamily="34" charset="-122"/>
              </a:rPr>
              <a:t>     </a:t>
            </a:r>
            <a:r>
              <a:rPr lang="zh-CN" altLang="en-US" sz="2400" b="1">
                <a:latin typeface="Times New Roman" panose="02020603050405020304" pitchFamily="18" charset="0"/>
                <a:ea typeface="微软雅黑" panose="020B0503020204020204" pitchFamily="34" charset="-122"/>
              </a:rPr>
              <a:t>produce </a:t>
            </a:r>
            <a:endParaRPr lang="en-US" altLang="zh-CN" sz="2400" b="1">
              <a:latin typeface="Times New Roman" panose="02020603050405020304" pitchFamily="18" charset="0"/>
              <a:ea typeface="微软雅黑" panose="020B0503020204020204" pitchFamily="34" charset="-122"/>
            </a:endParaRPr>
          </a:p>
          <a:p>
            <a:r>
              <a:rPr lang="zh-CN" altLang="en-US" sz="2400" b="1">
                <a:latin typeface="Times New Roman" panose="02020603050405020304" pitchFamily="18" charset="0"/>
                <a:ea typeface="微软雅黑" panose="020B0503020204020204" pitchFamily="34" charset="-122"/>
              </a:rPr>
              <a:t> save  </a:t>
            </a:r>
            <a:r>
              <a:rPr lang="en-US" altLang="zh-CN" sz="2400" b="1">
                <a:latin typeface="Times New Roman" panose="02020603050405020304" pitchFamily="18" charset="0"/>
                <a:ea typeface="微软雅黑" panose="020B0503020204020204" pitchFamily="34" charset="-122"/>
              </a:rPr>
              <a:t>   </a:t>
            </a:r>
            <a:r>
              <a:rPr lang="zh-CN" altLang="en-US" sz="2400" b="1">
                <a:latin typeface="Times New Roman" panose="02020603050405020304" pitchFamily="18" charset="0"/>
                <a:ea typeface="微软雅黑" panose="020B0503020204020204" pitchFamily="34" charset="-122"/>
              </a:rPr>
              <a:t>scientists   </a:t>
            </a:r>
            <a:r>
              <a:rPr lang="en-US" altLang="zh-CN" sz="2400" b="1">
                <a:latin typeface="Times New Roman" panose="02020603050405020304" pitchFamily="18" charset="0"/>
                <a:ea typeface="微软雅黑" panose="020B0503020204020204" pitchFamily="34" charset="-122"/>
              </a:rPr>
              <a:t>      </a:t>
            </a:r>
            <a:r>
              <a:rPr lang="zh-CN" altLang="en-US" sz="2400" b="1">
                <a:latin typeface="Times New Roman" panose="02020603050405020304" pitchFamily="18" charset="0"/>
                <a:ea typeface="微软雅黑" panose="020B0503020204020204" pitchFamily="34" charset="-122"/>
              </a:rPr>
              <a:t>situation    symbol </a:t>
            </a:r>
            <a:endParaRPr lang="zh-CN" altLang="en-US" sz="2400" b="1">
              <a:solidFill>
                <a:schemeClr val="bg1"/>
              </a:solidFill>
              <a:latin typeface="Times New Roman" panose="02020603050405020304" pitchFamily="18" charset="0"/>
              <a:ea typeface="微软雅黑" panose="020B0503020204020204" pitchFamily="34" charset="-122"/>
            </a:endParaRPr>
          </a:p>
        </p:txBody>
      </p:sp>
      <p:sp>
        <p:nvSpPr>
          <p:cNvPr id="80900" name="Text Box 4"/>
          <p:cNvSpPr>
            <a:spLocks noChangeArrowheads="1"/>
          </p:cNvSpPr>
          <p:nvPr>
            <p:custDataLst>
              <p:tags r:id="rId3"/>
            </p:custDataLst>
          </p:nvPr>
        </p:nvSpPr>
        <p:spPr bwMode="auto">
          <a:xfrm>
            <a:off x="1250157" y="3232548"/>
            <a:ext cx="6750844" cy="221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45000"/>
              </a:lnSpc>
            </a:pPr>
            <a:r>
              <a:rPr lang="zh-CN" altLang="en-US" sz="2400" b="1">
                <a:latin typeface="Times New Roman" panose="02020603050405020304" pitchFamily="18" charset="0"/>
                <a:ea typeface="微软雅黑" panose="020B0503020204020204" pitchFamily="34" charset="-122"/>
              </a:rPr>
              <a:t>    Zoos and research centres protect animals. </a:t>
            </a:r>
            <a:endParaRPr lang="en-US" altLang="zh-CN" sz="2400" b="1">
              <a:latin typeface="Times New Roman" panose="02020603050405020304" pitchFamily="18" charset="0"/>
              <a:ea typeface="微软雅黑" panose="020B0503020204020204" pitchFamily="34" charset="-122"/>
            </a:endParaRPr>
          </a:p>
          <a:p>
            <a:pPr>
              <a:lnSpc>
                <a:spcPct val="145000"/>
              </a:lnSpc>
            </a:pPr>
            <a:r>
              <a:rPr lang="en-US" altLang="zh-CN" sz="2400" b="1">
                <a:latin typeface="Times New Roman" panose="02020603050405020304" pitchFamily="18" charset="0"/>
                <a:ea typeface="微软雅黑" panose="020B0503020204020204" pitchFamily="34" charset="-122"/>
              </a:rPr>
              <a:t> </a:t>
            </a:r>
            <a:r>
              <a:rPr lang="zh-CN" altLang="en-US" sz="2400" b="1">
                <a:latin typeface="Times New Roman" panose="02020603050405020304" pitchFamily="18" charset="0"/>
                <a:ea typeface="微软雅黑" panose="020B0503020204020204" pitchFamily="34" charset="-122"/>
              </a:rPr>
              <a:t>(1)</a:t>
            </a:r>
            <a:r>
              <a:rPr lang="en-US" altLang="zh-CN" sz="2400" b="1">
                <a:latin typeface="Times New Roman" panose="02020603050405020304" pitchFamily="18" charset="0"/>
                <a:ea typeface="微软雅黑" panose="020B0503020204020204" pitchFamily="34" charset="-122"/>
              </a:rPr>
              <a:t>_________</a:t>
            </a:r>
            <a:r>
              <a:rPr lang="zh-CN" altLang="en-US" sz="2400" b="1">
                <a:latin typeface="Times New Roman" panose="02020603050405020304" pitchFamily="18" charset="0"/>
                <a:ea typeface="微软雅黑" panose="020B0503020204020204" pitchFamily="34" charset="-122"/>
              </a:rPr>
              <a:t>do a lot of research to help pandas </a:t>
            </a:r>
            <a:r>
              <a:rPr lang="en-US" altLang="zh-CN" sz="2400" b="1">
                <a:latin typeface="Times New Roman" panose="02020603050405020304" pitchFamily="18" charset="0"/>
                <a:ea typeface="微软雅黑" panose="020B0503020204020204" pitchFamily="34" charset="-122"/>
              </a:rPr>
              <a:t>  </a:t>
            </a:r>
          </a:p>
          <a:p>
            <a:pPr>
              <a:lnSpc>
                <a:spcPct val="145000"/>
              </a:lnSpc>
            </a:pPr>
            <a:r>
              <a:rPr lang="en-US" altLang="zh-CN" sz="2400" b="1">
                <a:latin typeface="Times New Roman" panose="02020603050405020304" pitchFamily="18" charset="0"/>
                <a:ea typeface="微软雅黑" panose="020B0503020204020204" pitchFamily="34" charset="-122"/>
              </a:rPr>
              <a:t> </a:t>
            </a:r>
            <a:r>
              <a:rPr lang="zh-CN" altLang="en-US" sz="2400" b="1">
                <a:latin typeface="Times New Roman" panose="02020603050405020304" pitchFamily="18" charset="0"/>
                <a:ea typeface="微软雅黑" panose="020B0503020204020204" pitchFamily="34" charset="-122"/>
              </a:rPr>
              <a:t>(2) </a:t>
            </a:r>
            <a:r>
              <a:rPr lang="en-US" altLang="zh-CN" sz="2400" b="1">
                <a:latin typeface="Times New Roman" panose="02020603050405020304" pitchFamily="18" charset="0"/>
                <a:ea typeface="微软雅黑" panose="020B0503020204020204" pitchFamily="34" charset="-122"/>
              </a:rPr>
              <a:t>________</a:t>
            </a:r>
            <a:r>
              <a:rPr lang="zh-CN" altLang="en-US" sz="2400" b="1">
                <a:latin typeface="Times New Roman" panose="02020603050405020304" pitchFamily="18" charset="0"/>
                <a:ea typeface="微软雅黑" panose="020B0503020204020204" pitchFamily="34" charset="-122"/>
              </a:rPr>
              <a:t>more babies. Very few (3)</a:t>
            </a:r>
            <a:r>
              <a:rPr lang="en-US" altLang="zh-CN" sz="2400" b="1">
                <a:latin typeface="Times New Roman" panose="02020603050405020304" pitchFamily="18" charset="0"/>
                <a:ea typeface="微软雅黑" panose="020B0503020204020204" pitchFamily="34" charset="-122"/>
              </a:rPr>
              <a:t>________</a:t>
            </a:r>
          </a:p>
          <a:p>
            <a:pPr>
              <a:lnSpc>
                <a:spcPct val="145000"/>
              </a:lnSpc>
            </a:pPr>
            <a:r>
              <a:rPr lang="en-US" altLang="zh-CN" sz="2400" b="1">
                <a:latin typeface="Times New Roman" panose="02020603050405020304" pitchFamily="18" charset="0"/>
                <a:ea typeface="微软雅黑" panose="020B0503020204020204" pitchFamily="34" charset="-122"/>
              </a:rPr>
              <a:t>  </a:t>
            </a:r>
            <a:r>
              <a:rPr lang="zh-CN" altLang="en-US" sz="2400" b="1">
                <a:latin typeface="Times New Roman" panose="02020603050405020304" pitchFamily="18" charset="0"/>
                <a:ea typeface="微软雅黑" panose="020B0503020204020204" pitchFamily="34" charset="-122"/>
              </a:rPr>
              <a:t>          </a:t>
            </a:r>
          </a:p>
        </p:txBody>
      </p:sp>
      <p:sp>
        <p:nvSpPr>
          <p:cNvPr id="44036" name="Rectangle 6"/>
          <p:cNvSpPr/>
          <p:nvPr>
            <p:custDataLst>
              <p:tags r:id="rId4"/>
            </p:custDataLst>
          </p:nvPr>
        </p:nvSpPr>
        <p:spPr>
          <a:xfrm>
            <a:off x="1818085" y="3880248"/>
            <a:ext cx="1357313" cy="434578"/>
          </a:xfrm>
          <a:prstGeom prst="rect">
            <a:avLst/>
          </a:prstGeom>
          <a:noFill/>
          <a:ln>
            <a:noFill/>
            <a:miter lim="800000"/>
          </a:ln>
        </p:spPr>
        <p:txBody>
          <a:bodyPr wrap="none"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S</a:t>
            </a:r>
            <a:r>
              <a:rPr sz="24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cientists</a:t>
            </a:r>
            <a:endParaRPr sz="2400" b="1">
              <a:solidFill>
                <a:srgbClr val="FF0000"/>
              </a:solidFill>
              <a:latin typeface="Times New Roman" panose="02020603050405020304" pitchFamily="18" charset="0"/>
              <a:ea typeface="微软雅黑" panose="020B0503020204020204" pitchFamily="34" charset="-122"/>
            </a:endParaRPr>
          </a:p>
        </p:txBody>
      </p:sp>
      <p:sp>
        <p:nvSpPr>
          <p:cNvPr id="44037" name="Rectangle 7"/>
          <p:cNvSpPr/>
          <p:nvPr>
            <p:custDataLst>
              <p:tags r:id="rId5"/>
            </p:custDataLst>
          </p:nvPr>
        </p:nvSpPr>
        <p:spPr>
          <a:xfrm>
            <a:off x="1763316" y="4420791"/>
            <a:ext cx="1204913" cy="434578"/>
          </a:xfrm>
          <a:prstGeom prst="rect">
            <a:avLst/>
          </a:prstGeom>
          <a:noFill/>
          <a:ln>
            <a:noFill/>
            <a:miter lim="800000"/>
          </a:ln>
        </p:spPr>
        <p:txBody>
          <a:bodyPr wrap="none" lIns="68580" tIns="34290" rIns="68580" bIns="34290">
            <a:spAutoFit/>
          </a:bodyPr>
          <a:lstStyle/>
          <a:p>
            <a:r>
              <a:rPr lang="en-US" altLang="zh-CN" sz="2400" b="1">
                <a:solidFill>
                  <a:srgbClr val="FF0000"/>
                </a:solidFill>
                <a:latin typeface="Times New Roman" panose="02020603050405020304" pitchFamily="18" charset="0"/>
                <a:ea typeface="微软雅黑" panose="020B0503020204020204" pitchFamily="34" charset="-122"/>
              </a:rPr>
              <a:t>produce</a:t>
            </a:r>
            <a:endParaRPr lang="zh-CN" altLang="en-US" sz="2400" b="1">
              <a:solidFill>
                <a:srgbClr val="FF0000"/>
              </a:solidFill>
              <a:latin typeface="Times New Roman" panose="02020603050405020304" pitchFamily="18" charset="0"/>
              <a:ea typeface="微软雅黑" panose="020B0503020204020204" pitchFamily="34" charset="-122"/>
            </a:endParaRPr>
          </a:p>
        </p:txBody>
      </p:sp>
      <p:sp>
        <p:nvSpPr>
          <p:cNvPr id="44038" name="Rectangle 8"/>
          <p:cNvSpPr/>
          <p:nvPr>
            <p:custDataLst>
              <p:tags r:id="rId6"/>
            </p:custDataLst>
          </p:nvPr>
        </p:nvSpPr>
        <p:spPr>
          <a:xfrm>
            <a:off x="6516291" y="4420791"/>
            <a:ext cx="789319" cy="438582"/>
          </a:xfrm>
          <a:prstGeom prst="rect">
            <a:avLst/>
          </a:prstGeom>
          <a:noFill/>
          <a:ln>
            <a:noFill/>
            <a:miter lim="800000"/>
          </a:ln>
        </p:spPr>
        <p:txBody>
          <a:bodyPr wrap="none" lIns="68580" tIns="34290" rIns="68580" bIns="34290">
            <a:spAutoFit/>
          </a:bodyPr>
          <a:lstStyle/>
          <a:p>
            <a:r>
              <a:rPr lang="en-US" altLang="zh-CN" sz="2400" b="1">
                <a:solidFill>
                  <a:srgbClr val="FF0000"/>
                </a:solidFill>
                <a:latin typeface="Times New Roman" panose="02020603050405020304" pitchFamily="18" charset="0"/>
                <a:ea typeface="微软雅黑" panose="020B0503020204020204" pitchFamily="34" charset="-122"/>
              </a:rPr>
              <a:t>baby</a:t>
            </a:r>
            <a:endParaRPr lang="zh-CN" altLang="en-US" sz="2400" b="1">
              <a:solidFill>
                <a:srgbClr val="FF0000"/>
              </a:solidFill>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calcmode="lin" valueType="num">
                                      <p:cBhvr additive="base">
                                        <p:cTn id="7" dur="500" fill="hold"/>
                                        <p:tgtEl>
                                          <p:spTgt spid="440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7">
                                            <p:txEl>
                                              <p:pRg st="0" end="0"/>
                                            </p:txEl>
                                          </p:spTgt>
                                        </p:tgtEl>
                                        <p:attrNameLst>
                                          <p:attrName>style.visibility</p:attrName>
                                        </p:attrNameLst>
                                      </p:cBhvr>
                                      <p:to>
                                        <p:strVal val="visible"/>
                                      </p:to>
                                    </p:set>
                                    <p:anim calcmode="lin" valueType="num">
                                      <p:cBhvr additive="base">
                                        <p:cTn id="13" dur="500" fill="hold"/>
                                        <p:tgtEl>
                                          <p:spTgt spid="4403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038">
                                            <p:txEl>
                                              <p:pRg st="0" end="0"/>
                                            </p:txEl>
                                          </p:spTgt>
                                        </p:tgtEl>
                                        <p:attrNameLst>
                                          <p:attrName>style.visibility</p:attrName>
                                        </p:attrNameLst>
                                      </p:cBhvr>
                                      <p:to>
                                        <p:strVal val="visible"/>
                                      </p:to>
                                    </p:set>
                                    <p:anim calcmode="lin" valueType="num">
                                      <p:cBhvr additive="base">
                                        <p:cTn id="19" dur="500" fill="hold"/>
                                        <p:tgtEl>
                                          <p:spTgt spid="4403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ChangeArrowheads="1"/>
          </p:cNvSpPr>
          <p:nvPr>
            <p:custDataLst>
              <p:tags r:id="rId1"/>
            </p:custDataLst>
          </p:nvPr>
        </p:nvSpPr>
        <p:spPr bwMode="auto">
          <a:xfrm>
            <a:off x="963216" y="771550"/>
            <a:ext cx="6794897" cy="394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pPr>
            <a:r>
              <a:rPr lang="zh-CN" altLang="en-US" sz="2400" b="1" dirty="0">
                <a:latin typeface="Times New Roman" panose="02020603050405020304" pitchFamily="18" charset="0"/>
                <a:ea typeface="微软雅黑" panose="020B0503020204020204" pitchFamily="34" charset="-122"/>
              </a:rPr>
              <a:t>pandas are born outside zoos. Many people are worried about the panda</a:t>
            </a:r>
            <a:r>
              <a:rPr lang="en-US" altLang="zh-CN" sz="2400" b="1" dirty="0">
                <a:latin typeface="Times New Roman" panose="02020603050405020304" pitchFamily="18" charset="0"/>
                <a:ea typeface="微软雅黑" panose="020B0503020204020204" pitchFamily="34" charset="-122"/>
              </a:rPr>
              <a:t>'</a:t>
            </a:r>
            <a:r>
              <a:rPr lang="zh-CN" altLang="en-US" sz="2400" b="1" dirty="0">
                <a:latin typeface="Times New Roman" panose="02020603050405020304" pitchFamily="18" charset="0"/>
                <a:ea typeface="微软雅黑" panose="020B0503020204020204" pitchFamily="34" charset="-122"/>
              </a:rPr>
              <a:t>s (4)</a:t>
            </a:r>
            <a:r>
              <a:rPr lang="en-US" altLang="zh-CN" sz="2400" b="1" dirty="0">
                <a:latin typeface="Times New Roman" panose="02020603050405020304" pitchFamily="18" charset="0"/>
                <a:ea typeface="微软雅黑" panose="020B0503020204020204" pitchFamily="34" charset="-122"/>
              </a:rPr>
              <a:t>__________</a:t>
            </a:r>
            <a:r>
              <a:rPr lang="zh-CN" altLang="en-US" sz="2400" b="1" dirty="0">
                <a:latin typeface="Times New Roman" panose="02020603050405020304" pitchFamily="18" charset="0"/>
                <a:ea typeface="微软雅黑" panose="020B0503020204020204" pitchFamily="34" charset="-122"/>
              </a:rPr>
              <a:t> . Luckily, the (5) </a:t>
            </a:r>
            <a:r>
              <a:rPr lang="en-US" altLang="zh-CN" sz="2400" b="1" dirty="0">
                <a:latin typeface="Times New Roman" panose="02020603050405020304" pitchFamily="18" charset="0"/>
                <a:ea typeface="微软雅黑" panose="020B0503020204020204" pitchFamily="34" charset="-122"/>
              </a:rPr>
              <a:t>__________</a:t>
            </a:r>
            <a:r>
              <a:rPr lang="zh-CN" altLang="en-US" sz="2400" b="1" dirty="0">
                <a:latin typeface="Times New Roman" panose="02020603050405020304" pitchFamily="18" charset="0"/>
                <a:ea typeface="微软雅黑" panose="020B0503020204020204" pitchFamily="34" charset="-122"/>
              </a:rPr>
              <a:t>is developing plans to</a:t>
            </a:r>
            <a:r>
              <a:rPr lang="en-US" altLang="zh-CN" sz="2400" b="1" dirty="0">
                <a:latin typeface="Times New Roman" panose="02020603050405020304" pitchFamily="18" charset="0"/>
                <a:ea typeface="微软雅黑" panose="020B0503020204020204" pitchFamily="34" charset="-122"/>
              </a:rPr>
              <a:t> </a:t>
            </a:r>
            <a:r>
              <a:rPr lang="zh-CN" altLang="en-US" sz="2400" b="1" dirty="0">
                <a:latin typeface="Times New Roman" panose="02020603050405020304" pitchFamily="18" charset="0"/>
                <a:ea typeface="微软雅黑" panose="020B0503020204020204" pitchFamily="34" charset="-122"/>
              </a:rPr>
              <a:t>(6) </a:t>
            </a:r>
            <a:r>
              <a:rPr lang="en-US" altLang="zh-CN" sz="2400" b="1" dirty="0">
                <a:latin typeface="Times New Roman" panose="02020603050405020304" pitchFamily="18" charset="0"/>
                <a:ea typeface="微软雅黑" panose="020B0503020204020204" pitchFamily="34" charset="-122"/>
              </a:rPr>
              <a:t>__________</a:t>
            </a:r>
            <a:r>
              <a:rPr lang="zh-CN" altLang="en-US" sz="2400" b="1" dirty="0">
                <a:latin typeface="Times New Roman" panose="02020603050405020304" pitchFamily="18" charset="0"/>
                <a:ea typeface="微软雅黑" panose="020B0503020204020204" pitchFamily="34" charset="-122"/>
              </a:rPr>
              <a:t>pandas, and is setting up </a:t>
            </a:r>
            <a:endParaRPr lang="en-US" altLang="zh-CN" sz="2400" b="1" dirty="0">
              <a:latin typeface="Times New Roman" panose="02020603050405020304" pitchFamily="18" charset="0"/>
              <a:ea typeface="微软雅黑" panose="020B0503020204020204" pitchFamily="34" charset="-122"/>
            </a:endParaRPr>
          </a:p>
          <a:p>
            <a:pPr>
              <a:lnSpc>
                <a:spcPct val="150000"/>
              </a:lnSpc>
            </a:pPr>
            <a:r>
              <a:rPr lang="zh-CN" altLang="en-US" sz="2400" b="1" dirty="0">
                <a:latin typeface="Times New Roman" panose="02020603050405020304" pitchFamily="18" charset="0"/>
                <a:ea typeface="微软雅黑" panose="020B0503020204020204" pitchFamily="34" charset="-122"/>
              </a:rPr>
              <a:t>(7) </a:t>
            </a:r>
            <a:r>
              <a:rPr lang="en-US" altLang="zh-CN" sz="2400" b="1" dirty="0">
                <a:latin typeface="Times New Roman" panose="02020603050405020304" pitchFamily="18" charset="0"/>
                <a:ea typeface="微软雅黑" panose="020B0503020204020204" pitchFamily="34" charset="-122"/>
              </a:rPr>
              <a:t>_________</a:t>
            </a:r>
            <a:r>
              <a:rPr lang="zh-CN" altLang="en-US" sz="2400" b="1" dirty="0">
                <a:latin typeface="Times New Roman" panose="02020603050405020304" pitchFamily="18" charset="0"/>
                <a:ea typeface="微软雅黑" panose="020B0503020204020204" pitchFamily="34" charset="-122"/>
              </a:rPr>
              <a:t>parks to protect them.</a:t>
            </a:r>
          </a:p>
          <a:p>
            <a:pPr>
              <a:lnSpc>
                <a:spcPct val="150000"/>
              </a:lnSpc>
            </a:pPr>
            <a:r>
              <a:rPr lang="zh-CN" altLang="en-US" sz="2400" b="1" dirty="0">
                <a:latin typeface="Times New Roman" panose="02020603050405020304" pitchFamily="18" charset="0"/>
                <a:ea typeface="微软雅黑" panose="020B0503020204020204" pitchFamily="34" charset="-122"/>
              </a:rPr>
              <a:t>       People all over the world love pandas, and the panda has become a (8) </a:t>
            </a:r>
            <a:r>
              <a:rPr lang="en-US" altLang="zh-CN" sz="2400" b="1" dirty="0">
                <a:latin typeface="Times New Roman" panose="02020603050405020304" pitchFamily="18" charset="0"/>
                <a:ea typeface="微软雅黑" panose="020B0503020204020204" pitchFamily="34" charset="-122"/>
              </a:rPr>
              <a:t>________</a:t>
            </a:r>
            <a:r>
              <a:rPr lang="zh-CN" altLang="en-US" sz="2400" b="1" dirty="0">
                <a:latin typeface="Times New Roman" panose="02020603050405020304" pitchFamily="18" charset="0"/>
                <a:ea typeface="微软雅黑" panose="020B0503020204020204" pitchFamily="34" charset="-122"/>
              </a:rPr>
              <a:t>of China.</a:t>
            </a:r>
          </a:p>
        </p:txBody>
      </p:sp>
      <p:sp>
        <p:nvSpPr>
          <p:cNvPr id="45058" name="Rectangle 6"/>
          <p:cNvSpPr/>
          <p:nvPr>
            <p:custDataLst>
              <p:tags r:id="rId2"/>
            </p:custDataLst>
          </p:nvPr>
        </p:nvSpPr>
        <p:spPr>
          <a:xfrm>
            <a:off x="5324475" y="1410915"/>
            <a:ext cx="1284647" cy="438582"/>
          </a:xfrm>
          <a:prstGeom prst="rect">
            <a:avLst/>
          </a:prstGeom>
          <a:noFill/>
          <a:ln>
            <a:noFill/>
            <a:miter lim="800000"/>
          </a:ln>
        </p:spPr>
        <p:txBody>
          <a:bodyPr wrap="none" lIns="68580" tIns="34290" rIns="68580" bIns="34290">
            <a:spAutoFit/>
          </a:bodyPr>
          <a:lstStyle/>
          <a:p>
            <a:r>
              <a:rPr lang="en-US" altLang="zh-CN" sz="2400" b="1">
                <a:solidFill>
                  <a:srgbClr val="FF0000"/>
                </a:solidFill>
                <a:latin typeface="Times New Roman" panose="02020603050405020304" pitchFamily="18" charset="0"/>
                <a:ea typeface="微软雅黑" panose="020B0503020204020204" pitchFamily="34" charset="-122"/>
              </a:rPr>
              <a:t>situation</a:t>
            </a:r>
            <a:endParaRPr lang="zh-CN" altLang="en-US" sz="2400" b="1">
              <a:solidFill>
                <a:srgbClr val="FF0000"/>
              </a:solidFill>
              <a:latin typeface="Times New Roman" panose="02020603050405020304" pitchFamily="18" charset="0"/>
              <a:ea typeface="微软雅黑" panose="020B0503020204020204" pitchFamily="34" charset="-122"/>
            </a:endParaRPr>
          </a:p>
        </p:txBody>
      </p:sp>
      <p:sp>
        <p:nvSpPr>
          <p:cNvPr id="45059" name="Rectangle 7"/>
          <p:cNvSpPr/>
          <p:nvPr>
            <p:custDataLst>
              <p:tags r:id="rId3"/>
            </p:custDataLst>
          </p:nvPr>
        </p:nvSpPr>
        <p:spPr>
          <a:xfrm>
            <a:off x="1834754" y="1983606"/>
            <a:ext cx="1695450" cy="434578"/>
          </a:xfrm>
          <a:prstGeom prst="rect">
            <a:avLst/>
          </a:prstGeom>
          <a:noFill/>
          <a:ln>
            <a:noFill/>
            <a:miter lim="800000"/>
          </a:ln>
        </p:spPr>
        <p:txBody>
          <a:bodyPr wrap="none" lIns="68580" tIns="34290" rIns="68580" bIns="34290">
            <a:spAutoFit/>
          </a:bodyPr>
          <a:lstStyle/>
          <a:p>
            <a:r>
              <a:rPr lang="en-US" altLang="zh-CN" sz="2400" b="1">
                <a:solidFill>
                  <a:srgbClr val="FF0000"/>
                </a:solidFill>
                <a:latin typeface="Times New Roman" panose="02020603050405020304" pitchFamily="18" charset="0"/>
                <a:ea typeface="微软雅黑" panose="020B0503020204020204" pitchFamily="34" charset="-122"/>
              </a:rPr>
              <a:t>government</a:t>
            </a:r>
            <a:endParaRPr lang="zh-CN" altLang="en-US" sz="2400" b="1">
              <a:solidFill>
                <a:srgbClr val="FF0000"/>
              </a:solidFill>
              <a:latin typeface="Times New Roman" panose="02020603050405020304" pitchFamily="18" charset="0"/>
              <a:ea typeface="微软雅黑" panose="020B0503020204020204" pitchFamily="34" charset="-122"/>
            </a:endParaRPr>
          </a:p>
        </p:txBody>
      </p:sp>
      <p:sp>
        <p:nvSpPr>
          <p:cNvPr id="45060" name="Rectangle 8"/>
          <p:cNvSpPr/>
          <p:nvPr>
            <p:custDataLst>
              <p:tags r:id="rId4"/>
            </p:custDataLst>
          </p:nvPr>
        </p:nvSpPr>
        <p:spPr>
          <a:xfrm>
            <a:off x="1462088" y="2527721"/>
            <a:ext cx="697706" cy="434579"/>
          </a:xfrm>
          <a:prstGeom prst="rect">
            <a:avLst/>
          </a:prstGeom>
          <a:noFill/>
          <a:ln>
            <a:noFill/>
            <a:miter lim="800000"/>
          </a:ln>
        </p:spPr>
        <p:txBody>
          <a:bodyPr wrap="none" lIns="68580" tIns="34290" rIns="68580" bIns="34290">
            <a:spAutoFit/>
          </a:bodyPr>
          <a:lstStyle/>
          <a:p>
            <a:r>
              <a:rPr lang="en-US" altLang="zh-CN" sz="2400" b="1">
                <a:solidFill>
                  <a:srgbClr val="FF0000"/>
                </a:solidFill>
                <a:latin typeface="Times New Roman" panose="02020603050405020304" pitchFamily="18" charset="0"/>
                <a:ea typeface="微软雅黑" panose="020B0503020204020204" pitchFamily="34" charset="-122"/>
              </a:rPr>
              <a:t>save</a:t>
            </a:r>
            <a:endParaRPr lang="zh-CN" altLang="en-US" sz="2400" b="1">
              <a:solidFill>
                <a:srgbClr val="FF0000"/>
              </a:solidFill>
              <a:latin typeface="Times New Roman" panose="02020603050405020304" pitchFamily="18" charset="0"/>
              <a:ea typeface="微软雅黑" panose="020B0503020204020204" pitchFamily="34" charset="-122"/>
            </a:endParaRPr>
          </a:p>
        </p:txBody>
      </p:sp>
      <p:sp>
        <p:nvSpPr>
          <p:cNvPr id="45061" name="Rectangle 9"/>
          <p:cNvSpPr/>
          <p:nvPr>
            <p:custDataLst>
              <p:tags r:id="rId5"/>
            </p:custDataLst>
          </p:nvPr>
        </p:nvSpPr>
        <p:spPr>
          <a:xfrm>
            <a:off x="1582342" y="3045644"/>
            <a:ext cx="1001315" cy="434578"/>
          </a:xfrm>
          <a:prstGeom prst="rect">
            <a:avLst/>
          </a:prstGeom>
          <a:noFill/>
          <a:ln>
            <a:noFill/>
            <a:miter lim="800000"/>
          </a:ln>
        </p:spPr>
        <p:txBody>
          <a:bodyPr wrap="none" lIns="68580" tIns="34290" rIns="68580" bIns="34290">
            <a:spAutoFit/>
          </a:bodyPr>
          <a:lstStyle/>
          <a:p>
            <a:r>
              <a:rPr lang="en-US" altLang="zh-CN" sz="2400" b="1">
                <a:solidFill>
                  <a:srgbClr val="FF0000"/>
                </a:solidFill>
                <a:latin typeface="Times New Roman" panose="02020603050405020304" pitchFamily="18" charset="0"/>
                <a:ea typeface="微软雅黑" panose="020B0503020204020204" pitchFamily="34" charset="-122"/>
              </a:rPr>
              <a:t>nature</a:t>
            </a:r>
            <a:endParaRPr lang="zh-CN" altLang="en-US" sz="2400" b="1">
              <a:solidFill>
                <a:srgbClr val="FF0000"/>
              </a:solidFill>
              <a:latin typeface="Times New Roman" panose="02020603050405020304" pitchFamily="18" charset="0"/>
              <a:ea typeface="微软雅黑" panose="020B0503020204020204" pitchFamily="34" charset="-122"/>
            </a:endParaRPr>
          </a:p>
        </p:txBody>
      </p:sp>
      <p:sp>
        <p:nvSpPr>
          <p:cNvPr id="45062" name="Rectangle 10"/>
          <p:cNvSpPr/>
          <p:nvPr>
            <p:custDataLst>
              <p:tags r:id="rId6"/>
            </p:custDataLst>
          </p:nvPr>
        </p:nvSpPr>
        <p:spPr>
          <a:xfrm>
            <a:off x="4255294" y="4174356"/>
            <a:ext cx="1069181" cy="434578"/>
          </a:xfrm>
          <a:prstGeom prst="rect">
            <a:avLst/>
          </a:prstGeom>
          <a:noFill/>
          <a:ln>
            <a:noFill/>
            <a:miter lim="800000"/>
          </a:ln>
        </p:spPr>
        <p:txBody>
          <a:bodyPr wrap="none" lIns="68580" tIns="34290" rIns="68580" bIns="34290">
            <a:spAutoFit/>
          </a:bodyPr>
          <a:lstStyle/>
          <a:p>
            <a:r>
              <a:rPr lang="en-US" altLang="zh-CN" sz="2400" b="1">
                <a:solidFill>
                  <a:srgbClr val="FF0000"/>
                </a:solidFill>
                <a:latin typeface="Times New Roman" panose="02020603050405020304" pitchFamily="18" charset="0"/>
                <a:ea typeface="微软雅黑" panose="020B0503020204020204" pitchFamily="34" charset="-122"/>
              </a:rPr>
              <a:t>symbol</a:t>
            </a:r>
            <a:endParaRPr lang="zh-CN" altLang="en-US" sz="2400" b="1">
              <a:solidFill>
                <a:srgbClr val="FF0000"/>
              </a:solidFill>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additive="base">
                                        <p:cTn id="7" dur="500" fill="hold"/>
                                        <p:tgtEl>
                                          <p:spTgt spid="45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060">
                                            <p:txEl>
                                              <p:pRg st="0" end="0"/>
                                            </p:txEl>
                                          </p:spTgt>
                                        </p:tgtEl>
                                        <p:attrNameLst>
                                          <p:attrName>style.visibility</p:attrName>
                                        </p:attrNameLst>
                                      </p:cBhvr>
                                      <p:to>
                                        <p:strVal val="visible"/>
                                      </p:to>
                                    </p:set>
                                    <p:anim calcmode="lin" valueType="num">
                                      <p:cBhvr additive="base">
                                        <p:cTn id="19" dur="500" fill="hold"/>
                                        <p:tgtEl>
                                          <p:spTgt spid="4506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061">
                                            <p:txEl>
                                              <p:pRg st="0" end="0"/>
                                            </p:txEl>
                                          </p:spTgt>
                                        </p:tgtEl>
                                        <p:attrNameLst>
                                          <p:attrName>style.visibility</p:attrName>
                                        </p:attrNameLst>
                                      </p:cBhvr>
                                      <p:to>
                                        <p:strVal val="visible"/>
                                      </p:to>
                                    </p:set>
                                    <p:anim calcmode="lin" valueType="num">
                                      <p:cBhvr additive="base">
                                        <p:cTn id="25" dur="500" fill="hold"/>
                                        <p:tgtEl>
                                          <p:spTgt spid="4506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062">
                                            <p:txEl>
                                              <p:pRg st="0" end="0"/>
                                            </p:txEl>
                                          </p:spTgt>
                                        </p:tgtEl>
                                        <p:attrNameLst>
                                          <p:attrName>style.visibility</p:attrName>
                                        </p:attrNameLst>
                                      </p:cBhvr>
                                      <p:to>
                                        <p:strVal val="visible"/>
                                      </p:to>
                                    </p:set>
                                    <p:anim calcmode="lin" valueType="num">
                                      <p:cBhvr additive="base">
                                        <p:cTn id="31" dur="500" fill="hold"/>
                                        <p:tgtEl>
                                          <p:spTgt spid="4506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6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tiger"/>
          <p:cNvPicPr>
            <a:picLocks noChangeAspect="1" noChangeArrowheads="1"/>
          </p:cNvPicPr>
          <p:nvPr>
            <p:custDataLst>
              <p:tags r:id="rId2"/>
            </p:custDataLst>
          </p:nvPr>
        </p:nvPicPr>
        <p:blipFill>
          <a:blip r:embed="rId11" cstate="email"/>
          <a:srcRect/>
          <a:stretch>
            <a:fillRect/>
          </a:stretch>
        </p:blipFill>
        <p:spPr bwMode="auto">
          <a:xfrm>
            <a:off x="1678782" y="787004"/>
            <a:ext cx="2669381" cy="20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descr="elephant"/>
          <p:cNvPicPr>
            <a:picLocks noChangeAspect="1" noChangeArrowheads="1"/>
          </p:cNvPicPr>
          <p:nvPr>
            <p:custDataLst>
              <p:tags r:id="rId3"/>
            </p:custDataLst>
          </p:nvPr>
        </p:nvPicPr>
        <p:blipFill>
          <a:blip r:embed="rId12" cstate="email"/>
          <a:srcRect/>
          <a:stretch>
            <a:fillRect/>
          </a:stretch>
        </p:blipFill>
        <p:spPr bwMode="auto">
          <a:xfrm>
            <a:off x="5139929" y="787004"/>
            <a:ext cx="2549128" cy="2050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5300" name="Picture 6" descr="cow"/>
          <p:cNvPicPr>
            <a:picLocks noChangeAspect="1" noChangeArrowheads="1"/>
          </p:cNvPicPr>
          <p:nvPr>
            <p:custDataLst>
              <p:tags r:id="rId4"/>
            </p:custDataLst>
          </p:nvPr>
        </p:nvPicPr>
        <p:blipFill>
          <a:blip r:embed="rId13" cstate="email"/>
          <a:srcRect/>
          <a:stretch>
            <a:fillRect/>
          </a:stretch>
        </p:blipFill>
        <p:spPr bwMode="auto">
          <a:xfrm>
            <a:off x="5149454" y="3113485"/>
            <a:ext cx="2599134" cy="189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9"/>
          <p:cNvSpPr/>
          <p:nvPr>
            <p:custDataLst>
              <p:tags r:id="rId5"/>
            </p:custDataLst>
          </p:nvPr>
        </p:nvSpPr>
        <p:spPr>
          <a:xfrm>
            <a:off x="6292453" y="3113485"/>
            <a:ext cx="2051447" cy="700192"/>
          </a:xfrm>
          <a:prstGeom prst="rect">
            <a:avLst/>
          </a:prstGeom>
          <a:noFill/>
          <a:ln>
            <a:noFill/>
            <a:miter lim="800000"/>
          </a:ln>
        </p:spPr>
        <p:txBody>
          <a:bodyPr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4100" b="1">
                <a:ln w="9525" cap="flat" cmpd="sng" algn="ctr">
                  <a:noFill/>
                  <a:prstDash val="solid"/>
                  <a:round/>
                  <a:headEnd type="none" w="med" len="med"/>
                  <a:tailEnd type="none" w="med" len="med"/>
                </a:ln>
                <a:solidFill>
                  <a:srgbClr val="FFFFFF"/>
                </a:solidFill>
                <a:latin typeface="Times New Roman" panose="02020603050405020304" pitchFamily="18" charset="0"/>
                <a:ea typeface="微软雅黑" panose="020B0503020204020204" pitchFamily="34" charset="-122"/>
                <a:sym typeface="Wingdings" panose="05000000000000000000"/>
              </a:rPr>
              <a:t>rhino</a:t>
            </a:r>
            <a:endParaRPr lang="en-US" altLang="zh-CN" sz="4100" b="1">
              <a:solidFill>
                <a:schemeClr val="bg1"/>
              </a:solidFill>
              <a:latin typeface="Times New Roman" panose="02020603050405020304" pitchFamily="18" charset="0"/>
              <a:ea typeface="微软雅黑" panose="020B0503020204020204" pitchFamily="34" charset="-122"/>
            </a:endParaRPr>
          </a:p>
        </p:txBody>
      </p:sp>
      <p:pic>
        <p:nvPicPr>
          <p:cNvPr id="55302" name="Picture 11"/>
          <p:cNvPicPr>
            <a:picLocks noChangeAspect="1" noChangeArrowheads="1"/>
          </p:cNvPicPr>
          <p:nvPr>
            <p:custDataLst>
              <p:tags r:id="rId6"/>
            </p:custDataLst>
          </p:nvPr>
        </p:nvPicPr>
        <p:blipFill>
          <a:blip r:embed="rId14" cstate="email"/>
          <a:srcRect/>
          <a:stretch>
            <a:fillRect/>
          </a:stretch>
        </p:blipFill>
        <p:spPr bwMode="auto">
          <a:xfrm>
            <a:off x="1678782" y="3113485"/>
            <a:ext cx="2689622" cy="189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9"/>
          <p:cNvSpPr/>
          <p:nvPr>
            <p:custDataLst>
              <p:tags r:id="rId7"/>
            </p:custDataLst>
          </p:nvPr>
        </p:nvSpPr>
        <p:spPr>
          <a:xfrm>
            <a:off x="1779985" y="802481"/>
            <a:ext cx="1905000" cy="700192"/>
          </a:xfrm>
          <a:prstGeom prst="rect">
            <a:avLst/>
          </a:prstGeom>
          <a:noFill/>
          <a:ln>
            <a:noFill/>
            <a:miter lim="800000"/>
          </a:ln>
        </p:spPr>
        <p:txBody>
          <a:bodyPr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4100" b="1">
                <a:ln w="9525" cap="flat" cmpd="sng" algn="ctr">
                  <a:noFill/>
                  <a:prstDash val="solid"/>
                  <a:round/>
                  <a:headEnd type="none" w="med" len="med"/>
                  <a:tailEnd type="none" w="med" len="med"/>
                </a:ln>
                <a:solidFill>
                  <a:srgbClr val="FFFFFF"/>
                </a:solidFill>
                <a:latin typeface="Times New Roman" panose="02020603050405020304" pitchFamily="18" charset="0"/>
                <a:ea typeface="微软雅黑" panose="020B0503020204020204" pitchFamily="34" charset="-122"/>
                <a:sym typeface="Wingdings" panose="05000000000000000000"/>
              </a:rPr>
              <a:t>tiger</a:t>
            </a:r>
            <a:endParaRPr lang="en-US" altLang="zh-CN" sz="4100" b="1">
              <a:solidFill>
                <a:schemeClr val="bg1"/>
              </a:solidFill>
              <a:latin typeface="Times New Roman" panose="02020603050405020304" pitchFamily="18" charset="0"/>
              <a:ea typeface="微软雅黑" panose="020B0503020204020204" pitchFamily="34" charset="-122"/>
            </a:endParaRPr>
          </a:p>
        </p:txBody>
      </p:sp>
      <p:sp>
        <p:nvSpPr>
          <p:cNvPr id="18439" name="Rectangle 9"/>
          <p:cNvSpPr/>
          <p:nvPr>
            <p:custDataLst>
              <p:tags r:id="rId8"/>
            </p:custDataLst>
          </p:nvPr>
        </p:nvSpPr>
        <p:spPr>
          <a:xfrm>
            <a:off x="5424488" y="684610"/>
            <a:ext cx="2383631" cy="700192"/>
          </a:xfrm>
          <a:prstGeom prst="rect">
            <a:avLst/>
          </a:prstGeom>
          <a:noFill/>
          <a:ln>
            <a:noFill/>
            <a:miter lim="800000"/>
          </a:ln>
        </p:spPr>
        <p:txBody>
          <a:bodyPr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4100" b="1">
                <a:ln w="9525" cap="flat" cmpd="sng" algn="ctr">
                  <a:noFill/>
                  <a:prstDash val="solid"/>
                  <a:round/>
                  <a:headEnd type="none" w="med" len="med"/>
                  <a:tailEnd type="none" w="med" len="med"/>
                </a:ln>
                <a:solidFill>
                  <a:srgbClr val="FFFFFF"/>
                </a:solidFill>
                <a:latin typeface="Times New Roman" panose="02020603050405020304" pitchFamily="18" charset="0"/>
                <a:ea typeface="微软雅黑" panose="020B0503020204020204" pitchFamily="34" charset="-122"/>
                <a:sym typeface="Wingdings" panose="05000000000000000000"/>
              </a:rPr>
              <a:t>elephant</a:t>
            </a:r>
            <a:endParaRPr lang="en-US" altLang="zh-CN" sz="4100" b="1">
              <a:solidFill>
                <a:schemeClr val="bg1"/>
              </a:solidFill>
              <a:latin typeface="Times New Roman" panose="02020603050405020304" pitchFamily="18" charset="0"/>
              <a:ea typeface="微软雅黑" panose="020B0503020204020204" pitchFamily="34" charset="-122"/>
            </a:endParaRPr>
          </a:p>
        </p:txBody>
      </p:sp>
      <p:sp>
        <p:nvSpPr>
          <p:cNvPr id="18440" name="Rectangle 9"/>
          <p:cNvSpPr/>
          <p:nvPr>
            <p:custDataLst>
              <p:tags r:id="rId9"/>
            </p:custDataLst>
          </p:nvPr>
        </p:nvSpPr>
        <p:spPr>
          <a:xfrm>
            <a:off x="1779985" y="2982516"/>
            <a:ext cx="2051447" cy="700192"/>
          </a:xfrm>
          <a:prstGeom prst="rect">
            <a:avLst/>
          </a:prstGeom>
          <a:noFill/>
          <a:ln>
            <a:noFill/>
            <a:miter lim="800000"/>
          </a:ln>
        </p:spPr>
        <p:txBody>
          <a:bodyPr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4100" b="1">
                <a:ln w="9525" cap="flat" cmpd="sng" algn="ctr">
                  <a:noFill/>
                  <a:prstDash val="solid"/>
                  <a:round/>
                  <a:headEnd type="none" w="med" len="med"/>
                  <a:tailEnd type="none" w="med" len="med"/>
                </a:ln>
                <a:solidFill>
                  <a:srgbClr val="FFFFFF"/>
                </a:solidFill>
                <a:latin typeface="Times New Roman" panose="02020603050405020304" pitchFamily="18" charset="0"/>
                <a:ea typeface="微软雅黑" panose="020B0503020204020204" pitchFamily="34" charset="-122"/>
                <a:sym typeface="Wingdings" panose="05000000000000000000"/>
              </a:rPr>
              <a:t>panda</a:t>
            </a:r>
            <a:endParaRPr lang="en-US" altLang="zh-CN" sz="4100" b="1">
              <a:solidFill>
                <a:schemeClr val="bg1"/>
              </a:solidFill>
              <a:latin typeface="Times New Roman" panose="02020603050405020304" pitchFamily="18" charset="0"/>
              <a:ea typeface="微软雅黑" panose="020B0503020204020204" pitchFamily="34"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3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3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8" grpId="0" animBg="1"/>
      <p:bldP spid="18439" grpId="0" animBg="1"/>
      <p:bldP spid="184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a:spLocks noChangeArrowheads="1"/>
          </p:cNvSpPr>
          <p:nvPr>
            <p:custDataLst>
              <p:tags r:id="rId1"/>
            </p:custDataLst>
          </p:nvPr>
        </p:nvSpPr>
        <p:spPr bwMode="auto">
          <a:xfrm>
            <a:off x="1358504" y="510778"/>
            <a:ext cx="6373415"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2700" b="1">
                <a:solidFill>
                  <a:srgbClr val="000099"/>
                </a:solidFill>
                <a:latin typeface="Times New Roman" panose="02020603050405020304" pitchFamily="18" charset="0"/>
                <a:ea typeface="微软雅黑" panose="020B0503020204020204" pitchFamily="34" charset="-122"/>
                <a:sym typeface="Arial" panose="020B0604020202020204" pitchFamily="34" charset="0"/>
              </a:rPr>
              <a:t>                        </a:t>
            </a:r>
            <a:r>
              <a:rPr lang="zh-CN" altLang="en-US" sz="3600" b="1">
                <a:solidFill>
                  <a:srgbClr val="000099"/>
                </a:solidFill>
                <a:latin typeface="Times New Roman" panose="02020603050405020304" pitchFamily="18" charset="0"/>
                <a:ea typeface="微软雅黑" panose="020B0503020204020204" pitchFamily="34" charset="-122"/>
                <a:sym typeface="Arial" panose="020B0604020202020204" pitchFamily="34" charset="0"/>
              </a:rPr>
              <a:t>Writing</a:t>
            </a:r>
          </a:p>
          <a:p>
            <a:r>
              <a:rPr lang="en-US" altLang="zh-CN" sz="2700" b="1">
                <a:solidFill>
                  <a:srgbClr val="000099"/>
                </a:solidFill>
                <a:latin typeface="Times New Roman" panose="02020603050405020304" pitchFamily="18" charset="0"/>
                <a:ea typeface="微软雅黑" panose="020B0503020204020204" pitchFamily="34" charset="-122"/>
                <a:sym typeface="Arial" panose="020B0604020202020204" pitchFamily="34" charset="0"/>
              </a:rPr>
              <a:t>1.</a:t>
            </a:r>
            <a:r>
              <a:rPr lang="zh-CN" altLang="en-US" sz="2700" b="1">
                <a:solidFill>
                  <a:srgbClr val="000099"/>
                </a:solidFill>
                <a:latin typeface="Times New Roman" panose="02020603050405020304" pitchFamily="18" charset="0"/>
                <a:ea typeface="微软雅黑" panose="020B0503020204020204" pitchFamily="34" charset="-122"/>
                <a:sym typeface="Arial" panose="020B0604020202020204" pitchFamily="34" charset="0"/>
              </a:rPr>
              <a:t> </a:t>
            </a:r>
            <a:r>
              <a:rPr lang="en-US" altLang="zh-CN" sz="2700" b="1">
                <a:solidFill>
                  <a:srgbClr val="000099"/>
                </a:solidFill>
                <a:latin typeface="Times New Roman" panose="02020603050405020304" pitchFamily="18" charset="0"/>
                <a:ea typeface="微软雅黑" panose="020B0503020204020204" pitchFamily="34" charset="-122"/>
                <a:sym typeface="Arial" panose="020B0604020202020204" pitchFamily="34" charset="0"/>
              </a:rPr>
              <a:t>Pair work </a:t>
            </a:r>
            <a:r>
              <a:rPr lang="zh-CN" altLang="en-US" sz="2700" b="1">
                <a:solidFill>
                  <a:srgbClr val="000099"/>
                </a:solidFill>
                <a:latin typeface="Times New Roman" panose="02020603050405020304" pitchFamily="18" charset="0"/>
                <a:ea typeface="微软雅黑" panose="020B0503020204020204" pitchFamily="34" charset="-122"/>
                <a:sym typeface="Arial" panose="020B0604020202020204" pitchFamily="34" charset="0"/>
              </a:rPr>
              <a:t>Choose an animal in </a:t>
            </a:r>
            <a:r>
              <a:rPr lang="en-US" altLang="zh-CN" sz="2700" b="1">
                <a:solidFill>
                  <a:srgbClr val="000099"/>
                </a:solidFill>
                <a:latin typeface="Times New Roman" panose="02020603050405020304" pitchFamily="18" charset="0"/>
                <a:ea typeface="微软雅黑" panose="020B0503020204020204" pitchFamily="34" charset="-122"/>
                <a:sym typeface="Arial" panose="020B0604020202020204" pitchFamily="34" charset="0"/>
              </a:rPr>
              <a:t>  </a:t>
            </a:r>
          </a:p>
          <a:p>
            <a:r>
              <a:rPr lang="en-US" altLang="zh-CN" sz="2700" b="1">
                <a:solidFill>
                  <a:srgbClr val="000099"/>
                </a:solidFill>
                <a:latin typeface="Times New Roman" panose="02020603050405020304" pitchFamily="18" charset="0"/>
                <a:ea typeface="微软雅黑" panose="020B0503020204020204" pitchFamily="34" charset="-122"/>
                <a:sym typeface="Arial" panose="020B0604020202020204" pitchFamily="34" charset="0"/>
              </a:rPr>
              <a:t>   </a:t>
            </a:r>
            <a:r>
              <a:rPr lang="zh-CN" altLang="en-US" sz="2700" b="1">
                <a:solidFill>
                  <a:srgbClr val="000099"/>
                </a:solidFill>
                <a:latin typeface="Times New Roman" panose="02020603050405020304" pitchFamily="18" charset="0"/>
                <a:ea typeface="微软雅黑" panose="020B0503020204020204" pitchFamily="34" charset="-122"/>
                <a:sym typeface="Arial" panose="020B0604020202020204" pitchFamily="34" charset="0"/>
              </a:rPr>
              <a:t>danger and answer the questions.</a:t>
            </a:r>
            <a:endParaRPr lang="zh-CN" altLang="en-US" sz="2700" b="1">
              <a:solidFill>
                <a:srgbClr val="000099"/>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82947" name="Text Box 3"/>
          <p:cNvSpPr>
            <a:spLocks noChangeArrowheads="1"/>
          </p:cNvSpPr>
          <p:nvPr>
            <p:custDataLst>
              <p:tags r:id="rId2"/>
            </p:custDataLst>
          </p:nvPr>
        </p:nvSpPr>
        <p:spPr bwMode="auto">
          <a:xfrm>
            <a:off x="1572816" y="1829991"/>
            <a:ext cx="4250202"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nSpc>
                <a:spcPct val="150000"/>
              </a:lnSpc>
            </a:pPr>
            <a:r>
              <a:rPr lang="en-US" altLang="zh-CN" sz="2400" b="1" dirty="0">
                <a:latin typeface="Times New Roman" panose="02020603050405020304" pitchFamily="18" charset="0"/>
                <a:ea typeface="微软雅黑" panose="020B0503020204020204" pitchFamily="34" charset="-122"/>
              </a:rPr>
              <a:t>1 What is the animal?</a:t>
            </a:r>
          </a:p>
          <a:p>
            <a:pPr>
              <a:lnSpc>
                <a:spcPct val="150000"/>
              </a:lnSpc>
            </a:pPr>
            <a:r>
              <a:rPr lang="en-US" altLang="zh-CN" sz="2400" b="1" dirty="0">
                <a:latin typeface="Times New Roman" panose="02020603050405020304" pitchFamily="18" charset="0"/>
                <a:ea typeface="微软雅黑" panose="020B0503020204020204" pitchFamily="34" charset="-122"/>
              </a:rPr>
              <a:t>2 Where does it live?</a:t>
            </a:r>
          </a:p>
          <a:p>
            <a:pPr>
              <a:lnSpc>
                <a:spcPct val="150000"/>
              </a:lnSpc>
            </a:pPr>
            <a:r>
              <a:rPr lang="en-US" altLang="zh-CN" sz="2400" b="1" dirty="0">
                <a:latin typeface="Times New Roman" panose="02020603050405020304" pitchFamily="18" charset="0"/>
                <a:ea typeface="微软雅黑" panose="020B0503020204020204" pitchFamily="34" charset="-122"/>
              </a:rPr>
              <a:t>3 What does it feed on?</a:t>
            </a:r>
          </a:p>
          <a:p>
            <a:pPr>
              <a:lnSpc>
                <a:spcPct val="150000"/>
              </a:lnSpc>
            </a:pPr>
            <a:r>
              <a:rPr lang="en-US" altLang="zh-CN" sz="2400" b="1" dirty="0">
                <a:latin typeface="Times New Roman" panose="02020603050405020304" pitchFamily="18" charset="0"/>
                <a:ea typeface="微软雅黑" panose="020B0503020204020204" pitchFamily="34" charset="-122"/>
              </a:rPr>
              <a:t>4 Why is it in danger?</a:t>
            </a:r>
          </a:p>
          <a:p>
            <a:pPr>
              <a:lnSpc>
                <a:spcPct val="150000"/>
              </a:lnSpc>
            </a:pPr>
            <a:r>
              <a:rPr lang="en-US" altLang="zh-CN" sz="2400" b="1" dirty="0">
                <a:latin typeface="Times New Roman" panose="02020603050405020304" pitchFamily="18" charset="0"/>
                <a:ea typeface="微软雅黑" panose="020B0503020204020204" pitchFamily="34" charset="-122"/>
              </a:rPr>
              <a:t>5 How difficult is the situation?</a:t>
            </a:r>
          </a:p>
          <a:p>
            <a:pPr>
              <a:lnSpc>
                <a:spcPct val="150000"/>
              </a:lnSpc>
            </a:pPr>
            <a:r>
              <a:rPr lang="en-US" altLang="zh-CN" sz="2400" b="1" dirty="0">
                <a:latin typeface="Times New Roman" panose="02020603050405020304" pitchFamily="18" charset="0"/>
                <a:ea typeface="微软雅黑" panose="020B0503020204020204" pitchFamily="34" charset="-122"/>
              </a:rPr>
              <a:t>6 What can we do to save it?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a:spLocks noChangeArrowheads="1"/>
          </p:cNvSpPr>
          <p:nvPr>
            <p:custDataLst>
              <p:tags r:id="rId1"/>
            </p:custDataLst>
          </p:nvPr>
        </p:nvSpPr>
        <p:spPr bwMode="auto">
          <a:xfrm>
            <a:off x="1331119" y="951310"/>
            <a:ext cx="5822748" cy="131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700" b="1">
                <a:solidFill>
                  <a:srgbClr val="000099"/>
                </a:solidFill>
                <a:latin typeface="Times New Roman" panose="02020603050405020304" pitchFamily="18" charset="0"/>
                <a:ea typeface="微软雅黑" panose="020B0503020204020204" pitchFamily="34" charset="-122"/>
                <a:sym typeface="Arial" panose="020B0604020202020204" pitchFamily="34" charset="0"/>
              </a:rPr>
              <a:t>2. Write a passage about an animal in </a:t>
            </a:r>
          </a:p>
          <a:p>
            <a:r>
              <a:rPr lang="en-US" altLang="zh-CN" sz="2700" b="1">
                <a:solidFill>
                  <a:srgbClr val="000099"/>
                </a:solidFill>
                <a:latin typeface="Times New Roman" panose="02020603050405020304" pitchFamily="18" charset="0"/>
                <a:ea typeface="微软雅黑" panose="020B0503020204020204" pitchFamily="34" charset="-122"/>
                <a:sym typeface="Arial" panose="020B0604020202020204" pitchFamily="34" charset="0"/>
              </a:rPr>
              <a:t>danger. Use your answers in Activity 5</a:t>
            </a:r>
          </a:p>
          <a:p>
            <a:r>
              <a:rPr lang="en-US" altLang="zh-CN" sz="2700" b="1">
                <a:solidFill>
                  <a:srgbClr val="000099"/>
                </a:solidFill>
                <a:latin typeface="Times New Roman" panose="02020603050405020304" pitchFamily="18" charset="0"/>
                <a:ea typeface="微软雅黑" panose="020B0503020204020204" pitchFamily="34" charset="-122"/>
                <a:sym typeface="Arial" panose="020B0604020202020204" pitchFamily="34" charset="0"/>
              </a:rPr>
              <a:t>and the following example to help you.</a:t>
            </a:r>
            <a:endParaRPr lang="en-US" altLang="zh-CN" sz="2700" b="1">
              <a:solidFill>
                <a:srgbClr val="000099"/>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83971" name="Text Box 3"/>
          <p:cNvSpPr>
            <a:spLocks noChangeArrowheads="1"/>
          </p:cNvSpPr>
          <p:nvPr>
            <p:custDataLst>
              <p:tags r:id="rId2"/>
            </p:custDataLst>
          </p:nvPr>
        </p:nvSpPr>
        <p:spPr bwMode="auto">
          <a:xfrm>
            <a:off x="1385888" y="2463403"/>
            <a:ext cx="6642496" cy="229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15000"/>
              </a:lnSpc>
            </a:pPr>
            <a:r>
              <a:rPr lang="zh-CN" altLang="en-US" sz="2100" b="1" dirty="0">
                <a:latin typeface="Times New Roman" panose="02020603050405020304" pitchFamily="18" charset="0"/>
                <a:ea typeface="微软雅黑" panose="020B0503020204020204" pitchFamily="34" charset="-122"/>
              </a:rPr>
              <a:t>   </a:t>
            </a:r>
            <a:r>
              <a:rPr lang="zh-CN" altLang="en-US" sz="2100" b="1" dirty="0" smtClean="0">
                <a:latin typeface="Times New Roman" panose="02020603050405020304" pitchFamily="18" charset="0"/>
                <a:ea typeface="微软雅黑" panose="020B0503020204020204" pitchFamily="34" charset="-122"/>
              </a:rPr>
              <a:t>   Pandas </a:t>
            </a:r>
            <a:r>
              <a:rPr lang="zh-CN" altLang="en-US" sz="2100" b="1" dirty="0">
                <a:latin typeface="Times New Roman" panose="02020603050405020304" pitchFamily="18" charset="0"/>
                <a:ea typeface="微软雅黑" panose="020B0503020204020204" pitchFamily="34" charset="-122"/>
              </a:rPr>
              <a:t>live in the southwest of China. They are in danger and the situation is getting very difficult. First, pandas do not have many babies, and baby pandas often die. Second, pandas eat bamboo, but the bamboo forests are getting smaller. So the government is setting up nature parks with a lot of bamboo to help protect pandas.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a:spLocks noChangeArrowheads="1"/>
          </p:cNvSpPr>
          <p:nvPr>
            <p:custDataLst>
              <p:tags r:id="rId1"/>
            </p:custDataLst>
          </p:nvPr>
        </p:nvSpPr>
        <p:spPr bwMode="auto">
          <a:xfrm>
            <a:off x="1439467" y="2163367"/>
            <a:ext cx="6411515" cy="223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defTabSz="684530">
              <a:lnSpc>
                <a:spcPct val="130000"/>
              </a:lnSpc>
            </a:pPr>
            <a:r>
              <a:rPr lang="en-US" altLang="zh-CN" sz="2700" b="1" dirty="0">
                <a:latin typeface="Times New Roman" panose="02020603050405020304" pitchFamily="18" charset="0"/>
                <a:ea typeface="微软雅黑" panose="020B0503020204020204" pitchFamily="34" charset="-122"/>
              </a:rPr>
              <a:t>1.</a:t>
            </a:r>
            <a:r>
              <a:rPr lang="en-US" altLang="zh-CN" sz="2700" b="1" dirty="0">
                <a:latin typeface="微软雅黑" panose="020B0503020204020204" pitchFamily="34" charset="-122"/>
                <a:ea typeface="微软雅黑" panose="020B0503020204020204" pitchFamily="34" charset="-122"/>
              </a:rPr>
              <a:t> </a:t>
            </a:r>
            <a:r>
              <a:rPr lang="zh-CN" altLang="en-US" sz="2700" b="1" dirty="0">
                <a:latin typeface="微软雅黑" panose="020B0503020204020204" pitchFamily="34" charset="-122"/>
                <a:ea typeface="微软雅黑" panose="020B0503020204020204" pitchFamily="34" charset="-122"/>
              </a:rPr>
              <a:t>我忘记还你的书了。</a:t>
            </a:r>
          </a:p>
          <a:p>
            <a:pPr defTabSz="684530">
              <a:lnSpc>
                <a:spcPct val="130000"/>
              </a:lnSpc>
            </a:pPr>
            <a:r>
              <a:rPr lang="zh-CN" altLang="en-US" sz="2700" b="1" dirty="0">
                <a:latin typeface="Times New Roman" panose="02020603050405020304" pitchFamily="18" charset="0"/>
                <a:ea typeface="华文新魏" panose="02010800040101010101" pitchFamily="2" charset="-122"/>
              </a:rPr>
              <a:t>    </a:t>
            </a:r>
            <a:r>
              <a:rPr lang="en-US" altLang="zh-CN" sz="2700" b="1" dirty="0">
                <a:latin typeface="Times New Roman" panose="02020603050405020304" pitchFamily="18" charset="0"/>
                <a:ea typeface="华文新魏" panose="02010800040101010101" pitchFamily="2" charset="-122"/>
              </a:rPr>
              <a:t>I ______________ your books.</a:t>
            </a:r>
            <a:r>
              <a:rPr lang="en-US" altLang="zh-CN" sz="2200" b="1" dirty="0">
                <a:latin typeface="华文新魏" panose="02010800040101010101" pitchFamily="2" charset="-122"/>
                <a:ea typeface="华文新魏" panose="02010800040101010101" pitchFamily="2" charset="-122"/>
              </a:rPr>
              <a:t>   </a:t>
            </a:r>
          </a:p>
          <a:p>
            <a:pPr defTabSz="684530">
              <a:lnSpc>
                <a:spcPct val="130000"/>
              </a:lnSpc>
            </a:pPr>
            <a:r>
              <a:rPr lang="en-US" altLang="zh-CN" sz="2700" b="1" dirty="0">
                <a:latin typeface="Times New Roman" panose="02020603050405020304" pitchFamily="18" charset="0"/>
                <a:ea typeface="华文新魏" panose="02010800040101010101" pitchFamily="2" charset="-122"/>
              </a:rPr>
              <a:t>2.</a:t>
            </a:r>
            <a:r>
              <a:rPr lang="en-US" altLang="zh-CN" sz="2200" b="1" dirty="0">
                <a:latin typeface="华文新魏" panose="02010800040101010101" pitchFamily="2" charset="-122"/>
                <a:ea typeface="华文新魏" panose="02010800040101010101" pitchFamily="2" charset="-122"/>
              </a:rPr>
              <a:t> </a:t>
            </a:r>
            <a:r>
              <a:rPr lang="zh-CN" altLang="en-US" sz="2700" b="1" dirty="0">
                <a:latin typeface="Times New Roman" panose="02020603050405020304" pitchFamily="18" charset="0"/>
                <a:ea typeface="微软雅黑" panose="020B0503020204020204" pitchFamily="34" charset="-122"/>
              </a:rPr>
              <a:t>乔治希望有天能来中国。</a:t>
            </a:r>
          </a:p>
          <a:p>
            <a:pPr defTabSz="684530">
              <a:lnSpc>
                <a:spcPct val="130000"/>
              </a:lnSpc>
            </a:pPr>
            <a:r>
              <a:rPr lang="zh-CN" altLang="en-US" sz="2700" b="1" dirty="0">
                <a:latin typeface="Times New Roman" panose="02020603050405020304" pitchFamily="18" charset="0"/>
                <a:ea typeface="华文新魏" panose="02010800040101010101" pitchFamily="2" charset="-122"/>
              </a:rPr>
              <a:t>    </a:t>
            </a:r>
            <a:r>
              <a:rPr lang="en-US" altLang="zh-CN" sz="2700" b="1" dirty="0">
                <a:latin typeface="Times New Roman" panose="02020603050405020304" pitchFamily="18" charset="0"/>
                <a:ea typeface="华文新魏" panose="02010800040101010101" pitchFamily="2" charset="-122"/>
              </a:rPr>
              <a:t>George wish _______ to China one day.</a:t>
            </a:r>
          </a:p>
        </p:txBody>
      </p:sp>
      <p:sp>
        <p:nvSpPr>
          <p:cNvPr id="48130" name="Text Box 3"/>
          <p:cNvSpPr/>
          <p:nvPr>
            <p:custDataLst>
              <p:tags r:id="rId2"/>
            </p:custDataLst>
          </p:nvPr>
        </p:nvSpPr>
        <p:spPr>
          <a:xfrm>
            <a:off x="2045494" y="2768204"/>
            <a:ext cx="2591991" cy="484584"/>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spcBef>
                <a:spcPct val="50000"/>
              </a:spcBef>
            </a:pPr>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forget to return</a:t>
            </a:r>
            <a:endParaRPr lang="en-US" altLang="zh-CN" sz="2700" b="1">
              <a:solidFill>
                <a:srgbClr val="FF0000"/>
              </a:solidFill>
              <a:latin typeface="Times New Roman" panose="02020603050405020304" pitchFamily="18" charset="0"/>
              <a:ea typeface="微软雅黑" panose="020B0503020204020204" pitchFamily="34" charset="-122"/>
            </a:endParaRPr>
          </a:p>
        </p:txBody>
      </p:sp>
      <p:sp>
        <p:nvSpPr>
          <p:cNvPr id="48131" name="Text Box 4"/>
          <p:cNvSpPr/>
          <p:nvPr>
            <p:custDataLst>
              <p:tags r:id="rId3"/>
            </p:custDataLst>
          </p:nvPr>
        </p:nvSpPr>
        <p:spPr>
          <a:xfrm>
            <a:off x="3774282" y="3849291"/>
            <a:ext cx="1350169" cy="481013"/>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spcBef>
                <a:spcPct val="50000"/>
              </a:spcBef>
            </a:pPr>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to come</a:t>
            </a:r>
            <a:endParaRPr lang="en-US" altLang="zh-CN" sz="2700" b="1">
              <a:solidFill>
                <a:srgbClr val="FF0000"/>
              </a:solidFill>
              <a:latin typeface="Times New Roman" panose="02020603050405020304" pitchFamily="18" charset="0"/>
              <a:ea typeface="微软雅黑" panose="020B0503020204020204" pitchFamily="34" charset="-122"/>
            </a:endParaRPr>
          </a:p>
        </p:txBody>
      </p:sp>
      <p:sp>
        <p:nvSpPr>
          <p:cNvPr id="84997" name="Text Box 5"/>
          <p:cNvSpPr>
            <a:spLocks noChangeArrowheads="1"/>
          </p:cNvSpPr>
          <p:nvPr>
            <p:custDataLst>
              <p:tags r:id="rId4"/>
            </p:custDataLst>
          </p:nvPr>
        </p:nvSpPr>
        <p:spPr bwMode="auto">
          <a:xfrm>
            <a:off x="3571875" y="4413647"/>
            <a:ext cx="3200400" cy="40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defTabSz="684530">
              <a:spcBef>
                <a:spcPct val="50000"/>
              </a:spcBef>
            </a:pPr>
            <a:endParaRPr lang="zh-CN" altLang="en-US" sz="2200" b="1">
              <a:solidFill>
                <a:srgbClr val="CC3300"/>
              </a:solidFill>
              <a:latin typeface="Times New Roman" panose="02020603050405020304" pitchFamily="18" charset="0"/>
              <a:ea typeface="微软雅黑" panose="020B0503020204020204" pitchFamily="34" charset="-122"/>
            </a:endParaRPr>
          </a:p>
        </p:txBody>
      </p:sp>
      <p:sp>
        <p:nvSpPr>
          <p:cNvPr id="84998" name="Rectangle 7"/>
          <p:cNvSpPr>
            <a:spLocks noChangeArrowheads="1"/>
          </p:cNvSpPr>
          <p:nvPr>
            <p:custDataLst>
              <p:tags r:id="rId5"/>
            </p:custDataLst>
          </p:nvPr>
        </p:nvSpPr>
        <p:spPr bwMode="auto">
          <a:xfrm>
            <a:off x="3276600" y="1216819"/>
            <a:ext cx="1749445" cy="6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8" rIns="68576" bIns="34288">
            <a:spAutoFit/>
          </a:bodyPr>
          <a:lstStyle/>
          <a:p>
            <a:pPr defTabSz="684530"/>
            <a:r>
              <a:rPr lang="en-US" altLang="zh-CN" sz="3500" b="1" dirty="0">
                <a:solidFill>
                  <a:srgbClr val="003399"/>
                </a:solidFill>
                <a:latin typeface="Times New Roman" panose="02020603050405020304" pitchFamily="18" charset="0"/>
                <a:ea typeface="微软雅黑" panose="020B0503020204020204" pitchFamily="34" charset="-122"/>
              </a:rPr>
              <a:t>Exercise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fill="hold"/>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8131"/>
                                        </p:tgtEl>
                                        <p:attrNameLst>
                                          <p:attrName>style.visibility</p:attrName>
                                        </p:attrNameLst>
                                      </p:cBhvr>
                                      <p:to>
                                        <p:strVal val="visible"/>
                                      </p:to>
                                    </p:set>
                                    <p:animEffect transition="in" filter="box(in)">
                                      <p:cBhvr>
                                        <p:cTn id="12" dur="500" fill="hold"/>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custDataLst>
              <p:tags r:id="rId1"/>
            </p:custDataLst>
          </p:nvPr>
        </p:nvSpPr>
        <p:spPr bwMode="auto">
          <a:xfrm>
            <a:off x="1439466" y="1577579"/>
            <a:ext cx="6265069" cy="276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defTabSz="684530">
              <a:lnSpc>
                <a:spcPct val="130000"/>
              </a:lnSpc>
            </a:pPr>
            <a:r>
              <a:rPr lang="en-US" altLang="zh-CN" sz="2700" b="1" dirty="0">
                <a:latin typeface="Times New Roman" panose="02020603050405020304" pitchFamily="18" charset="0"/>
                <a:ea typeface="微软雅黑" panose="020B0503020204020204" pitchFamily="34" charset="-122"/>
              </a:rPr>
              <a:t>3. </a:t>
            </a:r>
            <a:r>
              <a:rPr lang="zh-CN" altLang="en-US" sz="2700" b="1" dirty="0">
                <a:latin typeface="Times New Roman" panose="02020603050405020304" pitchFamily="18" charset="0"/>
                <a:ea typeface="微软雅黑" panose="020B0503020204020204" pitchFamily="34" charset="-122"/>
              </a:rPr>
              <a:t>她来中国是来学习汉语的吗？</a:t>
            </a:r>
          </a:p>
          <a:p>
            <a:pPr defTabSz="684530">
              <a:lnSpc>
                <a:spcPct val="130000"/>
              </a:lnSpc>
            </a:pPr>
            <a:r>
              <a:rPr lang="zh-CN" altLang="en-US" sz="2700" b="1" dirty="0">
                <a:latin typeface="Times New Roman" panose="02020603050405020304" pitchFamily="18" charset="0"/>
                <a:ea typeface="微软雅黑" panose="020B0503020204020204" pitchFamily="34" charset="-122"/>
              </a:rPr>
              <a:t>    </a:t>
            </a:r>
            <a:r>
              <a:rPr lang="en-US" altLang="zh-CN" sz="2700" b="1" dirty="0">
                <a:latin typeface="Times New Roman" panose="02020603050405020304" pitchFamily="18" charset="0"/>
                <a:ea typeface="微软雅黑" panose="020B0503020204020204" pitchFamily="34" charset="-122"/>
              </a:rPr>
              <a:t>Does she come here ______________?</a:t>
            </a:r>
          </a:p>
          <a:p>
            <a:pPr defTabSz="684530">
              <a:lnSpc>
                <a:spcPct val="130000"/>
              </a:lnSpc>
            </a:pPr>
            <a:r>
              <a:rPr lang="en-US" altLang="zh-CN" sz="2700" b="1" dirty="0">
                <a:latin typeface="Times New Roman" panose="02020603050405020304" pitchFamily="18" charset="0"/>
                <a:ea typeface="微软雅黑" panose="020B0503020204020204" pitchFamily="34" charset="-122"/>
              </a:rPr>
              <a:t>4. </a:t>
            </a:r>
            <a:r>
              <a:rPr lang="zh-CN" altLang="en-US" sz="2700" b="1" dirty="0">
                <a:latin typeface="Times New Roman" panose="02020603050405020304" pitchFamily="18" charset="0"/>
                <a:ea typeface="微软雅黑" panose="020B0503020204020204" pitchFamily="34" charset="-122"/>
              </a:rPr>
              <a:t>他们的教材越来越难</a:t>
            </a:r>
            <a:r>
              <a:rPr lang="en-US" altLang="zh-CN" sz="2700" b="1" dirty="0">
                <a:latin typeface="Times New Roman" panose="02020603050405020304" pitchFamily="18" charset="0"/>
                <a:ea typeface="微软雅黑" panose="020B0503020204020204" pitchFamily="34" charset="-122"/>
              </a:rPr>
              <a:t>.</a:t>
            </a:r>
          </a:p>
          <a:p>
            <a:pPr defTabSz="684530">
              <a:lnSpc>
                <a:spcPct val="130000"/>
              </a:lnSpc>
            </a:pPr>
            <a:r>
              <a:rPr lang="en-US" altLang="zh-CN" sz="2700" b="1" dirty="0">
                <a:latin typeface="Times New Roman" panose="02020603050405020304" pitchFamily="18" charset="0"/>
                <a:ea typeface="微软雅黑" panose="020B0503020204020204" pitchFamily="34" charset="-122"/>
              </a:rPr>
              <a:t>    The texts in their textbooks are   </a:t>
            </a:r>
          </a:p>
          <a:p>
            <a:pPr defTabSz="684530">
              <a:lnSpc>
                <a:spcPct val="130000"/>
              </a:lnSpc>
            </a:pPr>
            <a:r>
              <a:rPr lang="en-US" altLang="zh-CN" sz="2700" b="1" dirty="0">
                <a:latin typeface="Times New Roman" panose="02020603050405020304" pitchFamily="18" charset="0"/>
                <a:ea typeface="微软雅黑" panose="020B0503020204020204" pitchFamily="34" charset="-122"/>
              </a:rPr>
              <a:t>     ______________ difficult.</a:t>
            </a:r>
          </a:p>
        </p:txBody>
      </p:sp>
      <p:sp>
        <p:nvSpPr>
          <p:cNvPr id="49154" name="Rectangle 3"/>
          <p:cNvSpPr/>
          <p:nvPr>
            <p:custDataLst>
              <p:tags r:id="rId2"/>
            </p:custDataLst>
          </p:nvPr>
        </p:nvSpPr>
        <p:spPr>
          <a:xfrm>
            <a:off x="4860132" y="2171700"/>
            <a:ext cx="2861072" cy="484585"/>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to learn English</a:t>
            </a:r>
            <a:endParaRPr lang="en-US" altLang="zh-CN" sz="2700" b="1">
              <a:solidFill>
                <a:srgbClr val="FF0000"/>
              </a:solidFill>
              <a:latin typeface="Times New Roman" panose="02020603050405020304" pitchFamily="18" charset="0"/>
              <a:ea typeface="微软雅黑" panose="020B0503020204020204" pitchFamily="34" charset="-122"/>
            </a:endParaRPr>
          </a:p>
        </p:txBody>
      </p:sp>
      <p:sp>
        <p:nvSpPr>
          <p:cNvPr id="49155" name="Text Box 4"/>
          <p:cNvSpPr/>
          <p:nvPr>
            <p:custDataLst>
              <p:tags r:id="rId3"/>
            </p:custDataLst>
          </p:nvPr>
        </p:nvSpPr>
        <p:spPr>
          <a:xfrm>
            <a:off x="1763316" y="3724275"/>
            <a:ext cx="2664619" cy="484585"/>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spcBef>
                <a:spcPct val="50000"/>
              </a:spcBef>
            </a:pPr>
            <a:r>
              <a:rPr sz="27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 </a:t>
            </a:r>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more and more</a:t>
            </a:r>
            <a:endParaRPr lang="en-US" altLang="zh-CN" sz="2700" b="1">
              <a:solidFill>
                <a:srgbClr val="FF0000"/>
              </a:solidFill>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ox(in)">
                                      <p:cBhvr>
                                        <p:cTn id="7" dur="500" fill="hold"/>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55"/>
                                        </p:tgtEl>
                                        <p:attrNameLst>
                                          <p:attrName>style.visibility</p:attrName>
                                        </p:attrNameLst>
                                      </p:cBhvr>
                                      <p:to>
                                        <p:strVal val="visible"/>
                                      </p:to>
                                    </p:set>
                                    <p:animEffect transition="in" filter="box(in)">
                                      <p:cBhvr>
                                        <p:cTn id="12" dur="500" fill="hold"/>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P spid="4915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p:nvPr>
            <p:custDataLst>
              <p:tags r:id="rId1"/>
            </p:custDataLst>
          </p:nvPr>
        </p:nvSpPr>
        <p:spPr>
          <a:xfrm>
            <a:off x="1656160" y="1168004"/>
            <a:ext cx="6279356" cy="3705225"/>
          </a:xfrm>
          <a:prstGeom prst="rect">
            <a:avLst/>
          </a:prstGeom>
          <a:noFill/>
          <a:ln>
            <a:noFill/>
            <a:miter lim="800000"/>
          </a:ln>
        </p:spPr>
        <p:txBody>
          <a:bodyPr lIns="68576" tIns="34288" rIns="68576" bIns="34288">
            <a:spAutoFit/>
          </a:bodyPr>
          <a:lstStyle/>
          <a:p>
            <a:pPr marL="405130" indent="-405130" defTabSz="684530">
              <a:lnSpc>
                <a:spcPct val="125000"/>
              </a:lnSpc>
            </a:pPr>
            <a:r>
              <a:rPr lang="zh-CN" altLang="en-US" sz="2700" b="1">
                <a:solidFill>
                  <a:srgbClr val="0000FF"/>
                </a:solidFill>
                <a:latin typeface="Times New Roman" panose="02020603050405020304" pitchFamily="18" charset="0"/>
                <a:ea typeface="微软雅黑" panose="020B0503020204020204" pitchFamily="34" charset="-122"/>
              </a:rPr>
              <a:t>写同义句</a:t>
            </a:r>
          </a:p>
          <a:p>
            <a:pPr marL="405130" indent="-405130" defTabSz="684530">
              <a:lnSpc>
                <a:spcPct val="125000"/>
              </a:lnSpc>
            </a:pPr>
            <a:r>
              <a:rPr lang="en-US" altLang="zh-CN" sz="2700" b="1">
                <a:latin typeface="Times New Roman" panose="02020603050405020304" pitchFamily="18" charset="0"/>
                <a:ea typeface="微软雅黑" panose="020B0503020204020204" pitchFamily="34" charset="-122"/>
              </a:rPr>
              <a:t>1. To answer the question is easy.</a:t>
            </a:r>
          </a:p>
          <a:p>
            <a:pPr marL="405130" indent="-405130" defTabSz="684530">
              <a:lnSpc>
                <a:spcPct val="125000"/>
              </a:lnSpc>
            </a:pPr>
            <a:r>
              <a:rPr lang="en-US" altLang="zh-CN" sz="2700" b="1">
                <a:latin typeface="Times New Roman" panose="02020603050405020304" pitchFamily="18" charset="0"/>
                <a:ea typeface="微软雅黑" panose="020B0503020204020204" pitchFamily="34" charset="-122"/>
              </a:rPr>
              <a:t>     ____ easy ___ answer the question.</a:t>
            </a:r>
          </a:p>
          <a:p>
            <a:pPr marL="405130" indent="-405130" defTabSz="684530">
              <a:lnSpc>
                <a:spcPct val="125000"/>
              </a:lnSpc>
            </a:pPr>
            <a:r>
              <a:rPr lang="en-US" altLang="zh-CN" sz="2700" b="1">
                <a:latin typeface="Times New Roman" panose="02020603050405020304" pitchFamily="18" charset="0"/>
                <a:ea typeface="微软雅黑" panose="020B0503020204020204" pitchFamily="34" charset="-122"/>
              </a:rPr>
              <a:t>2. To study hard is necessary.</a:t>
            </a:r>
          </a:p>
          <a:p>
            <a:pPr marL="405130" indent="-405130" defTabSz="684530">
              <a:lnSpc>
                <a:spcPct val="125000"/>
              </a:lnSpc>
            </a:pPr>
            <a:r>
              <a:rPr lang="en-US" altLang="zh-CN" sz="2700" b="1">
                <a:latin typeface="Times New Roman" panose="02020603050405020304" pitchFamily="18" charset="0"/>
                <a:ea typeface="微软雅黑" panose="020B0503020204020204" pitchFamily="34" charset="-122"/>
              </a:rPr>
              <a:t>     __ __ necessary __ study hard.</a:t>
            </a:r>
          </a:p>
          <a:p>
            <a:pPr marL="405130" indent="-405130" defTabSz="684530">
              <a:lnSpc>
                <a:spcPct val="125000"/>
              </a:lnSpc>
            </a:pPr>
            <a:r>
              <a:rPr lang="en-US" altLang="zh-CN" sz="2700" b="1">
                <a:latin typeface="Times New Roman" panose="02020603050405020304" pitchFamily="18" charset="0"/>
                <a:ea typeface="微软雅黑" panose="020B0503020204020204" pitchFamily="34" charset="-122"/>
              </a:rPr>
              <a:t>3. It’s good to do sports.</a:t>
            </a:r>
          </a:p>
          <a:p>
            <a:pPr marL="405130" indent="-405130" defTabSz="684530">
              <a:lnSpc>
                <a:spcPct val="125000"/>
              </a:lnSpc>
            </a:pPr>
            <a:r>
              <a:rPr lang="en-US" altLang="zh-CN" sz="2700" b="1">
                <a:latin typeface="Times New Roman" panose="02020603050405020304" pitchFamily="18" charset="0"/>
                <a:ea typeface="微软雅黑" panose="020B0503020204020204" pitchFamily="34" charset="-122"/>
              </a:rPr>
              <a:t>    __ ___ sports is good.</a:t>
            </a:r>
          </a:p>
        </p:txBody>
      </p:sp>
      <p:sp>
        <p:nvSpPr>
          <p:cNvPr id="50178" name="Text Box 3"/>
          <p:cNvSpPr/>
          <p:nvPr>
            <p:custDataLst>
              <p:tags r:id="rId2"/>
            </p:custDataLst>
          </p:nvPr>
        </p:nvSpPr>
        <p:spPr>
          <a:xfrm>
            <a:off x="2108597" y="2243138"/>
            <a:ext cx="685800" cy="484585"/>
          </a:xfrm>
          <a:prstGeom prst="rect">
            <a:avLst/>
          </a:prstGeom>
          <a:noFill/>
          <a:ln>
            <a:noFill/>
            <a:miter lim="800000"/>
          </a:ln>
        </p:spPr>
        <p:txBody>
          <a:bodyPr lIns="68576" tIns="34288" rIns="68576" bIns="34288">
            <a:spAutoFit/>
          </a:bodyPr>
          <a:lstStyle/>
          <a:p>
            <a:pPr defTabSz="684530">
              <a:spcBef>
                <a:spcPct val="50000"/>
              </a:spcBef>
            </a:pPr>
            <a:r>
              <a:rPr lang="en-US" altLang="zh-CN" sz="2700" b="1" dirty="0">
                <a:solidFill>
                  <a:srgbClr val="FF0000"/>
                </a:solidFill>
                <a:latin typeface="Times New Roman" panose="02020603050405020304" pitchFamily="18" charset="0"/>
                <a:ea typeface="微软雅黑" panose="020B0503020204020204" pitchFamily="34" charset="-122"/>
              </a:rPr>
              <a:t>It’s</a:t>
            </a:r>
          </a:p>
        </p:txBody>
      </p:sp>
      <p:sp>
        <p:nvSpPr>
          <p:cNvPr id="50179" name="Text Box 4"/>
          <p:cNvSpPr/>
          <p:nvPr>
            <p:custDataLst>
              <p:tags r:id="rId3"/>
            </p:custDataLst>
          </p:nvPr>
        </p:nvSpPr>
        <p:spPr>
          <a:xfrm>
            <a:off x="3763566" y="2243138"/>
            <a:ext cx="503634" cy="484585"/>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spcBef>
                <a:spcPct val="50000"/>
              </a:spcBef>
            </a:pPr>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to</a:t>
            </a:r>
            <a:endParaRPr lang="en-US" altLang="zh-CN" sz="2700" b="1">
              <a:solidFill>
                <a:srgbClr val="FF0000"/>
              </a:solidFill>
              <a:latin typeface="Times New Roman" panose="02020603050405020304" pitchFamily="18" charset="0"/>
              <a:ea typeface="微软雅黑" panose="020B0503020204020204" pitchFamily="34" charset="-122"/>
            </a:endParaRPr>
          </a:p>
        </p:txBody>
      </p:sp>
      <p:sp>
        <p:nvSpPr>
          <p:cNvPr id="50180" name="Text Box 5"/>
          <p:cNvSpPr/>
          <p:nvPr>
            <p:custDataLst>
              <p:tags r:id="rId4"/>
            </p:custDataLst>
          </p:nvPr>
        </p:nvSpPr>
        <p:spPr>
          <a:xfrm>
            <a:off x="2007394" y="3255168"/>
            <a:ext cx="431006" cy="481013"/>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spcBef>
                <a:spcPct val="50000"/>
              </a:spcBef>
            </a:pPr>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It</a:t>
            </a:r>
            <a:endParaRPr lang="en-US" altLang="zh-CN" sz="2700" b="1">
              <a:solidFill>
                <a:srgbClr val="FF0000"/>
              </a:solidFill>
              <a:latin typeface="Times New Roman" panose="02020603050405020304" pitchFamily="18" charset="0"/>
              <a:ea typeface="微软雅黑" panose="020B0503020204020204" pitchFamily="34" charset="-122"/>
            </a:endParaRPr>
          </a:p>
        </p:txBody>
      </p:sp>
      <p:sp>
        <p:nvSpPr>
          <p:cNvPr id="50181" name="Text Box 6"/>
          <p:cNvSpPr/>
          <p:nvPr>
            <p:custDataLst>
              <p:tags r:id="rId5"/>
            </p:custDataLst>
          </p:nvPr>
        </p:nvSpPr>
        <p:spPr>
          <a:xfrm>
            <a:off x="2565797" y="3255168"/>
            <a:ext cx="432197" cy="481013"/>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spcBef>
                <a:spcPct val="50000"/>
              </a:spcBef>
            </a:pPr>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is</a:t>
            </a:r>
            <a:endParaRPr lang="en-US" altLang="zh-CN" sz="2700" b="1">
              <a:solidFill>
                <a:srgbClr val="FF0000"/>
              </a:solidFill>
              <a:latin typeface="Times New Roman" panose="02020603050405020304" pitchFamily="18" charset="0"/>
              <a:ea typeface="微软雅黑" panose="020B0503020204020204" pitchFamily="34" charset="-122"/>
            </a:endParaRPr>
          </a:p>
        </p:txBody>
      </p:sp>
      <p:sp>
        <p:nvSpPr>
          <p:cNvPr id="50182" name="Text Box 7"/>
          <p:cNvSpPr/>
          <p:nvPr>
            <p:custDataLst>
              <p:tags r:id="rId6"/>
            </p:custDataLst>
          </p:nvPr>
        </p:nvSpPr>
        <p:spPr>
          <a:xfrm>
            <a:off x="4520804" y="3255168"/>
            <a:ext cx="526256" cy="481013"/>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spcBef>
                <a:spcPct val="50000"/>
              </a:spcBef>
            </a:pPr>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to</a:t>
            </a:r>
            <a:endParaRPr lang="en-US" altLang="zh-CN" sz="2700" b="1">
              <a:solidFill>
                <a:srgbClr val="FF0000"/>
              </a:solidFill>
              <a:latin typeface="Times New Roman" panose="02020603050405020304" pitchFamily="18" charset="0"/>
              <a:ea typeface="微软雅黑" panose="020B0503020204020204" pitchFamily="34" charset="-122"/>
            </a:endParaRPr>
          </a:p>
        </p:txBody>
      </p:sp>
      <p:sp>
        <p:nvSpPr>
          <p:cNvPr id="50183" name="Text Box 8"/>
          <p:cNvSpPr/>
          <p:nvPr>
            <p:custDataLst>
              <p:tags r:id="rId7"/>
            </p:custDataLst>
          </p:nvPr>
        </p:nvSpPr>
        <p:spPr>
          <a:xfrm>
            <a:off x="1914525" y="4335066"/>
            <a:ext cx="740569" cy="481013"/>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spcBef>
                <a:spcPct val="50000"/>
              </a:spcBef>
            </a:pPr>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To</a:t>
            </a:r>
            <a:endParaRPr lang="en-US" altLang="zh-CN" sz="2700" b="1">
              <a:solidFill>
                <a:srgbClr val="FF0000"/>
              </a:solidFill>
              <a:latin typeface="Times New Roman" panose="02020603050405020304" pitchFamily="18" charset="0"/>
              <a:ea typeface="微软雅黑" panose="020B0503020204020204" pitchFamily="34" charset="-122"/>
            </a:endParaRPr>
          </a:p>
        </p:txBody>
      </p:sp>
      <p:sp>
        <p:nvSpPr>
          <p:cNvPr id="50184" name="Text Box 9"/>
          <p:cNvSpPr/>
          <p:nvPr>
            <p:custDataLst>
              <p:tags r:id="rId8"/>
            </p:custDataLst>
          </p:nvPr>
        </p:nvSpPr>
        <p:spPr>
          <a:xfrm>
            <a:off x="2521744" y="4335066"/>
            <a:ext cx="742950" cy="481013"/>
          </a:xfrm>
          <a:prstGeom prst="rect">
            <a:avLst/>
          </a:prstGeom>
          <a:noFill/>
          <a:ln>
            <a:noFill/>
            <a:miter lim="800000"/>
          </a:ln>
        </p:spPr>
        <p:txBody>
          <a:bodyPr lIns="68576" tIns="34288" rIns="68576" bIns="34288">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spcBef>
                <a:spcPct val="50000"/>
              </a:spcBef>
            </a:pPr>
            <a:r>
              <a:rPr lang="en-US" altLang="zh-CN" sz="27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do</a:t>
            </a:r>
            <a:endParaRPr lang="en-US" altLang="zh-CN" sz="2700" b="1">
              <a:solidFill>
                <a:srgbClr val="FF0000"/>
              </a:solidFill>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ox(in)">
                                      <p:cBhvr>
                                        <p:cTn id="7" dur="500" fill="hold"/>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box(in)">
                                      <p:cBhvr>
                                        <p:cTn id="12" dur="500" fill="hold"/>
                                        <p:tgtEl>
                                          <p:spTgt spid="5017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0180"/>
                                        </p:tgtEl>
                                        <p:attrNameLst>
                                          <p:attrName>style.visibility</p:attrName>
                                        </p:attrNameLst>
                                      </p:cBhvr>
                                      <p:to>
                                        <p:strVal val="visible"/>
                                      </p:to>
                                    </p:set>
                                    <p:animEffect transition="in" filter="box(in)">
                                      <p:cBhvr>
                                        <p:cTn id="17" dur="500" fill="hold"/>
                                        <p:tgtEl>
                                          <p:spTgt spid="5018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0181"/>
                                        </p:tgtEl>
                                        <p:attrNameLst>
                                          <p:attrName>style.visibility</p:attrName>
                                        </p:attrNameLst>
                                      </p:cBhvr>
                                      <p:to>
                                        <p:strVal val="visible"/>
                                      </p:to>
                                    </p:set>
                                    <p:animEffect transition="in" filter="box(in)">
                                      <p:cBhvr>
                                        <p:cTn id="22" dur="500" fill="hold"/>
                                        <p:tgtEl>
                                          <p:spTgt spid="5018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0182"/>
                                        </p:tgtEl>
                                        <p:attrNameLst>
                                          <p:attrName>style.visibility</p:attrName>
                                        </p:attrNameLst>
                                      </p:cBhvr>
                                      <p:to>
                                        <p:strVal val="visible"/>
                                      </p:to>
                                    </p:set>
                                    <p:animEffect transition="in" filter="box(in)">
                                      <p:cBhvr>
                                        <p:cTn id="27" dur="500" fill="hold"/>
                                        <p:tgtEl>
                                          <p:spTgt spid="5018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0183"/>
                                        </p:tgtEl>
                                        <p:attrNameLst>
                                          <p:attrName>style.visibility</p:attrName>
                                        </p:attrNameLst>
                                      </p:cBhvr>
                                      <p:to>
                                        <p:strVal val="visible"/>
                                      </p:to>
                                    </p:set>
                                    <p:animEffect transition="in" filter="box(in)">
                                      <p:cBhvr>
                                        <p:cTn id="32" dur="500" fill="hold"/>
                                        <p:tgtEl>
                                          <p:spTgt spid="5018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0184"/>
                                        </p:tgtEl>
                                        <p:attrNameLst>
                                          <p:attrName>style.visibility</p:attrName>
                                        </p:attrNameLst>
                                      </p:cBhvr>
                                      <p:to>
                                        <p:strVal val="visible"/>
                                      </p:to>
                                    </p:set>
                                    <p:animEffect transition="in" filter="box(in)">
                                      <p:cBhvr>
                                        <p:cTn id="37" dur="500" fill="hold"/>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179" grpId="0" animBg="1"/>
      <p:bldP spid="50180" grpId="0" animBg="1"/>
      <p:bldP spid="50181" grpId="0" animBg="1"/>
      <p:bldP spid="50182" grpId="0" animBg="1"/>
      <p:bldP spid="50183" grpId="0" animBg="1"/>
      <p:bldP spid="5018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custDataLst>
              <p:tags r:id="rId1"/>
            </p:custDataLst>
          </p:nvPr>
        </p:nvSpPr>
        <p:spPr>
          <a:xfrm>
            <a:off x="315516" y="1144191"/>
            <a:ext cx="1800225" cy="542925"/>
          </a:xfrm>
        </p:spPr>
        <p:txBody>
          <a:bodyPr anchor="t"/>
          <a:lstStyle/>
          <a:p>
            <a:r>
              <a:rPr lang="zh-CN" altLang="en-US" sz="2400">
                <a:solidFill>
                  <a:srgbClr val="0000FF"/>
                </a:solidFill>
                <a:latin typeface="Arial" panose="020B0604020202020204" pitchFamily="34" charset="0"/>
              </a:rPr>
              <a:t>单项选择</a:t>
            </a:r>
          </a:p>
        </p:txBody>
      </p:sp>
      <p:sp>
        <p:nvSpPr>
          <p:cNvPr id="51202" name="Rectangle 3"/>
          <p:cNvSpPr>
            <a:spLocks noGrp="1"/>
          </p:cNvSpPr>
          <p:nvPr>
            <p:ph type="body" idx="4294967295"/>
            <p:custDataLst>
              <p:tags r:id="rId2"/>
            </p:custDataLst>
          </p:nvPr>
        </p:nvSpPr>
        <p:spPr>
          <a:xfrm>
            <a:off x="2419350" y="971550"/>
            <a:ext cx="6325791" cy="4171950"/>
          </a:xfrm>
          <a:ln>
            <a:miter lim="800000"/>
          </a:ln>
        </p:spPr>
        <p:txBody>
          <a:bodyPr lIns="88886" tIns="44444" rIns="88886" bIns="44444"/>
          <a:lstStyle/>
          <a:p>
            <a:pPr>
              <a:lnSpc>
                <a:spcPct val="120000"/>
              </a:lnSpc>
              <a:buFont typeface="Arial" panose="020B0604020202020204" pitchFamily="34" charset="0"/>
              <a:buNone/>
            </a:pPr>
            <a:r>
              <a:rPr lang="zh-CN" altLang="en-US" b="1" smtClean="0">
                <a:latin typeface="Times New Roman" panose="02020603050405020304" pitchFamily="18" charset="0"/>
              </a:rPr>
              <a:t> </a:t>
            </a:r>
            <a:r>
              <a:rPr lang="en-US" altLang="zh-CN" b="1" smtClean="0">
                <a:latin typeface="Times New Roman" panose="02020603050405020304" pitchFamily="18" charset="0"/>
              </a:rPr>
              <a:t>1. We have two rooms ______, but I can’t decide ______. </a:t>
            </a:r>
            <a:r>
              <a:rPr lang="zh-CN" altLang="en-US" b="1" smtClean="0">
                <a:latin typeface="Times New Roman" panose="02020603050405020304" pitchFamily="18" charset="0"/>
              </a:rPr>
              <a:t>　　</a:t>
            </a:r>
          </a:p>
          <a:p>
            <a:pPr>
              <a:lnSpc>
                <a:spcPct val="120000"/>
              </a:lnSpc>
              <a:buFont typeface="Arial" panose="020B0604020202020204" pitchFamily="34" charset="0"/>
              <a:buNone/>
            </a:pPr>
            <a:r>
              <a:rPr lang="zh-CN" altLang="en-US" b="1" smtClean="0">
                <a:latin typeface="Times New Roman" panose="02020603050405020304" pitchFamily="18" charset="0"/>
              </a:rPr>
              <a:t>     </a:t>
            </a:r>
            <a:r>
              <a:rPr lang="en-US" altLang="zh-CN" b="1" smtClean="0">
                <a:latin typeface="Times New Roman" panose="02020603050405020304" pitchFamily="18" charset="0"/>
              </a:rPr>
              <a:t>A. to live, to choose which one </a:t>
            </a:r>
          </a:p>
          <a:p>
            <a:pPr>
              <a:lnSpc>
                <a:spcPct val="120000"/>
              </a:lnSpc>
              <a:buFont typeface="Arial" panose="020B0604020202020204" pitchFamily="34" charset="0"/>
              <a:buNone/>
            </a:pPr>
            <a:r>
              <a:rPr lang="en-US" altLang="zh-CN" b="1" smtClean="0">
                <a:latin typeface="Times New Roman" panose="02020603050405020304" pitchFamily="18" charset="0"/>
              </a:rPr>
              <a:t>     B. lived, choose which one</a:t>
            </a:r>
            <a:br>
              <a:rPr lang="en-US" altLang="zh-CN" b="1" smtClean="0">
                <a:latin typeface="Times New Roman" panose="02020603050405020304" pitchFamily="18" charset="0"/>
              </a:rPr>
            </a:br>
            <a:r>
              <a:rPr lang="en-US" altLang="zh-CN" b="1" smtClean="0">
                <a:latin typeface="Times New Roman" panose="02020603050405020304" pitchFamily="18" charset="0"/>
              </a:rPr>
              <a:t>  C. to live in, which one to choose </a:t>
            </a:r>
          </a:p>
          <a:p>
            <a:pPr>
              <a:lnSpc>
                <a:spcPct val="120000"/>
              </a:lnSpc>
              <a:buFont typeface="Arial" panose="020B0604020202020204" pitchFamily="34" charset="0"/>
              <a:buNone/>
            </a:pPr>
            <a:r>
              <a:rPr lang="en-US" altLang="zh-CN" b="1" smtClean="0">
                <a:latin typeface="Times New Roman" panose="02020603050405020304" pitchFamily="18" charset="0"/>
              </a:rPr>
              <a:t>     D. live, which one</a:t>
            </a:r>
          </a:p>
          <a:p>
            <a:pPr>
              <a:lnSpc>
                <a:spcPct val="120000"/>
              </a:lnSpc>
              <a:buFont typeface="Arial" panose="020B0604020202020204" pitchFamily="34" charset="0"/>
              <a:buNone/>
            </a:pPr>
            <a:r>
              <a:rPr lang="en-US" altLang="zh-CN" b="1" smtClean="0">
                <a:latin typeface="Times New Roman" panose="02020603050405020304" pitchFamily="18" charset="0"/>
              </a:rPr>
              <a:t>2. He’ll use what he has _______ her a new dress. </a:t>
            </a:r>
            <a:r>
              <a:rPr lang="zh-CN" altLang="en-US" b="1" smtClean="0">
                <a:latin typeface="Times New Roman" panose="02020603050405020304" pitchFamily="18" charset="0"/>
              </a:rPr>
              <a:t>　　</a:t>
            </a:r>
          </a:p>
          <a:p>
            <a:pPr>
              <a:lnSpc>
                <a:spcPct val="120000"/>
              </a:lnSpc>
              <a:buFont typeface="Arial" panose="020B0604020202020204" pitchFamily="34" charset="0"/>
              <a:buNone/>
            </a:pPr>
            <a:r>
              <a:rPr lang="zh-CN" altLang="en-US" b="1" smtClean="0">
                <a:latin typeface="Times New Roman" panose="02020603050405020304" pitchFamily="18" charset="0"/>
              </a:rPr>
              <a:t>     </a:t>
            </a:r>
            <a:r>
              <a:rPr lang="en-US" altLang="zh-CN" b="1" smtClean="0">
                <a:latin typeface="Times New Roman" panose="02020603050405020304" pitchFamily="18" charset="0"/>
              </a:rPr>
              <a:t>A. bought        B. to buy </a:t>
            </a:r>
          </a:p>
          <a:p>
            <a:pPr>
              <a:lnSpc>
                <a:spcPct val="120000"/>
              </a:lnSpc>
              <a:buFont typeface="Arial" panose="020B0604020202020204" pitchFamily="34" charset="0"/>
              <a:buNone/>
            </a:pPr>
            <a:r>
              <a:rPr lang="en-US" altLang="zh-CN" b="1" smtClean="0">
                <a:latin typeface="Times New Roman" panose="02020603050405020304" pitchFamily="18" charset="0"/>
              </a:rPr>
              <a:t>     C. buying        D. been bought </a:t>
            </a:r>
            <a:r>
              <a:rPr lang="zh-CN" altLang="en-US" b="1" smtClean="0">
                <a:latin typeface="Times New Roman" panose="02020603050405020304" pitchFamily="18" charset="0"/>
              </a:rPr>
              <a:t>　　　　</a:t>
            </a:r>
          </a:p>
        </p:txBody>
      </p:sp>
      <p:sp>
        <p:nvSpPr>
          <p:cNvPr id="51203" name="Text Box 4"/>
          <p:cNvSpPr/>
          <p:nvPr>
            <p:custDataLst>
              <p:tags r:id="rId3"/>
            </p:custDataLst>
          </p:nvPr>
        </p:nvSpPr>
        <p:spPr>
          <a:xfrm>
            <a:off x="5295900" y="876300"/>
            <a:ext cx="286941" cy="447675"/>
          </a:xfrm>
          <a:prstGeom prst="rect">
            <a:avLst/>
          </a:prstGeom>
          <a:noFill/>
          <a:ln>
            <a:noFill/>
            <a:miter lim="800000"/>
          </a:ln>
        </p:spPr>
        <p:txBody>
          <a:bodyPr lIns="88886" tIns="44444" rIns="88886" bIns="44444">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spcBef>
                <a:spcPct val="50000"/>
              </a:spcBef>
            </a:pPr>
            <a:r>
              <a:rPr lang="en-US" altLang="zh-CN" sz="23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C</a:t>
            </a:r>
            <a:endParaRPr lang="en-US" altLang="zh-CN" sz="2300" b="1">
              <a:solidFill>
                <a:srgbClr val="FF0000"/>
              </a:solidFill>
              <a:latin typeface="Times New Roman" panose="02020603050405020304" pitchFamily="18" charset="0"/>
              <a:ea typeface="微软雅黑" panose="020B0503020204020204" pitchFamily="34" charset="-122"/>
            </a:endParaRPr>
          </a:p>
        </p:txBody>
      </p:sp>
      <p:sp>
        <p:nvSpPr>
          <p:cNvPr id="51204" name="Text Box 5"/>
          <p:cNvSpPr/>
          <p:nvPr>
            <p:custDataLst>
              <p:tags r:id="rId4"/>
            </p:custDataLst>
          </p:nvPr>
        </p:nvSpPr>
        <p:spPr>
          <a:xfrm>
            <a:off x="5419725" y="3186113"/>
            <a:ext cx="286941" cy="447675"/>
          </a:xfrm>
          <a:prstGeom prst="rect">
            <a:avLst/>
          </a:prstGeom>
          <a:noFill/>
          <a:ln>
            <a:noFill/>
            <a:miter lim="800000"/>
          </a:ln>
        </p:spPr>
        <p:txBody>
          <a:bodyPr lIns="88886" tIns="44444" rIns="88886" bIns="44444">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spcBef>
                <a:spcPct val="50000"/>
              </a:spcBef>
            </a:pPr>
            <a:r>
              <a:rPr lang="en-US" altLang="zh-CN" sz="23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B</a:t>
            </a:r>
            <a:endParaRPr lang="en-US" altLang="zh-CN" sz="2300" b="1">
              <a:solidFill>
                <a:srgbClr val="FF0000"/>
              </a:solidFill>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box(in)">
                                      <p:cBhvr>
                                        <p:cTn id="7" dur="500" fill="hold"/>
                                        <p:tgtEl>
                                          <p:spTgt spid="5120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box(in)">
                                      <p:cBhvr>
                                        <p:cTn id="12" dur="500" fill="hold"/>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P spid="5120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p:nvPr>
            <p:custDataLst>
              <p:tags r:id="rId1"/>
            </p:custDataLst>
          </p:nvPr>
        </p:nvSpPr>
        <p:spPr>
          <a:xfrm>
            <a:off x="1512094" y="1143000"/>
            <a:ext cx="6334125" cy="4398628"/>
          </a:xfrm>
          <a:prstGeom prst="rect">
            <a:avLst/>
          </a:prstGeom>
          <a:noFill/>
          <a:ln>
            <a:noFill/>
            <a:miter lim="800000"/>
          </a:ln>
        </p:spPr>
        <p:txBody>
          <a:bodyPr lIns="88886" tIns="44444" rIns="88886" bIns="44444">
            <a:spAutoFit/>
          </a:bodyPr>
          <a:lstStyle/>
          <a:p>
            <a:pPr marL="333375" indent="-333375" defTabSz="684530"/>
            <a:r>
              <a:rPr lang="en-US" altLang="zh-CN" sz="2000" b="1">
                <a:latin typeface="Times New Roman" panose="02020603050405020304" pitchFamily="18" charset="0"/>
                <a:ea typeface="微软雅黑" panose="020B0503020204020204" pitchFamily="34" charset="-122"/>
              </a:rPr>
              <a:t>3. –Mum, can I have something ________?</a:t>
            </a:r>
          </a:p>
          <a:p>
            <a:pPr marL="333375" indent="-333375" defTabSz="684530"/>
            <a:r>
              <a:rPr lang="en-US" altLang="zh-CN" sz="2000" b="1">
                <a:latin typeface="Times New Roman" panose="02020603050405020304" pitchFamily="18" charset="0"/>
                <a:ea typeface="微软雅黑" panose="020B0503020204020204" pitchFamily="34" charset="-122"/>
              </a:rPr>
              <a:t>   –Oh, dear. You can only drink some water. There is</a:t>
            </a:r>
          </a:p>
          <a:p>
            <a:pPr marL="333375" indent="-333375" defTabSz="684530"/>
            <a:r>
              <a:rPr lang="en-US" altLang="zh-CN" sz="2000" b="1">
                <a:latin typeface="Times New Roman" panose="02020603050405020304" pitchFamily="18" charset="0"/>
                <a:ea typeface="微软雅黑" panose="020B0503020204020204" pitchFamily="34" charset="-122"/>
              </a:rPr>
              <a:t>   ________ in the kitchen.</a:t>
            </a:r>
            <a:endParaRPr lang="zh-CN" altLang="en-US" sz="2000" b="1">
              <a:latin typeface="Times New Roman" panose="02020603050405020304" pitchFamily="18" charset="0"/>
              <a:ea typeface="微软雅黑" panose="020B0503020204020204" pitchFamily="34" charset="-122"/>
            </a:endParaRPr>
          </a:p>
          <a:p>
            <a:pPr marL="333375" indent="-333375" defTabSz="684530"/>
            <a:r>
              <a:rPr lang="en-US" altLang="zh-CN" sz="2000" b="1">
                <a:latin typeface="Times New Roman" panose="02020603050405020304" pitchFamily="18" charset="0"/>
                <a:ea typeface="微软雅黑" panose="020B0503020204020204" pitchFamily="34" charset="-122"/>
              </a:rPr>
              <a:t>A. to drink; nothing else B. drinking; something else</a:t>
            </a:r>
          </a:p>
          <a:p>
            <a:pPr marL="333375" indent="-333375" defTabSz="684530"/>
            <a:r>
              <a:rPr lang="en-US" altLang="zh-CN" sz="2000" b="1">
                <a:latin typeface="Times New Roman" panose="02020603050405020304" pitchFamily="18" charset="0"/>
                <a:ea typeface="微软雅黑" panose="020B0503020204020204" pitchFamily="34" charset="-122"/>
              </a:rPr>
              <a:t>C. to eat; something else D. eating; nothing else</a:t>
            </a:r>
            <a:br>
              <a:rPr lang="en-US" altLang="zh-CN" sz="2000" b="1">
                <a:latin typeface="Times New Roman" panose="02020603050405020304" pitchFamily="18" charset="0"/>
                <a:ea typeface="微软雅黑" panose="020B0503020204020204" pitchFamily="34" charset="-122"/>
              </a:rPr>
            </a:br>
            <a:endParaRPr lang="en-US" altLang="zh-CN" sz="2000" b="1">
              <a:latin typeface="Times New Roman" panose="02020603050405020304" pitchFamily="18" charset="0"/>
              <a:ea typeface="微软雅黑" panose="020B0503020204020204" pitchFamily="34" charset="-122"/>
            </a:endParaRPr>
          </a:p>
          <a:p>
            <a:pPr marL="333375" indent="-333375" defTabSz="684530"/>
            <a:r>
              <a:rPr lang="en-US" altLang="zh-CN" sz="2000" b="1">
                <a:latin typeface="Times New Roman" panose="02020603050405020304" pitchFamily="18" charset="0"/>
                <a:ea typeface="微软雅黑" panose="020B0503020204020204" pitchFamily="34" charset="-122"/>
              </a:rPr>
              <a:t>4. -_______ more about tomorrow’s weather, call 121.</a:t>
            </a:r>
          </a:p>
          <a:p>
            <a:pPr marL="333375" indent="-333375" defTabSz="684530"/>
            <a:r>
              <a:rPr lang="en-US" altLang="zh-CN" sz="2000" b="1">
                <a:latin typeface="Times New Roman" panose="02020603050405020304" pitchFamily="18" charset="0"/>
                <a:ea typeface="微软雅黑" panose="020B0503020204020204" pitchFamily="34" charset="-122"/>
              </a:rPr>
              <a:t> -OK, I will. Thank you. </a:t>
            </a:r>
            <a:r>
              <a:rPr lang="zh-CN" altLang="en-US" sz="2000" b="1">
                <a:latin typeface="Times New Roman" panose="02020603050405020304" pitchFamily="18" charset="0"/>
                <a:ea typeface="微软雅黑" panose="020B0503020204020204" pitchFamily="34" charset="-122"/>
              </a:rPr>
              <a:t>　　</a:t>
            </a:r>
          </a:p>
          <a:p>
            <a:pPr marL="333375" indent="-333375" defTabSz="684530">
              <a:buFont typeface="Arial" panose="020B0604020202020204" pitchFamily="34" charset="0"/>
              <a:buAutoNum type="alphaUcPeriod"/>
            </a:pPr>
            <a:r>
              <a:rPr lang="en-US" altLang="zh-CN" sz="2000" b="1">
                <a:latin typeface="Times New Roman" panose="02020603050405020304" pitchFamily="18" charset="0"/>
                <a:ea typeface="微软雅黑" panose="020B0503020204020204" pitchFamily="34" charset="-122"/>
              </a:rPr>
              <a:t>Know B. Knowing C. To know D. Known </a:t>
            </a:r>
          </a:p>
          <a:p>
            <a:pPr marL="333375" indent="-333375" defTabSz="684530"/>
            <a:endParaRPr lang="en-US" altLang="zh-CN" sz="2000" b="1">
              <a:latin typeface="Times New Roman" panose="02020603050405020304" pitchFamily="18" charset="0"/>
              <a:ea typeface="微软雅黑" panose="020B0503020204020204" pitchFamily="34" charset="-122"/>
            </a:endParaRPr>
          </a:p>
          <a:p>
            <a:pPr marL="333375" indent="-333375" defTabSz="684530"/>
            <a:r>
              <a:rPr lang="en-US" altLang="zh-CN" sz="2000" b="1">
                <a:latin typeface="Times New Roman" panose="02020603050405020304" pitchFamily="18" charset="0"/>
                <a:ea typeface="微软雅黑" panose="020B0503020204020204" pitchFamily="34" charset="-122"/>
              </a:rPr>
              <a:t>5. Please don’t forget ________ the room while I am </a:t>
            </a:r>
          </a:p>
          <a:p>
            <a:pPr marL="333375" indent="-333375" defTabSz="684530"/>
            <a:r>
              <a:rPr lang="en-US" altLang="zh-CN" sz="2000" b="1">
                <a:latin typeface="Times New Roman" panose="02020603050405020304" pitchFamily="18" charset="0"/>
                <a:ea typeface="微软雅黑" panose="020B0503020204020204" pitchFamily="34" charset="-122"/>
              </a:rPr>
              <a:t>away in Beijing. </a:t>
            </a:r>
            <a:r>
              <a:rPr lang="zh-CN" altLang="en-US" sz="2000" b="1">
                <a:latin typeface="Times New Roman" panose="02020603050405020304" pitchFamily="18" charset="0"/>
                <a:ea typeface="微软雅黑" panose="020B0503020204020204" pitchFamily="34" charset="-122"/>
              </a:rPr>
              <a:t>　　</a:t>
            </a:r>
          </a:p>
          <a:p>
            <a:pPr marL="333375" indent="-333375" defTabSz="684530">
              <a:buFont typeface="Arial" panose="020B0604020202020204" pitchFamily="34" charset="0"/>
              <a:buChar char="•"/>
            </a:pPr>
            <a:r>
              <a:rPr lang="en-US" altLang="zh-CN" sz="2000" b="1">
                <a:latin typeface="Times New Roman" panose="02020603050405020304" pitchFamily="18" charset="0"/>
                <a:ea typeface="微软雅黑" panose="020B0503020204020204" pitchFamily="34" charset="-122"/>
              </a:rPr>
              <a:t>A. clean B. to clean C. cleaned D. cleaning </a:t>
            </a:r>
            <a:br>
              <a:rPr lang="en-US" altLang="zh-CN" sz="2000" b="1">
                <a:latin typeface="Times New Roman" panose="02020603050405020304" pitchFamily="18" charset="0"/>
                <a:ea typeface="微软雅黑" panose="020B0503020204020204" pitchFamily="34" charset="-122"/>
              </a:rPr>
            </a:br>
            <a:r>
              <a:rPr lang="zh-CN" altLang="en-US" sz="2000" b="1">
                <a:latin typeface="Times New Roman" panose="02020603050405020304" pitchFamily="18" charset="0"/>
                <a:ea typeface="微软雅黑" panose="020B0503020204020204" pitchFamily="34" charset="-122"/>
              </a:rPr>
              <a:t>　　　</a:t>
            </a:r>
          </a:p>
        </p:txBody>
      </p:sp>
      <p:sp>
        <p:nvSpPr>
          <p:cNvPr id="52226" name="Text Box 3"/>
          <p:cNvSpPr/>
          <p:nvPr>
            <p:custDataLst>
              <p:tags r:id="rId2"/>
            </p:custDataLst>
          </p:nvPr>
        </p:nvSpPr>
        <p:spPr>
          <a:xfrm>
            <a:off x="5075635" y="1052513"/>
            <a:ext cx="288131" cy="447675"/>
          </a:xfrm>
          <a:prstGeom prst="rect">
            <a:avLst/>
          </a:prstGeom>
          <a:noFill/>
          <a:ln>
            <a:noFill/>
            <a:miter lim="800000"/>
          </a:ln>
        </p:spPr>
        <p:txBody>
          <a:bodyPr lIns="88886" tIns="44444" rIns="88886" bIns="44444">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spcBef>
                <a:spcPct val="50000"/>
              </a:spcBef>
            </a:pPr>
            <a:r>
              <a:rPr lang="en-US" altLang="zh-CN" sz="23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A</a:t>
            </a:r>
            <a:endParaRPr lang="en-US" altLang="zh-CN" sz="2300" b="1">
              <a:solidFill>
                <a:srgbClr val="FF0000"/>
              </a:solidFill>
              <a:latin typeface="Times New Roman" panose="02020603050405020304" pitchFamily="18" charset="0"/>
              <a:ea typeface="微软雅黑" panose="020B0503020204020204" pitchFamily="34" charset="-122"/>
            </a:endParaRPr>
          </a:p>
        </p:txBody>
      </p:sp>
      <p:sp>
        <p:nvSpPr>
          <p:cNvPr id="52227" name="Text Box 4"/>
          <p:cNvSpPr/>
          <p:nvPr>
            <p:custDataLst>
              <p:tags r:id="rId3"/>
            </p:custDataLst>
          </p:nvPr>
        </p:nvSpPr>
        <p:spPr>
          <a:xfrm>
            <a:off x="2228850" y="2840831"/>
            <a:ext cx="286941" cy="447675"/>
          </a:xfrm>
          <a:prstGeom prst="rect">
            <a:avLst/>
          </a:prstGeom>
          <a:noFill/>
          <a:ln>
            <a:noFill/>
            <a:miter lim="800000"/>
          </a:ln>
        </p:spPr>
        <p:txBody>
          <a:bodyPr lIns="88886" tIns="44444" rIns="88886" bIns="44444">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spcBef>
                <a:spcPct val="50000"/>
              </a:spcBef>
            </a:pPr>
            <a:r>
              <a:rPr lang="en-US" altLang="zh-CN" sz="23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C</a:t>
            </a:r>
            <a:endParaRPr lang="en-US" altLang="zh-CN" sz="2300" b="1">
              <a:solidFill>
                <a:srgbClr val="FF0000"/>
              </a:solidFill>
              <a:latin typeface="Times New Roman" panose="02020603050405020304" pitchFamily="18" charset="0"/>
              <a:ea typeface="微软雅黑" panose="020B0503020204020204" pitchFamily="34" charset="-122"/>
            </a:endParaRPr>
          </a:p>
        </p:txBody>
      </p:sp>
      <p:sp>
        <p:nvSpPr>
          <p:cNvPr id="52228" name="Text Box 5"/>
          <p:cNvSpPr/>
          <p:nvPr>
            <p:custDataLst>
              <p:tags r:id="rId4"/>
            </p:custDataLst>
          </p:nvPr>
        </p:nvSpPr>
        <p:spPr>
          <a:xfrm>
            <a:off x="4086225" y="4073129"/>
            <a:ext cx="504825" cy="447675"/>
          </a:xfrm>
          <a:prstGeom prst="rect">
            <a:avLst/>
          </a:prstGeom>
          <a:noFill/>
          <a:ln>
            <a:noFill/>
            <a:miter lim="800000"/>
          </a:ln>
        </p:spPr>
        <p:txBody>
          <a:bodyPr lIns="88886" tIns="44444" rIns="88886" bIns="44444">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defTabSz="684530">
              <a:spcBef>
                <a:spcPct val="50000"/>
              </a:spcBef>
            </a:pPr>
            <a:r>
              <a:rPr lang="en-US" altLang="zh-CN" sz="2300" b="1">
                <a:ln w="9525" cap="flat" cmpd="sng" algn="ctr">
                  <a:noFill/>
                  <a:prstDash val="solid"/>
                  <a:round/>
                  <a:headEnd type="none" w="med" len="med"/>
                  <a:tailEnd type="none" w="med" len="med"/>
                </a:ln>
                <a:solidFill>
                  <a:srgbClr val="FF0000"/>
                </a:solidFill>
                <a:latin typeface="Times New Roman" panose="02020603050405020304" pitchFamily="18" charset="0"/>
                <a:ea typeface="微软雅黑" panose="020B0503020204020204" pitchFamily="34" charset="-122"/>
                <a:sym typeface="Wingdings" panose="05000000000000000000"/>
              </a:rPr>
              <a:t>B</a:t>
            </a:r>
            <a:endParaRPr lang="en-US" altLang="zh-CN" sz="2300" b="1">
              <a:solidFill>
                <a:srgbClr val="FF0000"/>
              </a:solidFill>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ox(in)">
                                      <p:cBhvr>
                                        <p:cTn id="7" dur="500" fill="hold"/>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2227"/>
                                        </p:tgtEl>
                                        <p:attrNameLst>
                                          <p:attrName>style.visibility</p:attrName>
                                        </p:attrNameLst>
                                      </p:cBhvr>
                                      <p:to>
                                        <p:strVal val="visible"/>
                                      </p:to>
                                    </p:set>
                                    <p:animEffect transition="in" filter="box(in)">
                                      <p:cBhvr>
                                        <p:cTn id="12" dur="500" fill="hold"/>
                                        <p:tgtEl>
                                          <p:spTgt spid="522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2228"/>
                                        </p:tgtEl>
                                        <p:attrNameLst>
                                          <p:attrName>style.visibility</p:attrName>
                                        </p:attrNameLst>
                                      </p:cBhvr>
                                      <p:to>
                                        <p:strVal val="visible"/>
                                      </p:to>
                                    </p:set>
                                    <p:animEffect transition="in" filter="box(in)">
                                      <p:cBhvr>
                                        <p:cTn id="17" dur="500" fill="hold"/>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7" grpId="0" animBg="1"/>
      <p:bldP spid="522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ChangeArrowheads="1"/>
          </p:cNvSpPr>
          <p:nvPr>
            <p:custDataLst>
              <p:tags r:id="rId1"/>
            </p:custDataLst>
          </p:nvPr>
        </p:nvSpPr>
        <p:spPr bwMode="auto">
          <a:xfrm>
            <a:off x="1134666" y="1453753"/>
            <a:ext cx="7531894"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86" tIns="44444" rIns="88886" bIns="44444">
            <a:spAutoFit/>
          </a:bodyPr>
          <a:lstStyle/>
          <a:p>
            <a:pPr defTabSz="684530">
              <a:lnSpc>
                <a:spcPct val="120000"/>
              </a:lnSpc>
              <a:spcBef>
                <a:spcPct val="50000"/>
              </a:spcBef>
            </a:pPr>
            <a:r>
              <a:rPr lang="en-US" altLang="zh-CN" sz="3100" b="1" dirty="0">
                <a:latin typeface="Times New Roman" panose="02020603050405020304" pitchFamily="18" charset="0"/>
                <a:ea typeface="微软雅黑" panose="020B0503020204020204" pitchFamily="34" charset="-122"/>
              </a:rPr>
              <a:t>Discuss with your partners how to protect the animals around you.</a:t>
            </a:r>
          </a:p>
        </p:txBody>
      </p:sp>
      <p:sp>
        <p:nvSpPr>
          <p:cNvPr id="90115" name="矩形 1"/>
          <p:cNvSpPr>
            <a:spLocks noChangeArrowheads="1"/>
          </p:cNvSpPr>
          <p:nvPr>
            <p:custDataLst>
              <p:tags r:id="rId2"/>
            </p:custDataLst>
          </p:nvPr>
        </p:nvSpPr>
        <p:spPr bwMode="auto">
          <a:xfrm>
            <a:off x="169069" y="683419"/>
            <a:ext cx="1240631"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b="1" dirty="0">
                <a:latin typeface="Times" pitchFamily="18" charset="0"/>
                <a:ea typeface="微软雅黑" panose="020B0503020204020204" pitchFamily="34" charset="-122"/>
              </a:rPr>
              <a:t>Homework</a:t>
            </a:r>
            <a:endParaRPr lang="en-US" altLang="zh-CN" b="1" dirty="0">
              <a:latin typeface="Times" pitchFamily="18" charset="0"/>
              <a:cs typeface="Times" pitchFamily="18" charset="0"/>
            </a:endParaRPr>
          </a:p>
        </p:txBody>
      </p:sp>
      <p:pic>
        <p:nvPicPr>
          <p:cNvPr id="90116" name="New picture" hidden="1"/>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8353425" y="7772400"/>
            <a:ext cx="257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xin_261102111526281151776"/>
          <p:cNvPicPr>
            <a:picLocks noChangeAspect="1" noChangeArrowheads="1"/>
          </p:cNvPicPr>
          <p:nvPr>
            <p:custDataLst>
              <p:tags r:id="rId2"/>
            </p:custDataLst>
          </p:nvPr>
        </p:nvPicPr>
        <p:blipFill>
          <a:blip r:embed="rId11" cstate="email"/>
          <a:srcRect/>
          <a:stretch>
            <a:fillRect/>
          </a:stretch>
        </p:blipFill>
        <p:spPr bwMode="auto">
          <a:xfrm>
            <a:off x="2119313" y="914401"/>
            <a:ext cx="2441972" cy="183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AWOL4"/>
          <p:cNvPicPr>
            <a:picLocks noChangeAspect="1" noChangeArrowheads="1"/>
          </p:cNvPicPr>
          <p:nvPr>
            <p:custDataLst>
              <p:tags r:id="rId3"/>
            </p:custDataLst>
          </p:nvPr>
        </p:nvPicPr>
        <p:blipFill>
          <a:blip r:embed="rId12" cstate="email"/>
          <a:srcRect/>
          <a:stretch>
            <a:fillRect/>
          </a:stretch>
        </p:blipFill>
        <p:spPr bwMode="auto">
          <a:xfrm>
            <a:off x="5014913" y="912019"/>
            <a:ext cx="2428875" cy="182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8"/>
          <p:cNvPicPr>
            <a:picLocks noChangeAspect="1" noChangeArrowheads="1"/>
          </p:cNvPicPr>
          <p:nvPr>
            <p:custDataLst>
              <p:tags r:id="rId4"/>
            </p:custDataLst>
          </p:nvPr>
        </p:nvPicPr>
        <p:blipFill>
          <a:blip r:embed="rId13" cstate="email"/>
          <a:srcRect/>
          <a:stretch>
            <a:fillRect/>
          </a:stretch>
        </p:blipFill>
        <p:spPr bwMode="auto">
          <a:xfrm>
            <a:off x="2106216" y="3182541"/>
            <a:ext cx="2459831" cy="193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6325" name="Object 5"/>
          <p:cNvGraphicFramePr>
            <a:graphicFrameLocks noChangeAspect="1"/>
          </p:cNvGraphicFramePr>
          <p:nvPr>
            <p:custDataLst>
              <p:tags r:id="rId5"/>
            </p:custDataLst>
          </p:nvPr>
        </p:nvGraphicFramePr>
        <p:xfrm>
          <a:off x="5020866" y="3163491"/>
          <a:ext cx="2441972" cy="1831181"/>
        </p:xfrm>
        <a:graphic>
          <a:graphicData uri="http://schemas.openxmlformats.org/presentationml/2006/ole">
            <mc:AlternateContent xmlns:mc="http://schemas.openxmlformats.org/markup-compatibility/2006">
              <mc:Choice xmlns:v="urn:schemas-microsoft-com:vml" Requires="v">
                <p:oleObj spid="_x0000_s56335" r:id="rId14" imgW="1333500" imgH="1000125" progId="MSPhotoEd.3">
                  <p:embed/>
                </p:oleObj>
              </mc:Choice>
              <mc:Fallback>
                <p:oleObj r:id="rId14" imgW="1333500" imgH="1000125" progId="MSPhotoEd.3">
                  <p:embed/>
                  <p:pic>
                    <p:nvPicPr>
                      <p:cNvPr id="0"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20866" y="3163491"/>
                        <a:ext cx="2441972" cy="183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6326" name="Rectangle 6"/>
          <p:cNvSpPr>
            <a:spLocks noChangeArrowheads="1"/>
          </p:cNvSpPr>
          <p:nvPr>
            <p:custDataLst>
              <p:tags r:id="rId6"/>
            </p:custDataLst>
          </p:nvPr>
        </p:nvSpPr>
        <p:spPr bwMode="auto">
          <a:xfrm>
            <a:off x="2119313" y="1983581"/>
            <a:ext cx="2812256"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2400" b="1">
                <a:solidFill>
                  <a:schemeClr val="bg1"/>
                </a:solidFill>
                <a:latin typeface="Times New Roman" panose="02020603050405020304" pitchFamily="18" charset="0"/>
                <a:ea typeface="微软雅黑" panose="020B0503020204020204" pitchFamily="34" charset="-122"/>
              </a:rPr>
              <a:t>red-crowned </a:t>
            </a:r>
          </a:p>
          <a:p>
            <a:r>
              <a:rPr lang="en-US" altLang="zh-CN" sz="2400" b="1">
                <a:solidFill>
                  <a:schemeClr val="bg1"/>
                </a:solidFill>
                <a:latin typeface="Times New Roman" panose="02020603050405020304" pitchFamily="18" charset="0"/>
                <a:ea typeface="微软雅黑" panose="020B0503020204020204" pitchFamily="34" charset="-122"/>
              </a:rPr>
              <a:t>crane </a:t>
            </a:r>
          </a:p>
          <a:p>
            <a:endParaRPr lang="en-US" altLang="zh-CN" sz="2400" b="1">
              <a:solidFill>
                <a:schemeClr val="bg1"/>
              </a:solidFill>
              <a:latin typeface="Times New Roman" panose="02020603050405020304" pitchFamily="18" charset="0"/>
              <a:ea typeface="微软雅黑" panose="020B0503020204020204" pitchFamily="34" charset="-122"/>
            </a:endParaRPr>
          </a:p>
        </p:txBody>
      </p:sp>
      <p:sp>
        <p:nvSpPr>
          <p:cNvPr id="56327" name="Rectangle 7"/>
          <p:cNvSpPr>
            <a:spLocks noChangeArrowheads="1"/>
          </p:cNvSpPr>
          <p:nvPr>
            <p:custDataLst>
              <p:tags r:id="rId7"/>
            </p:custDataLst>
          </p:nvPr>
        </p:nvSpPr>
        <p:spPr bwMode="auto">
          <a:xfrm>
            <a:off x="5020867" y="2295525"/>
            <a:ext cx="194548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2400" b="1">
                <a:solidFill>
                  <a:schemeClr val="bg1"/>
                </a:solidFill>
                <a:latin typeface="Times New Roman" panose="02020603050405020304" pitchFamily="18" charset="0"/>
                <a:ea typeface="微软雅黑" panose="020B0503020204020204" pitchFamily="34" charset="-122"/>
              </a:rPr>
              <a:t>milu deer</a:t>
            </a:r>
          </a:p>
        </p:txBody>
      </p:sp>
      <p:sp>
        <p:nvSpPr>
          <p:cNvPr id="56328" name="Rectangle 8"/>
          <p:cNvSpPr>
            <a:spLocks noChangeArrowheads="1"/>
          </p:cNvSpPr>
          <p:nvPr>
            <p:custDataLst>
              <p:tags r:id="rId8"/>
            </p:custDataLst>
          </p:nvPr>
        </p:nvSpPr>
        <p:spPr bwMode="auto">
          <a:xfrm>
            <a:off x="2366962" y="4636294"/>
            <a:ext cx="10048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2400" b="1">
                <a:solidFill>
                  <a:schemeClr val="bg1"/>
                </a:solidFill>
                <a:latin typeface="Times New Roman" panose="02020603050405020304" pitchFamily="18" charset="0"/>
                <a:ea typeface="微软雅黑" panose="020B0503020204020204" pitchFamily="34" charset="-122"/>
              </a:rPr>
              <a:t>whale</a:t>
            </a:r>
          </a:p>
        </p:txBody>
      </p:sp>
      <p:sp>
        <p:nvSpPr>
          <p:cNvPr id="56329" name="Rectangle 9"/>
          <p:cNvSpPr>
            <a:spLocks noChangeArrowheads="1"/>
          </p:cNvSpPr>
          <p:nvPr>
            <p:custDataLst>
              <p:tags r:id="rId9"/>
            </p:custDataLst>
          </p:nvPr>
        </p:nvSpPr>
        <p:spPr bwMode="auto">
          <a:xfrm>
            <a:off x="5145881" y="4568429"/>
            <a:ext cx="2705100" cy="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2400" b="1">
                <a:solidFill>
                  <a:schemeClr val="bg1"/>
                </a:solidFill>
                <a:latin typeface="Times New Roman" panose="02020603050405020304" pitchFamily="18" charset="0"/>
                <a:ea typeface="微软雅黑" panose="020B0503020204020204" pitchFamily="34" charset="-122"/>
              </a:rPr>
              <a:t>golden Monkey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fill="hold"/>
                                        <p:tgtEl>
                                          <p:spTgt spid="56322"/>
                                        </p:tgtEl>
                                      </p:cBhvr>
                                    </p:animEffect>
                                    <p:anim calcmode="lin" valueType="num">
                                      <p:cBhvr>
                                        <p:cTn id="8" dur="2000" fill="hold"/>
                                        <p:tgtEl>
                                          <p:spTgt spid="56322"/>
                                        </p:tgtEl>
                                        <p:attrNameLst>
                                          <p:attrName>style.rotation</p:attrName>
                                        </p:attrNameLst>
                                      </p:cBhvr>
                                      <p:tavLst>
                                        <p:tav tm="0">
                                          <p:val>
                                            <p:fltVal val="720"/>
                                          </p:val>
                                        </p:tav>
                                        <p:tav tm="100000">
                                          <p:val>
                                            <p:fltVal val="0"/>
                                          </p:val>
                                        </p:tav>
                                      </p:tavLst>
                                    </p:anim>
                                    <p:anim calcmode="lin" valueType="num">
                                      <p:cBhvr>
                                        <p:cTn id="9" dur="2000" fill="hold"/>
                                        <p:tgtEl>
                                          <p:spTgt spid="56322"/>
                                        </p:tgtEl>
                                        <p:attrNameLst>
                                          <p:attrName>ppt_h</p:attrName>
                                        </p:attrNameLst>
                                      </p:cBhvr>
                                      <p:tavLst>
                                        <p:tav tm="0">
                                          <p:val>
                                            <p:fltVal val="0"/>
                                          </p:val>
                                        </p:tav>
                                        <p:tav tm="100000">
                                          <p:val>
                                            <p:strVal val="#ppt_h"/>
                                          </p:val>
                                        </p:tav>
                                      </p:tavLst>
                                    </p:anim>
                                    <p:anim calcmode="lin" valueType="num">
                                      <p:cBhvr>
                                        <p:cTn id="10" dur="2000" fill="hold"/>
                                        <p:tgtEl>
                                          <p:spTgt spid="5632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5" presetClass="entr" presetSubtype="0" fill="hold" nodeType="afterEffect">
                                  <p:stCondLst>
                                    <p:cond delay="0"/>
                                  </p:stCondLst>
                                  <p:childTnLst>
                                    <p:set>
                                      <p:cBhvr>
                                        <p:cTn id="13" dur="1" fill="hold">
                                          <p:stCondLst>
                                            <p:cond delay="0"/>
                                          </p:stCondLst>
                                        </p:cTn>
                                        <p:tgtEl>
                                          <p:spTgt spid="56323"/>
                                        </p:tgtEl>
                                        <p:attrNameLst>
                                          <p:attrName>style.visibility</p:attrName>
                                        </p:attrNameLst>
                                      </p:cBhvr>
                                      <p:to>
                                        <p:strVal val="visible"/>
                                      </p:to>
                                    </p:set>
                                    <p:anim calcmode="lin" valueType="num">
                                      <p:cBhvr>
                                        <p:cTn id="14" dur="2000" fill="hold"/>
                                        <p:tgtEl>
                                          <p:spTgt spid="56323"/>
                                        </p:tgtEl>
                                        <p:attrNameLst>
                                          <p:attrName>ppt_w</p:attrName>
                                        </p:attrNameLst>
                                      </p:cBhvr>
                                      <p:tavLst>
                                        <p:tav tm="0">
                                          <p:val>
                                            <p:fltVal val="0"/>
                                          </p:val>
                                        </p:tav>
                                        <p:tav tm="100000">
                                          <p:val>
                                            <p:strVal val="#ppt_w"/>
                                          </p:val>
                                        </p:tav>
                                      </p:tavLst>
                                    </p:anim>
                                    <p:anim calcmode="lin" valueType="num">
                                      <p:cBhvr>
                                        <p:cTn id="15" dur="2000" fill="hold"/>
                                        <p:tgtEl>
                                          <p:spTgt spid="56323"/>
                                        </p:tgtEl>
                                        <p:attrNameLst>
                                          <p:attrName>ppt_h</p:attrName>
                                        </p:attrNameLst>
                                      </p:cBhvr>
                                      <p:tavLst>
                                        <p:tav tm="0">
                                          <p:val>
                                            <p:fltVal val="0"/>
                                          </p:val>
                                        </p:tav>
                                        <p:tav tm="100000">
                                          <p:val>
                                            <p:strVal val="#ppt_h"/>
                                          </p:val>
                                        </p:tav>
                                      </p:tavLst>
                                    </p:anim>
                                    <p:anim calcmode="lin" valueType="num">
                                      <p:cBhvr>
                                        <p:cTn id="16" dur="2000" fill="hold"/>
                                        <p:tgtEl>
                                          <p:spTgt spid="56323"/>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56323"/>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4000"/>
                            </p:stCondLst>
                            <p:childTnLst>
                              <p:par>
                                <p:cTn id="19" presetID="25" presetClass="entr" presetSubtype="0" fill="hold" nodeType="afterEffect">
                                  <p:stCondLst>
                                    <p:cond delay="0"/>
                                  </p:stCondLst>
                                  <p:childTnLst>
                                    <p:set>
                                      <p:cBhvr>
                                        <p:cTn id="20" dur="1" fill="hold">
                                          <p:stCondLst>
                                            <p:cond delay="0"/>
                                          </p:stCondLst>
                                        </p:cTn>
                                        <p:tgtEl>
                                          <p:spTgt spid="56324"/>
                                        </p:tgtEl>
                                        <p:attrNameLst>
                                          <p:attrName>style.visibility</p:attrName>
                                        </p:attrNameLst>
                                      </p:cBhvr>
                                      <p:to>
                                        <p:strVal val="visible"/>
                                      </p:to>
                                    </p:set>
                                    <p:anim calcmode="lin" valueType="num">
                                      <p:cBhvr>
                                        <p:cTn id="21" dur="1000" decel="50000" fill="hold">
                                          <p:stCondLst>
                                            <p:cond delay="0"/>
                                          </p:stCondLst>
                                        </p:cTn>
                                        <p:tgtEl>
                                          <p:spTgt spid="56324"/>
                                        </p:tgtEl>
                                        <p:attrNameLst>
                                          <p:attrName>style.rotation</p:attrName>
                                        </p:attrNameLst>
                                      </p:cBhvr>
                                      <p:tavLst>
                                        <p:tav tm="0">
                                          <p:val>
                                            <p:fltVal val="-90"/>
                                          </p:val>
                                        </p:tav>
                                        <p:tav tm="100000">
                                          <p:val>
                                            <p:fltVal val="0"/>
                                          </p:val>
                                        </p:tav>
                                      </p:tavLst>
                                    </p:anim>
                                    <p:anim calcmode="lin" valueType="num">
                                      <p:cBhvr>
                                        <p:cTn id="22" dur="1000" decel="50000" fill="hold">
                                          <p:stCondLst>
                                            <p:cond delay="0"/>
                                          </p:stCondLst>
                                        </p:cTn>
                                        <p:tgtEl>
                                          <p:spTgt spid="56324"/>
                                        </p:tgtEl>
                                        <p:attrNameLst>
                                          <p:attrName>ppt_w</p:attrName>
                                        </p:attrNameLst>
                                      </p:cBhvr>
                                      <p:tavLst>
                                        <p:tav tm="0">
                                          <p:val>
                                            <p:strVal val="#ppt_w"/>
                                          </p:val>
                                        </p:tav>
                                        <p:tav tm="100000">
                                          <p:val>
                                            <p:strVal val="#ppt_w*.05"/>
                                          </p:val>
                                        </p:tav>
                                      </p:tavLst>
                                    </p:anim>
                                    <p:anim calcmode="lin" valueType="num">
                                      <p:cBhvr>
                                        <p:cTn id="23" dur="1000" accel="50000" fill="hold">
                                          <p:stCondLst>
                                            <p:cond delay="1000"/>
                                          </p:stCondLst>
                                        </p:cTn>
                                        <p:tgtEl>
                                          <p:spTgt spid="56324"/>
                                        </p:tgtEl>
                                        <p:attrNameLst>
                                          <p:attrName>ppt_w</p:attrName>
                                        </p:attrNameLst>
                                      </p:cBhvr>
                                      <p:tavLst>
                                        <p:tav tm="0">
                                          <p:val>
                                            <p:strVal val="#ppt_w*.05"/>
                                          </p:val>
                                        </p:tav>
                                        <p:tav tm="100000">
                                          <p:val>
                                            <p:strVal val="#ppt_w"/>
                                          </p:val>
                                        </p:tav>
                                      </p:tavLst>
                                    </p:anim>
                                    <p:anim calcmode="lin" valueType="num">
                                      <p:cBhvr>
                                        <p:cTn id="24" dur="2000" fill="hold"/>
                                        <p:tgtEl>
                                          <p:spTgt spid="56324"/>
                                        </p:tgtEl>
                                        <p:attrNameLst>
                                          <p:attrName>ppt_h</p:attrName>
                                        </p:attrNameLst>
                                      </p:cBhvr>
                                      <p:tavLst>
                                        <p:tav tm="0">
                                          <p:val>
                                            <p:strVal val="#ppt_h"/>
                                          </p:val>
                                        </p:tav>
                                        <p:tav tm="100000">
                                          <p:val>
                                            <p:strVal val="#ppt_h"/>
                                          </p:val>
                                        </p:tav>
                                      </p:tavLst>
                                    </p:anim>
                                    <p:anim calcmode="lin" valueType="num">
                                      <p:cBhvr>
                                        <p:cTn id="25" dur="1000" decel="50000" fill="hold">
                                          <p:stCondLst>
                                            <p:cond delay="0"/>
                                          </p:stCondLst>
                                        </p:cTn>
                                        <p:tgtEl>
                                          <p:spTgt spid="56324"/>
                                        </p:tgtEl>
                                        <p:attrNameLst>
                                          <p:attrName>ppt_x</p:attrName>
                                        </p:attrNameLst>
                                      </p:cBhvr>
                                      <p:tavLst>
                                        <p:tav tm="0">
                                          <p:val>
                                            <p:strVal val="#ppt_x+.4"/>
                                          </p:val>
                                        </p:tav>
                                        <p:tav tm="100000">
                                          <p:val>
                                            <p:strVal val="#ppt_x"/>
                                          </p:val>
                                        </p:tav>
                                      </p:tavLst>
                                    </p:anim>
                                    <p:anim calcmode="lin" valueType="num">
                                      <p:cBhvr>
                                        <p:cTn id="26" dur="1000" decel="50000" fill="hold">
                                          <p:stCondLst>
                                            <p:cond delay="0"/>
                                          </p:stCondLst>
                                        </p:cTn>
                                        <p:tgtEl>
                                          <p:spTgt spid="56324"/>
                                        </p:tgtEl>
                                        <p:attrNameLst>
                                          <p:attrName>ppt_y</p:attrName>
                                        </p:attrNameLst>
                                      </p:cBhvr>
                                      <p:tavLst>
                                        <p:tav tm="0">
                                          <p:val>
                                            <p:strVal val="#ppt_y-.2"/>
                                          </p:val>
                                        </p:tav>
                                        <p:tav tm="100000">
                                          <p:val>
                                            <p:strVal val="#ppt_y+.1"/>
                                          </p:val>
                                        </p:tav>
                                      </p:tavLst>
                                    </p:anim>
                                    <p:anim calcmode="lin" valueType="num">
                                      <p:cBhvr>
                                        <p:cTn id="27" dur="1000" accel="50000" fill="hold">
                                          <p:stCondLst>
                                            <p:cond delay="1000"/>
                                          </p:stCondLst>
                                        </p:cTn>
                                        <p:tgtEl>
                                          <p:spTgt spid="56324"/>
                                        </p:tgtEl>
                                        <p:attrNameLst>
                                          <p:attrName>ppt_y</p:attrName>
                                        </p:attrNameLst>
                                      </p:cBhvr>
                                      <p:tavLst>
                                        <p:tav tm="0">
                                          <p:val>
                                            <p:strVal val="#ppt_y+.1"/>
                                          </p:val>
                                        </p:tav>
                                        <p:tav tm="100000">
                                          <p:val>
                                            <p:strVal val="#ppt_y"/>
                                          </p:val>
                                        </p:tav>
                                      </p:tavLst>
                                    </p:anim>
                                    <p:animEffect transition="in" filter="fade">
                                      <p:cBhvr>
                                        <p:cTn id="28" dur="2000" decel="50000" fill="hold">
                                          <p:stCondLst>
                                            <p:cond delay="0"/>
                                          </p:stCondLst>
                                        </p:cTn>
                                        <p:tgtEl>
                                          <p:spTgt spid="56324"/>
                                        </p:tgtEl>
                                      </p:cBhvr>
                                    </p:animEffect>
                                  </p:childTnLst>
                                </p:cTn>
                              </p:par>
                            </p:childTnLst>
                          </p:cTn>
                        </p:par>
                        <p:par>
                          <p:cTn id="29" fill="hold">
                            <p:stCondLst>
                              <p:cond delay="6000"/>
                            </p:stCondLst>
                            <p:childTnLst>
                              <p:par>
                                <p:cTn id="30" presetID="52" presetClass="entr" presetSubtype="0" fill="hold" nodeType="afterEffect">
                                  <p:stCondLst>
                                    <p:cond delay="0"/>
                                  </p:stCondLst>
                                  <p:childTnLst>
                                    <p:set>
                                      <p:cBhvr>
                                        <p:cTn id="31" dur="1" fill="hold">
                                          <p:stCondLst>
                                            <p:cond delay="0"/>
                                          </p:stCondLst>
                                        </p:cTn>
                                        <p:tgtEl>
                                          <p:spTgt spid="56325"/>
                                        </p:tgtEl>
                                        <p:attrNameLst>
                                          <p:attrName>style.visibility</p:attrName>
                                        </p:attrNameLst>
                                      </p:cBhvr>
                                      <p:to>
                                        <p:strVal val="visible"/>
                                      </p:to>
                                    </p:set>
                                    <p:animScale>
                                      <p:cBhvr>
                                        <p:cTn id="32" dur="2000" decel="50000" fill="hold">
                                          <p:stCondLst>
                                            <p:cond delay="0"/>
                                          </p:stCondLst>
                                        </p:cTn>
                                        <p:tgtEl>
                                          <p:spTgt spid="56325"/>
                                        </p:tgtEl>
                                      </p:cBhvr>
                                      <p:from x="250000" y="250000"/>
                                      <p:to x="100000" y="100000"/>
                                    </p:animScale>
                                    <p:animMotion origin="layout" path="M -0.46736 0.92887 C -0.37517 0.88508 -0.02552 0.75279 0.0908 0.66613 C 0.20747 0.57948 0.21649 0.50394 0.23177 0.40825 C 0.24705 0.31256 0.22118 0.15964 0.18264 0.09152 C 0.1441 0.02341 0.03802 0 0 0">
                                      <p:cBhvr>
                                        <p:cTn id="33" dur="2000" decel="50000" fill="hold">
                                          <p:stCondLst>
                                            <p:cond delay="0"/>
                                          </p:stCondLst>
                                        </p:cTn>
                                        <p:tgtEl>
                                          <p:spTgt spid="56325"/>
                                        </p:tgtEl>
                                        <p:attrNameLst>
                                          <p:attrName>ppt_x</p:attrName>
                                          <p:attrName>ppt_y</p:attrName>
                                        </p:attrNameLst>
                                      </p:cBhvr>
                                    </p:animMotion>
                                    <p:animEffect transition="in" filter="fade">
                                      <p:cBhvr>
                                        <p:cTn id="34" dur="2000" fill="hold"/>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baixiong1"/>
          <p:cNvPicPr>
            <a:picLocks noChangeAspect="1" noChangeArrowheads="1"/>
          </p:cNvPicPr>
          <p:nvPr>
            <p:custDataLst>
              <p:tags r:id="rId1"/>
            </p:custDataLst>
          </p:nvPr>
        </p:nvPicPr>
        <p:blipFill>
          <a:blip r:embed="rId10" cstate="email"/>
          <a:srcRect/>
          <a:stretch>
            <a:fillRect/>
          </a:stretch>
        </p:blipFill>
        <p:spPr bwMode="auto">
          <a:xfrm>
            <a:off x="5466160" y="672704"/>
            <a:ext cx="2370534" cy="178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descr="2004102612821785"/>
          <p:cNvPicPr>
            <a:picLocks noChangeAspect="1" noChangeArrowheads="1"/>
          </p:cNvPicPr>
          <p:nvPr>
            <p:custDataLst>
              <p:tags r:id="rId2"/>
            </p:custDataLst>
          </p:nvPr>
        </p:nvPicPr>
        <p:blipFill>
          <a:blip r:embed="rId11" cstate="email"/>
          <a:srcRect/>
          <a:stretch>
            <a:fillRect/>
          </a:stretch>
        </p:blipFill>
        <p:spPr bwMode="auto">
          <a:xfrm>
            <a:off x="2097881" y="707232"/>
            <a:ext cx="2215754" cy="171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4"/>
          <p:cNvSpPr/>
          <p:nvPr>
            <p:custDataLst>
              <p:tags r:id="rId3"/>
            </p:custDataLst>
          </p:nvPr>
        </p:nvSpPr>
        <p:spPr>
          <a:xfrm>
            <a:off x="2068116" y="1981200"/>
            <a:ext cx="1250156" cy="438150"/>
          </a:xfrm>
          <a:prstGeom prst="rect">
            <a:avLst/>
          </a:prstGeom>
          <a:noFill/>
          <a:ln>
            <a:noFill/>
            <a:miter lim="800000"/>
          </a:ln>
        </p:spPr>
        <p:txBody>
          <a:bodyPr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b="1">
                <a:ln w="9525" cap="flat" cmpd="sng" algn="ctr">
                  <a:noFill/>
                  <a:prstDash val="solid"/>
                  <a:round/>
                  <a:headEnd type="none" w="med" len="med"/>
                  <a:tailEnd type="none" w="med" len="med"/>
                </a:ln>
                <a:solidFill>
                  <a:srgbClr val="FFFFFF"/>
                </a:solidFill>
                <a:latin typeface="Times New Roman" panose="02020603050405020304" pitchFamily="18" charset="0"/>
                <a:ea typeface="微软雅黑" panose="020B0503020204020204" pitchFamily="34" charset="-122"/>
                <a:sym typeface="Wingdings" panose="05000000000000000000"/>
              </a:rPr>
              <a:t>dolphin </a:t>
            </a:r>
            <a:endParaRPr lang="en-US" altLang="zh-CN" sz="2400" b="1">
              <a:solidFill>
                <a:schemeClr val="bg1"/>
              </a:solidFill>
              <a:latin typeface="Times New Roman" panose="02020603050405020304" pitchFamily="18" charset="0"/>
              <a:ea typeface="微软雅黑" panose="020B0503020204020204" pitchFamily="34" charset="-122"/>
            </a:endParaRPr>
          </a:p>
        </p:txBody>
      </p:sp>
      <p:sp>
        <p:nvSpPr>
          <p:cNvPr id="20484" name="Rectangle 5"/>
          <p:cNvSpPr/>
          <p:nvPr>
            <p:custDataLst>
              <p:tags r:id="rId4"/>
            </p:custDataLst>
          </p:nvPr>
        </p:nvSpPr>
        <p:spPr>
          <a:xfrm>
            <a:off x="5389960" y="2024063"/>
            <a:ext cx="3359944" cy="436960"/>
          </a:xfrm>
          <a:prstGeom prst="rect">
            <a:avLst/>
          </a:prstGeom>
          <a:noFill/>
          <a:ln>
            <a:noFill/>
            <a:miter lim="800000"/>
          </a:ln>
        </p:spPr>
        <p:txBody>
          <a:bodyPr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b="1">
                <a:ln w="9525" cap="flat" cmpd="sng" algn="ctr">
                  <a:noFill/>
                  <a:prstDash val="solid"/>
                  <a:round/>
                  <a:headEnd type="none" w="med" len="med"/>
                  <a:tailEnd type="none" w="med" len="med"/>
                </a:ln>
                <a:solidFill>
                  <a:srgbClr val="FFFFFF"/>
                </a:solidFill>
                <a:latin typeface="Times New Roman" panose="02020603050405020304" pitchFamily="18" charset="0"/>
                <a:ea typeface="微软雅黑" panose="020B0503020204020204" pitchFamily="34" charset="-122"/>
                <a:sym typeface="Wingdings" panose="05000000000000000000"/>
              </a:rPr>
              <a:t>Polar  bear</a:t>
            </a:r>
            <a:endParaRPr lang="en-US" altLang="zh-CN" sz="2400" b="1">
              <a:solidFill>
                <a:schemeClr val="bg1"/>
              </a:solidFill>
              <a:latin typeface="Times New Roman" panose="02020603050405020304" pitchFamily="18" charset="0"/>
              <a:ea typeface="微软雅黑" panose="020B0503020204020204" pitchFamily="34" charset="-122"/>
            </a:endParaRPr>
          </a:p>
        </p:txBody>
      </p:sp>
      <p:pic>
        <p:nvPicPr>
          <p:cNvPr id="57350" name="Picture 6" descr="http://www.guanniao.com/bbs/dispbbs.asp?boardID=6&amp;ID=10342&amp;page=1"/>
          <p:cNvPicPr>
            <a:picLocks noChangeAspect="1" noChangeArrowheads="1"/>
          </p:cNvPicPr>
          <p:nvPr>
            <p:custDataLst>
              <p:tags r:id="rId5"/>
            </p:custDataLst>
          </p:nvPr>
        </p:nvPicPr>
        <p:blipFill>
          <a:blip r:embed="rId12"/>
          <a:srcRect/>
          <a:stretch>
            <a:fillRect/>
          </a:stretch>
        </p:blipFill>
        <p:spPr bwMode="auto">
          <a:xfrm>
            <a:off x="2068116" y="3243263"/>
            <a:ext cx="2599134" cy="162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7"/>
          <p:cNvSpPr/>
          <p:nvPr>
            <p:custDataLst>
              <p:tags r:id="rId6"/>
            </p:custDataLst>
          </p:nvPr>
        </p:nvSpPr>
        <p:spPr>
          <a:xfrm>
            <a:off x="2106217" y="4429125"/>
            <a:ext cx="2755106" cy="529829"/>
          </a:xfrm>
          <a:prstGeom prst="rect">
            <a:avLst/>
          </a:prstGeom>
          <a:noFill/>
          <a:ln>
            <a:noFill/>
            <a:miter lim="800000"/>
          </a:ln>
        </p:spPr>
        <p:txBody>
          <a:bodyPr lIns="68580" tIns="34290" rIns="68580" bIns="34290">
            <a:spAutoFit/>
          </a:bodyPr>
          <a:lstStyle/>
          <a:p>
            <a:pPr>
              <a:spcBef>
                <a:spcPct val="50000"/>
              </a:spcBef>
            </a:pPr>
            <a:r>
              <a:rPr lang="en-US" altLang="zh-CN" sz="3000" b="1" i="1">
                <a:solidFill>
                  <a:schemeClr val="bg1"/>
                </a:solidFill>
                <a:latin typeface="Times New Roman" panose="02020603050405020304" pitchFamily="18" charset="0"/>
                <a:ea typeface="微软雅黑" panose="020B0503020204020204" pitchFamily="34" charset="-122"/>
              </a:rPr>
              <a:t>bald ibis</a:t>
            </a:r>
            <a:r>
              <a:rPr lang="zh-CN" altLang="en-US" sz="3000" b="1" i="1">
                <a:solidFill>
                  <a:schemeClr val="bg1"/>
                </a:solidFill>
                <a:latin typeface="Times New Roman" panose="02020603050405020304" pitchFamily="18" charset="0"/>
                <a:ea typeface="微软雅黑" panose="020B0503020204020204" pitchFamily="34" charset="-122"/>
              </a:rPr>
              <a:t>秃鹮</a:t>
            </a:r>
          </a:p>
        </p:txBody>
      </p:sp>
      <p:pic>
        <p:nvPicPr>
          <p:cNvPr id="57352" name="Picture 8" descr="crocodile"/>
          <p:cNvPicPr>
            <a:picLocks noChangeAspect="1" noChangeArrowheads="1"/>
          </p:cNvPicPr>
          <p:nvPr>
            <p:custDataLst>
              <p:tags r:id="rId7"/>
            </p:custDataLst>
          </p:nvPr>
        </p:nvPicPr>
        <p:blipFill>
          <a:blip r:embed="rId13" cstate="email"/>
          <a:srcRect/>
          <a:stretch>
            <a:fillRect/>
          </a:stretch>
        </p:blipFill>
        <p:spPr bwMode="auto">
          <a:xfrm>
            <a:off x="5343525" y="3126582"/>
            <a:ext cx="2619375" cy="178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9"/>
          <p:cNvSpPr/>
          <p:nvPr>
            <p:custDataLst>
              <p:tags r:id="rId8"/>
            </p:custDataLst>
          </p:nvPr>
        </p:nvSpPr>
        <p:spPr>
          <a:xfrm>
            <a:off x="5389960" y="4424363"/>
            <a:ext cx="2097881" cy="531019"/>
          </a:xfrm>
          <a:prstGeom prst="rect">
            <a:avLst/>
          </a:prstGeom>
          <a:noFill/>
          <a:ln>
            <a:noFill/>
            <a:miter lim="800000"/>
          </a:ln>
        </p:spPr>
        <p:txBody>
          <a:bodyPr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3000" b="1" i="1">
                <a:ln w="9525" cap="flat" cmpd="sng" algn="ctr">
                  <a:noFill/>
                  <a:prstDash val="solid"/>
                  <a:round/>
                  <a:headEnd type="none" w="med" len="med"/>
                  <a:tailEnd type="none" w="med" len="med"/>
                </a:ln>
                <a:solidFill>
                  <a:srgbClr val="FFFFFF"/>
                </a:solidFill>
                <a:latin typeface="Times New Roman" panose="02020603050405020304" pitchFamily="18" charset="0"/>
                <a:ea typeface="微软雅黑" panose="020B0503020204020204" pitchFamily="34" charset="-122"/>
                <a:sym typeface="Wingdings" panose="05000000000000000000"/>
              </a:rPr>
              <a:t>Crocodile</a:t>
            </a:r>
            <a:endParaRPr lang="en-US" altLang="zh-CN" sz="3000" b="1" i="1">
              <a:solidFill>
                <a:schemeClr val="bg1"/>
              </a:solidFill>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fade">
                                      <p:cBhvr>
                                        <p:cTn id="7" dur="2000" fill="hold"/>
                                        <p:tgtEl>
                                          <p:spTgt spid="57347"/>
                                        </p:tgtEl>
                                      </p:cBhvr>
                                    </p:animEffect>
                                    <p:anim calcmode="lin" valueType="num">
                                      <p:cBhvr>
                                        <p:cTn id="8" dur="2000" fill="hold"/>
                                        <p:tgtEl>
                                          <p:spTgt spid="57347"/>
                                        </p:tgtEl>
                                        <p:attrNameLst>
                                          <p:attrName>style.rotation</p:attrName>
                                        </p:attrNameLst>
                                      </p:cBhvr>
                                      <p:tavLst>
                                        <p:tav tm="0">
                                          <p:val>
                                            <p:fltVal val="720"/>
                                          </p:val>
                                        </p:tav>
                                        <p:tav tm="100000">
                                          <p:val>
                                            <p:fltVal val="0"/>
                                          </p:val>
                                        </p:tav>
                                      </p:tavLst>
                                    </p:anim>
                                    <p:anim calcmode="lin" valueType="num">
                                      <p:cBhvr>
                                        <p:cTn id="9" dur="2000" fill="hold"/>
                                        <p:tgtEl>
                                          <p:spTgt spid="57347"/>
                                        </p:tgtEl>
                                        <p:attrNameLst>
                                          <p:attrName>ppt_h</p:attrName>
                                        </p:attrNameLst>
                                      </p:cBhvr>
                                      <p:tavLst>
                                        <p:tav tm="0">
                                          <p:val>
                                            <p:fltVal val="0"/>
                                          </p:val>
                                        </p:tav>
                                        <p:tav tm="100000">
                                          <p:val>
                                            <p:strVal val="#ppt_h"/>
                                          </p:val>
                                        </p:tav>
                                      </p:tavLst>
                                    </p:anim>
                                    <p:anim calcmode="lin" valueType="num">
                                      <p:cBhvr>
                                        <p:cTn id="10" dur="2000" fill="hold"/>
                                        <p:tgtEl>
                                          <p:spTgt spid="5734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57346"/>
                                        </p:tgtEl>
                                        <p:attrNameLst>
                                          <p:attrName>style.visibility</p:attrName>
                                        </p:attrNameLst>
                                      </p:cBhvr>
                                      <p:to>
                                        <p:strVal val="visible"/>
                                      </p:to>
                                    </p:set>
                                    <p:anim calcmode="lin" valueType="num">
                                      <p:cBhvr>
                                        <p:cTn id="19" dur="2000" fill="hold"/>
                                        <p:tgtEl>
                                          <p:spTgt spid="57346"/>
                                        </p:tgtEl>
                                        <p:attrNameLst>
                                          <p:attrName>ppt_w</p:attrName>
                                        </p:attrNameLst>
                                      </p:cBhvr>
                                      <p:tavLst>
                                        <p:tav tm="0">
                                          <p:val>
                                            <p:fltVal val="0"/>
                                          </p:val>
                                        </p:tav>
                                        <p:tav tm="100000">
                                          <p:val>
                                            <p:strVal val="#ppt_w"/>
                                          </p:val>
                                        </p:tav>
                                      </p:tavLst>
                                    </p:anim>
                                    <p:anim calcmode="lin" valueType="num">
                                      <p:cBhvr>
                                        <p:cTn id="20" dur="2000" fill="hold"/>
                                        <p:tgtEl>
                                          <p:spTgt spid="57346"/>
                                        </p:tgtEl>
                                        <p:attrNameLst>
                                          <p:attrName>ppt_h</p:attrName>
                                        </p:attrNameLst>
                                      </p:cBhvr>
                                      <p:tavLst>
                                        <p:tav tm="0">
                                          <p:val>
                                            <p:fltVal val="0"/>
                                          </p:val>
                                        </p:tav>
                                        <p:tav tm="100000">
                                          <p:val>
                                            <p:strVal val="#ppt_h"/>
                                          </p:val>
                                        </p:tav>
                                      </p:tavLst>
                                    </p:anim>
                                    <p:anim calcmode="lin" valueType="num">
                                      <p:cBhvr>
                                        <p:cTn id="21" dur="2000" fill="hold"/>
                                        <p:tgtEl>
                                          <p:spTgt spid="57346"/>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573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57350"/>
                                        </p:tgtEl>
                                        <p:attrNameLst>
                                          <p:attrName>style.visibility</p:attrName>
                                        </p:attrNameLst>
                                      </p:cBhvr>
                                      <p:to>
                                        <p:strVal val="visible"/>
                                      </p:to>
                                    </p:set>
                                    <p:anim calcmode="lin" valueType="num">
                                      <p:cBhvr>
                                        <p:cTn id="31" dur="1000" decel="50000" fill="hold">
                                          <p:stCondLst>
                                            <p:cond delay="0"/>
                                          </p:stCondLst>
                                        </p:cTn>
                                        <p:tgtEl>
                                          <p:spTgt spid="57350"/>
                                        </p:tgtEl>
                                        <p:attrNameLst>
                                          <p:attrName>style.rotation</p:attrName>
                                        </p:attrNameLst>
                                      </p:cBhvr>
                                      <p:tavLst>
                                        <p:tav tm="0">
                                          <p:val>
                                            <p:fltVal val="-90"/>
                                          </p:val>
                                        </p:tav>
                                        <p:tav tm="100000">
                                          <p:val>
                                            <p:fltVal val="0"/>
                                          </p:val>
                                        </p:tav>
                                      </p:tavLst>
                                    </p:anim>
                                    <p:anim calcmode="lin" valueType="num">
                                      <p:cBhvr>
                                        <p:cTn id="32" dur="1000" decel="50000" fill="hold">
                                          <p:stCondLst>
                                            <p:cond delay="0"/>
                                          </p:stCondLst>
                                        </p:cTn>
                                        <p:tgtEl>
                                          <p:spTgt spid="57350"/>
                                        </p:tgtEl>
                                        <p:attrNameLst>
                                          <p:attrName>ppt_w</p:attrName>
                                        </p:attrNameLst>
                                      </p:cBhvr>
                                      <p:tavLst>
                                        <p:tav tm="0">
                                          <p:val>
                                            <p:strVal val="#ppt_w"/>
                                          </p:val>
                                        </p:tav>
                                        <p:tav tm="100000">
                                          <p:val>
                                            <p:strVal val="#ppt_w*.05"/>
                                          </p:val>
                                        </p:tav>
                                      </p:tavLst>
                                    </p:anim>
                                    <p:anim calcmode="lin" valueType="num">
                                      <p:cBhvr>
                                        <p:cTn id="33" dur="1000" accel="50000" fill="hold">
                                          <p:stCondLst>
                                            <p:cond delay="1000"/>
                                          </p:stCondLst>
                                        </p:cTn>
                                        <p:tgtEl>
                                          <p:spTgt spid="57350"/>
                                        </p:tgtEl>
                                        <p:attrNameLst>
                                          <p:attrName>ppt_w</p:attrName>
                                        </p:attrNameLst>
                                      </p:cBhvr>
                                      <p:tavLst>
                                        <p:tav tm="0">
                                          <p:val>
                                            <p:strVal val="#ppt_w*.05"/>
                                          </p:val>
                                        </p:tav>
                                        <p:tav tm="100000">
                                          <p:val>
                                            <p:strVal val="#ppt_w"/>
                                          </p:val>
                                        </p:tav>
                                      </p:tavLst>
                                    </p:anim>
                                    <p:anim calcmode="lin" valueType="num">
                                      <p:cBhvr>
                                        <p:cTn id="34" dur="2000" fill="hold"/>
                                        <p:tgtEl>
                                          <p:spTgt spid="57350"/>
                                        </p:tgtEl>
                                        <p:attrNameLst>
                                          <p:attrName>ppt_h</p:attrName>
                                        </p:attrNameLst>
                                      </p:cBhvr>
                                      <p:tavLst>
                                        <p:tav tm="0">
                                          <p:val>
                                            <p:strVal val="#ppt_h"/>
                                          </p:val>
                                        </p:tav>
                                        <p:tav tm="100000">
                                          <p:val>
                                            <p:strVal val="#ppt_h"/>
                                          </p:val>
                                        </p:tav>
                                      </p:tavLst>
                                    </p:anim>
                                    <p:anim calcmode="lin" valueType="num">
                                      <p:cBhvr>
                                        <p:cTn id="35" dur="1000" decel="50000" fill="hold">
                                          <p:stCondLst>
                                            <p:cond delay="0"/>
                                          </p:stCondLst>
                                        </p:cTn>
                                        <p:tgtEl>
                                          <p:spTgt spid="57350"/>
                                        </p:tgtEl>
                                        <p:attrNameLst>
                                          <p:attrName>ppt_x</p:attrName>
                                        </p:attrNameLst>
                                      </p:cBhvr>
                                      <p:tavLst>
                                        <p:tav tm="0">
                                          <p:val>
                                            <p:strVal val="#ppt_x+.4"/>
                                          </p:val>
                                        </p:tav>
                                        <p:tav tm="100000">
                                          <p:val>
                                            <p:strVal val="#ppt_x"/>
                                          </p:val>
                                        </p:tav>
                                      </p:tavLst>
                                    </p:anim>
                                    <p:anim calcmode="lin" valueType="num">
                                      <p:cBhvr>
                                        <p:cTn id="36" dur="1000" decel="50000" fill="hold">
                                          <p:stCondLst>
                                            <p:cond delay="0"/>
                                          </p:stCondLst>
                                        </p:cTn>
                                        <p:tgtEl>
                                          <p:spTgt spid="57350"/>
                                        </p:tgtEl>
                                        <p:attrNameLst>
                                          <p:attrName>ppt_y</p:attrName>
                                        </p:attrNameLst>
                                      </p:cBhvr>
                                      <p:tavLst>
                                        <p:tav tm="0">
                                          <p:val>
                                            <p:strVal val="#ppt_y-.2"/>
                                          </p:val>
                                        </p:tav>
                                        <p:tav tm="100000">
                                          <p:val>
                                            <p:strVal val="#ppt_y+.1"/>
                                          </p:val>
                                        </p:tav>
                                      </p:tavLst>
                                    </p:anim>
                                    <p:anim calcmode="lin" valueType="num">
                                      <p:cBhvr>
                                        <p:cTn id="37" dur="1000" accel="50000" fill="hold">
                                          <p:stCondLst>
                                            <p:cond delay="1000"/>
                                          </p:stCondLst>
                                        </p:cTn>
                                        <p:tgtEl>
                                          <p:spTgt spid="57350"/>
                                        </p:tgtEl>
                                        <p:attrNameLst>
                                          <p:attrName>ppt_y</p:attrName>
                                        </p:attrNameLst>
                                      </p:cBhvr>
                                      <p:tavLst>
                                        <p:tav tm="0">
                                          <p:val>
                                            <p:strVal val="#ppt_y+.1"/>
                                          </p:val>
                                        </p:tav>
                                        <p:tav tm="100000">
                                          <p:val>
                                            <p:strVal val="#ppt_y"/>
                                          </p:val>
                                        </p:tav>
                                      </p:tavLst>
                                    </p:anim>
                                    <p:animEffect transition="in" filter="fade">
                                      <p:cBhvr>
                                        <p:cTn id="38" dur="2000" decel="50000" fill="hold">
                                          <p:stCondLst>
                                            <p:cond delay="0"/>
                                          </p:stCondLst>
                                        </p:cTn>
                                        <p:tgtEl>
                                          <p:spTgt spid="5735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8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57352"/>
                                        </p:tgtEl>
                                        <p:attrNameLst>
                                          <p:attrName>style.visibility</p:attrName>
                                        </p:attrNameLst>
                                      </p:cBhvr>
                                      <p:to>
                                        <p:strVal val="visible"/>
                                      </p:to>
                                    </p:set>
                                    <p:animScale>
                                      <p:cBhvr>
                                        <p:cTn id="47" dur="2000" decel="50000" fill="hold">
                                          <p:stCondLst>
                                            <p:cond delay="0"/>
                                          </p:stCondLst>
                                        </p:cTn>
                                        <p:tgtEl>
                                          <p:spTgt spid="57352"/>
                                        </p:tgtEl>
                                      </p:cBhvr>
                                      <p:from x="250000" y="250000"/>
                                      <p:to x="100000" y="100000"/>
                                    </p:animScale>
                                    <p:animMotion origin="layout" path="M -0.46736 0.92887 C -0.37517 0.88508 -0.02552 0.75279 0.0908 0.66613 C 0.20747 0.57948 0.21649 0.50394 0.23177 0.40825 C 0.24705 0.31256 0.22118 0.15964 0.18264 0.09152 C 0.1441 0.02341 0.03802 0 0 0">
                                      <p:cBhvr>
                                        <p:cTn id="48" dur="2000" decel="50000" fill="hold">
                                          <p:stCondLst>
                                            <p:cond delay="0"/>
                                          </p:stCondLst>
                                        </p:cTn>
                                        <p:tgtEl>
                                          <p:spTgt spid="57352"/>
                                        </p:tgtEl>
                                        <p:attrNameLst>
                                          <p:attrName>ppt_x</p:attrName>
                                          <p:attrName>ppt_y</p:attrName>
                                        </p:attrNameLst>
                                      </p:cBhvr>
                                    </p:animMotion>
                                    <p:animEffect transition="in" filter="fade">
                                      <p:cBhvr>
                                        <p:cTn id="49" dur="2000" fill="hold"/>
                                        <p:tgtEl>
                                          <p:spTgt spid="5735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0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4" grpId="0" animBg="1"/>
      <p:bldP spid="20486" grpId="0" animBg="1"/>
      <p:bldP spid="2048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giraffe"/>
          <p:cNvPicPr>
            <a:picLocks noChangeAspect="1" noChangeArrowheads="1"/>
          </p:cNvPicPr>
          <p:nvPr>
            <p:custDataLst>
              <p:tags r:id="rId1"/>
            </p:custDataLst>
          </p:nvPr>
        </p:nvPicPr>
        <p:blipFill>
          <a:blip r:embed="rId10" cstate="email"/>
          <a:srcRect/>
          <a:stretch>
            <a:fillRect/>
          </a:stretch>
        </p:blipFill>
        <p:spPr bwMode="auto">
          <a:xfrm>
            <a:off x="1729979" y="728663"/>
            <a:ext cx="2770584" cy="20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koala"/>
          <p:cNvPicPr>
            <a:picLocks noChangeAspect="1" noChangeArrowheads="1"/>
          </p:cNvPicPr>
          <p:nvPr>
            <p:custDataLst>
              <p:tags r:id="rId2"/>
            </p:custDataLst>
          </p:nvPr>
        </p:nvPicPr>
        <p:blipFill>
          <a:blip r:embed="rId11" cstate="email"/>
          <a:srcRect/>
          <a:stretch>
            <a:fillRect/>
          </a:stretch>
        </p:blipFill>
        <p:spPr bwMode="auto">
          <a:xfrm>
            <a:off x="4694635" y="729854"/>
            <a:ext cx="2786063" cy="208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banma1"/>
          <p:cNvPicPr>
            <a:picLocks noChangeAspect="1" noChangeArrowheads="1"/>
          </p:cNvPicPr>
          <p:nvPr>
            <p:custDataLst>
              <p:tags r:id="rId3"/>
            </p:custDataLst>
          </p:nvPr>
        </p:nvPicPr>
        <p:blipFill>
          <a:blip r:embed="rId12"/>
          <a:srcRect/>
          <a:stretch>
            <a:fillRect/>
          </a:stretch>
        </p:blipFill>
        <p:spPr bwMode="auto">
          <a:xfrm>
            <a:off x="1729979" y="2938462"/>
            <a:ext cx="2770584"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qie2"/>
          <p:cNvPicPr>
            <a:picLocks noChangeAspect="1" noChangeArrowheads="1"/>
          </p:cNvPicPr>
          <p:nvPr>
            <p:custDataLst>
              <p:tags r:id="rId4"/>
            </p:custDataLst>
          </p:nvPr>
        </p:nvPicPr>
        <p:blipFill>
          <a:blip r:embed="rId13"/>
          <a:srcRect/>
          <a:stretch>
            <a:fillRect/>
          </a:stretch>
        </p:blipFill>
        <p:spPr bwMode="auto">
          <a:xfrm>
            <a:off x="4718448" y="2947988"/>
            <a:ext cx="2845594" cy="210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6"/>
          <p:cNvSpPr/>
          <p:nvPr>
            <p:custDataLst>
              <p:tags r:id="rId5"/>
            </p:custDataLst>
          </p:nvPr>
        </p:nvSpPr>
        <p:spPr>
          <a:xfrm>
            <a:off x="1725216" y="2351485"/>
            <a:ext cx="1273969" cy="438150"/>
          </a:xfrm>
          <a:prstGeom prst="rect">
            <a:avLst/>
          </a:prstGeom>
          <a:noFill/>
          <a:ln>
            <a:noFill/>
            <a:miter lim="800000"/>
          </a:ln>
        </p:spPr>
        <p:txBody>
          <a:bodyPr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b="1">
                <a:ln w="9525" cap="flat" cmpd="sng" algn="ctr">
                  <a:noFill/>
                  <a:prstDash val="solid"/>
                  <a:round/>
                  <a:headEnd type="none" w="med" len="med"/>
                  <a:tailEnd type="none" w="med" len="med"/>
                </a:ln>
                <a:solidFill>
                  <a:srgbClr val="FFFFFF"/>
                </a:solidFill>
                <a:latin typeface="Times New Roman" panose="02020603050405020304" pitchFamily="18" charset="0"/>
                <a:ea typeface="微软雅黑" panose="020B0503020204020204" pitchFamily="34" charset="-122"/>
                <a:sym typeface="Wingdings" panose="05000000000000000000"/>
              </a:rPr>
              <a:t>Giraffe</a:t>
            </a:r>
            <a:endParaRPr lang="en-US" altLang="zh-CN" sz="2400" b="1">
              <a:solidFill>
                <a:schemeClr val="bg1"/>
              </a:solidFill>
              <a:latin typeface="Times New Roman" panose="02020603050405020304" pitchFamily="18" charset="0"/>
              <a:ea typeface="微软雅黑" panose="020B0503020204020204" pitchFamily="34" charset="-122"/>
            </a:endParaRPr>
          </a:p>
        </p:txBody>
      </p:sp>
      <p:sp>
        <p:nvSpPr>
          <p:cNvPr id="21510" name="Rectangle 7"/>
          <p:cNvSpPr/>
          <p:nvPr>
            <p:custDataLst>
              <p:tags r:id="rId6"/>
            </p:custDataLst>
          </p:nvPr>
        </p:nvSpPr>
        <p:spPr>
          <a:xfrm>
            <a:off x="6140053" y="2465785"/>
            <a:ext cx="1537097" cy="438150"/>
          </a:xfrm>
          <a:prstGeom prst="rect">
            <a:avLst/>
          </a:prstGeom>
          <a:noFill/>
          <a:ln>
            <a:noFill/>
            <a:miter lim="800000"/>
          </a:ln>
        </p:spPr>
        <p:txBody>
          <a:bodyPr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b="1">
                <a:ln w="9525" cap="flat" cmpd="sng" algn="ctr">
                  <a:noFill/>
                  <a:prstDash val="solid"/>
                  <a:round/>
                  <a:headEnd type="none" w="med" len="med"/>
                  <a:tailEnd type="none" w="med" len="med"/>
                </a:ln>
                <a:solidFill>
                  <a:srgbClr val="FFFFFF"/>
                </a:solidFill>
                <a:latin typeface="Times New Roman" panose="02020603050405020304" pitchFamily="18" charset="0"/>
                <a:ea typeface="微软雅黑" panose="020B0503020204020204" pitchFamily="34" charset="-122"/>
                <a:sym typeface="Wingdings" panose="05000000000000000000"/>
              </a:rPr>
              <a:t>K o a l a</a:t>
            </a:r>
            <a:endParaRPr lang="en-US" altLang="zh-CN" sz="2400" b="1">
              <a:solidFill>
                <a:schemeClr val="bg1"/>
              </a:solidFill>
              <a:latin typeface="Times New Roman" panose="02020603050405020304" pitchFamily="18" charset="0"/>
              <a:ea typeface="微软雅黑" panose="020B0503020204020204" pitchFamily="34" charset="-122"/>
            </a:endParaRPr>
          </a:p>
        </p:txBody>
      </p:sp>
      <p:sp>
        <p:nvSpPr>
          <p:cNvPr id="21511" name="Rectangle 8"/>
          <p:cNvSpPr/>
          <p:nvPr>
            <p:custDataLst>
              <p:tags r:id="rId7"/>
            </p:custDataLst>
          </p:nvPr>
        </p:nvSpPr>
        <p:spPr>
          <a:xfrm>
            <a:off x="1819275" y="4601766"/>
            <a:ext cx="1179910" cy="438150"/>
          </a:xfrm>
          <a:prstGeom prst="rect">
            <a:avLst/>
          </a:prstGeom>
          <a:noFill/>
          <a:ln>
            <a:noFill/>
            <a:miter lim="800000"/>
          </a:ln>
        </p:spPr>
        <p:txBody>
          <a:bodyPr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b="1">
                <a:ln w="9525" cap="flat" cmpd="sng" algn="ctr">
                  <a:noFill/>
                  <a:prstDash val="solid"/>
                  <a:round/>
                  <a:headEnd type="none" w="med" len="med"/>
                  <a:tailEnd type="none" w="med" len="med"/>
                </a:ln>
                <a:solidFill>
                  <a:srgbClr val="FFFFFF"/>
                </a:solidFill>
                <a:latin typeface="Times New Roman" panose="02020603050405020304" pitchFamily="18" charset="0"/>
                <a:ea typeface="微软雅黑" panose="020B0503020204020204" pitchFamily="34" charset="-122"/>
                <a:sym typeface="Wingdings" panose="05000000000000000000"/>
              </a:rPr>
              <a:t>Zebra</a:t>
            </a:r>
            <a:endParaRPr lang="en-US" altLang="zh-CN" sz="2400" b="1">
              <a:solidFill>
                <a:schemeClr val="bg1"/>
              </a:solidFill>
              <a:latin typeface="Times New Roman" panose="02020603050405020304" pitchFamily="18" charset="0"/>
              <a:ea typeface="微软雅黑" panose="020B0503020204020204" pitchFamily="34" charset="-122"/>
            </a:endParaRPr>
          </a:p>
        </p:txBody>
      </p:sp>
      <p:sp>
        <p:nvSpPr>
          <p:cNvPr id="21512" name="Rectangle 9"/>
          <p:cNvSpPr/>
          <p:nvPr>
            <p:custDataLst>
              <p:tags r:id="rId8"/>
            </p:custDataLst>
          </p:nvPr>
        </p:nvSpPr>
        <p:spPr>
          <a:xfrm>
            <a:off x="6151960" y="4622006"/>
            <a:ext cx="1614488" cy="438150"/>
          </a:xfrm>
          <a:prstGeom prst="rect">
            <a:avLst/>
          </a:prstGeom>
          <a:noFill/>
          <a:ln>
            <a:noFill/>
            <a:miter lim="800000"/>
          </a:ln>
        </p:spPr>
        <p:txBody>
          <a:bodyPr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b="1">
                <a:ln w="9525" cap="flat" cmpd="sng" algn="ctr">
                  <a:noFill/>
                  <a:prstDash val="solid"/>
                  <a:round/>
                  <a:headEnd type="none" w="med" len="med"/>
                  <a:tailEnd type="none" w="med" len="med"/>
                </a:ln>
                <a:solidFill>
                  <a:srgbClr val="FFFFFF"/>
                </a:solidFill>
                <a:latin typeface="Times New Roman" panose="02020603050405020304" pitchFamily="18" charset="0"/>
                <a:ea typeface="微软雅黑" panose="020B0503020204020204" pitchFamily="34" charset="-122"/>
                <a:sym typeface="Wingdings" panose="05000000000000000000"/>
              </a:rPr>
              <a:t>Penguin</a:t>
            </a:r>
            <a:endParaRPr lang="en-US" altLang="zh-CN" sz="2400" b="1">
              <a:solidFill>
                <a:schemeClr val="bg1"/>
              </a:solidFill>
              <a:latin typeface="Times New Roman" panose="02020603050405020304" pitchFamily="18"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2000" fill="hold"/>
                                        <p:tgtEl>
                                          <p:spTgt spid="58370"/>
                                        </p:tgtEl>
                                      </p:cBhvr>
                                    </p:animEffect>
                                    <p:anim calcmode="lin" valueType="num">
                                      <p:cBhvr>
                                        <p:cTn id="8" dur="2000" fill="hold"/>
                                        <p:tgtEl>
                                          <p:spTgt spid="58370"/>
                                        </p:tgtEl>
                                        <p:attrNameLst>
                                          <p:attrName>style.rotation</p:attrName>
                                        </p:attrNameLst>
                                      </p:cBhvr>
                                      <p:tavLst>
                                        <p:tav tm="0">
                                          <p:val>
                                            <p:fltVal val="720"/>
                                          </p:val>
                                        </p:tav>
                                        <p:tav tm="100000">
                                          <p:val>
                                            <p:fltVal val="0"/>
                                          </p:val>
                                        </p:tav>
                                      </p:tavLst>
                                    </p:anim>
                                    <p:anim calcmode="lin" valueType="num">
                                      <p:cBhvr>
                                        <p:cTn id="9" dur="2000" fill="hold"/>
                                        <p:tgtEl>
                                          <p:spTgt spid="58370"/>
                                        </p:tgtEl>
                                        <p:attrNameLst>
                                          <p:attrName>ppt_h</p:attrName>
                                        </p:attrNameLst>
                                      </p:cBhvr>
                                      <p:tavLst>
                                        <p:tav tm="0">
                                          <p:val>
                                            <p:fltVal val="0"/>
                                          </p:val>
                                        </p:tav>
                                        <p:tav tm="100000">
                                          <p:val>
                                            <p:strVal val="#ppt_h"/>
                                          </p:val>
                                        </p:tav>
                                      </p:tavLst>
                                    </p:anim>
                                    <p:anim calcmode="lin" valueType="num">
                                      <p:cBhvr>
                                        <p:cTn id="10" dur="2000" fill="hold"/>
                                        <p:tgtEl>
                                          <p:spTgt spid="5837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58371"/>
                                        </p:tgtEl>
                                        <p:attrNameLst>
                                          <p:attrName>style.visibility</p:attrName>
                                        </p:attrNameLst>
                                      </p:cBhvr>
                                      <p:to>
                                        <p:strVal val="visible"/>
                                      </p:to>
                                    </p:set>
                                    <p:anim calcmode="lin" valueType="num">
                                      <p:cBhvr>
                                        <p:cTn id="19" dur="2000" fill="hold"/>
                                        <p:tgtEl>
                                          <p:spTgt spid="58371"/>
                                        </p:tgtEl>
                                        <p:attrNameLst>
                                          <p:attrName>ppt_w</p:attrName>
                                        </p:attrNameLst>
                                      </p:cBhvr>
                                      <p:tavLst>
                                        <p:tav tm="0">
                                          <p:val>
                                            <p:fltVal val="0"/>
                                          </p:val>
                                        </p:tav>
                                        <p:tav tm="100000">
                                          <p:val>
                                            <p:strVal val="#ppt_w"/>
                                          </p:val>
                                        </p:tav>
                                      </p:tavLst>
                                    </p:anim>
                                    <p:anim calcmode="lin" valueType="num">
                                      <p:cBhvr>
                                        <p:cTn id="20" dur="2000" fill="hold"/>
                                        <p:tgtEl>
                                          <p:spTgt spid="58371"/>
                                        </p:tgtEl>
                                        <p:attrNameLst>
                                          <p:attrName>ppt_h</p:attrName>
                                        </p:attrNameLst>
                                      </p:cBhvr>
                                      <p:tavLst>
                                        <p:tav tm="0">
                                          <p:val>
                                            <p:fltVal val="0"/>
                                          </p:val>
                                        </p:tav>
                                        <p:tav tm="100000">
                                          <p:val>
                                            <p:strVal val="#ppt_h"/>
                                          </p:val>
                                        </p:tav>
                                      </p:tavLst>
                                    </p:anim>
                                    <p:anim calcmode="lin" valueType="num">
                                      <p:cBhvr>
                                        <p:cTn id="21" dur="2000" fill="hold"/>
                                        <p:tgtEl>
                                          <p:spTgt spid="58371"/>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583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58372"/>
                                        </p:tgtEl>
                                        <p:attrNameLst>
                                          <p:attrName>style.visibility</p:attrName>
                                        </p:attrNameLst>
                                      </p:cBhvr>
                                      <p:to>
                                        <p:strVal val="visible"/>
                                      </p:to>
                                    </p:set>
                                    <p:anim calcmode="lin" valueType="num">
                                      <p:cBhvr>
                                        <p:cTn id="31" dur="1000" decel="50000" fill="hold">
                                          <p:stCondLst>
                                            <p:cond delay="0"/>
                                          </p:stCondLst>
                                        </p:cTn>
                                        <p:tgtEl>
                                          <p:spTgt spid="58372"/>
                                        </p:tgtEl>
                                        <p:attrNameLst>
                                          <p:attrName>style.rotation</p:attrName>
                                        </p:attrNameLst>
                                      </p:cBhvr>
                                      <p:tavLst>
                                        <p:tav tm="0">
                                          <p:val>
                                            <p:fltVal val="-90"/>
                                          </p:val>
                                        </p:tav>
                                        <p:tav tm="100000">
                                          <p:val>
                                            <p:fltVal val="0"/>
                                          </p:val>
                                        </p:tav>
                                      </p:tavLst>
                                    </p:anim>
                                    <p:anim calcmode="lin" valueType="num">
                                      <p:cBhvr>
                                        <p:cTn id="32" dur="1000" decel="50000" fill="hold">
                                          <p:stCondLst>
                                            <p:cond delay="0"/>
                                          </p:stCondLst>
                                        </p:cTn>
                                        <p:tgtEl>
                                          <p:spTgt spid="58372"/>
                                        </p:tgtEl>
                                        <p:attrNameLst>
                                          <p:attrName>ppt_w</p:attrName>
                                        </p:attrNameLst>
                                      </p:cBhvr>
                                      <p:tavLst>
                                        <p:tav tm="0">
                                          <p:val>
                                            <p:strVal val="#ppt_w"/>
                                          </p:val>
                                        </p:tav>
                                        <p:tav tm="100000">
                                          <p:val>
                                            <p:strVal val="#ppt_w*.05"/>
                                          </p:val>
                                        </p:tav>
                                      </p:tavLst>
                                    </p:anim>
                                    <p:anim calcmode="lin" valueType="num">
                                      <p:cBhvr>
                                        <p:cTn id="33" dur="1000" accel="50000" fill="hold">
                                          <p:stCondLst>
                                            <p:cond delay="1000"/>
                                          </p:stCondLst>
                                        </p:cTn>
                                        <p:tgtEl>
                                          <p:spTgt spid="58372"/>
                                        </p:tgtEl>
                                        <p:attrNameLst>
                                          <p:attrName>ppt_w</p:attrName>
                                        </p:attrNameLst>
                                      </p:cBhvr>
                                      <p:tavLst>
                                        <p:tav tm="0">
                                          <p:val>
                                            <p:strVal val="#ppt_w*.05"/>
                                          </p:val>
                                        </p:tav>
                                        <p:tav tm="100000">
                                          <p:val>
                                            <p:strVal val="#ppt_w"/>
                                          </p:val>
                                        </p:tav>
                                      </p:tavLst>
                                    </p:anim>
                                    <p:anim calcmode="lin" valueType="num">
                                      <p:cBhvr>
                                        <p:cTn id="34" dur="2000" fill="hold"/>
                                        <p:tgtEl>
                                          <p:spTgt spid="58372"/>
                                        </p:tgtEl>
                                        <p:attrNameLst>
                                          <p:attrName>ppt_h</p:attrName>
                                        </p:attrNameLst>
                                      </p:cBhvr>
                                      <p:tavLst>
                                        <p:tav tm="0">
                                          <p:val>
                                            <p:strVal val="#ppt_h"/>
                                          </p:val>
                                        </p:tav>
                                        <p:tav tm="100000">
                                          <p:val>
                                            <p:strVal val="#ppt_h"/>
                                          </p:val>
                                        </p:tav>
                                      </p:tavLst>
                                    </p:anim>
                                    <p:anim calcmode="lin" valueType="num">
                                      <p:cBhvr>
                                        <p:cTn id="35" dur="1000" decel="50000" fill="hold">
                                          <p:stCondLst>
                                            <p:cond delay="0"/>
                                          </p:stCondLst>
                                        </p:cTn>
                                        <p:tgtEl>
                                          <p:spTgt spid="58372"/>
                                        </p:tgtEl>
                                        <p:attrNameLst>
                                          <p:attrName>ppt_x</p:attrName>
                                        </p:attrNameLst>
                                      </p:cBhvr>
                                      <p:tavLst>
                                        <p:tav tm="0">
                                          <p:val>
                                            <p:strVal val="#ppt_x+.4"/>
                                          </p:val>
                                        </p:tav>
                                        <p:tav tm="100000">
                                          <p:val>
                                            <p:strVal val="#ppt_x"/>
                                          </p:val>
                                        </p:tav>
                                      </p:tavLst>
                                    </p:anim>
                                    <p:anim calcmode="lin" valueType="num">
                                      <p:cBhvr>
                                        <p:cTn id="36" dur="1000" decel="50000" fill="hold">
                                          <p:stCondLst>
                                            <p:cond delay="0"/>
                                          </p:stCondLst>
                                        </p:cTn>
                                        <p:tgtEl>
                                          <p:spTgt spid="58372"/>
                                        </p:tgtEl>
                                        <p:attrNameLst>
                                          <p:attrName>ppt_y</p:attrName>
                                        </p:attrNameLst>
                                      </p:cBhvr>
                                      <p:tavLst>
                                        <p:tav tm="0">
                                          <p:val>
                                            <p:strVal val="#ppt_y-.2"/>
                                          </p:val>
                                        </p:tav>
                                        <p:tav tm="100000">
                                          <p:val>
                                            <p:strVal val="#ppt_y+.1"/>
                                          </p:val>
                                        </p:tav>
                                      </p:tavLst>
                                    </p:anim>
                                    <p:anim calcmode="lin" valueType="num">
                                      <p:cBhvr>
                                        <p:cTn id="37" dur="1000" accel="50000" fill="hold">
                                          <p:stCondLst>
                                            <p:cond delay="1000"/>
                                          </p:stCondLst>
                                        </p:cTn>
                                        <p:tgtEl>
                                          <p:spTgt spid="58372"/>
                                        </p:tgtEl>
                                        <p:attrNameLst>
                                          <p:attrName>ppt_y</p:attrName>
                                        </p:attrNameLst>
                                      </p:cBhvr>
                                      <p:tavLst>
                                        <p:tav tm="0">
                                          <p:val>
                                            <p:strVal val="#ppt_y+.1"/>
                                          </p:val>
                                        </p:tav>
                                        <p:tav tm="100000">
                                          <p:val>
                                            <p:strVal val="#ppt_y"/>
                                          </p:val>
                                        </p:tav>
                                      </p:tavLst>
                                    </p:anim>
                                    <p:animEffect transition="in" filter="fade">
                                      <p:cBhvr>
                                        <p:cTn id="38" dur="2000" decel="50000" fill="hold">
                                          <p:stCondLst>
                                            <p:cond delay="0"/>
                                          </p:stCondLst>
                                        </p:cTn>
                                        <p:tgtEl>
                                          <p:spTgt spid="5837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5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58373"/>
                                        </p:tgtEl>
                                        <p:attrNameLst>
                                          <p:attrName>style.visibility</p:attrName>
                                        </p:attrNameLst>
                                      </p:cBhvr>
                                      <p:to>
                                        <p:strVal val="visible"/>
                                      </p:to>
                                    </p:set>
                                    <p:animScale>
                                      <p:cBhvr>
                                        <p:cTn id="47" dur="2000" decel="50000" fill="hold">
                                          <p:stCondLst>
                                            <p:cond delay="0"/>
                                          </p:stCondLst>
                                        </p:cTn>
                                        <p:tgtEl>
                                          <p:spTgt spid="58373"/>
                                        </p:tgtEl>
                                      </p:cBhvr>
                                      <p:from x="250000" y="250000"/>
                                      <p:to x="100000" y="100000"/>
                                    </p:animScale>
                                    <p:animMotion origin="layout" path="M -0.46736 0.92887 C -0.37517 0.88508 -0.02552 0.75279 0.0908 0.66613 C 0.20747 0.57948 0.21649 0.50394 0.23177 0.40825 C 0.24705 0.31256 0.22118 0.15964 0.18264 0.09152 C 0.1441 0.02341 0.03802 0 0 0">
                                      <p:cBhvr>
                                        <p:cTn id="48" dur="2000" decel="50000" fill="hold">
                                          <p:stCondLst>
                                            <p:cond delay="0"/>
                                          </p:stCondLst>
                                        </p:cTn>
                                        <p:tgtEl>
                                          <p:spTgt spid="58373"/>
                                        </p:tgtEl>
                                        <p:attrNameLst>
                                          <p:attrName>ppt_x</p:attrName>
                                          <p:attrName>ppt_y</p:attrName>
                                        </p:attrNameLst>
                                      </p:cBhvr>
                                    </p:animMotion>
                                    <p:animEffect transition="in" filter="fade">
                                      <p:cBhvr>
                                        <p:cTn id="49" dur="2000" fill="hold"/>
                                        <p:tgtEl>
                                          <p:spTgt spid="58373"/>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animBg="1"/>
      <p:bldP spid="215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图片1"/>
          <p:cNvPicPr>
            <a:picLocks noChangeAspect="1" noChangeArrowheads="1"/>
          </p:cNvPicPr>
          <p:nvPr>
            <p:custDataLst>
              <p:tags r:id="rId1"/>
            </p:custDataLst>
          </p:nvPr>
        </p:nvPicPr>
        <p:blipFill>
          <a:blip r:embed="rId4" cstate="email"/>
          <a:srcRect/>
          <a:stretch>
            <a:fillRect/>
          </a:stretch>
        </p:blipFill>
        <p:spPr bwMode="auto">
          <a:xfrm>
            <a:off x="2051720" y="699542"/>
            <a:ext cx="5324475"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3"/>
          <p:cNvSpPr/>
          <p:nvPr>
            <p:custDataLst>
              <p:tags r:id="rId2"/>
            </p:custDataLst>
          </p:nvPr>
        </p:nvSpPr>
        <p:spPr>
          <a:xfrm>
            <a:off x="2951560" y="2463404"/>
            <a:ext cx="3767138" cy="1304925"/>
          </a:xfrm>
          <a:prstGeom prst="rect">
            <a:avLst/>
          </a:prstGeom>
          <a:noFill/>
          <a:ln>
            <a:noFill/>
            <a:miter lim="800000"/>
          </a:ln>
        </p:spPr>
        <p:txBody>
          <a:bodyPr wrap="none" lIns="68580" tIns="34290" rIns="68580" bIns="3429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gn="dist"/>
            <a:r>
              <a:rPr lang="en-US" altLang="zh-CN" sz="2700" b="1" i="1" dirty="0">
                <a:ln w="9525" cap="flat" cmpd="sng" algn="ctr">
                  <a:noFill/>
                  <a:prstDash val="solid"/>
                  <a:round/>
                  <a:headEnd type="none" w="med" len="med"/>
                  <a:tailEnd type="none" w="med" len="med"/>
                </a:ln>
                <a:solidFill>
                  <a:srgbClr val="0563C1"/>
                </a:solidFill>
                <a:latin typeface="Times New Roman" panose="02020603050405020304" pitchFamily="18" charset="0"/>
                <a:ea typeface="微软雅黑" panose="020B0503020204020204" pitchFamily="34" charset="-122"/>
                <a:sym typeface="Wingdings" panose="05000000000000000000"/>
              </a:rPr>
              <a:t>What’s the problem of </a:t>
            </a:r>
          </a:p>
          <a:p>
            <a:pPr algn="dist"/>
            <a:r>
              <a:rPr lang="en-US" altLang="zh-CN" sz="2700" b="1" i="1" dirty="0">
                <a:ln w="9525" cap="flat" cmpd="sng" algn="ctr">
                  <a:noFill/>
                  <a:prstDash val="solid"/>
                  <a:round/>
                  <a:headEnd type="none" w="med" len="med"/>
                  <a:tailEnd type="none" w="med" len="med"/>
                </a:ln>
                <a:solidFill>
                  <a:srgbClr val="0563C1"/>
                </a:solidFill>
                <a:latin typeface="Times New Roman" panose="02020603050405020304" pitchFamily="18" charset="0"/>
                <a:ea typeface="微软雅黑" panose="020B0503020204020204" pitchFamily="34" charset="-122"/>
                <a:sym typeface="Wingdings" panose="05000000000000000000"/>
              </a:rPr>
              <a:t>these Animals commonly </a:t>
            </a:r>
          </a:p>
          <a:p>
            <a:pPr algn="dist"/>
            <a:r>
              <a:rPr lang="en-US" altLang="zh-CN" sz="2700" b="1" i="1" dirty="0">
                <a:ln w="9525" cap="flat" cmpd="sng" algn="ctr">
                  <a:noFill/>
                  <a:prstDash val="solid"/>
                  <a:round/>
                  <a:headEnd type="none" w="med" len="med"/>
                  <a:tailEnd type="none" w="med" len="med"/>
                </a:ln>
                <a:solidFill>
                  <a:srgbClr val="0563C1"/>
                </a:solidFill>
                <a:latin typeface="Times New Roman" panose="02020603050405020304" pitchFamily="18" charset="0"/>
                <a:ea typeface="微软雅黑" panose="020B0503020204020204" pitchFamily="34" charset="-122"/>
                <a:sym typeface="Wingdings" panose="05000000000000000000"/>
              </a:rPr>
              <a:t>facing?</a:t>
            </a:r>
            <a:endParaRPr lang="en-US" altLang="zh-CN" sz="2700" b="1" i="1" dirty="0">
              <a:solidFill>
                <a:schemeClr val="hlink"/>
              </a:solidFill>
              <a:latin typeface="Times New Roman" panose="02020603050405020304" pitchFamily="18" charset="0"/>
              <a:ea typeface="微软雅黑" panose="020B0503020204020204" pitchFamily="34"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8"/>
          <p:cNvPicPr>
            <a:picLocks noChangeAspect="1" noChangeArrowheads="1"/>
          </p:cNvPicPr>
          <p:nvPr>
            <p:custDataLst>
              <p:tags r:id="rId1"/>
            </p:custDataLst>
          </p:nvPr>
        </p:nvPicPr>
        <p:blipFill>
          <a:blip r:embed="rId3"/>
          <a:srcRect/>
          <a:stretch>
            <a:fillRect/>
          </a:stretch>
        </p:blipFill>
        <p:spPr bwMode="auto">
          <a:xfrm>
            <a:off x="1863328" y="984648"/>
            <a:ext cx="5300663" cy="379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get"/>
          <p:cNvPicPr>
            <a:picLocks noChangeAspect="1" noChangeArrowheads="1"/>
          </p:cNvPicPr>
          <p:nvPr>
            <p:custDataLst>
              <p:tags r:id="rId1"/>
            </p:custDataLst>
          </p:nvPr>
        </p:nvPicPr>
        <p:blipFill>
          <a:blip r:embed="rId3"/>
          <a:srcRect/>
          <a:stretch>
            <a:fillRect/>
          </a:stretch>
        </p:blipFill>
        <p:spPr bwMode="auto">
          <a:xfrm>
            <a:off x="1801417" y="969169"/>
            <a:ext cx="5431631"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52.xml><?xml version="1.0" encoding="utf-8"?>
<p:tagLst xmlns:a="http://schemas.openxmlformats.org/drawingml/2006/main" xmlns:r="http://schemas.openxmlformats.org/officeDocument/2006/relationships" xmlns:p="http://schemas.openxmlformats.org/presentationml/2006/main">
  <p:tag name="AS_UNIQUEID" val="181"/>
</p:tagLst>
</file>

<file path=ppt/tags/tag153.xml><?xml version="1.0" encoding="utf-8"?>
<p:tagLst xmlns:a="http://schemas.openxmlformats.org/drawingml/2006/main" xmlns:r="http://schemas.openxmlformats.org/officeDocument/2006/relationships" xmlns:p="http://schemas.openxmlformats.org/presentationml/2006/main">
  <p:tag name="AS_UNIQUEID" val="182"/>
</p:tagLst>
</file>

<file path=ppt/tags/tag154.xml><?xml version="1.0" encoding="utf-8"?>
<p:tagLst xmlns:a="http://schemas.openxmlformats.org/drawingml/2006/main" xmlns:r="http://schemas.openxmlformats.org/officeDocument/2006/relationships" xmlns:p="http://schemas.openxmlformats.org/presentationml/2006/main">
  <p:tag name="AS_UNIQUEID" val="183"/>
</p:tagLst>
</file>

<file path=ppt/tags/tag155.xml><?xml version="1.0" encoding="utf-8"?>
<p:tagLst xmlns:a="http://schemas.openxmlformats.org/drawingml/2006/main" xmlns:r="http://schemas.openxmlformats.org/officeDocument/2006/relationships" xmlns:p="http://schemas.openxmlformats.org/presentationml/2006/main">
  <p:tag name="AS_UNIQUEID" val="184"/>
</p:tagLst>
</file>

<file path=ppt/tags/tag156.xml><?xml version="1.0" encoding="utf-8"?>
<p:tagLst xmlns:a="http://schemas.openxmlformats.org/drawingml/2006/main" xmlns:r="http://schemas.openxmlformats.org/officeDocument/2006/relationships" xmlns:p="http://schemas.openxmlformats.org/presentationml/2006/main">
  <p:tag name="AS_UNIQUEID" val="185"/>
</p:tagLst>
</file>

<file path=ppt/tags/tag157.xml><?xml version="1.0" encoding="utf-8"?>
<p:tagLst xmlns:a="http://schemas.openxmlformats.org/drawingml/2006/main" xmlns:r="http://schemas.openxmlformats.org/officeDocument/2006/relationships" xmlns:p="http://schemas.openxmlformats.org/presentationml/2006/main">
  <p:tag name="AS_UNIQUEID" val="186"/>
</p:tagLst>
</file>

<file path=ppt/tags/tag158.xml><?xml version="1.0" encoding="utf-8"?>
<p:tagLst xmlns:a="http://schemas.openxmlformats.org/drawingml/2006/main" xmlns:r="http://schemas.openxmlformats.org/officeDocument/2006/relationships" xmlns:p="http://schemas.openxmlformats.org/presentationml/2006/main">
  <p:tag name="AS_UNIQUEID" val="187"/>
</p:tagLst>
</file>

<file path=ppt/tags/tag159.xml><?xml version="1.0" encoding="utf-8"?>
<p:tagLst xmlns:a="http://schemas.openxmlformats.org/drawingml/2006/main" xmlns:r="http://schemas.openxmlformats.org/officeDocument/2006/relationships" xmlns:p="http://schemas.openxmlformats.org/presentationml/2006/main">
  <p:tag name="AS_UNIQUEID" val="188"/>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0.xml><?xml version="1.0" encoding="utf-8"?>
<p:tagLst xmlns:a="http://schemas.openxmlformats.org/drawingml/2006/main" xmlns:r="http://schemas.openxmlformats.org/officeDocument/2006/relationships" xmlns:p="http://schemas.openxmlformats.org/presentationml/2006/main">
  <p:tag name="AS_UNIQUEID" val="189"/>
</p:tagLst>
</file>

<file path=ppt/tags/tag161.xml><?xml version="1.0" encoding="utf-8"?>
<p:tagLst xmlns:a="http://schemas.openxmlformats.org/drawingml/2006/main" xmlns:r="http://schemas.openxmlformats.org/officeDocument/2006/relationships" xmlns:p="http://schemas.openxmlformats.org/presentationml/2006/main">
  <p:tag name="AS_UNIQUEID" val="190"/>
</p:tagLst>
</file>

<file path=ppt/tags/tag162.xml><?xml version="1.0" encoding="utf-8"?>
<p:tagLst xmlns:a="http://schemas.openxmlformats.org/drawingml/2006/main" xmlns:r="http://schemas.openxmlformats.org/officeDocument/2006/relationships" xmlns:p="http://schemas.openxmlformats.org/presentationml/2006/main">
  <p:tag name="AS_UNIQUEID" val="191"/>
</p:tagLst>
</file>

<file path=ppt/tags/tag163.xml><?xml version="1.0" encoding="utf-8"?>
<p:tagLst xmlns:a="http://schemas.openxmlformats.org/drawingml/2006/main" xmlns:r="http://schemas.openxmlformats.org/officeDocument/2006/relationships" xmlns:p="http://schemas.openxmlformats.org/presentationml/2006/main">
  <p:tag name="AS_UNIQUEID" val="192"/>
</p:tagLst>
</file>

<file path=ppt/tags/tag164.xml><?xml version="1.0" encoding="utf-8"?>
<p:tagLst xmlns:a="http://schemas.openxmlformats.org/drawingml/2006/main" xmlns:r="http://schemas.openxmlformats.org/officeDocument/2006/relationships" xmlns:p="http://schemas.openxmlformats.org/presentationml/2006/main">
  <p:tag name="AS_UNIQUEID" val="193"/>
</p:tagLst>
</file>

<file path=ppt/tags/tag165.xml><?xml version="1.0" encoding="utf-8"?>
<p:tagLst xmlns:a="http://schemas.openxmlformats.org/drawingml/2006/main" xmlns:r="http://schemas.openxmlformats.org/officeDocument/2006/relationships" xmlns:p="http://schemas.openxmlformats.org/presentationml/2006/main">
  <p:tag name="AS_UNIQUEID" val="1"/>
</p:tagLst>
</file>

<file path=ppt/tags/tag166.xml><?xml version="1.0" encoding="utf-8"?>
<p:tagLst xmlns:a="http://schemas.openxmlformats.org/drawingml/2006/main" xmlns:r="http://schemas.openxmlformats.org/officeDocument/2006/relationships" xmlns:p="http://schemas.openxmlformats.org/presentationml/2006/main">
  <p:tag name="AS_UNIQUEID" val="2"/>
</p:tagLst>
</file>

<file path=ppt/tags/tag167.xml><?xml version="1.0" encoding="utf-8"?>
<p:tagLst xmlns:a="http://schemas.openxmlformats.org/drawingml/2006/main" xmlns:r="http://schemas.openxmlformats.org/officeDocument/2006/relationships" xmlns:p="http://schemas.openxmlformats.org/presentationml/2006/main">
  <p:tag name="TIMING" val="|3.0"/>
</p:tagLst>
</file>

<file path=ppt/tags/tag168.xml><?xml version="1.0" encoding="utf-8"?>
<p:tagLst xmlns:a="http://schemas.openxmlformats.org/drawingml/2006/main" xmlns:r="http://schemas.openxmlformats.org/officeDocument/2006/relationships" xmlns:p="http://schemas.openxmlformats.org/presentationml/2006/main">
  <p:tag name="AS_UNIQUEID" val="3"/>
</p:tagLst>
</file>

<file path=ppt/tags/tag169.xml><?xml version="1.0" encoding="utf-8"?>
<p:tagLst xmlns:a="http://schemas.openxmlformats.org/drawingml/2006/main" xmlns:r="http://schemas.openxmlformats.org/officeDocument/2006/relationships" xmlns:p="http://schemas.openxmlformats.org/presentationml/2006/main">
  <p:tag name="AS_UNIQUEID" val="4"/>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70.xml><?xml version="1.0" encoding="utf-8"?>
<p:tagLst xmlns:a="http://schemas.openxmlformats.org/drawingml/2006/main" xmlns:r="http://schemas.openxmlformats.org/officeDocument/2006/relationships" xmlns:p="http://schemas.openxmlformats.org/presentationml/2006/main">
  <p:tag name="AS_UNIQUEID" val="5"/>
</p:tagLst>
</file>

<file path=ppt/tags/tag171.xml><?xml version="1.0" encoding="utf-8"?>
<p:tagLst xmlns:a="http://schemas.openxmlformats.org/drawingml/2006/main" xmlns:r="http://schemas.openxmlformats.org/officeDocument/2006/relationships" xmlns:p="http://schemas.openxmlformats.org/presentationml/2006/main">
  <p:tag name="AS_UNIQUEID" val="6"/>
</p:tagLst>
</file>

<file path=ppt/tags/tag172.xml><?xml version="1.0" encoding="utf-8"?>
<p:tagLst xmlns:a="http://schemas.openxmlformats.org/drawingml/2006/main" xmlns:r="http://schemas.openxmlformats.org/officeDocument/2006/relationships" xmlns:p="http://schemas.openxmlformats.org/presentationml/2006/main">
  <p:tag name="AS_UNIQUEID" val="7"/>
</p:tagLst>
</file>

<file path=ppt/tags/tag173.xml><?xml version="1.0" encoding="utf-8"?>
<p:tagLst xmlns:a="http://schemas.openxmlformats.org/drawingml/2006/main" xmlns:r="http://schemas.openxmlformats.org/officeDocument/2006/relationships" xmlns:p="http://schemas.openxmlformats.org/presentationml/2006/main">
  <p:tag name="AS_UNIQUEID" val="8"/>
</p:tagLst>
</file>

<file path=ppt/tags/tag174.xml><?xml version="1.0" encoding="utf-8"?>
<p:tagLst xmlns:a="http://schemas.openxmlformats.org/drawingml/2006/main" xmlns:r="http://schemas.openxmlformats.org/officeDocument/2006/relationships" xmlns:p="http://schemas.openxmlformats.org/presentationml/2006/main">
  <p:tag name="AS_UNIQUEID" val="9"/>
</p:tagLst>
</file>

<file path=ppt/tags/tag175.xml><?xml version="1.0" encoding="utf-8"?>
<p:tagLst xmlns:a="http://schemas.openxmlformats.org/drawingml/2006/main" xmlns:r="http://schemas.openxmlformats.org/officeDocument/2006/relationships" xmlns:p="http://schemas.openxmlformats.org/presentationml/2006/main">
  <p:tag name="AS_UNIQUEID" val="10"/>
</p:tagLst>
</file>

<file path=ppt/tags/tag176.xml><?xml version="1.0" encoding="utf-8"?>
<p:tagLst xmlns:a="http://schemas.openxmlformats.org/drawingml/2006/main" xmlns:r="http://schemas.openxmlformats.org/officeDocument/2006/relationships" xmlns:p="http://schemas.openxmlformats.org/presentationml/2006/main">
  <p:tag name="AS_UNIQUEID" val="11"/>
</p:tagLst>
</file>

<file path=ppt/tags/tag177.xml><?xml version="1.0" encoding="utf-8"?>
<p:tagLst xmlns:a="http://schemas.openxmlformats.org/drawingml/2006/main" xmlns:r="http://schemas.openxmlformats.org/officeDocument/2006/relationships" xmlns:p="http://schemas.openxmlformats.org/presentationml/2006/main">
  <p:tag name="AS_UNIQUEID" val="12"/>
</p:tagLst>
</file>

<file path=ppt/tags/tag178.xml><?xml version="1.0" encoding="utf-8"?>
<p:tagLst xmlns:a="http://schemas.openxmlformats.org/drawingml/2006/main" xmlns:r="http://schemas.openxmlformats.org/officeDocument/2006/relationships" xmlns:p="http://schemas.openxmlformats.org/presentationml/2006/main">
  <p:tag name="AS_UNIQUEID" val="13"/>
</p:tagLst>
</file>

<file path=ppt/tags/tag179.xml><?xml version="1.0" encoding="utf-8"?>
<p:tagLst xmlns:a="http://schemas.openxmlformats.org/drawingml/2006/main" xmlns:r="http://schemas.openxmlformats.org/officeDocument/2006/relationships" xmlns:p="http://schemas.openxmlformats.org/presentationml/2006/main">
  <p:tag name="AS_UNIQUEID" val="14"/>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80.xml><?xml version="1.0" encoding="utf-8"?>
<p:tagLst xmlns:a="http://schemas.openxmlformats.org/drawingml/2006/main" xmlns:r="http://schemas.openxmlformats.org/officeDocument/2006/relationships" xmlns:p="http://schemas.openxmlformats.org/presentationml/2006/main">
  <p:tag name="AS_UNIQUEID" val="15"/>
</p:tagLst>
</file>

<file path=ppt/tags/tag181.xml><?xml version="1.0" encoding="utf-8"?>
<p:tagLst xmlns:a="http://schemas.openxmlformats.org/drawingml/2006/main" xmlns:r="http://schemas.openxmlformats.org/officeDocument/2006/relationships" xmlns:p="http://schemas.openxmlformats.org/presentationml/2006/main">
  <p:tag name="AS_UNIQUEID" val="16"/>
</p:tagLst>
</file>

<file path=ppt/tags/tag182.xml><?xml version="1.0" encoding="utf-8"?>
<p:tagLst xmlns:a="http://schemas.openxmlformats.org/drawingml/2006/main" xmlns:r="http://schemas.openxmlformats.org/officeDocument/2006/relationships" xmlns:p="http://schemas.openxmlformats.org/presentationml/2006/main">
  <p:tag name="AS_UNIQUEID" val="17"/>
</p:tagLst>
</file>

<file path=ppt/tags/tag183.xml><?xml version="1.0" encoding="utf-8"?>
<p:tagLst xmlns:a="http://schemas.openxmlformats.org/drawingml/2006/main" xmlns:r="http://schemas.openxmlformats.org/officeDocument/2006/relationships" xmlns:p="http://schemas.openxmlformats.org/presentationml/2006/main">
  <p:tag name="AS_UNIQUEID" val="18"/>
</p:tagLst>
</file>

<file path=ppt/tags/tag184.xml><?xml version="1.0" encoding="utf-8"?>
<p:tagLst xmlns:a="http://schemas.openxmlformats.org/drawingml/2006/main" xmlns:r="http://schemas.openxmlformats.org/officeDocument/2006/relationships" xmlns:p="http://schemas.openxmlformats.org/presentationml/2006/main">
  <p:tag name="AS_UNIQUEID" val="19"/>
</p:tagLst>
</file>

<file path=ppt/tags/tag185.xml><?xml version="1.0" encoding="utf-8"?>
<p:tagLst xmlns:a="http://schemas.openxmlformats.org/drawingml/2006/main" xmlns:r="http://schemas.openxmlformats.org/officeDocument/2006/relationships" xmlns:p="http://schemas.openxmlformats.org/presentationml/2006/main">
  <p:tag name="AS_UNIQUEID" val="20"/>
</p:tagLst>
</file>

<file path=ppt/tags/tag186.xml><?xml version="1.0" encoding="utf-8"?>
<p:tagLst xmlns:a="http://schemas.openxmlformats.org/drawingml/2006/main" xmlns:r="http://schemas.openxmlformats.org/officeDocument/2006/relationships" xmlns:p="http://schemas.openxmlformats.org/presentationml/2006/main">
  <p:tag name="AS_UNIQUEID" val="21"/>
</p:tagLst>
</file>

<file path=ppt/tags/tag187.xml><?xml version="1.0" encoding="utf-8"?>
<p:tagLst xmlns:a="http://schemas.openxmlformats.org/drawingml/2006/main" xmlns:r="http://schemas.openxmlformats.org/officeDocument/2006/relationships" xmlns:p="http://schemas.openxmlformats.org/presentationml/2006/main">
  <p:tag name="AS_UNIQUEID" val="22"/>
</p:tagLst>
</file>

<file path=ppt/tags/tag188.xml><?xml version="1.0" encoding="utf-8"?>
<p:tagLst xmlns:a="http://schemas.openxmlformats.org/drawingml/2006/main" xmlns:r="http://schemas.openxmlformats.org/officeDocument/2006/relationships" xmlns:p="http://schemas.openxmlformats.org/presentationml/2006/main">
  <p:tag name="AS_UNIQUEID" val="23"/>
</p:tagLst>
</file>

<file path=ppt/tags/tag189.xml><?xml version="1.0" encoding="utf-8"?>
<p:tagLst xmlns:a="http://schemas.openxmlformats.org/drawingml/2006/main" xmlns:r="http://schemas.openxmlformats.org/officeDocument/2006/relationships" xmlns:p="http://schemas.openxmlformats.org/presentationml/2006/main">
  <p:tag name="AS_UNIQUEID" val="24"/>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90.xml><?xml version="1.0" encoding="utf-8"?>
<p:tagLst xmlns:a="http://schemas.openxmlformats.org/drawingml/2006/main" xmlns:r="http://schemas.openxmlformats.org/officeDocument/2006/relationships" xmlns:p="http://schemas.openxmlformats.org/presentationml/2006/main">
  <p:tag name="AS_UNIQUEID" val="25"/>
</p:tagLst>
</file>

<file path=ppt/tags/tag191.xml><?xml version="1.0" encoding="utf-8"?>
<p:tagLst xmlns:a="http://schemas.openxmlformats.org/drawingml/2006/main" xmlns:r="http://schemas.openxmlformats.org/officeDocument/2006/relationships" xmlns:p="http://schemas.openxmlformats.org/presentationml/2006/main">
  <p:tag name="AS_UNIQUEID" val="26"/>
</p:tagLst>
</file>

<file path=ppt/tags/tag192.xml><?xml version="1.0" encoding="utf-8"?>
<p:tagLst xmlns:a="http://schemas.openxmlformats.org/drawingml/2006/main" xmlns:r="http://schemas.openxmlformats.org/officeDocument/2006/relationships" xmlns:p="http://schemas.openxmlformats.org/presentationml/2006/main">
  <p:tag name="AS_UNIQUEID" val="27"/>
</p:tagLst>
</file>

<file path=ppt/tags/tag193.xml><?xml version="1.0" encoding="utf-8"?>
<p:tagLst xmlns:a="http://schemas.openxmlformats.org/drawingml/2006/main" xmlns:r="http://schemas.openxmlformats.org/officeDocument/2006/relationships" xmlns:p="http://schemas.openxmlformats.org/presentationml/2006/main">
  <p:tag name="AS_UNIQUEID" val="28"/>
</p:tagLst>
</file>

<file path=ppt/tags/tag194.xml><?xml version="1.0" encoding="utf-8"?>
<p:tagLst xmlns:a="http://schemas.openxmlformats.org/drawingml/2006/main" xmlns:r="http://schemas.openxmlformats.org/officeDocument/2006/relationships" xmlns:p="http://schemas.openxmlformats.org/presentationml/2006/main">
  <p:tag name="AS_UNIQUEID" val="29"/>
</p:tagLst>
</file>

<file path=ppt/tags/tag195.xml><?xml version="1.0" encoding="utf-8"?>
<p:tagLst xmlns:a="http://schemas.openxmlformats.org/drawingml/2006/main" xmlns:r="http://schemas.openxmlformats.org/officeDocument/2006/relationships" xmlns:p="http://schemas.openxmlformats.org/presentationml/2006/main">
  <p:tag name="AS_UNIQUEID" val="30"/>
</p:tagLst>
</file>

<file path=ppt/tags/tag196.xml><?xml version="1.0" encoding="utf-8"?>
<p:tagLst xmlns:a="http://schemas.openxmlformats.org/drawingml/2006/main" xmlns:r="http://schemas.openxmlformats.org/officeDocument/2006/relationships" xmlns:p="http://schemas.openxmlformats.org/presentationml/2006/main">
  <p:tag name="AS_UNIQUEID" val="31"/>
</p:tagLst>
</file>

<file path=ppt/tags/tag197.xml><?xml version="1.0" encoding="utf-8"?>
<p:tagLst xmlns:a="http://schemas.openxmlformats.org/drawingml/2006/main" xmlns:r="http://schemas.openxmlformats.org/officeDocument/2006/relationships" xmlns:p="http://schemas.openxmlformats.org/presentationml/2006/main">
  <p:tag name="AS_UNIQUEID" val="32"/>
</p:tagLst>
</file>

<file path=ppt/tags/tag198.xml><?xml version="1.0" encoding="utf-8"?>
<p:tagLst xmlns:a="http://schemas.openxmlformats.org/drawingml/2006/main" xmlns:r="http://schemas.openxmlformats.org/officeDocument/2006/relationships" xmlns:p="http://schemas.openxmlformats.org/presentationml/2006/main">
  <p:tag name="AS_UNIQUEID" val="33"/>
</p:tagLst>
</file>

<file path=ppt/tags/tag199.xml><?xml version="1.0" encoding="utf-8"?>
<p:tagLst xmlns:a="http://schemas.openxmlformats.org/drawingml/2006/main" xmlns:r="http://schemas.openxmlformats.org/officeDocument/2006/relationships" xmlns:p="http://schemas.openxmlformats.org/presentationml/2006/main">
  <p:tag name="AS_UNIQUEID" val="34"/>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00.xml><?xml version="1.0" encoding="utf-8"?>
<p:tagLst xmlns:a="http://schemas.openxmlformats.org/drawingml/2006/main" xmlns:r="http://schemas.openxmlformats.org/officeDocument/2006/relationships" xmlns:p="http://schemas.openxmlformats.org/presentationml/2006/main">
  <p:tag name="AS_UNIQUEID" val="35"/>
</p:tagLst>
</file>

<file path=ppt/tags/tag201.xml><?xml version="1.0" encoding="utf-8"?>
<p:tagLst xmlns:a="http://schemas.openxmlformats.org/drawingml/2006/main" xmlns:r="http://schemas.openxmlformats.org/officeDocument/2006/relationships" xmlns:p="http://schemas.openxmlformats.org/presentationml/2006/main">
  <p:tag name="AS_UNIQUEID" val="36"/>
</p:tagLst>
</file>

<file path=ppt/tags/tag202.xml><?xml version="1.0" encoding="utf-8"?>
<p:tagLst xmlns:a="http://schemas.openxmlformats.org/drawingml/2006/main" xmlns:r="http://schemas.openxmlformats.org/officeDocument/2006/relationships" xmlns:p="http://schemas.openxmlformats.org/presentationml/2006/main">
  <p:tag name="AS_UNIQUEID" val="37"/>
</p:tagLst>
</file>

<file path=ppt/tags/tag203.xml><?xml version="1.0" encoding="utf-8"?>
<p:tagLst xmlns:a="http://schemas.openxmlformats.org/drawingml/2006/main" xmlns:r="http://schemas.openxmlformats.org/officeDocument/2006/relationships" xmlns:p="http://schemas.openxmlformats.org/presentationml/2006/main">
  <p:tag name="AS_UNIQUEID" val="38"/>
</p:tagLst>
</file>

<file path=ppt/tags/tag204.xml><?xml version="1.0" encoding="utf-8"?>
<p:tagLst xmlns:a="http://schemas.openxmlformats.org/drawingml/2006/main" xmlns:r="http://schemas.openxmlformats.org/officeDocument/2006/relationships" xmlns:p="http://schemas.openxmlformats.org/presentationml/2006/main">
  <p:tag name="AS_UNIQUEID" val="39"/>
</p:tagLst>
</file>

<file path=ppt/tags/tag205.xml><?xml version="1.0" encoding="utf-8"?>
<p:tagLst xmlns:a="http://schemas.openxmlformats.org/drawingml/2006/main" xmlns:r="http://schemas.openxmlformats.org/officeDocument/2006/relationships" xmlns:p="http://schemas.openxmlformats.org/presentationml/2006/main">
  <p:tag name="AS_UNIQUEID" val="40"/>
</p:tagLst>
</file>

<file path=ppt/tags/tag206.xml><?xml version="1.0" encoding="utf-8"?>
<p:tagLst xmlns:a="http://schemas.openxmlformats.org/drawingml/2006/main" xmlns:r="http://schemas.openxmlformats.org/officeDocument/2006/relationships" xmlns:p="http://schemas.openxmlformats.org/presentationml/2006/main">
  <p:tag name="AS_UNIQUEID" val="41"/>
</p:tagLst>
</file>

<file path=ppt/tags/tag207.xml><?xml version="1.0" encoding="utf-8"?>
<p:tagLst xmlns:a="http://schemas.openxmlformats.org/drawingml/2006/main" xmlns:r="http://schemas.openxmlformats.org/officeDocument/2006/relationships" xmlns:p="http://schemas.openxmlformats.org/presentationml/2006/main">
  <p:tag name="AS_UNIQUEID" val="42"/>
</p:tagLst>
</file>

<file path=ppt/tags/tag208.xml><?xml version="1.0" encoding="utf-8"?>
<p:tagLst xmlns:a="http://schemas.openxmlformats.org/drawingml/2006/main" xmlns:r="http://schemas.openxmlformats.org/officeDocument/2006/relationships" xmlns:p="http://schemas.openxmlformats.org/presentationml/2006/main">
  <p:tag name="AS_UNIQUEID" val="43"/>
</p:tagLst>
</file>

<file path=ppt/tags/tag209.xml><?xml version="1.0" encoding="utf-8"?>
<p:tagLst xmlns:a="http://schemas.openxmlformats.org/drawingml/2006/main" xmlns:r="http://schemas.openxmlformats.org/officeDocument/2006/relationships" xmlns:p="http://schemas.openxmlformats.org/presentationml/2006/main">
  <p:tag name="AS_UNIQUEID" val="44"/>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10.xml><?xml version="1.0" encoding="utf-8"?>
<p:tagLst xmlns:a="http://schemas.openxmlformats.org/drawingml/2006/main" xmlns:r="http://schemas.openxmlformats.org/officeDocument/2006/relationships" xmlns:p="http://schemas.openxmlformats.org/presentationml/2006/main">
  <p:tag name="AS_UNIQUEID" val="45"/>
</p:tagLst>
</file>

<file path=ppt/tags/tag211.xml><?xml version="1.0" encoding="utf-8"?>
<p:tagLst xmlns:a="http://schemas.openxmlformats.org/drawingml/2006/main" xmlns:r="http://schemas.openxmlformats.org/officeDocument/2006/relationships" xmlns:p="http://schemas.openxmlformats.org/presentationml/2006/main">
  <p:tag name="AS_UNIQUEID" val="46"/>
</p:tagLst>
</file>

<file path=ppt/tags/tag212.xml><?xml version="1.0" encoding="utf-8"?>
<p:tagLst xmlns:a="http://schemas.openxmlformats.org/drawingml/2006/main" xmlns:r="http://schemas.openxmlformats.org/officeDocument/2006/relationships" xmlns:p="http://schemas.openxmlformats.org/presentationml/2006/main">
  <p:tag name="AS_UNIQUEID" val="47"/>
</p:tagLst>
</file>

<file path=ppt/tags/tag213.xml><?xml version="1.0" encoding="utf-8"?>
<p:tagLst xmlns:a="http://schemas.openxmlformats.org/drawingml/2006/main" xmlns:r="http://schemas.openxmlformats.org/officeDocument/2006/relationships" xmlns:p="http://schemas.openxmlformats.org/presentationml/2006/main">
  <p:tag name="AS_UNIQUEID" val="48"/>
</p:tagLst>
</file>

<file path=ppt/tags/tag214.xml><?xml version="1.0" encoding="utf-8"?>
<p:tagLst xmlns:a="http://schemas.openxmlformats.org/drawingml/2006/main" xmlns:r="http://schemas.openxmlformats.org/officeDocument/2006/relationships" xmlns:p="http://schemas.openxmlformats.org/presentationml/2006/main">
  <p:tag name="AS_UNIQUEID" val="49"/>
</p:tagLst>
</file>

<file path=ppt/tags/tag215.xml><?xml version="1.0" encoding="utf-8"?>
<p:tagLst xmlns:a="http://schemas.openxmlformats.org/drawingml/2006/main" xmlns:r="http://schemas.openxmlformats.org/officeDocument/2006/relationships" xmlns:p="http://schemas.openxmlformats.org/presentationml/2006/main">
  <p:tag name="AS_UNIQUEID" val="50"/>
</p:tagLst>
</file>

<file path=ppt/tags/tag216.xml><?xml version="1.0" encoding="utf-8"?>
<p:tagLst xmlns:a="http://schemas.openxmlformats.org/drawingml/2006/main" xmlns:r="http://schemas.openxmlformats.org/officeDocument/2006/relationships" xmlns:p="http://schemas.openxmlformats.org/presentationml/2006/main">
  <p:tag name="AS_UNIQUEID" val="51"/>
</p:tagLst>
</file>

<file path=ppt/tags/tag217.xml><?xml version="1.0" encoding="utf-8"?>
<p:tagLst xmlns:a="http://schemas.openxmlformats.org/drawingml/2006/main" xmlns:r="http://schemas.openxmlformats.org/officeDocument/2006/relationships" xmlns:p="http://schemas.openxmlformats.org/presentationml/2006/main">
  <p:tag name="AS_UNIQUEID" val="52"/>
</p:tagLst>
</file>

<file path=ppt/tags/tag218.xml><?xml version="1.0" encoding="utf-8"?>
<p:tagLst xmlns:a="http://schemas.openxmlformats.org/drawingml/2006/main" xmlns:r="http://schemas.openxmlformats.org/officeDocument/2006/relationships" xmlns:p="http://schemas.openxmlformats.org/presentationml/2006/main">
  <p:tag name="AS_UNIQUEID" val="53"/>
</p:tagLst>
</file>

<file path=ppt/tags/tag219.xml><?xml version="1.0" encoding="utf-8"?>
<p:tagLst xmlns:a="http://schemas.openxmlformats.org/drawingml/2006/main" xmlns:r="http://schemas.openxmlformats.org/officeDocument/2006/relationships" xmlns:p="http://schemas.openxmlformats.org/presentationml/2006/main">
  <p:tag name="AS_UNIQUEID" val="54"/>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20.xml><?xml version="1.0" encoding="utf-8"?>
<p:tagLst xmlns:a="http://schemas.openxmlformats.org/drawingml/2006/main" xmlns:r="http://schemas.openxmlformats.org/officeDocument/2006/relationships" xmlns:p="http://schemas.openxmlformats.org/presentationml/2006/main">
  <p:tag name="AS_UNIQUEID" val="55"/>
</p:tagLst>
</file>

<file path=ppt/tags/tag221.xml><?xml version="1.0" encoding="utf-8"?>
<p:tagLst xmlns:a="http://schemas.openxmlformats.org/drawingml/2006/main" xmlns:r="http://schemas.openxmlformats.org/officeDocument/2006/relationships" xmlns:p="http://schemas.openxmlformats.org/presentationml/2006/main">
  <p:tag name="AS_UNIQUEID" val="56"/>
</p:tagLst>
</file>

<file path=ppt/tags/tag222.xml><?xml version="1.0" encoding="utf-8"?>
<p:tagLst xmlns:a="http://schemas.openxmlformats.org/drawingml/2006/main" xmlns:r="http://schemas.openxmlformats.org/officeDocument/2006/relationships" xmlns:p="http://schemas.openxmlformats.org/presentationml/2006/main">
  <p:tag name="AS_UNIQUEID" val="57"/>
</p:tagLst>
</file>

<file path=ppt/tags/tag223.xml><?xml version="1.0" encoding="utf-8"?>
<p:tagLst xmlns:a="http://schemas.openxmlformats.org/drawingml/2006/main" xmlns:r="http://schemas.openxmlformats.org/officeDocument/2006/relationships" xmlns:p="http://schemas.openxmlformats.org/presentationml/2006/main">
  <p:tag name="AS_UNIQUEID" val="58"/>
</p:tagLst>
</file>

<file path=ppt/tags/tag224.xml><?xml version="1.0" encoding="utf-8"?>
<p:tagLst xmlns:a="http://schemas.openxmlformats.org/drawingml/2006/main" xmlns:r="http://schemas.openxmlformats.org/officeDocument/2006/relationships" xmlns:p="http://schemas.openxmlformats.org/presentationml/2006/main">
  <p:tag name="AS_UNIQUEID" val="59"/>
</p:tagLst>
</file>

<file path=ppt/tags/tag225.xml><?xml version="1.0" encoding="utf-8"?>
<p:tagLst xmlns:a="http://schemas.openxmlformats.org/drawingml/2006/main" xmlns:r="http://schemas.openxmlformats.org/officeDocument/2006/relationships" xmlns:p="http://schemas.openxmlformats.org/presentationml/2006/main">
  <p:tag name="AS_UNIQUEID" val="60"/>
</p:tagLst>
</file>

<file path=ppt/tags/tag226.xml><?xml version="1.0" encoding="utf-8"?>
<p:tagLst xmlns:a="http://schemas.openxmlformats.org/drawingml/2006/main" xmlns:r="http://schemas.openxmlformats.org/officeDocument/2006/relationships" xmlns:p="http://schemas.openxmlformats.org/presentationml/2006/main">
  <p:tag name="AS_UNIQUEID" val="61"/>
</p:tagLst>
</file>

<file path=ppt/tags/tag227.xml><?xml version="1.0" encoding="utf-8"?>
<p:tagLst xmlns:a="http://schemas.openxmlformats.org/drawingml/2006/main" xmlns:r="http://schemas.openxmlformats.org/officeDocument/2006/relationships" xmlns:p="http://schemas.openxmlformats.org/presentationml/2006/main">
  <p:tag name="AS_UNIQUEID" val="62"/>
</p:tagLst>
</file>

<file path=ppt/tags/tag228.xml><?xml version="1.0" encoding="utf-8"?>
<p:tagLst xmlns:a="http://schemas.openxmlformats.org/drawingml/2006/main" xmlns:r="http://schemas.openxmlformats.org/officeDocument/2006/relationships" xmlns:p="http://schemas.openxmlformats.org/presentationml/2006/main">
  <p:tag name="AS_UNIQUEID" val="63"/>
</p:tagLst>
</file>

<file path=ppt/tags/tag229.xml><?xml version="1.0" encoding="utf-8"?>
<p:tagLst xmlns:a="http://schemas.openxmlformats.org/drawingml/2006/main" xmlns:r="http://schemas.openxmlformats.org/officeDocument/2006/relationships" xmlns:p="http://schemas.openxmlformats.org/presentationml/2006/main">
  <p:tag name="AS_UNIQUEID" val="64"/>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30.xml><?xml version="1.0" encoding="utf-8"?>
<p:tagLst xmlns:a="http://schemas.openxmlformats.org/drawingml/2006/main" xmlns:r="http://schemas.openxmlformats.org/officeDocument/2006/relationships" xmlns:p="http://schemas.openxmlformats.org/presentationml/2006/main">
  <p:tag name="AS_UNIQUEID" val="65"/>
</p:tagLst>
</file>

<file path=ppt/tags/tag231.xml><?xml version="1.0" encoding="utf-8"?>
<p:tagLst xmlns:a="http://schemas.openxmlformats.org/drawingml/2006/main" xmlns:r="http://schemas.openxmlformats.org/officeDocument/2006/relationships" xmlns:p="http://schemas.openxmlformats.org/presentationml/2006/main">
  <p:tag name="AS_UNIQUEID" val="66"/>
</p:tagLst>
</file>

<file path=ppt/tags/tag232.xml><?xml version="1.0" encoding="utf-8"?>
<p:tagLst xmlns:a="http://schemas.openxmlformats.org/drawingml/2006/main" xmlns:r="http://schemas.openxmlformats.org/officeDocument/2006/relationships" xmlns:p="http://schemas.openxmlformats.org/presentationml/2006/main">
  <p:tag name="AS_UNIQUEID" val="67"/>
</p:tagLst>
</file>

<file path=ppt/tags/tag233.xml><?xml version="1.0" encoding="utf-8"?>
<p:tagLst xmlns:a="http://schemas.openxmlformats.org/drawingml/2006/main" xmlns:r="http://schemas.openxmlformats.org/officeDocument/2006/relationships" xmlns:p="http://schemas.openxmlformats.org/presentationml/2006/main">
  <p:tag name="AS_UNIQUEID" val="68"/>
</p:tagLst>
</file>

<file path=ppt/tags/tag234.xml><?xml version="1.0" encoding="utf-8"?>
<p:tagLst xmlns:a="http://schemas.openxmlformats.org/drawingml/2006/main" xmlns:r="http://schemas.openxmlformats.org/officeDocument/2006/relationships" xmlns:p="http://schemas.openxmlformats.org/presentationml/2006/main">
  <p:tag name="AS_UNIQUEID" val="69"/>
</p:tagLst>
</file>

<file path=ppt/tags/tag235.xml><?xml version="1.0" encoding="utf-8"?>
<p:tagLst xmlns:a="http://schemas.openxmlformats.org/drawingml/2006/main" xmlns:r="http://schemas.openxmlformats.org/officeDocument/2006/relationships" xmlns:p="http://schemas.openxmlformats.org/presentationml/2006/main">
  <p:tag name="AS_UNIQUEID" val="70"/>
</p:tagLst>
</file>

<file path=ppt/tags/tag236.xml><?xml version="1.0" encoding="utf-8"?>
<p:tagLst xmlns:a="http://schemas.openxmlformats.org/drawingml/2006/main" xmlns:r="http://schemas.openxmlformats.org/officeDocument/2006/relationships" xmlns:p="http://schemas.openxmlformats.org/presentationml/2006/main">
  <p:tag name="AS_UNIQUEID" val="71"/>
</p:tagLst>
</file>

<file path=ppt/tags/tag237.xml><?xml version="1.0" encoding="utf-8"?>
<p:tagLst xmlns:a="http://schemas.openxmlformats.org/drawingml/2006/main" xmlns:r="http://schemas.openxmlformats.org/officeDocument/2006/relationships" xmlns:p="http://schemas.openxmlformats.org/presentationml/2006/main">
  <p:tag name="AS_UNIQUEID" val="72"/>
</p:tagLst>
</file>

<file path=ppt/tags/tag238.xml><?xml version="1.0" encoding="utf-8"?>
<p:tagLst xmlns:a="http://schemas.openxmlformats.org/drawingml/2006/main" xmlns:r="http://schemas.openxmlformats.org/officeDocument/2006/relationships" xmlns:p="http://schemas.openxmlformats.org/presentationml/2006/main">
  <p:tag name="AS_UNIQUEID" val="73"/>
</p:tagLst>
</file>

<file path=ppt/tags/tag239.xml><?xml version="1.0" encoding="utf-8"?>
<p:tagLst xmlns:a="http://schemas.openxmlformats.org/drawingml/2006/main" xmlns:r="http://schemas.openxmlformats.org/officeDocument/2006/relationships" xmlns:p="http://schemas.openxmlformats.org/presentationml/2006/main">
  <p:tag name="AS_UNIQUEID" val="74"/>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40.xml><?xml version="1.0" encoding="utf-8"?>
<p:tagLst xmlns:a="http://schemas.openxmlformats.org/drawingml/2006/main" xmlns:r="http://schemas.openxmlformats.org/officeDocument/2006/relationships" xmlns:p="http://schemas.openxmlformats.org/presentationml/2006/main">
  <p:tag name="AS_UNIQUEID" val="75"/>
</p:tagLst>
</file>

<file path=ppt/tags/tag241.xml><?xml version="1.0" encoding="utf-8"?>
<p:tagLst xmlns:a="http://schemas.openxmlformats.org/drawingml/2006/main" xmlns:r="http://schemas.openxmlformats.org/officeDocument/2006/relationships" xmlns:p="http://schemas.openxmlformats.org/presentationml/2006/main">
  <p:tag name="AS_UNIQUEID" val="76"/>
</p:tagLst>
</file>

<file path=ppt/tags/tag242.xml><?xml version="1.0" encoding="utf-8"?>
<p:tagLst xmlns:a="http://schemas.openxmlformats.org/drawingml/2006/main" xmlns:r="http://schemas.openxmlformats.org/officeDocument/2006/relationships" xmlns:p="http://schemas.openxmlformats.org/presentationml/2006/main">
  <p:tag name="AS_UNIQUEID" val="77"/>
</p:tagLst>
</file>

<file path=ppt/tags/tag243.xml><?xml version="1.0" encoding="utf-8"?>
<p:tagLst xmlns:a="http://schemas.openxmlformats.org/drawingml/2006/main" xmlns:r="http://schemas.openxmlformats.org/officeDocument/2006/relationships" xmlns:p="http://schemas.openxmlformats.org/presentationml/2006/main">
  <p:tag name="AS_UNIQUEID" val="78"/>
</p:tagLst>
</file>

<file path=ppt/tags/tag244.xml><?xml version="1.0" encoding="utf-8"?>
<p:tagLst xmlns:a="http://schemas.openxmlformats.org/drawingml/2006/main" xmlns:r="http://schemas.openxmlformats.org/officeDocument/2006/relationships" xmlns:p="http://schemas.openxmlformats.org/presentationml/2006/main">
  <p:tag name="AS_UNIQUEID" val="79"/>
</p:tagLst>
</file>

<file path=ppt/tags/tag245.xml><?xml version="1.0" encoding="utf-8"?>
<p:tagLst xmlns:a="http://schemas.openxmlformats.org/drawingml/2006/main" xmlns:r="http://schemas.openxmlformats.org/officeDocument/2006/relationships" xmlns:p="http://schemas.openxmlformats.org/presentationml/2006/main">
  <p:tag name="AS_UNIQUEID" val="80"/>
</p:tagLst>
</file>

<file path=ppt/tags/tag246.xml><?xml version="1.0" encoding="utf-8"?>
<p:tagLst xmlns:a="http://schemas.openxmlformats.org/drawingml/2006/main" xmlns:r="http://schemas.openxmlformats.org/officeDocument/2006/relationships" xmlns:p="http://schemas.openxmlformats.org/presentationml/2006/main">
  <p:tag name="AS_UNIQUEID" val="83"/>
</p:tagLst>
</file>

<file path=ppt/tags/tag247.xml><?xml version="1.0" encoding="utf-8"?>
<p:tagLst xmlns:a="http://schemas.openxmlformats.org/drawingml/2006/main" xmlns:r="http://schemas.openxmlformats.org/officeDocument/2006/relationships" xmlns:p="http://schemas.openxmlformats.org/presentationml/2006/main">
  <p:tag name="AS_UNIQUEID" val="84"/>
</p:tagLst>
</file>

<file path=ppt/tags/tag248.xml><?xml version="1.0" encoding="utf-8"?>
<p:tagLst xmlns:a="http://schemas.openxmlformats.org/drawingml/2006/main" xmlns:r="http://schemas.openxmlformats.org/officeDocument/2006/relationships" xmlns:p="http://schemas.openxmlformats.org/presentationml/2006/main">
  <p:tag name="AS_UNIQUEID" val="81"/>
</p:tagLst>
</file>

<file path=ppt/tags/tag249.xml><?xml version="1.0" encoding="utf-8"?>
<p:tagLst xmlns:a="http://schemas.openxmlformats.org/drawingml/2006/main" xmlns:r="http://schemas.openxmlformats.org/officeDocument/2006/relationships" xmlns:p="http://schemas.openxmlformats.org/presentationml/2006/main">
  <p:tag name="AS_UNIQUEID" val="82"/>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50.xml><?xml version="1.0" encoding="utf-8"?>
<p:tagLst xmlns:a="http://schemas.openxmlformats.org/drawingml/2006/main" xmlns:r="http://schemas.openxmlformats.org/officeDocument/2006/relationships" xmlns:p="http://schemas.openxmlformats.org/presentationml/2006/main">
  <p:tag name="AS_UNIQUEID" val="85"/>
</p:tagLst>
</file>

<file path=ppt/tags/tag251.xml><?xml version="1.0" encoding="utf-8"?>
<p:tagLst xmlns:a="http://schemas.openxmlformats.org/drawingml/2006/main" xmlns:r="http://schemas.openxmlformats.org/officeDocument/2006/relationships" xmlns:p="http://schemas.openxmlformats.org/presentationml/2006/main">
  <p:tag name="AS_UNIQUEID" val="86"/>
</p:tagLst>
</file>

<file path=ppt/tags/tag252.xml><?xml version="1.0" encoding="utf-8"?>
<p:tagLst xmlns:a="http://schemas.openxmlformats.org/drawingml/2006/main" xmlns:r="http://schemas.openxmlformats.org/officeDocument/2006/relationships" xmlns:p="http://schemas.openxmlformats.org/presentationml/2006/main">
  <p:tag name="AS_UNIQUEID" val="87"/>
</p:tagLst>
</file>

<file path=ppt/tags/tag253.xml><?xml version="1.0" encoding="utf-8"?>
<p:tagLst xmlns:a="http://schemas.openxmlformats.org/drawingml/2006/main" xmlns:r="http://schemas.openxmlformats.org/officeDocument/2006/relationships" xmlns:p="http://schemas.openxmlformats.org/presentationml/2006/main">
  <p:tag name="AS_UNIQUEID" val="88"/>
</p:tagLst>
</file>

<file path=ppt/tags/tag254.xml><?xml version="1.0" encoding="utf-8"?>
<p:tagLst xmlns:a="http://schemas.openxmlformats.org/drawingml/2006/main" xmlns:r="http://schemas.openxmlformats.org/officeDocument/2006/relationships" xmlns:p="http://schemas.openxmlformats.org/presentationml/2006/main">
  <p:tag name="AS_UNIQUEID" val="89"/>
</p:tagLst>
</file>

<file path=ppt/tags/tag255.xml><?xml version="1.0" encoding="utf-8"?>
<p:tagLst xmlns:a="http://schemas.openxmlformats.org/drawingml/2006/main" xmlns:r="http://schemas.openxmlformats.org/officeDocument/2006/relationships" xmlns:p="http://schemas.openxmlformats.org/presentationml/2006/main">
  <p:tag name="AS_UNIQUEID" val="90"/>
</p:tagLst>
</file>

<file path=ppt/tags/tag256.xml><?xml version="1.0" encoding="utf-8"?>
<p:tagLst xmlns:a="http://schemas.openxmlformats.org/drawingml/2006/main" xmlns:r="http://schemas.openxmlformats.org/officeDocument/2006/relationships" xmlns:p="http://schemas.openxmlformats.org/presentationml/2006/main">
  <p:tag name="AS_UNIQUEID" val="91"/>
</p:tagLst>
</file>

<file path=ppt/tags/tag257.xml><?xml version="1.0" encoding="utf-8"?>
<p:tagLst xmlns:a="http://schemas.openxmlformats.org/drawingml/2006/main" xmlns:r="http://schemas.openxmlformats.org/officeDocument/2006/relationships" xmlns:p="http://schemas.openxmlformats.org/presentationml/2006/main">
  <p:tag name="AS_UNIQUEID" val="92"/>
</p:tagLst>
</file>

<file path=ppt/tags/tag258.xml><?xml version="1.0" encoding="utf-8"?>
<p:tagLst xmlns:a="http://schemas.openxmlformats.org/drawingml/2006/main" xmlns:r="http://schemas.openxmlformats.org/officeDocument/2006/relationships" xmlns:p="http://schemas.openxmlformats.org/presentationml/2006/main">
  <p:tag name="AS_UNIQUEID" val="93"/>
</p:tagLst>
</file>

<file path=ppt/tags/tag259.xml><?xml version="1.0" encoding="utf-8"?>
<p:tagLst xmlns:a="http://schemas.openxmlformats.org/drawingml/2006/main" xmlns:r="http://schemas.openxmlformats.org/officeDocument/2006/relationships" xmlns:p="http://schemas.openxmlformats.org/presentationml/2006/main">
  <p:tag name="AS_UNIQUEID" val="94"/>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60.xml><?xml version="1.0" encoding="utf-8"?>
<p:tagLst xmlns:a="http://schemas.openxmlformats.org/drawingml/2006/main" xmlns:r="http://schemas.openxmlformats.org/officeDocument/2006/relationships" xmlns:p="http://schemas.openxmlformats.org/presentationml/2006/main">
  <p:tag name="AS_UNIQUEID" val="95"/>
</p:tagLst>
</file>

<file path=ppt/tags/tag261.xml><?xml version="1.0" encoding="utf-8"?>
<p:tagLst xmlns:a="http://schemas.openxmlformats.org/drawingml/2006/main" xmlns:r="http://schemas.openxmlformats.org/officeDocument/2006/relationships" xmlns:p="http://schemas.openxmlformats.org/presentationml/2006/main">
  <p:tag name="AS_UNIQUEID" val="96"/>
</p:tagLst>
</file>

<file path=ppt/tags/tag262.xml><?xml version="1.0" encoding="utf-8"?>
<p:tagLst xmlns:a="http://schemas.openxmlformats.org/drawingml/2006/main" xmlns:r="http://schemas.openxmlformats.org/officeDocument/2006/relationships" xmlns:p="http://schemas.openxmlformats.org/presentationml/2006/main">
  <p:tag name="AS_UNIQUEID" val="97"/>
</p:tagLst>
</file>

<file path=ppt/tags/tag263.xml><?xml version="1.0" encoding="utf-8"?>
<p:tagLst xmlns:a="http://schemas.openxmlformats.org/drawingml/2006/main" xmlns:r="http://schemas.openxmlformats.org/officeDocument/2006/relationships" xmlns:p="http://schemas.openxmlformats.org/presentationml/2006/main">
  <p:tag name="AS_UNIQUEID" val="98"/>
</p:tagLst>
</file>

<file path=ppt/tags/tag264.xml><?xml version="1.0" encoding="utf-8"?>
<p:tagLst xmlns:a="http://schemas.openxmlformats.org/drawingml/2006/main" xmlns:r="http://schemas.openxmlformats.org/officeDocument/2006/relationships" xmlns:p="http://schemas.openxmlformats.org/presentationml/2006/main">
  <p:tag name="AS_UNIQUEID" val="99"/>
</p:tagLst>
</file>

<file path=ppt/tags/tag265.xml><?xml version="1.0" encoding="utf-8"?>
<p:tagLst xmlns:a="http://schemas.openxmlformats.org/drawingml/2006/main" xmlns:r="http://schemas.openxmlformats.org/officeDocument/2006/relationships" xmlns:p="http://schemas.openxmlformats.org/presentationml/2006/main">
  <p:tag name="AS_UNIQUEID" val="100"/>
</p:tagLst>
</file>

<file path=ppt/tags/tag266.xml><?xml version="1.0" encoding="utf-8"?>
<p:tagLst xmlns:a="http://schemas.openxmlformats.org/drawingml/2006/main" xmlns:r="http://schemas.openxmlformats.org/officeDocument/2006/relationships" xmlns:p="http://schemas.openxmlformats.org/presentationml/2006/main">
  <p:tag name="AS_UNIQUEID" val="101"/>
</p:tagLst>
</file>

<file path=ppt/tags/tag267.xml><?xml version="1.0" encoding="utf-8"?>
<p:tagLst xmlns:a="http://schemas.openxmlformats.org/drawingml/2006/main" xmlns:r="http://schemas.openxmlformats.org/officeDocument/2006/relationships" xmlns:p="http://schemas.openxmlformats.org/presentationml/2006/main">
  <p:tag name="AS_UNIQUEID" val="102"/>
</p:tagLst>
</file>

<file path=ppt/tags/tag268.xml><?xml version="1.0" encoding="utf-8"?>
<p:tagLst xmlns:a="http://schemas.openxmlformats.org/drawingml/2006/main" xmlns:r="http://schemas.openxmlformats.org/officeDocument/2006/relationships" xmlns:p="http://schemas.openxmlformats.org/presentationml/2006/main">
  <p:tag name="AS_UNIQUEID" val="103"/>
</p:tagLst>
</file>

<file path=ppt/tags/tag269.xml><?xml version="1.0" encoding="utf-8"?>
<p:tagLst xmlns:a="http://schemas.openxmlformats.org/drawingml/2006/main" xmlns:r="http://schemas.openxmlformats.org/officeDocument/2006/relationships" xmlns:p="http://schemas.openxmlformats.org/presentationml/2006/main">
  <p:tag name="AS_UNIQUEID" val="104"/>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70.xml><?xml version="1.0" encoding="utf-8"?>
<p:tagLst xmlns:a="http://schemas.openxmlformats.org/drawingml/2006/main" xmlns:r="http://schemas.openxmlformats.org/officeDocument/2006/relationships" xmlns:p="http://schemas.openxmlformats.org/presentationml/2006/main">
  <p:tag name="AS_UNIQUEID" val="105"/>
</p:tagLst>
</file>

<file path=ppt/tags/tag271.xml><?xml version="1.0" encoding="utf-8"?>
<p:tagLst xmlns:a="http://schemas.openxmlformats.org/drawingml/2006/main" xmlns:r="http://schemas.openxmlformats.org/officeDocument/2006/relationships" xmlns:p="http://schemas.openxmlformats.org/presentationml/2006/main">
  <p:tag name="AS_UNIQUEID" val="106"/>
</p:tagLst>
</file>

<file path=ppt/tags/tag272.xml><?xml version="1.0" encoding="utf-8"?>
<p:tagLst xmlns:a="http://schemas.openxmlformats.org/drawingml/2006/main" xmlns:r="http://schemas.openxmlformats.org/officeDocument/2006/relationships" xmlns:p="http://schemas.openxmlformats.org/presentationml/2006/main">
  <p:tag name="AS_UNIQUEID" val="107"/>
</p:tagLst>
</file>

<file path=ppt/tags/tag273.xml><?xml version="1.0" encoding="utf-8"?>
<p:tagLst xmlns:a="http://schemas.openxmlformats.org/drawingml/2006/main" xmlns:r="http://schemas.openxmlformats.org/officeDocument/2006/relationships" xmlns:p="http://schemas.openxmlformats.org/presentationml/2006/main">
  <p:tag name="AS_UNIQUEID" val="108"/>
</p:tagLst>
</file>

<file path=ppt/tags/tag274.xml><?xml version="1.0" encoding="utf-8"?>
<p:tagLst xmlns:a="http://schemas.openxmlformats.org/drawingml/2006/main" xmlns:r="http://schemas.openxmlformats.org/officeDocument/2006/relationships" xmlns:p="http://schemas.openxmlformats.org/presentationml/2006/main">
  <p:tag name="AS_UNIQUEID" val="109"/>
</p:tagLst>
</file>

<file path=ppt/tags/tag275.xml><?xml version="1.0" encoding="utf-8"?>
<p:tagLst xmlns:a="http://schemas.openxmlformats.org/drawingml/2006/main" xmlns:r="http://schemas.openxmlformats.org/officeDocument/2006/relationships" xmlns:p="http://schemas.openxmlformats.org/presentationml/2006/main">
  <p:tag name="AS_UNIQUEID" val="110"/>
</p:tagLst>
</file>

<file path=ppt/tags/tag276.xml><?xml version="1.0" encoding="utf-8"?>
<p:tagLst xmlns:a="http://schemas.openxmlformats.org/drawingml/2006/main" xmlns:r="http://schemas.openxmlformats.org/officeDocument/2006/relationships" xmlns:p="http://schemas.openxmlformats.org/presentationml/2006/main">
  <p:tag name="AS_UNIQUEID" val="111"/>
</p:tagLst>
</file>

<file path=ppt/tags/tag277.xml><?xml version="1.0" encoding="utf-8"?>
<p:tagLst xmlns:a="http://schemas.openxmlformats.org/drawingml/2006/main" xmlns:r="http://schemas.openxmlformats.org/officeDocument/2006/relationships" xmlns:p="http://schemas.openxmlformats.org/presentationml/2006/main">
  <p:tag name="AS_UNIQUEID" val="112"/>
</p:tagLst>
</file>

<file path=ppt/tags/tag278.xml><?xml version="1.0" encoding="utf-8"?>
<p:tagLst xmlns:a="http://schemas.openxmlformats.org/drawingml/2006/main" xmlns:r="http://schemas.openxmlformats.org/officeDocument/2006/relationships" xmlns:p="http://schemas.openxmlformats.org/presentationml/2006/main">
  <p:tag name="AS_UNIQUEID" val="113"/>
</p:tagLst>
</file>

<file path=ppt/tags/tag279.xml><?xml version="1.0" encoding="utf-8"?>
<p:tagLst xmlns:a="http://schemas.openxmlformats.org/drawingml/2006/main" xmlns:r="http://schemas.openxmlformats.org/officeDocument/2006/relationships" xmlns:p="http://schemas.openxmlformats.org/presentationml/2006/main">
  <p:tag name="AS_UNIQUEID" val="114"/>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80.xml><?xml version="1.0" encoding="utf-8"?>
<p:tagLst xmlns:a="http://schemas.openxmlformats.org/drawingml/2006/main" xmlns:r="http://schemas.openxmlformats.org/officeDocument/2006/relationships" xmlns:p="http://schemas.openxmlformats.org/presentationml/2006/main">
  <p:tag name="AS_UNIQUEID" val="115"/>
</p:tagLst>
</file>

<file path=ppt/tags/tag281.xml><?xml version="1.0" encoding="utf-8"?>
<p:tagLst xmlns:a="http://schemas.openxmlformats.org/drawingml/2006/main" xmlns:r="http://schemas.openxmlformats.org/officeDocument/2006/relationships" xmlns:p="http://schemas.openxmlformats.org/presentationml/2006/main">
  <p:tag name="AS_UNIQUEID" val="116"/>
</p:tagLst>
</file>

<file path=ppt/tags/tag282.xml><?xml version="1.0" encoding="utf-8"?>
<p:tagLst xmlns:a="http://schemas.openxmlformats.org/drawingml/2006/main" xmlns:r="http://schemas.openxmlformats.org/officeDocument/2006/relationships" xmlns:p="http://schemas.openxmlformats.org/presentationml/2006/main">
  <p:tag name="AS_UNIQUEID" val="117"/>
</p:tagLst>
</file>

<file path=ppt/tags/tag283.xml><?xml version="1.0" encoding="utf-8"?>
<p:tagLst xmlns:a="http://schemas.openxmlformats.org/drawingml/2006/main" xmlns:r="http://schemas.openxmlformats.org/officeDocument/2006/relationships" xmlns:p="http://schemas.openxmlformats.org/presentationml/2006/main">
  <p:tag name="AS_UNIQUEID" val="118"/>
</p:tagLst>
</file>

<file path=ppt/tags/tag284.xml><?xml version="1.0" encoding="utf-8"?>
<p:tagLst xmlns:a="http://schemas.openxmlformats.org/drawingml/2006/main" xmlns:r="http://schemas.openxmlformats.org/officeDocument/2006/relationships" xmlns:p="http://schemas.openxmlformats.org/presentationml/2006/main">
  <p:tag name="AS_UNIQUEID" val="119"/>
</p:tagLst>
</file>

<file path=ppt/tags/tag285.xml><?xml version="1.0" encoding="utf-8"?>
<p:tagLst xmlns:a="http://schemas.openxmlformats.org/drawingml/2006/main" xmlns:r="http://schemas.openxmlformats.org/officeDocument/2006/relationships" xmlns:p="http://schemas.openxmlformats.org/presentationml/2006/main">
  <p:tag name="AS_UNIQUEID" val="120"/>
</p:tagLst>
</file>

<file path=ppt/tags/tag286.xml><?xml version="1.0" encoding="utf-8"?>
<p:tagLst xmlns:a="http://schemas.openxmlformats.org/drawingml/2006/main" xmlns:r="http://schemas.openxmlformats.org/officeDocument/2006/relationships" xmlns:p="http://schemas.openxmlformats.org/presentationml/2006/main">
  <p:tag name="AS_UNIQUEID" val="121"/>
</p:tagLst>
</file>

<file path=ppt/tags/tag287.xml><?xml version="1.0" encoding="utf-8"?>
<p:tagLst xmlns:a="http://schemas.openxmlformats.org/drawingml/2006/main" xmlns:r="http://schemas.openxmlformats.org/officeDocument/2006/relationships" xmlns:p="http://schemas.openxmlformats.org/presentationml/2006/main">
  <p:tag name="AS_UNIQUEID" val="122"/>
</p:tagLst>
</file>

<file path=ppt/tags/tag288.xml><?xml version="1.0" encoding="utf-8"?>
<p:tagLst xmlns:a="http://schemas.openxmlformats.org/drawingml/2006/main" xmlns:r="http://schemas.openxmlformats.org/officeDocument/2006/relationships" xmlns:p="http://schemas.openxmlformats.org/presentationml/2006/main">
  <p:tag name="AS_UNIQUEID" val="123"/>
</p:tagLst>
</file>

<file path=ppt/tags/tag289.xml><?xml version="1.0" encoding="utf-8"?>
<p:tagLst xmlns:a="http://schemas.openxmlformats.org/drawingml/2006/main" xmlns:r="http://schemas.openxmlformats.org/officeDocument/2006/relationships" xmlns:p="http://schemas.openxmlformats.org/presentationml/2006/main">
  <p:tag name="AS_UNIQUEID" val="124"/>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90.xml><?xml version="1.0" encoding="utf-8"?>
<p:tagLst xmlns:a="http://schemas.openxmlformats.org/drawingml/2006/main" xmlns:r="http://schemas.openxmlformats.org/officeDocument/2006/relationships" xmlns:p="http://schemas.openxmlformats.org/presentationml/2006/main">
  <p:tag name="AS_UNIQUEID" val="125"/>
</p:tagLst>
</file>

<file path=ppt/tags/tag291.xml><?xml version="1.0" encoding="utf-8"?>
<p:tagLst xmlns:a="http://schemas.openxmlformats.org/drawingml/2006/main" xmlns:r="http://schemas.openxmlformats.org/officeDocument/2006/relationships" xmlns:p="http://schemas.openxmlformats.org/presentationml/2006/main">
  <p:tag name="AS_UNIQUEID" val="126"/>
</p:tagLst>
</file>

<file path=ppt/tags/tag292.xml><?xml version="1.0" encoding="utf-8"?>
<p:tagLst xmlns:a="http://schemas.openxmlformats.org/drawingml/2006/main" xmlns:r="http://schemas.openxmlformats.org/officeDocument/2006/relationships" xmlns:p="http://schemas.openxmlformats.org/presentationml/2006/main">
  <p:tag name="AS_UNIQUEID" val="127"/>
</p:tagLst>
</file>

<file path=ppt/tags/tag293.xml><?xml version="1.0" encoding="utf-8"?>
<p:tagLst xmlns:a="http://schemas.openxmlformats.org/drawingml/2006/main" xmlns:r="http://schemas.openxmlformats.org/officeDocument/2006/relationships" xmlns:p="http://schemas.openxmlformats.org/presentationml/2006/main">
  <p:tag name="AS_UNIQUEID" val="128"/>
</p:tagLst>
</file>

<file path=ppt/tags/tag294.xml><?xml version="1.0" encoding="utf-8"?>
<p:tagLst xmlns:a="http://schemas.openxmlformats.org/drawingml/2006/main" xmlns:r="http://schemas.openxmlformats.org/officeDocument/2006/relationships" xmlns:p="http://schemas.openxmlformats.org/presentationml/2006/main">
  <p:tag name="AS_UNIQUEID" val="129"/>
</p:tagLst>
</file>

<file path=ppt/tags/tag295.xml><?xml version="1.0" encoding="utf-8"?>
<p:tagLst xmlns:a="http://schemas.openxmlformats.org/drawingml/2006/main" xmlns:r="http://schemas.openxmlformats.org/officeDocument/2006/relationships" xmlns:p="http://schemas.openxmlformats.org/presentationml/2006/main">
  <p:tag name="AS_UNIQUEID" val="130"/>
</p:tagLst>
</file>

<file path=ppt/tags/tag296.xml><?xml version="1.0" encoding="utf-8"?>
<p:tagLst xmlns:a="http://schemas.openxmlformats.org/drawingml/2006/main" xmlns:r="http://schemas.openxmlformats.org/officeDocument/2006/relationships" xmlns:p="http://schemas.openxmlformats.org/presentationml/2006/main">
  <p:tag name="AS_UNIQUEID" val="131"/>
</p:tagLst>
</file>

<file path=ppt/tags/tag297.xml><?xml version="1.0" encoding="utf-8"?>
<p:tagLst xmlns:a="http://schemas.openxmlformats.org/drawingml/2006/main" xmlns:r="http://schemas.openxmlformats.org/officeDocument/2006/relationships" xmlns:p="http://schemas.openxmlformats.org/presentationml/2006/main">
  <p:tag name="AS_UNIQUEID" val="132"/>
</p:tagLst>
</file>

<file path=ppt/tags/tag298.xml><?xml version="1.0" encoding="utf-8"?>
<p:tagLst xmlns:a="http://schemas.openxmlformats.org/drawingml/2006/main" xmlns:r="http://schemas.openxmlformats.org/officeDocument/2006/relationships" xmlns:p="http://schemas.openxmlformats.org/presentationml/2006/main">
  <p:tag name="AS_UNIQUEID" val="133"/>
</p:tagLst>
</file>

<file path=ppt/tags/tag299.xml><?xml version="1.0" encoding="utf-8"?>
<p:tagLst xmlns:a="http://schemas.openxmlformats.org/drawingml/2006/main" xmlns:r="http://schemas.openxmlformats.org/officeDocument/2006/relationships" xmlns:p="http://schemas.openxmlformats.org/presentationml/2006/main">
  <p:tag name="AS_UNIQUEID" val="134"/>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300.xml><?xml version="1.0" encoding="utf-8"?>
<p:tagLst xmlns:a="http://schemas.openxmlformats.org/drawingml/2006/main" xmlns:r="http://schemas.openxmlformats.org/officeDocument/2006/relationships" xmlns:p="http://schemas.openxmlformats.org/presentationml/2006/main">
  <p:tag name="AS_UNIQUEID" val="135"/>
</p:tagLst>
</file>

<file path=ppt/tags/tag301.xml><?xml version="1.0" encoding="utf-8"?>
<p:tagLst xmlns:a="http://schemas.openxmlformats.org/drawingml/2006/main" xmlns:r="http://schemas.openxmlformats.org/officeDocument/2006/relationships" xmlns:p="http://schemas.openxmlformats.org/presentationml/2006/main">
  <p:tag name="AS_UNIQUEID" val="136"/>
</p:tagLst>
</file>

<file path=ppt/tags/tag302.xml><?xml version="1.0" encoding="utf-8"?>
<p:tagLst xmlns:a="http://schemas.openxmlformats.org/drawingml/2006/main" xmlns:r="http://schemas.openxmlformats.org/officeDocument/2006/relationships" xmlns:p="http://schemas.openxmlformats.org/presentationml/2006/main">
  <p:tag name="AS_UNIQUEID" val="137"/>
</p:tagLst>
</file>

<file path=ppt/tags/tag303.xml><?xml version="1.0" encoding="utf-8"?>
<p:tagLst xmlns:a="http://schemas.openxmlformats.org/drawingml/2006/main" xmlns:r="http://schemas.openxmlformats.org/officeDocument/2006/relationships" xmlns:p="http://schemas.openxmlformats.org/presentationml/2006/main">
  <p:tag name="AS_UNIQUEID" val="138"/>
</p:tagLst>
</file>

<file path=ppt/tags/tag304.xml><?xml version="1.0" encoding="utf-8"?>
<p:tagLst xmlns:a="http://schemas.openxmlformats.org/drawingml/2006/main" xmlns:r="http://schemas.openxmlformats.org/officeDocument/2006/relationships" xmlns:p="http://schemas.openxmlformats.org/presentationml/2006/main">
  <p:tag name="AS_UNIQUEID" val="139"/>
</p:tagLst>
</file>

<file path=ppt/tags/tag305.xml><?xml version="1.0" encoding="utf-8"?>
<p:tagLst xmlns:a="http://schemas.openxmlformats.org/drawingml/2006/main" xmlns:r="http://schemas.openxmlformats.org/officeDocument/2006/relationships" xmlns:p="http://schemas.openxmlformats.org/presentationml/2006/main">
  <p:tag name="AS_UNIQUEID" val="140"/>
</p:tagLst>
</file>

<file path=ppt/tags/tag306.xml><?xml version="1.0" encoding="utf-8"?>
<p:tagLst xmlns:a="http://schemas.openxmlformats.org/drawingml/2006/main" xmlns:r="http://schemas.openxmlformats.org/officeDocument/2006/relationships" xmlns:p="http://schemas.openxmlformats.org/presentationml/2006/main">
  <p:tag name="AS_UNIQUEID" val="141"/>
</p:tagLst>
</file>

<file path=ppt/tags/tag307.xml><?xml version="1.0" encoding="utf-8"?>
<p:tagLst xmlns:a="http://schemas.openxmlformats.org/drawingml/2006/main" xmlns:r="http://schemas.openxmlformats.org/officeDocument/2006/relationships" xmlns:p="http://schemas.openxmlformats.org/presentationml/2006/main">
  <p:tag name="AS_UNIQUEID" val="142"/>
</p:tagLst>
</file>

<file path=ppt/tags/tag308.xml><?xml version="1.0" encoding="utf-8"?>
<p:tagLst xmlns:a="http://schemas.openxmlformats.org/drawingml/2006/main" xmlns:r="http://schemas.openxmlformats.org/officeDocument/2006/relationships" xmlns:p="http://schemas.openxmlformats.org/presentationml/2006/main">
  <p:tag name="AS_UNIQUEID" val="143"/>
</p:tagLst>
</file>

<file path=ppt/tags/tag309.xml><?xml version="1.0" encoding="utf-8"?>
<p:tagLst xmlns:a="http://schemas.openxmlformats.org/drawingml/2006/main" xmlns:r="http://schemas.openxmlformats.org/officeDocument/2006/relationships" xmlns:p="http://schemas.openxmlformats.org/presentationml/2006/main">
  <p:tag name="AS_UNIQUEID" val="144"/>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310.xml><?xml version="1.0" encoding="utf-8"?>
<p:tagLst xmlns:a="http://schemas.openxmlformats.org/drawingml/2006/main" xmlns:r="http://schemas.openxmlformats.org/officeDocument/2006/relationships" xmlns:p="http://schemas.openxmlformats.org/presentationml/2006/main">
  <p:tag name="AS_UNIQUEID" val="145"/>
</p:tagLst>
</file>

<file path=ppt/tags/tag311.xml><?xml version="1.0" encoding="utf-8"?>
<p:tagLst xmlns:a="http://schemas.openxmlformats.org/drawingml/2006/main" xmlns:r="http://schemas.openxmlformats.org/officeDocument/2006/relationships" xmlns:p="http://schemas.openxmlformats.org/presentationml/2006/main">
  <p:tag name="AS_UNIQUEID" val="146"/>
</p:tagLst>
</file>

<file path=ppt/tags/tag312.xml><?xml version="1.0" encoding="utf-8"?>
<p:tagLst xmlns:a="http://schemas.openxmlformats.org/drawingml/2006/main" xmlns:r="http://schemas.openxmlformats.org/officeDocument/2006/relationships" xmlns:p="http://schemas.openxmlformats.org/presentationml/2006/main">
  <p:tag name="AS_UNIQUEID" val="147"/>
</p:tagLst>
</file>

<file path=ppt/tags/tag313.xml><?xml version="1.0" encoding="utf-8"?>
<p:tagLst xmlns:a="http://schemas.openxmlformats.org/drawingml/2006/main" xmlns:r="http://schemas.openxmlformats.org/officeDocument/2006/relationships" xmlns:p="http://schemas.openxmlformats.org/presentationml/2006/main">
  <p:tag name="AS_UNIQUEID" val="148"/>
</p:tagLst>
</file>

<file path=ppt/tags/tag314.xml><?xml version="1.0" encoding="utf-8"?>
<p:tagLst xmlns:a="http://schemas.openxmlformats.org/drawingml/2006/main" xmlns:r="http://schemas.openxmlformats.org/officeDocument/2006/relationships" xmlns:p="http://schemas.openxmlformats.org/presentationml/2006/main">
  <p:tag name="AS_UNIQUEID" val="149"/>
</p:tagLst>
</file>

<file path=ppt/tags/tag315.xml><?xml version="1.0" encoding="utf-8"?>
<p:tagLst xmlns:a="http://schemas.openxmlformats.org/drawingml/2006/main" xmlns:r="http://schemas.openxmlformats.org/officeDocument/2006/relationships" xmlns:p="http://schemas.openxmlformats.org/presentationml/2006/main">
  <p:tag name="AS_UNIQUEID" val="150"/>
</p:tagLst>
</file>

<file path=ppt/tags/tag316.xml><?xml version="1.0" encoding="utf-8"?>
<p:tagLst xmlns:a="http://schemas.openxmlformats.org/drawingml/2006/main" xmlns:r="http://schemas.openxmlformats.org/officeDocument/2006/relationships" xmlns:p="http://schemas.openxmlformats.org/presentationml/2006/main">
  <p:tag name="AS_UNIQUEID" val="151"/>
</p:tagLst>
</file>

<file path=ppt/tags/tag317.xml><?xml version="1.0" encoding="utf-8"?>
<p:tagLst xmlns:a="http://schemas.openxmlformats.org/drawingml/2006/main" xmlns:r="http://schemas.openxmlformats.org/officeDocument/2006/relationships" xmlns:p="http://schemas.openxmlformats.org/presentationml/2006/main">
  <p:tag name="AS_UNIQUEID" val="152"/>
</p:tagLst>
</file>

<file path=ppt/tags/tag318.xml><?xml version="1.0" encoding="utf-8"?>
<p:tagLst xmlns:a="http://schemas.openxmlformats.org/drawingml/2006/main" xmlns:r="http://schemas.openxmlformats.org/officeDocument/2006/relationships" xmlns:p="http://schemas.openxmlformats.org/presentationml/2006/main">
  <p:tag name="AS_UNIQUEID" val="153"/>
</p:tagLst>
</file>

<file path=ppt/tags/tag319.xml><?xml version="1.0" encoding="utf-8"?>
<p:tagLst xmlns:a="http://schemas.openxmlformats.org/drawingml/2006/main" xmlns:r="http://schemas.openxmlformats.org/officeDocument/2006/relationships" xmlns:p="http://schemas.openxmlformats.org/presentationml/2006/main">
  <p:tag name="AS_UNIQUEID" val="154"/>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20.xml><?xml version="1.0" encoding="utf-8"?>
<p:tagLst xmlns:a="http://schemas.openxmlformats.org/drawingml/2006/main" xmlns:r="http://schemas.openxmlformats.org/officeDocument/2006/relationships" xmlns:p="http://schemas.openxmlformats.org/presentationml/2006/main">
  <p:tag name="AS_UNIQUEID" val="155"/>
</p:tagLst>
</file>

<file path=ppt/tags/tag321.xml><?xml version="1.0" encoding="utf-8"?>
<p:tagLst xmlns:a="http://schemas.openxmlformats.org/drawingml/2006/main" xmlns:r="http://schemas.openxmlformats.org/officeDocument/2006/relationships" xmlns:p="http://schemas.openxmlformats.org/presentationml/2006/main">
  <p:tag name="AS_UNIQUEID" val="156"/>
</p:tagLst>
</file>

<file path=ppt/tags/tag322.xml><?xml version="1.0" encoding="utf-8"?>
<p:tagLst xmlns:a="http://schemas.openxmlformats.org/drawingml/2006/main" xmlns:r="http://schemas.openxmlformats.org/officeDocument/2006/relationships" xmlns:p="http://schemas.openxmlformats.org/presentationml/2006/main">
  <p:tag name="AS_UNIQUEID" val="157"/>
</p:tagLst>
</file>

<file path=ppt/tags/tag323.xml><?xml version="1.0" encoding="utf-8"?>
<p:tagLst xmlns:a="http://schemas.openxmlformats.org/drawingml/2006/main" xmlns:r="http://schemas.openxmlformats.org/officeDocument/2006/relationships" xmlns:p="http://schemas.openxmlformats.org/presentationml/2006/main">
  <p:tag name="AS_UNIQUEID" val="158"/>
</p:tagLst>
</file>

<file path=ppt/tags/tag324.xml><?xml version="1.0" encoding="utf-8"?>
<p:tagLst xmlns:a="http://schemas.openxmlformats.org/drawingml/2006/main" xmlns:r="http://schemas.openxmlformats.org/officeDocument/2006/relationships" xmlns:p="http://schemas.openxmlformats.org/presentationml/2006/main">
  <p:tag name="AS_UNIQUEID" val="159"/>
</p:tagLst>
</file>

<file path=ppt/tags/tag325.xml><?xml version="1.0" encoding="utf-8"?>
<p:tagLst xmlns:a="http://schemas.openxmlformats.org/drawingml/2006/main" xmlns:r="http://schemas.openxmlformats.org/officeDocument/2006/relationships" xmlns:p="http://schemas.openxmlformats.org/presentationml/2006/main">
  <p:tag name="AS_UNIQUEID" val="160"/>
</p:tagLst>
</file>

<file path=ppt/tags/tag326.xml><?xml version="1.0" encoding="utf-8"?>
<p:tagLst xmlns:a="http://schemas.openxmlformats.org/drawingml/2006/main" xmlns:r="http://schemas.openxmlformats.org/officeDocument/2006/relationships" xmlns:p="http://schemas.openxmlformats.org/presentationml/2006/main">
  <p:tag name="AS_UNIQUEID" val="161"/>
</p:tagLst>
</file>

<file path=ppt/tags/tag327.xml><?xml version="1.0" encoding="utf-8"?>
<p:tagLst xmlns:a="http://schemas.openxmlformats.org/drawingml/2006/main" xmlns:r="http://schemas.openxmlformats.org/officeDocument/2006/relationships" xmlns:p="http://schemas.openxmlformats.org/presentationml/2006/main">
  <p:tag name="AS_UNIQUEID" val="162"/>
</p:tagLst>
</file>

<file path=ppt/tags/tag328.xml><?xml version="1.0" encoding="utf-8"?>
<p:tagLst xmlns:a="http://schemas.openxmlformats.org/drawingml/2006/main" xmlns:r="http://schemas.openxmlformats.org/officeDocument/2006/relationships" xmlns:p="http://schemas.openxmlformats.org/presentationml/2006/main">
  <p:tag name="AS_UNIQUEID" val="163"/>
</p:tagLst>
</file>

<file path=ppt/tags/tag329.xml><?xml version="1.0" encoding="utf-8"?>
<p:tagLst xmlns:a="http://schemas.openxmlformats.org/drawingml/2006/main" xmlns:r="http://schemas.openxmlformats.org/officeDocument/2006/relationships" xmlns:p="http://schemas.openxmlformats.org/presentationml/2006/main">
  <p:tag name="AS_UNIQUEID" val="164"/>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30.xml><?xml version="1.0" encoding="utf-8"?>
<p:tagLst xmlns:a="http://schemas.openxmlformats.org/drawingml/2006/main" xmlns:r="http://schemas.openxmlformats.org/officeDocument/2006/relationships" xmlns:p="http://schemas.openxmlformats.org/presentationml/2006/main">
  <p:tag name="AS_UNIQUEID" val="165"/>
</p:tagLst>
</file>

<file path=ppt/tags/tag331.xml><?xml version="1.0" encoding="utf-8"?>
<p:tagLst xmlns:a="http://schemas.openxmlformats.org/drawingml/2006/main" xmlns:r="http://schemas.openxmlformats.org/officeDocument/2006/relationships" xmlns:p="http://schemas.openxmlformats.org/presentationml/2006/main">
  <p:tag name="AS_UNIQUEID" val="166"/>
</p:tagLst>
</file>

<file path=ppt/tags/tag332.xml><?xml version="1.0" encoding="utf-8"?>
<p:tagLst xmlns:a="http://schemas.openxmlformats.org/drawingml/2006/main" xmlns:r="http://schemas.openxmlformats.org/officeDocument/2006/relationships" xmlns:p="http://schemas.openxmlformats.org/presentationml/2006/main">
  <p:tag name="AS_UNIQUEID" val="167"/>
</p:tagLst>
</file>

<file path=ppt/tags/tag333.xml><?xml version="1.0" encoding="utf-8"?>
<p:tagLst xmlns:a="http://schemas.openxmlformats.org/drawingml/2006/main" xmlns:r="http://schemas.openxmlformats.org/officeDocument/2006/relationships" xmlns:p="http://schemas.openxmlformats.org/presentationml/2006/main">
  <p:tag name="AS_UNIQUEID" val="168"/>
</p:tagLst>
</file>

<file path=ppt/tags/tag334.xml><?xml version="1.0" encoding="utf-8"?>
<p:tagLst xmlns:a="http://schemas.openxmlformats.org/drawingml/2006/main" xmlns:r="http://schemas.openxmlformats.org/officeDocument/2006/relationships" xmlns:p="http://schemas.openxmlformats.org/presentationml/2006/main">
  <p:tag name="AS_UNIQUEID" val="169"/>
</p:tagLst>
</file>

<file path=ppt/tags/tag335.xml><?xml version="1.0" encoding="utf-8"?>
<p:tagLst xmlns:a="http://schemas.openxmlformats.org/drawingml/2006/main" xmlns:r="http://schemas.openxmlformats.org/officeDocument/2006/relationships" xmlns:p="http://schemas.openxmlformats.org/presentationml/2006/main">
  <p:tag name="AS_UNIQUEID" val="170"/>
</p:tagLst>
</file>

<file path=ppt/tags/tag336.xml><?xml version="1.0" encoding="utf-8"?>
<p:tagLst xmlns:a="http://schemas.openxmlformats.org/drawingml/2006/main" xmlns:r="http://schemas.openxmlformats.org/officeDocument/2006/relationships" xmlns:p="http://schemas.openxmlformats.org/presentationml/2006/main">
  <p:tag name="AS_UNIQUEID" val="171"/>
</p:tagLst>
</file>

<file path=ppt/tags/tag337.xml><?xml version="1.0" encoding="utf-8"?>
<p:tagLst xmlns:a="http://schemas.openxmlformats.org/drawingml/2006/main" xmlns:r="http://schemas.openxmlformats.org/officeDocument/2006/relationships" xmlns:p="http://schemas.openxmlformats.org/presentationml/2006/main">
  <p:tag name="AS_UNIQUEID" val="172"/>
</p:tagLst>
</file>

<file path=ppt/tags/tag338.xml><?xml version="1.0" encoding="utf-8"?>
<p:tagLst xmlns:a="http://schemas.openxmlformats.org/drawingml/2006/main" xmlns:r="http://schemas.openxmlformats.org/officeDocument/2006/relationships" xmlns:p="http://schemas.openxmlformats.org/presentationml/2006/main">
  <p:tag name="AS_UNIQUEID" val="173"/>
</p:tagLst>
</file>

<file path=ppt/tags/tag339.xml><?xml version="1.0" encoding="utf-8"?>
<p:tagLst xmlns:a="http://schemas.openxmlformats.org/drawingml/2006/main" xmlns:r="http://schemas.openxmlformats.org/officeDocument/2006/relationships" xmlns:p="http://schemas.openxmlformats.org/presentationml/2006/main">
  <p:tag name="AS_UNIQUEID" val="174"/>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40.xml><?xml version="1.0" encoding="utf-8"?>
<p:tagLst xmlns:a="http://schemas.openxmlformats.org/drawingml/2006/main" xmlns:r="http://schemas.openxmlformats.org/officeDocument/2006/relationships" xmlns:p="http://schemas.openxmlformats.org/presentationml/2006/main">
  <p:tag name="AS_UNIQUEID" val="175"/>
</p:tagLst>
</file>

<file path=ppt/tags/tag341.xml><?xml version="1.0" encoding="utf-8"?>
<p:tagLst xmlns:a="http://schemas.openxmlformats.org/drawingml/2006/main" xmlns:r="http://schemas.openxmlformats.org/officeDocument/2006/relationships" xmlns:p="http://schemas.openxmlformats.org/presentationml/2006/main">
  <p:tag name="AS_UNIQUEID" val="176"/>
</p:tagLst>
</file>

<file path=ppt/tags/tag342.xml><?xml version="1.0" encoding="utf-8"?>
<p:tagLst xmlns:a="http://schemas.openxmlformats.org/drawingml/2006/main" xmlns:r="http://schemas.openxmlformats.org/officeDocument/2006/relationships" xmlns:p="http://schemas.openxmlformats.org/presentationml/2006/main">
  <p:tag name="AS_UNIQUEID" val="177"/>
</p:tagLst>
</file>

<file path=ppt/tags/tag343.xml><?xml version="1.0" encoding="utf-8"?>
<p:tagLst xmlns:a="http://schemas.openxmlformats.org/drawingml/2006/main" xmlns:r="http://schemas.openxmlformats.org/officeDocument/2006/relationships" xmlns:p="http://schemas.openxmlformats.org/presentationml/2006/main">
  <p:tag name="AS_UNIQUEID" val="178"/>
</p:tagLst>
</file>

<file path=ppt/tags/tag344.xml><?xml version="1.0" encoding="utf-8"?>
<p:tagLst xmlns:a="http://schemas.openxmlformats.org/drawingml/2006/main" xmlns:r="http://schemas.openxmlformats.org/officeDocument/2006/relationships" xmlns:p="http://schemas.openxmlformats.org/presentationml/2006/main">
  <p:tag name="AS_UNIQUEID" val="179"/>
</p:tagLst>
</file>

<file path=ppt/tags/tag345.xml><?xml version="1.0" encoding="utf-8"?>
<p:tagLst xmlns:a="http://schemas.openxmlformats.org/drawingml/2006/main" xmlns:r="http://schemas.openxmlformats.org/officeDocument/2006/relationships" xmlns:p="http://schemas.openxmlformats.org/presentationml/2006/main">
  <p:tag name="AS_UNIQUEID" val="180"/>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heme/theme1.xml><?xml version="1.0" encoding="utf-8"?>
<a:theme xmlns:a="http://schemas.openxmlformats.org/drawingml/2006/main" name="WWW.2PPT.COM&#10;">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1508</Words>
  <Application>Microsoft Office PowerPoint</Application>
  <PresentationFormat>全屏显示(16:9)</PresentationFormat>
  <Paragraphs>248</Paragraphs>
  <Slides>37</Slides>
  <Notes>1</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50" baseType="lpstr">
      <vt:lpstr>华文新魏</vt:lpstr>
      <vt:lpstr>楷体_GB2312</vt:lpstr>
      <vt:lpstr>宋体</vt:lpstr>
      <vt:lpstr>微软雅黑</vt:lpstr>
      <vt:lpstr>新宋体</vt:lpstr>
      <vt:lpstr>Arial</vt:lpstr>
      <vt:lpstr>Calibri</vt:lpstr>
      <vt:lpstr>Calibri Light</vt:lpstr>
      <vt:lpstr>Times</vt:lpstr>
      <vt:lpstr>Times New Roman</vt:lpstr>
      <vt:lpstr>Wingdings</vt:lpstr>
      <vt:lpstr>WWW.2PPT.COM
</vt:lpstr>
      <vt:lpstr>MSPhotoEd.3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单项选择</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2013-07-01T03:05:00Z</dcterms:created>
  <dcterms:modified xsi:type="dcterms:W3CDTF">2023-01-16T16:49:57Z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4CE6E53C0463401A82F4A3FDA4104C61</vt:lpwstr>
  </property>
  <property fmtid="{A09F084E-AD41-489F-8076-AA5BE3082BCA}" pid="100">
    <vt:ui4>5</vt:ui4>
  </property>
  <property fmtid="{64440492-4C8B-11D1-8B70-080036B11A03}" pid="11">
    <vt:lpwstr>www.2ppt.com-爱PPT提供资源下载</vt:lpwstr>
  </property>
</Properties>
</file>