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7" r:id="rId2"/>
  </p:sldMasterIdLst>
  <p:notesMasterIdLst>
    <p:notesMasterId r:id="rId23"/>
  </p:notesMasterIdLst>
  <p:handoutMasterIdLst>
    <p:handoutMasterId r:id="rId24"/>
  </p:handoutMasterIdLst>
  <p:sldIdLst>
    <p:sldId id="362" r:id="rId3"/>
    <p:sldId id="363" r:id="rId4"/>
    <p:sldId id="369" r:id="rId5"/>
    <p:sldId id="387" r:id="rId6"/>
    <p:sldId id="391" r:id="rId7"/>
    <p:sldId id="392" r:id="rId8"/>
    <p:sldId id="393" r:id="rId9"/>
    <p:sldId id="388" r:id="rId10"/>
    <p:sldId id="394" r:id="rId11"/>
    <p:sldId id="395" r:id="rId12"/>
    <p:sldId id="396" r:id="rId13"/>
    <p:sldId id="389" r:id="rId14"/>
    <p:sldId id="397" r:id="rId15"/>
    <p:sldId id="398" r:id="rId16"/>
    <p:sldId id="399" r:id="rId17"/>
    <p:sldId id="390" r:id="rId18"/>
    <p:sldId id="400" r:id="rId19"/>
    <p:sldId id="401" r:id="rId20"/>
    <p:sldId id="402" r:id="rId21"/>
    <p:sldId id="366"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1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66" d="100"/>
          <a:sy n="66" d="100"/>
        </p:scale>
        <p:origin x="-2274" y="-1008"/>
      </p:cViewPr>
      <p:guideLst>
        <p:guide orient="horz" pos="2160"/>
        <p:guide pos="3817"/>
      </p:guideLst>
    </p:cSldViewPr>
  </p:slideViewPr>
  <p:notesTextViewPr>
    <p:cViewPr>
      <p:scale>
        <a:sx n="1" d="1"/>
        <a:sy n="1" d="1"/>
      </p:scale>
      <p:origin x="0" y="0"/>
    </p:cViewPr>
  </p:notesTextViewPr>
  <p:notesViewPr>
    <p:cSldViewPr snapToGrid="0">
      <p:cViewPr varScale="1">
        <p:scale>
          <a:sx n="87" d="100"/>
          <a:sy n="87" d="100"/>
        </p:scale>
        <p:origin x="119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DAD440-BF48-4D8B-ADA3-E71CFA08270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55CBC7-D582-424D-BD1D-CA7A1ABB6F1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3" cstate="screen"/>
          <a:srcRect/>
          <a:stretch>
            <a:fillRect/>
          </a:stretch>
        </p:blipFill>
        <p:spPr>
          <a:xfrm flipH="1">
            <a:off x="354123" y="285836"/>
            <a:ext cx="735083" cy="7350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920733" y="6531031"/>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3.xml"/><Relationship Id="rId7"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screen"/>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24230" y="443827"/>
            <a:ext cx="2375793" cy="461665"/>
          </a:xfrm>
          <a:prstGeom prst="rect">
            <a:avLst/>
          </a:prstGeom>
          <a:noFill/>
        </p:spPr>
        <p:txBody>
          <a:bodyPr wrap="square" rtlCol="0">
            <a:spAutoFit/>
          </a:bodyPr>
          <a:lstStyle/>
          <a:p>
            <a:pPr algn="dist"/>
            <a:r>
              <a:rPr kumimoji="1" lang="zh-CN" altLang="en-US" sz="2400">
                <a:solidFill>
                  <a:srgbClr val="0C5A95"/>
                </a:solidFill>
                <a:cs typeface="+mn-ea"/>
                <a:sym typeface="+mn-lt"/>
              </a:rPr>
              <a:t>制作月饼体验</a:t>
            </a:r>
          </a:p>
        </p:txBody>
      </p:sp>
      <p:pic>
        <p:nvPicPr>
          <p:cNvPr id="5" name="图片 4"/>
          <p:cNvPicPr>
            <a:picLocks noChangeAspect="1"/>
          </p:cNvPicPr>
          <p:nvPr/>
        </p:nvPicPr>
        <p:blipFill>
          <a:blip r:embed="rId3" cstate="screen"/>
          <a:srcRect/>
          <a:stretch>
            <a:fillRect/>
          </a:stretch>
        </p:blipFill>
        <p:spPr>
          <a:xfrm>
            <a:off x="1002691" y="3405311"/>
            <a:ext cx="2713534" cy="2035150"/>
          </a:xfrm>
          <a:prstGeom prst="rect">
            <a:avLst/>
          </a:prstGeom>
        </p:spPr>
      </p:pic>
      <p:sp>
        <p:nvSpPr>
          <p:cNvPr id="6" name="矩形 5"/>
          <p:cNvSpPr/>
          <p:nvPr/>
        </p:nvSpPr>
        <p:spPr>
          <a:xfrm>
            <a:off x="1377205" y="2333758"/>
            <a:ext cx="1980011" cy="400101"/>
          </a:xfrm>
          <a:prstGeom prst="rect">
            <a:avLst/>
          </a:prstGeom>
        </p:spPr>
        <p:txBody>
          <a:bodyPr wrap="none" lIns="91431" tIns="45716" rIns="91431" bIns="45716">
            <a:spAutoFit/>
          </a:bodyPr>
          <a:lstStyle/>
          <a:p>
            <a:pPr algn="ctr"/>
            <a:r>
              <a:rPr lang="zh-CN" altLang="en-US" sz="2000" b="1" dirty="0">
                <a:solidFill>
                  <a:schemeClr val="tx1">
                    <a:lumMod val="75000"/>
                    <a:lumOff val="25000"/>
                  </a:schemeClr>
                </a:solidFill>
                <a:cs typeface="+mn-ea"/>
                <a:sym typeface="+mn-lt"/>
              </a:rPr>
              <a:t>请在此输入标题</a:t>
            </a:r>
            <a:endParaRPr lang="en-US" altLang="zh-CN" sz="2000" b="1" dirty="0">
              <a:solidFill>
                <a:schemeClr val="tx1">
                  <a:lumMod val="75000"/>
                  <a:lumOff val="25000"/>
                </a:schemeClr>
              </a:solidFill>
              <a:cs typeface="+mn-ea"/>
              <a:sym typeface="+mn-lt"/>
            </a:endParaRPr>
          </a:p>
        </p:txBody>
      </p:sp>
      <p:sp>
        <p:nvSpPr>
          <p:cNvPr id="7" name="矩形 47"/>
          <p:cNvSpPr>
            <a:spLocks noChangeArrowheads="1"/>
          </p:cNvSpPr>
          <p:nvPr/>
        </p:nvSpPr>
        <p:spPr bwMode="auto">
          <a:xfrm>
            <a:off x="845651" y="2907185"/>
            <a:ext cx="3043118"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latin typeface="+mn-lt"/>
                <a:ea typeface="+mn-ea"/>
                <a:cs typeface="+mn-ea"/>
                <a:sym typeface="+mn-lt"/>
              </a:rPr>
              <a:t>请在此输入您需要的文字内容感谢您使用我们的</a:t>
            </a:r>
            <a:r>
              <a:rPr lang="en-GB" altLang="zh-CN" sz="1400" dirty="0">
                <a:solidFill>
                  <a:schemeClr val="tx1">
                    <a:lumMod val="75000"/>
                    <a:lumOff val="25000"/>
                  </a:schemeClr>
                </a:solidFill>
                <a:latin typeface="+mn-lt"/>
                <a:ea typeface="+mn-ea"/>
                <a:cs typeface="+mn-ea"/>
                <a:sym typeface="+mn-lt"/>
              </a:rPr>
              <a:t>PPT</a:t>
            </a:r>
            <a:r>
              <a:rPr lang="zh-CN" altLang="en-US" sz="1400" dirty="0">
                <a:solidFill>
                  <a:schemeClr val="tx1">
                    <a:lumMod val="75000"/>
                    <a:lumOff val="25000"/>
                  </a:schemeClr>
                </a:solidFill>
                <a:latin typeface="+mn-lt"/>
                <a:ea typeface="+mn-ea"/>
                <a:cs typeface="+mn-ea"/>
                <a:sym typeface="+mn-lt"/>
              </a:rPr>
              <a:t>模板</a:t>
            </a:r>
          </a:p>
          <a:p>
            <a:pPr algn="ctr">
              <a:lnSpc>
                <a:spcPct val="120000"/>
              </a:lnSpc>
              <a:spcBef>
                <a:spcPct val="0"/>
              </a:spcBef>
              <a:buNone/>
            </a:pPr>
            <a:r>
              <a:rPr lang="zh-CN" altLang="en-US" sz="1400" dirty="0">
                <a:solidFill>
                  <a:schemeClr val="tx1">
                    <a:lumMod val="75000"/>
                    <a:lumOff val="25000"/>
                  </a:schemeClr>
                </a:solidFill>
                <a:latin typeface="+mn-lt"/>
                <a:ea typeface="+mn-ea"/>
                <a:cs typeface="+mn-ea"/>
                <a:sym typeface="+mn-lt"/>
              </a:rPr>
              <a:t>请在此输入您需要的文字内容</a:t>
            </a:r>
          </a:p>
        </p:txBody>
      </p:sp>
      <p:sp>
        <p:nvSpPr>
          <p:cNvPr id="8" name="矩形 7"/>
          <p:cNvSpPr/>
          <p:nvPr/>
        </p:nvSpPr>
        <p:spPr>
          <a:xfrm>
            <a:off x="5105995" y="2333758"/>
            <a:ext cx="1980011" cy="400101"/>
          </a:xfrm>
          <a:prstGeom prst="rect">
            <a:avLst/>
          </a:prstGeom>
        </p:spPr>
        <p:txBody>
          <a:bodyPr wrap="none" lIns="91431" tIns="45716" rIns="91431" bIns="45716">
            <a:spAutoFit/>
          </a:bodyPr>
          <a:lstStyle/>
          <a:p>
            <a:pPr algn="ctr"/>
            <a:r>
              <a:rPr lang="zh-CN" altLang="en-US" sz="2000" b="1" dirty="0">
                <a:solidFill>
                  <a:schemeClr val="tx1">
                    <a:lumMod val="75000"/>
                    <a:lumOff val="25000"/>
                  </a:schemeClr>
                </a:solidFill>
                <a:cs typeface="+mn-ea"/>
                <a:sym typeface="+mn-lt"/>
              </a:rPr>
              <a:t>请在此输入标题</a:t>
            </a:r>
            <a:endParaRPr lang="en-US" altLang="zh-CN" sz="2000" b="1" dirty="0">
              <a:solidFill>
                <a:schemeClr val="tx1">
                  <a:lumMod val="75000"/>
                  <a:lumOff val="25000"/>
                </a:schemeClr>
              </a:solidFill>
              <a:cs typeface="+mn-ea"/>
              <a:sym typeface="+mn-lt"/>
            </a:endParaRPr>
          </a:p>
        </p:txBody>
      </p:sp>
      <p:sp>
        <p:nvSpPr>
          <p:cNvPr id="9" name="矩形 47"/>
          <p:cNvSpPr>
            <a:spLocks noChangeArrowheads="1"/>
          </p:cNvSpPr>
          <p:nvPr/>
        </p:nvSpPr>
        <p:spPr bwMode="auto">
          <a:xfrm>
            <a:off x="4574441" y="2907185"/>
            <a:ext cx="3043118"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latin typeface="+mn-lt"/>
                <a:ea typeface="+mn-ea"/>
                <a:cs typeface="+mn-ea"/>
                <a:sym typeface="+mn-lt"/>
              </a:rPr>
              <a:t>请在此输入您需要的文字内容感谢您使用我们的</a:t>
            </a:r>
            <a:r>
              <a:rPr lang="en-GB" altLang="zh-CN" sz="1400" dirty="0">
                <a:solidFill>
                  <a:schemeClr val="tx1">
                    <a:lumMod val="75000"/>
                    <a:lumOff val="25000"/>
                  </a:schemeClr>
                </a:solidFill>
                <a:latin typeface="+mn-lt"/>
                <a:ea typeface="+mn-ea"/>
                <a:cs typeface="+mn-ea"/>
                <a:sym typeface="+mn-lt"/>
              </a:rPr>
              <a:t>PPT</a:t>
            </a:r>
            <a:r>
              <a:rPr lang="zh-CN" altLang="en-US" sz="1400" dirty="0">
                <a:solidFill>
                  <a:schemeClr val="tx1">
                    <a:lumMod val="75000"/>
                    <a:lumOff val="25000"/>
                  </a:schemeClr>
                </a:solidFill>
                <a:latin typeface="+mn-lt"/>
                <a:ea typeface="+mn-ea"/>
                <a:cs typeface="+mn-ea"/>
                <a:sym typeface="+mn-lt"/>
              </a:rPr>
              <a:t>模板</a:t>
            </a:r>
          </a:p>
          <a:p>
            <a:pPr algn="ctr">
              <a:lnSpc>
                <a:spcPct val="120000"/>
              </a:lnSpc>
              <a:spcBef>
                <a:spcPct val="0"/>
              </a:spcBef>
              <a:buNone/>
            </a:pPr>
            <a:r>
              <a:rPr lang="zh-CN" altLang="en-US" sz="1400" dirty="0">
                <a:solidFill>
                  <a:schemeClr val="tx1">
                    <a:lumMod val="75000"/>
                    <a:lumOff val="25000"/>
                  </a:schemeClr>
                </a:solidFill>
                <a:latin typeface="+mn-lt"/>
                <a:ea typeface="+mn-ea"/>
                <a:cs typeface="+mn-ea"/>
                <a:sym typeface="+mn-lt"/>
              </a:rPr>
              <a:t>请在此输入您需要的文字内容</a:t>
            </a:r>
          </a:p>
        </p:txBody>
      </p:sp>
      <p:sp>
        <p:nvSpPr>
          <p:cNvPr id="10" name="矩形 9"/>
          <p:cNvSpPr/>
          <p:nvPr/>
        </p:nvSpPr>
        <p:spPr>
          <a:xfrm>
            <a:off x="8850290" y="2329818"/>
            <a:ext cx="1980011" cy="400101"/>
          </a:xfrm>
          <a:prstGeom prst="rect">
            <a:avLst/>
          </a:prstGeom>
        </p:spPr>
        <p:txBody>
          <a:bodyPr wrap="none" lIns="91431" tIns="45716" rIns="91431" bIns="45716">
            <a:spAutoFit/>
          </a:bodyPr>
          <a:lstStyle/>
          <a:p>
            <a:pPr algn="ctr"/>
            <a:r>
              <a:rPr lang="zh-CN" altLang="en-US" sz="2000" b="1" dirty="0">
                <a:solidFill>
                  <a:schemeClr val="tx1">
                    <a:lumMod val="75000"/>
                    <a:lumOff val="25000"/>
                  </a:schemeClr>
                </a:solidFill>
                <a:cs typeface="+mn-ea"/>
                <a:sym typeface="+mn-lt"/>
              </a:rPr>
              <a:t>请在此输入标题</a:t>
            </a:r>
            <a:endParaRPr lang="en-US" altLang="zh-CN" sz="2000" b="1" dirty="0">
              <a:solidFill>
                <a:schemeClr val="tx1">
                  <a:lumMod val="75000"/>
                  <a:lumOff val="25000"/>
                </a:schemeClr>
              </a:solidFill>
              <a:cs typeface="+mn-ea"/>
              <a:sym typeface="+mn-lt"/>
            </a:endParaRPr>
          </a:p>
        </p:txBody>
      </p:sp>
      <p:sp>
        <p:nvSpPr>
          <p:cNvPr id="11" name="矩形 47"/>
          <p:cNvSpPr>
            <a:spLocks noChangeArrowheads="1"/>
          </p:cNvSpPr>
          <p:nvPr/>
        </p:nvSpPr>
        <p:spPr bwMode="auto">
          <a:xfrm>
            <a:off x="8318736" y="2903245"/>
            <a:ext cx="3043118"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latin typeface="+mn-lt"/>
                <a:ea typeface="+mn-ea"/>
                <a:cs typeface="+mn-ea"/>
                <a:sym typeface="+mn-lt"/>
              </a:rPr>
              <a:t>请在此输入您需要的文字内容感谢您使用我们的</a:t>
            </a:r>
            <a:r>
              <a:rPr lang="en-GB" altLang="zh-CN" sz="1400" dirty="0">
                <a:solidFill>
                  <a:schemeClr val="tx1">
                    <a:lumMod val="75000"/>
                    <a:lumOff val="25000"/>
                  </a:schemeClr>
                </a:solidFill>
                <a:latin typeface="+mn-lt"/>
                <a:ea typeface="+mn-ea"/>
                <a:cs typeface="+mn-ea"/>
                <a:sym typeface="+mn-lt"/>
              </a:rPr>
              <a:t>PPT</a:t>
            </a:r>
            <a:r>
              <a:rPr lang="zh-CN" altLang="en-US" sz="1400" dirty="0">
                <a:solidFill>
                  <a:schemeClr val="tx1">
                    <a:lumMod val="75000"/>
                    <a:lumOff val="25000"/>
                  </a:schemeClr>
                </a:solidFill>
                <a:latin typeface="+mn-lt"/>
                <a:ea typeface="+mn-ea"/>
                <a:cs typeface="+mn-ea"/>
                <a:sym typeface="+mn-lt"/>
              </a:rPr>
              <a:t>模板</a:t>
            </a:r>
          </a:p>
          <a:p>
            <a:pPr algn="ctr">
              <a:lnSpc>
                <a:spcPct val="120000"/>
              </a:lnSpc>
              <a:spcBef>
                <a:spcPct val="0"/>
              </a:spcBef>
              <a:buNone/>
            </a:pPr>
            <a:r>
              <a:rPr lang="zh-CN" altLang="en-US" sz="1400" dirty="0">
                <a:solidFill>
                  <a:schemeClr val="tx1">
                    <a:lumMod val="75000"/>
                    <a:lumOff val="25000"/>
                  </a:schemeClr>
                </a:solidFill>
                <a:latin typeface="+mn-lt"/>
                <a:ea typeface="+mn-ea"/>
                <a:cs typeface="+mn-ea"/>
                <a:sym typeface="+mn-lt"/>
              </a:rPr>
              <a:t>请在此输入您需要的文字内容</a:t>
            </a:r>
          </a:p>
        </p:txBody>
      </p:sp>
      <p:pic>
        <p:nvPicPr>
          <p:cNvPr id="14" name="图片 13"/>
          <p:cNvPicPr>
            <a:picLocks noChangeAspect="1"/>
          </p:cNvPicPr>
          <p:nvPr/>
        </p:nvPicPr>
        <p:blipFill>
          <a:blip r:embed="rId3" cstate="screen"/>
          <a:srcRect/>
          <a:stretch>
            <a:fillRect/>
          </a:stretch>
        </p:blipFill>
        <p:spPr>
          <a:xfrm>
            <a:off x="4601297" y="3405311"/>
            <a:ext cx="2713534" cy="2035150"/>
          </a:xfrm>
          <a:prstGeom prst="rect">
            <a:avLst/>
          </a:prstGeom>
        </p:spPr>
      </p:pic>
      <p:pic>
        <p:nvPicPr>
          <p:cNvPr id="15" name="图片 14"/>
          <p:cNvPicPr>
            <a:picLocks noChangeAspect="1"/>
          </p:cNvPicPr>
          <p:nvPr/>
        </p:nvPicPr>
        <p:blipFill>
          <a:blip r:embed="rId3" cstate="screen"/>
          <a:srcRect/>
          <a:stretch>
            <a:fillRect/>
          </a:stretch>
        </p:blipFill>
        <p:spPr>
          <a:xfrm>
            <a:off x="8347387" y="3405311"/>
            <a:ext cx="2713534" cy="2035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24230" y="443827"/>
            <a:ext cx="2375793" cy="461665"/>
          </a:xfrm>
          <a:prstGeom prst="rect">
            <a:avLst/>
          </a:prstGeom>
          <a:noFill/>
        </p:spPr>
        <p:txBody>
          <a:bodyPr wrap="square" rtlCol="0">
            <a:spAutoFit/>
          </a:bodyPr>
          <a:lstStyle/>
          <a:p>
            <a:pPr algn="dist"/>
            <a:r>
              <a:rPr kumimoji="1" lang="zh-CN" altLang="en-US" sz="2400">
                <a:solidFill>
                  <a:srgbClr val="0C5A95"/>
                </a:solidFill>
                <a:cs typeface="+mn-ea"/>
                <a:sym typeface="+mn-lt"/>
              </a:rPr>
              <a:t>制作月饼体验</a:t>
            </a:r>
          </a:p>
        </p:txBody>
      </p:sp>
      <p:sp>
        <p:nvSpPr>
          <p:cNvPr id="4" name="Line 11"/>
          <p:cNvSpPr>
            <a:spLocks noChangeShapeType="1"/>
          </p:cNvSpPr>
          <p:nvPr/>
        </p:nvSpPr>
        <p:spPr bwMode="auto">
          <a:xfrm flipH="1" flipV="1">
            <a:off x="4966848" y="2495445"/>
            <a:ext cx="1129149" cy="578265"/>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6" tIns="45723" rIns="91446" bIns="45723" numCol="1" anchor="t" anchorCtr="0" compatLnSpc="1"/>
          <a:lstStyle/>
          <a:p>
            <a:endParaRPr lang="zh-CN" altLang="en-US" sz="1800">
              <a:solidFill>
                <a:srgbClr val="080808"/>
              </a:solidFill>
              <a:cs typeface="+mn-ea"/>
              <a:sym typeface="+mn-lt"/>
            </a:endParaRPr>
          </a:p>
        </p:txBody>
      </p:sp>
      <p:sp>
        <p:nvSpPr>
          <p:cNvPr id="5" name="Line 12"/>
          <p:cNvSpPr>
            <a:spLocks noChangeShapeType="1"/>
          </p:cNvSpPr>
          <p:nvPr/>
        </p:nvSpPr>
        <p:spPr bwMode="auto">
          <a:xfrm flipH="1">
            <a:off x="5197223" y="4347200"/>
            <a:ext cx="839267" cy="515345"/>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6" tIns="45723" rIns="91446" bIns="45723" numCol="1" anchor="t" anchorCtr="0" compatLnSpc="1"/>
          <a:lstStyle/>
          <a:p>
            <a:endParaRPr lang="zh-CN" altLang="en-US" sz="1800">
              <a:solidFill>
                <a:srgbClr val="080808"/>
              </a:solidFill>
              <a:cs typeface="+mn-ea"/>
              <a:sym typeface="+mn-lt"/>
            </a:endParaRPr>
          </a:p>
        </p:txBody>
      </p:sp>
      <p:sp>
        <p:nvSpPr>
          <p:cNvPr id="6" name="Line 13"/>
          <p:cNvSpPr>
            <a:spLocks noChangeShapeType="1"/>
          </p:cNvSpPr>
          <p:nvPr/>
        </p:nvSpPr>
        <p:spPr bwMode="auto">
          <a:xfrm flipH="1">
            <a:off x="4442851" y="3689604"/>
            <a:ext cx="1653146" cy="0"/>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6" tIns="45723" rIns="91446" bIns="45723" numCol="1" anchor="t" anchorCtr="0" compatLnSpc="1"/>
          <a:lstStyle/>
          <a:p>
            <a:endParaRPr lang="zh-CN" altLang="en-US" sz="1800">
              <a:solidFill>
                <a:srgbClr val="080808"/>
              </a:solidFill>
              <a:cs typeface="+mn-ea"/>
              <a:sym typeface="+mn-lt"/>
            </a:endParaRPr>
          </a:p>
        </p:txBody>
      </p:sp>
      <p:sp>
        <p:nvSpPr>
          <p:cNvPr id="7" name="TextBox 24"/>
          <p:cNvSpPr txBox="1"/>
          <p:nvPr/>
        </p:nvSpPr>
        <p:spPr>
          <a:xfrm>
            <a:off x="2250735" y="1586837"/>
            <a:ext cx="1432733" cy="246221"/>
          </a:xfrm>
          <a:prstGeom prst="rect">
            <a:avLst/>
          </a:prstGeom>
          <a:noFill/>
        </p:spPr>
        <p:txBody>
          <a:bodyPr wrap="square" lIns="0" tIns="0" rIns="0" bIns="0" rtlCol="0">
            <a:spAutoFit/>
          </a:bodyPr>
          <a:lstStyle/>
          <a:p>
            <a:pPr algn="r"/>
            <a:r>
              <a:rPr lang="zh-CN" altLang="en-US" sz="1600" dirty="0">
                <a:solidFill>
                  <a:schemeClr val="tx1">
                    <a:lumMod val="75000"/>
                    <a:lumOff val="25000"/>
                  </a:schemeClr>
                </a:solidFill>
                <a:cs typeface="+mn-ea"/>
                <a:sym typeface="+mn-lt"/>
              </a:rPr>
              <a:t>标题文字</a:t>
            </a:r>
          </a:p>
        </p:txBody>
      </p:sp>
      <p:sp>
        <p:nvSpPr>
          <p:cNvPr id="8" name="TextBox 26"/>
          <p:cNvSpPr txBox="1"/>
          <p:nvPr/>
        </p:nvSpPr>
        <p:spPr>
          <a:xfrm>
            <a:off x="9046221" y="1923566"/>
            <a:ext cx="1432733" cy="276999"/>
          </a:xfrm>
          <a:prstGeom prst="rect">
            <a:avLst/>
          </a:prstGeom>
          <a:noFill/>
        </p:spPr>
        <p:txBody>
          <a:bodyPr wrap="square" lIns="0" tIns="0" rIns="0" bIns="0" rtlCol="0">
            <a:spAutoFit/>
          </a:bodyPr>
          <a:lstStyle/>
          <a:p>
            <a:r>
              <a:rPr lang="zh-CN" altLang="en-US" dirty="0">
                <a:solidFill>
                  <a:schemeClr val="tx1">
                    <a:lumMod val="75000"/>
                    <a:lumOff val="25000"/>
                  </a:schemeClr>
                </a:solidFill>
                <a:cs typeface="+mn-ea"/>
                <a:sym typeface="+mn-lt"/>
              </a:rPr>
              <a:t>标题文字</a:t>
            </a:r>
          </a:p>
        </p:txBody>
      </p:sp>
      <p:sp>
        <p:nvSpPr>
          <p:cNvPr id="9" name="椭圆 80"/>
          <p:cNvSpPr/>
          <p:nvPr/>
        </p:nvSpPr>
        <p:spPr bwMode="auto">
          <a:xfrm>
            <a:off x="3864484" y="1463546"/>
            <a:ext cx="918055" cy="920042"/>
          </a:xfrm>
          <a:prstGeom prst="ellipse">
            <a:avLst/>
          </a:prstGeom>
          <a:solidFill>
            <a:srgbClr val="0C5A95"/>
          </a:solidFill>
          <a:ln w="25400" cap="flat" cmpd="sng" algn="ctr">
            <a:noFill/>
            <a:prstDash val="solid"/>
          </a:ln>
          <a:effectLst>
            <a:outerShdw blurRad="101600" dist="76200" dir="2700000" algn="tl" rotWithShape="0">
              <a:prstClr val="black">
                <a:alpha val="30000"/>
              </a:prst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600" kern="0" dirty="0">
                <a:solidFill>
                  <a:schemeClr val="bg1"/>
                </a:solidFill>
                <a:latin typeface="+mn-lt"/>
                <a:ea typeface="+mn-ea"/>
                <a:cs typeface="+mn-ea"/>
                <a:sym typeface="+mn-lt"/>
              </a:rPr>
              <a:t>标题</a:t>
            </a:r>
          </a:p>
        </p:txBody>
      </p:sp>
      <p:sp>
        <p:nvSpPr>
          <p:cNvPr id="10" name="椭圆 80"/>
          <p:cNvSpPr/>
          <p:nvPr/>
        </p:nvSpPr>
        <p:spPr bwMode="auto">
          <a:xfrm>
            <a:off x="3160393" y="3311694"/>
            <a:ext cx="953930" cy="955994"/>
          </a:xfrm>
          <a:prstGeom prst="ellipse">
            <a:avLst/>
          </a:prstGeom>
          <a:solidFill>
            <a:srgbClr val="0C5A95"/>
          </a:solidFill>
          <a:ln w="25400" cap="flat" cmpd="sng" algn="ctr">
            <a:noFill/>
            <a:prstDash val="solid"/>
          </a:ln>
          <a:effectLst>
            <a:outerShdw blurRad="101600" dist="76200" dir="2700000" algn="tl" rotWithShape="0">
              <a:prstClr val="black">
                <a:alpha val="30000"/>
              </a:prst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600" kern="0" dirty="0">
                <a:solidFill>
                  <a:schemeClr val="bg1"/>
                </a:solidFill>
                <a:latin typeface="+mn-lt"/>
                <a:ea typeface="+mn-ea"/>
                <a:cs typeface="+mn-ea"/>
                <a:sym typeface="+mn-lt"/>
              </a:rPr>
              <a:t>标题</a:t>
            </a:r>
          </a:p>
        </p:txBody>
      </p:sp>
      <p:sp>
        <p:nvSpPr>
          <p:cNvPr id="11" name="椭圆 80"/>
          <p:cNvSpPr/>
          <p:nvPr/>
        </p:nvSpPr>
        <p:spPr bwMode="auto">
          <a:xfrm>
            <a:off x="4068642" y="5018696"/>
            <a:ext cx="918055" cy="920042"/>
          </a:xfrm>
          <a:prstGeom prst="ellipse">
            <a:avLst/>
          </a:prstGeom>
          <a:solidFill>
            <a:srgbClr val="0C5A95"/>
          </a:solidFill>
          <a:ln w="25400" cap="flat" cmpd="sng" algn="ctr">
            <a:noFill/>
            <a:prstDash val="solid"/>
          </a:ln>
          <a:effectLst>
            <a:outerShdw blurRad="101600" dist="76200" dir="2700000" algn="tl" rotWithShape="0">
              <a:prstClr val="black">
                <a:alpha val="30000"/>
              </a:prst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600" kern="0" dirty="0">
                <a:solidFill>
                  <a:schemeClr val="bg1"/>
                </a:solidFill>
                <a:latin typeface="+mn-lt"/>
                <a:ea typeface="+mn-ea"/>
                <a:cs typeface="+mn-ea"/>
                <a:sym typeface="+mn-lt"/>
              </a:rPr>
              <a:t>标题</a:t>
            </a:r>
          </a:p>
        </p:txBody>
      </p:sp>
      <p:sp>
        <p:nvSpPr>
          <p:cNvPr id="12" name="TextBox 58"/>
          <p:cNvSpPr txBox="1"/>
          <p:nvPr/>
        </p:nvSpPr>
        <p:spPr>
          <a:xfrm>
            <a:off x="1557370" y="3446727"/>
            <a:ext cx="1432733" cy="246221"/>
          </a:xfrm>
          <a:prstGeom prst="rect">
            <a:avLst/>
          </a:prstGeom>
          <a:noFill/>
        </p:spPr>
        <p:txBody>
          <a:bodyPr wrap="square" lIns="0" tIns="0" rIns="0" bIns="0" rtlCol="0">
            <a:spAutoFit/>
          </a:bodyPr>
          <a:lstStyle/>
          <a:p>
            <a:pPr algn="r"/>
            <a:r>
              <a:rPr lang="zh-CN" altLang="en-US" sz="1600" dirty="0">
                <a:solidFill>
                  <a:schemeClr val="tx1">
                    <a:lumMod val="75000"/>
                    <a:lumOff val="25000"/>
                  </a:schemeClr>
                </a:solidFill>
                <a:cs typeface="+mn-ea"/>
                <a:sym typeface="+mn-lt"/>
              </a:rPr>
              <a:t>标题文字</a:t>
            </a:r>
          </a:p>
        </p:txBody>
      </p:sp>
      <p:sp>
        <p:nvSpPr>
          <p:cNvPr id="13" name="TextBox 60"/>
          <p:cNvSpPr txBox="1"/>
          <p:nvPr/>
        </p:nvSpPr>
        <p:spPr>
          <a:xfrm>
            <a:off x="2416929" y="5190991"/>
            <a:ext cx="1432733" cy="246221"/>
          </a:xfrm>
          <a:prstGeom prst="rect">
            <a:avLst/>
          </a:prstGeom>
          <a:noFill/>
        </p:spPr>
        <p:txBody>
          <a:bodyPr wrap="square" lIns="0" tIns="0" rIns="0" bIns="0" rtlCol="0">
            <a:spAutoFit/>
          </a:bodyPr>
          <a:lstStyle/>
          <a:p>
            <a:pPr algn="r"/>
            <a:r>
              <a:rPr lang="zh-CN" altLang="en-US" sz="1600" dirty="0">
                <a:solidFill>
                  <a:schemeClr val="tx1">
                    <a:lumMod val="75000"/>
                    <a:lumOff val="25000"/>
                  </a:schemeClr>
                </a:solidFill>
                <a:cs typeface="+mn-ea"/>
                <a:sym typeface="+mn-lt"/>
              </a:rPr>
              <a:t>标题文字</a:t>
            </a:r>
          </a:p>
        </p:txBody>
      </p:sp>
      <p:sp>
        <p:nvSpPr>
          <p:cNvPr id="14" name="文本框 13"/>
          <p:cNvSpPr txBox="1"/>
          <p:nvPr/>
        </p:nvSpPr>
        <p:spPr>
          <a:xfrm>
            <a:off x="8934636" y="2356511"/>
            <a:ext cx="2502549" cy="3000821"/>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cs typeface="+mn-ea"/>
                <a:sym typeface="+mn-lt"/>
              </a:rPr>
              <a:t>标题数字等都可以通过点击和重新输入进行更改，顶部“开始”面板中可以对字体、字号、颜色、行距等进行修改。建议正文</a:t>
            </a:r>
            <a:r>
              <a:rPr lang="en-US" altLang="zh-CN" sz="1400" dirty="0">
                <a:solidFill>
                  <a:schemeClr val="tx1">
                    <a:lumMod val="75000"/>
                    <a:lumOff val="25000"/>
                  </a:schemeClr>
                </a:solidFill>
                <a:cs typeface="+mn-ea"/>
                <a:sym typeface="+mn-lt"/>
              </a:rPr>
              <a:t>8-14</a:t>
            </a:r>
            <a:r>
              <a:rPr lang="zh-CN" altLang="en-US" sz="1400" dirty="0">
                <a:solidFill>
                  <a:schemeClr val="tx1">
                    <a:lumMod val="75000"/>
                    <a:lumOff val="25000"/>
                  </a:schemeClr>
                </a:solidFill>
                <a:cs typeface="+mn-ea"/>
                <a:sym typeface="+mn-lt"/>
              </a:rPr>
              <a:t>号字，</a:t>
            </a:r>
            <a:r>
              <a:rPr lang="en-US" altLang="zh-CN" sz="1400" dirty="0">
                <a:solidFill>
                  <a:schemeClr val="tx1">
                    <a:lumMod val="75000"/>
                    <a:lumOff val="25000"/>
                  </a:schemeClr>
                </a:solidFill>
                <a:cs typeface="+mn-ea"/>
                <a:sym typeface="+mn-lt"/>
              </a:rPr>
              <a:t>1.3</a:t>
            </a:r>
            <a:r>
              <a:rPr lang="zh-CN" altLang="en-US" sz="1400" dirty="0">
                <a:solidFill>
                  <a:schemeClr val="tx1">
                    <a:lumMod val="75000"/>
                    <a:lumOff val="25000"/>
                  </a:schemeClr>
                </a:solidFill>
                <a:cs typeface="+mn-ea"/>
                <a:sym typeface="+mn-lt"/>
              </a:rPr>
              <a:t>倍字间距。标题数字等都可以通过点击和重新输入进行更改，顶部“开始”面板中可以对字体、字号、颜色、行距等进行修改。</a:t>
            </a:r>
          </a:p>
        </p:txBody>
      </p:sp>
      <p:sp>
        <p:nvSpPr>
          <p:cNvPr id="15" name="文本框 14"/>
          <p:cNvSpPr txBox="1"/>
          <p:nvPr/>
        </p:nvSpPr>
        <p:spPr>
          <a:xfrm>
            <a:off x="1368706" y="1829094"/>
            <a:ext cx="2438400" cy="703847"/>
          </a:xfrm>
          <a:prstGeom prst="rect">
            <a:avLst/>
          </a:prstGeom>
          <a:noFill/>
        </p:spPr>
        <p:txBody>
          <a:bodyPr wrap="square" rtlCol="0">
            <a:spAutoFit/>
          </a:bodyPr>
          <a:lstStyle/>
          <a:p>
            <a:pPr algn="r">
              <a:lnSpc>
                <a:spcPct val="150000"/>
              </a:lnSpc>
            </a:pPr>
            <a:r>
              <a:rPr lang="zh-CN" altLang="en-US" sz="1400" dirty="0">
                <a:solidFill>
                  <a:schemeClr val="tx1">
                    <a:lumMod val="75000"/>
                    <a:lumOff val="25000"/>
                  </a:schemeClr>
                </a:solidFill>
                <a:cs typeface="+mn-ea"/>
                <a:sym typeface="+mn-lt"/>
              </a:rPr>
              <a:t>标题数字等都可以通过点击和重新输入进行更改</a:t>
            </a:r>
          </a:p>
        </p:txBody>
      </p:sp>
      <p:sp>
        <p:nvSpPr>
          <p:cNvPr id="16" name="文本框 15"/>
          <p:cNvSpPr txBox="1"/>
          <p:nvPr/>
        </p:nvSpPr>
        <p:spPr>
          <a:xfrm>
            <a:off x="623596" y="3663487"/>
            <a:ext cx="2438400" cy="703847"/>
          </a:xfrm>
          <a:prstGeom prst="rect">
            <a:avLst/>
          </a:prstGeom>
          <a:noFill/>
        </p:spPr>
        <p:txBody>
          <a:bodyPr wrap="square" rtlCol="0">
            <a:spAutoFit/>
          </a:bodyPr>
          <a:lstStyle/>
          <a:p>
            <a:pPr algn="r">
              <a:lnSpc>
                <a:spcPct val="150000"/>
              </a:lnSpc>
            </a:pPr>
            <a:r>
              <a:rPr lang="zh-CN" altLang="en-US" sz="1400" dirty="0">
                <a:solidFill>
                  <a:schemeClr val="tx1">
                    <a:lumMod val="75000"/>
                    <a:lumOff val="25000"/>
                  </a:schemeClr>
                </a:solidFill>
                <a:cs typeface="+mn-ea"/>
                <a:sym typeface="+mn-lt"/>
              </a:rPr>
              <a:t>标题数字等都可以通过点击和重新输入进行更改</a:t>
            </a:r>
          </a:p>
        </p:txBody>
      </p:sp>
      <p:sp>
        <p:nvSpPr>
          <p:cNvPr id="17" name="文本框 16"/>
          <p:cNvSpPr txBox="1"/>
          <p:nvPr/>
        </p:nvSpPr>
        <p:spPr>
          <a:xfrm>
            <a:off x="1494248" y="5431620"/>
            <a:ext cx="2438400" cy="703847"/>
          </a:xfrm>
          <a:prstGeom prst="rect">
            <a:avLst/>
          </a:prstGeom>
          <a:noFill/>
        </p:spPr>
        <p:txBody>
          <a:bodyPr wrap="square" rtlCol="0">
            <a:spAutoFit/>
          </a:bodyPr>
          <a:lstStyle/>
          <a:p>
            <a:pPr algn="r">
              <a:lnSpc>
                <a:spcPct val="150000"/>
              </a:lnSpc>
            </a:pPr>
            <a:r>
              <a:rPr lang="zh-CN" altLang="en-US" sz="1400" dirty="0">
                <a:solidFill>
                  <a:schemeClr val="tx1">
                    <a:lumMod val="75000"/>
                    <a:lumOff val="25000"/>
                  </a:schemeClr>
                </a:solidFill>
                <a:cs typeface="+mn-ea"/>
                <a:sym typeface="+mn-lt"/>
              </a:rPr>
              <a:t>标题数字等都可以通过点击和重新输入进行更改</a:t>
            </a:r>
          </a:p>
        </p:txBody>
      </p:sp>
      <p:pic>
        <p:nvPicPr>
          <p:cNvPr id="20" name="图片 19"/>
          <p:cNvPicPr>
            <a:picLocks noChangeAspect="1"/>
          </p:cNvPicPr>
          <p:nvPr/>
        </p:nvPicPr>
        <p:blipFill>
          <a:blip r:embed="rId3" cstate="screen"/>
          <a:srcRect/>
          <a:stretch>
            <a:fillRect/>
          </a:stretch>
        </p:blipFill>
        <p:spPr>
          <a:xfrm>
            <a:off x="5163939" y="1936645"/>
            <a:ext cx="3836831" cy="38368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animBg="1"/>
      <p:bldP spid="11" grpId="0" animBg="1"/>
      <p:bldP spid="12" grpId="0"/>
      <p:bldP spid="13" grpId="0"/>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0" y="0"/>
            <a:ext cx="12192000" cy="6858000"/>
          </a:xfrm>
          <a:prstGeom prst="rect">
            <a:avLst/>
          </a:prstGeom>
        </p:spPr>
      </p:pic>
      <p:sp>
        <p:nvSpPr>
          <p:cNvPr id="2" name="文本框 1"/>
          <p:cNvSpPr txBox="1"/>
          <p:nvPr/>
        </p:nvSpPr>
        <p:spPr>
          <a:xfrm>
            <a:off x="3500714" y="2515515"/>
            <a:ext cx="4957486" cy="1015663"/>
          </a:xfrm>
          <a:prstGeom prst="rect">
            <a:avLst/>
          </a:prstGeom>
          <a:noFill/>
        </p:spPr>
        <p:txBody>
          <a:bodyPr wrap="square" rtlCol="0">
            <a:spAutoFit/>
          </a:bodyPr>
          <a:lstStyle/>
          <a:p>
            <a:pPr algn="dist"/>
            <a:r>
              <a:rPr kumimoji="1" lang="zh-CN" altLang="en-US" sz="6000" dirty="0">
                <a:gradFill flip="none" rotWithShape="1">
                  <a:gsLst>
                    <a:gs pos="0">
                      <a:srgbClr val="F49E00"/>
                    </a:gs>
                    <a:gs pos="52000">
                      <a:schemeClr val="accent4">
                        <a:lumMod val="20000"/>
                        <a:lumOff val="80000"/>
                      </a:schemeClr>
                    </a:gs>
                    <a:gs pos="100000">
                      <a:schemeClr val="accent4">
                        <a:lumMod val="60000"/>
                        <a:lumOff val="40000"/>
                      </a:schemeClr>
                    </a:gs>
                  </a:gsLst>
                  <a:lin ang="2700000" scaled="1"/>
                  <a:tileRect/>
                </a:gradFill>
                <a:cs typeface="+mn-ea"/>
                <a:sym typeface="+mn-lt"/>
              </a:rPr>
              <a:t>文艺表演环节</a:t>
            </a:r>
          </a:p>
        </p:txBody>
      </p:sp>
      <p:sp>
        <p:nvSpPr>
          <p:cNvPr id="3" name="文本框 2"/>
          <p:cNvSpPr txBox="1"/>
          <p:nvPr/>
        </p:nvSpPr>
        <p:spPr>
          <a:xfrm>
            <a:off x="5168979" y="1696893"/>
            <a:ext cx="1620957" cy="523220"/>
          </a:xfrm>
          <a:prstGeom prst="rect">
            <a:avLst/>
          </a:prstGeom>
          <a:noFill/>
        </p:spPr>
        <p:txBody>
          <a:bodyPr wrap="none" rtlCol="0">
            <a:spAutoFit/>
          </a:bodyPr>
          <a:lstStyle/>
          <a:p>
            <a:r>
              <a:rPr kumimoji="1" lang="zh-CN" altLang="en-US" sz="2800">
                <a:gradFill>
                  <a:gsLst>
                    <a:gs pos="0">
                      <a:srgbClr val="F49E00"/>
                    </a:gs>
                    <a:gs pos="52000">
                      <a:schemeClr val="accent4">
                        <a:lumMod val="20000"/>
                        <a:lumOff val="80000"/>
                      </a:schemeClr>
                    </a:gs>
                    <a:gs pos="100000">
                      <a:schemeClr val="accent4">
                        <a:lumMod val="60000"/>
                        <a:lumOff val="40000"/>
                      </a:schemeClr>
                    </a:gs>
                  </a:gsLst>
                  <a:lin ang="2700000" scaled="1"/>
                </a:gradFill>
                <a:cs typeface="+mn-ea"/>
                <a:sym typeface="+mn-lt"/>
              </a:rPr>
              <a:t>第三部分</a:t>
            </a:r>
          </a:p>
        </p:txBody>
      </p:sp>
      <p:sp>
        <p:nvSpPr>
          <p:cNvPr id="4" name="文本框 3"/>
          <p:cNvSpPr txBox="1"/>
          <p:nvPr/>
        </p:nvSpPr>
        <p:spPr>
          <a:xfrm>
            <a:off x="2859739" y="3548074"/>
            <a:ext cx="6239436" cy="550985"/>
          </a:xfrm>
          <a:prstGeom prst="rect">
            <a:avLst/>
          </a:prstGeom>
          <a:noFill/>
        </p:spPr>
        <p:txBody>
          <a:bodyPr wrap="square" rtlCol="0">
            <a:spAutoFit/>
          </a:bodyPr>
          <a:lstStyle/>
          <a:p>
            <a:pPr algn="ctr">
              <a:lnSpc>
                <a:spcPct val="150000"/>
              </a:lnSpc>
            </a:pPr>
            <a:r>
              <a:rPr lang="en-GB" altLang="zh-CN" sz="1050">
                <a:solidFill>
                  <a:schemeClr val="bg1"/>
                </a:solidFill>
                <a:cs typeface="+mn-ea"/>
                <a:sym typeface="+mn-lt"/>
              </a:rPr>
              <a:t>your content is entered here, or by copying your text, select paste in this box and choose to retain only text. your content is typed here, or by copying your text, select paste in this box.</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24230" y="443827"/>
            <a:ext cx="2375793" cy="461665"/>
          </a:xfrm>
          <a:prstGeom prst="rect">
            <a:avLst/>
          </a:prstGeom>
          <a:noFill/>
        </p:spPr>
        <p:txBody>
          <a:bodyPr wrap="square" rtlCol="0">
            <a:spAutoFit/>
          </a:bodyPr>
          <a:lstStyle/>
          <a:p>
            <a:pPr algn="dist"/>
            <a:r>
              <a:rPr kumimoji="1" lang="zh-CN" altLang="en-US" sz="2400">
                <a:solidFill>
                  <a:srgbClr val="0C5A95"/>
                </a:solidFill>
                <a:cs typeface="+mn-ea"/>
                <a:sym typeface="+mn-lt"/>
              </a:rPr>
              <a:t>文艺表演环节</a:t>
            </a:r>
          </a:p>
        </p:txBody>
      </p:sp>
      <p:cxnSp>
        <p:nvCxnSpPr>
          <p:cNvPr id="4" name="直接连接符 115"/>
          <p:cNvCxnSpPr/>
          <p:nvPr/>
        </p:nvCxnSpPr>
        <p:spPr>
          <a:xfrm>
            <a:off x="4629834" y="2281264"/>
            <a:ext cx="1246133" cy="0"/>
          </a:xfrm>
          <a:prstGeom prst="line">
            <a:avLst/>
          </a:prstGeom>
          <a:ln w="12700">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 name="直接连接符 116"/>
          <p:cNvCxnSpPr/>
          <p:nvPr/>
        </p:nvCxnSpPr>
        <p:spPr>
          <a:xfrm>
            <a:off x="5210708" y="3584992"/>
            <a:ext cx="665253" cy="0"/>
          </a:xfrm>
          <a:prstGeom prst="line">
            <a:avLst/>
          </a:prstGeom>
          <a:ln w="12700">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 name="直接连接符 117"/>
          <p:cNvCxnSpPr/>
          <p:nvPr/>
        </p:nvCxnSpPr>
        <p:spPr>
          <a:xfrm>
            <a:off x="4629834" y="4888721"/>
            <a:ext cx="1246133" cy="0"/>
          </a:xfrm>
          <a:prstGeom prst="line">
            <a:avLst/>
          </a:prstGeom>
          <a:ln w="12700">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7" name="TextBox 13"/>
          <p:cNvSpPr txBox="1"/>
          <p:nvPr/>
        </p:nvSpPr>
        <p:spPr>
          <a:xfrm>
            <a:off x="6896337" y="2214468"/>
            <a:ext cx="4024988" cy="517065"/>
          </a:xfrm>
          <a:prstGeom prst="rect">
            <a:avLst/>
          </a:prstGeom>
          <a:noFill/>
        </p:spPr>
        <p:txBody>
          <a:bodyPr wrap="square" lIns="0" tIns="0" rIns="0" bIns="0" rtlCol="0">
            <a:spAutoFit/>
          </a:bodyPr>
          <a:lstStyle/>
          <a:p>
            <a:pPr algn="just">
              <a:lnSpc>
                <a:spcPct val="120000"/>
              </a:lnSpc>
            </a:pPr>
            <a:r>
              <a:rPr lang="zh-CN" altLang="en-US" sz="1400" dirty="0">
                <a:cs typeface="+mn-ea"/>
                <a:sym typeface="+mn-lt"/>
              </a:rPr>
              <a:t>点击输入您的文字内容，用简洁的文字进行阐述，详细内容应在演说过程中用语言来表达</a:t>
            </a:r>
            <a:endParaRPr lang="en-US" altLang="zh-CN" sz="1400" dirty="0">
              <a:cs typeface="+mn-ea"/>
              <a:sym typeface="+mn-lt"/>
            </a:endParaRPr>
          </a:p>
        </p:txBody>
      </p:sp>
      <p:sp>
        <p:nvSpPr>
          <p:cNvPr id="8" name="TextBox 14"/>
          <p:cNvSpPr txBox="1"/>
          <p:nvPr/>
        </p:nvSpPr>
        <p:spPr>
          <a:xfrm>
            <a:off x="6896337" y="1831868"/>
            <a:ext cx="1752217" cy="310983"/>
          </a:xfrm>
          <a:prstGeom prst="rect">
            <a:avLst/>
          </a:prstGeom>
          <a:noFill/>
        </p:spPr>
        <p:txBody>
          <a:bodyPr wrap="square" lIns="0" tIns="0" rIns="0" bIns="0" rtlCol="0">
            <a:spAutoFit/>
          </a:bodyPr>
          <a:lstStyle/>
          <a:p>
            <a:r>
              <a:rPr lang="zh-CN" altLang="en-US" sz="2020" b="1" dirty="0">
                <a:solidFill>
                  <a:srgbClr val="0C5A95"/>
                </a:solidFill>
                <a:cs typeface="+mn-ea"/>
                <a:sym typeface="+mn-lt"/>
              </a:rPr>
              <a:t>点击输入标题</a:t>
            </a:r>
          </a:p>
        </p:txBody>
      </p:sp>
      <p:sp>
        <p:nvSpPr>
          <p:cNvPr id="9" name="TextBox 8"/>
          <p:cNvSpPr txBox="1"/>
          <p:nvPr/>
        </p:nvSpPr>
        <p:spPr>
          <a:xfrm>
            <a:off x="6268292" y="1998537"/>
            <a:ext cx="419987" cy="430887"/>
          </a:xfrm>
          <a:prstGeom prst="rect">
            <a:avLst/>
          </a:prstGeom>
          <a:noFill/>
        </p:spPr>
        <p:txBody>
          <a:bodyPr wrap="none" lIns="0" tIns="0" rIns="0" bIns="0" rtlCol="0">
            <a:spAutoFit/>
          </a:bodyPr>
          <a:lstStyle/>
          <a:p>
            <a:pPr algn="ctr"/>
            <a:r>
              <a:rPr lang="en-US" altLang="zh-CN" sz="2800" dirty="0">
                <a:solidFill>
                  <a:srgbClr val="0C5A95"/>
                </a:solidFill>
                <a:cs typeface="+mn-ea"/>
                <a:sym typeface="+mn-lt"/>
              </a:rPr>
              <a:t>01</a:t>
            </a:r>
            <a:endParaRPr lang="zh-CN" altLang="en-US" sz="2800" dirty="0">
              <a:solidFill>
                <a:srgbClr val="0C5A95"/>
              </a:solidFill>
              <a:cs typeface="+mn-ea"/>
              <a:sym typeface="+mn-lt"/>
            </a:endParaRPr>
          </a:p>
        </p:txBody>
      </p:sp>
      <p:sp>
        <p:nvSpPr>
          <p:cNvPr id="10" name="TextBox 8"/>
          <p:cNvSpPr txBox="1"/>
          <p:nvPr/>
        </p:nvSpPr>
        <p:spPr>
          <a:xfrm>
            <a:off x="6266562" y="3299327"/>
            <a:ext cx="419987" cy="430887"/>
          </a:xfrm>
          <a:prstGeom prst="rect">
            <a:avLst/>
          </a:prstGeom>
          <a:noFill/>
        </p:spPr>
        <p:txBody>
          <a:bodyPr wrap="none" lIns="0" tIns="0" rIns="0" bIns="0" rtlCol="0">
            <a:spAutoFit/>
          </a:bodyPr>
          <a:lstStyle/>
          <a:p>
            <a:pPr algn="ctr"/>
            <a:r>
              <a:rPr lang="en-US" altLang="zh-CN" sz="2800" dirty="0">
                <a:solidFill>
                  <a:srgbClr val="0C5A95"/>
                </a:solidFill>
                <a:cs typeface="+mn-ea"/>
                <a:sym typeface="+mn-lt"/>
              </a:rPr>
              <a:t>02</a:t>
            </a:r>
            <a:endParaRPr lang="zh-CN" altLang="en-US" sz="2800" dirty="0">
              <a:solidFill>
                <a:srgbClr val="0C5A95"/>
              </a:solidFill>
              <a:cs typeface="+mn-ea"/>
              <a:sym typeface="+mn-lt"/>
            </a:endParaRPr>
          </a:p>
        </p:txBody>
      </p:sp>
      <p:sp>
        <p:nvSpPr>
          <p:cNvPr id="11" name="TextBox 13"/>
          <p:cNvSpPr txBox="1"/>
          <p:nvPr/>
        </p:nvSpPr>
        <p:spPr>
          <a:xfrm>
            <a:off x="6896337" y="3503082"/>
            <a:ext cx="4024988" cy="517065"/>
          </a:xfrm>
          <a:prstGeom prst="rect">
            <a:avLst/>
          </a:prstGeom>
          <a:noFill/>
        </p:spPr>
        <p:txBody>
          <a:bodyPr wrap="square" lIns="0" tIns="0" rIns="0" bIns="0" rtlCol="0">
            <a:spAutoFit/>
          </a:bodyPr>
          <a:lstStyle/>
          <a:p>
            <a:pPr algn="just">
              <a:lnSpc>
                <a:spcPct val="120000"/>
              </a:lnSpc>
            </a:pPr>
            <a:r>
              <a:rPr lang="zh-CN" altLang="en-US" sz="1400" dirty="0">
                <a:cs typeface="+mn-ea"/>
                <a:sym typeface="+mn-lt"/>
              </a:rPr>
              <a:t>点击输入您的文字内容，用简洁的文字进行阐述，详细内容应在演说过程中用语言来表达</a:t>
            </a:r>
            <a:endParaRPr lang="en-US" altLang="zh-CN" sz="1400" dirty="0">
              <a:cs typeface="+mn-ea"/>
              <a:sym typeface="+mn-lt"/>
            </a:endParaRPr>
          </a:p>
        </p:txBody>
      </p:sp>
      <p:sp>
        <p:nvSpPr>
          <p:cNvPr id="12" name="TextBox 14"/>
          <p:cNvSpPr txBox="1"/>
          <p:nvPr/>
        </p:nvSpPr>
        <p:spPr>
          <a:xfrm>
            <a:off x="6896337" y="3120481"/>
            <a:ext cx="1752217" cy="310983"/>
          </a:xfrm>
          <a:prstGeom prst="rect">
            <a:avLst/>
          </a:prstGeom>
          <a:noFill/>
        </p:spPr>
        <p:txBody>
          <a:bodyPr wrap="square" lIns="0" tIns="0" rIns="0" bIns="0" rtlCol="0">
            <a:spAutoFit/>
          </a:bodyPr>
          <a:lstStyle/>
          <a:p>
            <a:r>
              <a:rPr lang="zh-CN" altLang="en-US" sz="2020" b="1" dirty="0">
                <a:solidFill>
                  <a:srgbClr val="0C5A95"/>
                </a:solidFill>
                <a:cs typeface="+mn-ea"/>
                <a:sym typeface="+mn-lt"/>
              </a:rPr>
              <a:t>点击输入标题</a:t>
            </a:r>
          </a:p>
        </p:txBody>
      </p:sp>
      <p:sp>
        <p:nvSpPr>
          <p:cNvPr id="13" name="TextBox 8"/>
          <p:cNvSpPr txBox="1"/>
          <p:nvPr/>
        </p:nvSpPr>
        <p:spPr>
          <a:xfrm>
            <a:off x="6237371" y="4605992"/>
            <a:ext cx="419988" cy="430887"/>
          </a:xfrm>
          <a:prstGeom prst="rect">
            <a:avLst/>
          </a:prstGeom>
          <a:noFill/>
        </p:spPr>
        <p:txBody>
          <a:bodyPr wrap="none" lIns="0" tIns="0" rIns="0" bIns="0" rtlCol="0">
            <a:spAutoFit/>
          </a:bodyPr>
          <a:lstStyle/>
          <a:p>
            <a:pPr algn="ctr"/>
            <a:r>
              <a:rPr lang="en-US" altLang="zh-CN" sz="2800" dirty="0">
                <a:solidFill>
                  <a:srgbClr val="0C5A95"/>
                </a:solidFill>
                <a:cs typeface="+mn-ea"/>
                <a:sym typeface="+mn-lt"/>
              </a:rPr>
              <a:t>03</a:t>
            </a:r>
            <a:endParaRPr lang="zh-CN" altLang="en-US" sz="2800" dirty="0">
              <a:solidFill>
                <a:srgbClr val="0C5A95"/>
              </a:solidFill>
              <a:cs typeface="+mn-ea"/>
              <a:sym typeface="+mn-lt"/>
            </a:endParaRPr>
          </a:p>
        </p:txBody>
      </p:sp>
      <p:sp>
        <p:nvSpPr>
          <p:cNvPr id="14" name="TextBox 13"/>
          <p:cNvSpPr txBox="1"/>
          <p:nvPr/>
        </p:nvSpPr>
        <p:spPr>
          <a:xfrm>
            <a:off x="6896337" y="4820332"/>
            <a:ext cx="4024988" cy="517065"/>
          </a:xfrm>
          <a:prstGeom prst="rect">
            <a:avLst/>
          </a:prstGeom>
          <a:noFill/>
        </p:spPr>
        <p:txBody>
          <a:bodyPr wrap="square" lIns="0" tIns="0" rIns="0" bIns="0" rtlCol="0">
            <a:spAutoFit/>
          </a:bodyPr>
          <a:lstStyle/>
          <a:p>
            <a:pPr algn="just">
              <a:lnSpc>
                <a:spcPct val="120000"/>
              </a:lnSpc>
            </a:pPr>
            <a:r>
              <a:rPr lang="zh-CN" altLang="en-US" sz="1400" dirty="0">
                <a:cs typeface="+mn-ea"/>
                <a:sym typeface="+mn-lt"/>
              </a:rPr>
              <a:t>点击输入您的文字内容，用简洁的文字进行阐述，详细内容应在演说过程中用语言来表达</a:t>
            </a:r>
            <a:endParaRPr lang="en-US" altLang="zh-CN" sz="1400" dirty="0">
              <a:cs typeface="+mn-ea"/>
              <a:sym typeface="+mn-lt"/>
            </a:endParaRPr>
          </a:p>
        </p:txBody>
      </p:sp>
      <p:sp>
        <p:nvSpPr>
          <p:cNvPr id="15" name="TextBox 14"/>
          <p:cNvSpPr txBox="1"/>
          <p:nvPr/>
        </p:nvSpPr>
        <p:spPr>
          <a:xfrm>
            <a:off x="6896337" y="4437731"/>
            <a:ext cx="1752217" cy="310983"/>
          </a:xfrm>
          <a:prstGeom prst="rect">
            <a:avLst/>
          </a:prstGeom>
          <a:noFill/>
        </p:spPr>
        <p:txBody>
          <a:bodyPr wrap="square" lIns="0" tIns="0" rIns="0" bIns="0" rtlCol="0">
            <a:spAutoFit/>
          </a:bodyPr>
          <a:lstStyle/>
          <a:p>
            <a:r>
              <a:rPr lang="zh-CN" altLang="en-US" sz="2020" b="1" dirty="0">
                <a:solidFill>
                  <a:srgbClr val="0C5A95"/>
                </a:solidFill>
                <a:cs typeface="+mn-ea"/>
                <a:sym typeface="+mn-lt"/>
              </a:rPr>
              <a:t>点击输入标题</a:t>
            </a:r>
          </a:p>
        </p:txBody>
      </p:sp>
      <p:pic>
        <p:nvPicPr>
          <p:cNvPr id="17" name="图片 16"/>
          <p:cNvPicPr>
            <a:picLocks noChangeAspect="1"/>
          </p:cNvPicPr>
          <p:nvPr/>
        </p:nvPicPr>
        <p:blipFill>
          <a:blip r:embed="rId3" cstate="screen"/>
          <a:srcRect/>
          <a:stretch>
            <a:fillRect/>
          </a:stretch>
        </p:blipFill>
        <p:spPr>
          <a:xfrm>
            <a:off x="866742" y="1323154"/>
            <a:ext cx="4531168" cy="45311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24230" y="443827"/>
            <a:ext cx="2375793" cy="461665"/>
          </a:xfrm>
          <a:prstGeom prst="rect">
            <a:avLst/>
          </a:prstGeom>
          <a:noFill/>
        </p:spPr>
        <p:txBody>
          <a:bodyPr wrap="square" rtlCol="0">
            <a:spAutoFit/>
          </a:bodyPr>
          <a:lstStyle/>
          <a:p>
            <a:pPr algn="dist"/>
            <a:r>
              <a:rPr kumimoji="1" lang="zh-CN" altLang="en-US" sz="2400">
                <a:solidFill>
                  <a:srgbClr val="0C5A95"/>
                </a:solidFill>
                <a:cs typeface="+mn-ea"/>
                <a:sym typeface="+mn-lt"/>
              </a:rPr>
              <a:t>文艺表演环节</a:t>
            </a:r>
          </a:p>
        </p:txBody>
      </p:sp>
      <p:pic>
        <p:nvPicPr>
          <p:cNvPr id="5" name="图片 4"/>
          <p:cNvPicPr>
            <a:picLocks noChangeAspect="1"/>
          </p:cNvPicPr>
          <p:nvPr/>
        </p:nvPicPr>
        <p:blipFill>
          <a:blip r:embed="rId3" cstate="screen"/>
          <a:srcRect/>
          <a:stretch>
            <a:fillRect/>
          </a:stretch>
        </p:blipFill>
        <p:spPr>
          <a:xfrm>
            <a:off x="4042738" y="1430594"/>
            <a:ext cx="4401490" cy="4401490"/>
          </a:xfrm>
          <a:prstGeom prst="rect">
            <a:avLst/>
          </a:prstGeom>
        </p:spPr>
      </p:pic>
      <p:sp>
        <p:nvSpPr>
          <p:cNvPr id="6" name="矩形 5"/>
          <p:cNvSpPr/>
          <p:nvPr/>
        </p:nvSpPr>
        <p:spPr>
          <a:xfrm>
            <a:off x="8322374" y="2111544"/>
            <a:ext cx="1980011" cy="400101"/>
          </a:xfrm>
          <a:prstGeom prst="rect">
            <a:avLst/>
          </a:prstGeom>
        </p:spPr>
        <p:txBody>
          <a:bodyPr wrap="none" lIns="91431" tIns="45716" rIns="91431" bIns="45716">
            <a:spAutoFit/>
          </a:bodyPr>
          <a:lstStyle/>
          <a:p>
            <a:pPr algn="ctr"/>
            <a:r>
              <a:rPr lang="zh-CN" altLang="en-US" sz="2000" b="1" dirty="0">
                <a:solidFill>
                  <a:srgbClr val="0C5A95"/>
                </a:solidFill>
                <a:cs typeface="+mn-ea"/>
                <a:sym typeface="+mn-lt"/>
              </a:rPr>
              <a:t>请在此输入标题</a:t>
            </a:r>
            <a:endParaRPr lang="en-US" altLang="zh-CN" sz="2000" b="1" dirty="0">
              <a:solidFill>
                <a:srgbClr val="0C5A95"/>
              </a:solidFill>
              <a:cs typeface="+mn-ea"/>
              <a:sym typeface="+mn-lt"/>
            </a:endParaRPr>
          </a:p>
        </p:txBody>
      </p:sp>
      <p:sp>
        <p:nvSpPr>
          <p:cNvPr id="7" name="矩形 47"/>
          <p:cNvSpPr>
            <a:spLocks noChangeArrowheads="1"/>
          </p:cNvSpPr>
          <p:nvPr/>
        </p:nvSpPr>
        <p:spPr bwMode="auto">
          <a:xfrm>
            <a:off x="8344309" y="2588772"/>
            <a:ext cx="3043118"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75000"/>
                    <a:lumOff val="25000"/>
                  </a:schemeClr>
                </a:solidFill>
                <a:latin typeface="+mn-lt"/>
                <a:ea typeface="+mn-ea"/>
                <a:cs typeface="+mn-ea"/>
                <a:sym typeface="+mn-lt"/>
              </a:rPr>
              <a:t>请在此输入您需要的文字内容感谢您使用我们的</a:t>
            </a:r>
            <a:r>
              <a:rPr lang="en-GB" altLang="zh-CN" sz="1400" dirty="0">
                <a:solidFill>
                  <a:schemeClr val="tx1">
                    <a:lumMod val="75000"/>
                    <a:lumOff val="25000"/>
                  </a:schemeClr>
                </a:solidFill>
                <a:latin typeface="+mn-lt"/>
                <a:ea typeface="+mn-ea"/>
                <a:cs typeface="+mn-ea"/>
                <a:sym typeface="+mn-lt"/>
              </a:rPr>
              <a:t>PPT</a:t>
            </a:r>
            <a:r>
              <a:rPr lang="zh-CN" altLang="en-US" sz="1400" dirty="0">
                <a:solidFill>
                  <a:schemeClr val="tx1">
                    <a:lumMod val="75000"/>
                    <a:lumOff val="25000"/>
                  </a:schemeClr>
                </a:solidFill>
                <a:latin typeface="+mn-lt"/>
                <a:ea typeface="+mn-ea"/>
                <a:cs typeface="+mn-ea"/>
                <a:sym typeface="+mn-lt"/>
              </a:rPr>
              <a:t>模板</a:t>
            </a:r>
          </a:p>
          <a:p>
            <a:pPr>
              <a:lnSpc>
                <a:spcPct val="120000"/>
              </a:lnSpc>
              <a:spcBef>
                <a:spcPct val="0"/>
              </a:spcBef>
              <a:buNone/>
            </a:pPr>
            <a:r>
              <a:rPr lang="zh-CN" altLang="en-US" sz="1400" dirty="0">
                <a:solidFill>
                  <a:schemeClr val="tx1">
                    <a:lumMod val="75000"/>
                    <a:lumOff val="25000"/>
                  </a:schemeClr>
                </a:solidFill>
                <a:latin typeface="+mn-lt"/>
                <a:ea typeface="+mn-ea"/>
                <a:cs typeface="+mn-ea"/>
                <a:sym typeface="+mn-lt"/>
              </a:rPr>
              <a:t>请在此输入您需要的文字内容</a:t>
            </a:r>
          </a:p>
        </p:txBody>
      </p:sp>
      <p:sp>
        <p:nvSpPr>
          <p:cNvPr id="8" name="矩形 7"/>
          <p:cNvSpPr/>
          <p:nvPr/>
        </p:nvSpPr>
        <p:spPr>
          <a:xfrm>
            <a:off x="2061103" y="2111544"/>
            <a:ext cx="1980011" cy="400101"/>
          </a:xfrm>
          <a:prstGeom prst="rect">
            <a:avLst/>
          </a:prstGeom>
        </p:spPr>
        <p:txBody>
          <a:bodyPr wrap="none" lIns="91431" tIns="45716" rIns="91431" bIns="45716">
            <a:spAutoFit/>
          </a:bodyPr>
          <a:lstStyle/>
          <a:p>
            <a:pPr algn="r"/>
            <a:r>
              <a:rPr lang="zh-CN" altLang="en-US" sz="2000" b="1" dirty="0">
                <a:solidFill>
                  <a:srgbClr val="0C5A95"/>
                </a:solidFill>
                <a:cs typeface="+mn-ea"/>
                <a:sym typeface="+mn-lt"/>
              </a:rPr>
              <a:t>请在此输入标题</a:t>
            </a:r>
            <a:endParaRPr lang="en-US" altLang="zh-CN" sz="2000" b="1" dirty="0">
              <a:solidFill>
                <a:srgbClr val="0C5A95"/>
              </a:solidFill>
              <a:cs typeface="+mn-ea"/>
              <a:sym typeface="+mn-lt"/>
            </a:endParaRPr>
          </a:p>
        </p:txBody>
      </p:sp>
      <p:sp>
        <p:nvSpPr>
          <p:cNvPr id="9" name="矩形 47"/>
          <p:cNvSpPr>
            <a:spLocks noChangeArrowheads="1"/>
          </p:cNvSpPr>
          <p:nvPr/>
        </p:nvSpPr>
        <p:spPr bwMode="auto">
          <a:xfrm>
            <a:off x="870562" y="2588772"/>
            <a:ext cx="3126682"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400" dirty="0">
                <a:solidFill>
                  <a:schemeClr val="tx1">
                    <a:lumMod val="75000"/>
                    <a:lumOff val="25000"/>
                  </a:schemeClr>
                </a:solidFill>
                <a:latin typeface="+mn-lt"/>
                <a:ea typeface="+mn-ea"/>
                <a:cs typeface="+mn-ea"/>
                <a:sym typeface="+mn-lt"/>
              </a:rPr>
              <a:t>请在此输入您需要的文字内容感谢您使用我们的</a:t>
            </a:r>
            <a:r>
              <a:rPr lang="en-GB" altLang="zh-CN" sz="1400" dirty="0">
                <a:solidFill>
                  <a:schemeClr val="tx1">
                    <a:lumMod val="75000"/>
                    <a:lumOff val="25000"/>
                  </a:schemeClr>
                </a:solidFill>
                <a:latin typeface="+mn-lt"/>
                <a:ea typeface="+mn-ea"/>
                <a:cs typeface="+mn-ea"/>
                <a:sym typeface="+mn-lt"/>
              </a:rPr>
              <a:t>PPT</a:t>
            </a:r>
            <a:r>
              <a:rPr lang="zh-CN" altLang="en-US" sz="1400" dirty="0">
                <a:solidFill>
                  <a:schemeClr val="tx1">
                    <a:lumMod val="75000"/>
                    <a:lumOff val="25000"/>
                  </a:schemeClr>
                </a:solidFill>
                <a:latin typeface="+mn-lt"/>
                <a:ea typeface="+mn-ea"/>
                <a:cs typeface="+mn-ea"/>
                <a:sym typeface="+mn-lt"/>
              </a:rPr>
              <a:t>模板</a:t>
            </a:r>
          </a:p>
          <a:p>
            <a:pPr algn="r">
              <a:lnSpc>
                <a:spcPct val="120000"/>
              </a:lnSpc>
              <a:spcBef>
                <a:spcPct val="0"/>
              </a:spcBef>
              <a:buNone/>
            </a:pPr>
            <a:r>
              <a:rPr lang="zh-CN" altLang="en-US" sz="1400" dirty="0">
                <a:solidFill>
                  <a:schemeClr val="tx1">
                    <a:lumMod val="75000"/>
                    <a:lumOff val="25000"/>
                  </a:schemeClr>
                </a:solidFill>
                <a:latin typeface="+mn-lt"/>
                <a:ea typeface="+mn-ea"/>
                <a:cs typeface="+mn-ea"/>
                <a:sym typeface="+mn-lt"/>
              </a:rPr>
              <a:t>请在此输入您需要的文字内容</a:t>
            </a:r>
          </a:p>
        </p:txBody>
      </p:sp>
      <p:sp>
        <p:nvSpPr>
          <p:cNvPr id="10" name="矩形 9"/>
          <p:cNvSpPr/>
          <p:nvPr/>
        </p:nvSpPr>
        <p:spPr>
          <a:xfrm>
            <a:off x="8300439" y="4069177"/>
            <a:ext cx="1980011" cy="400101"/>
          </a:xfrm>
          <a:prstGeom prst="rect">
            <a:avLst/>
          </a:prstGeom>
        </p:spPr>
        <p:txBody>
          <a:bodyPr wrap="none" lIns="91431" tIns="45716" rIns="91431" bIns="45716">
            <a:spAutoFit/>
          </a:bodyPr>
          <a:lstStyle/>
          <a:p>
            <a:pPr algn="ctr"/>
            <a:r>
              <a:rPr lang="zh-CN" altLang="en-US" sz="2000" b="1" dirty="0">
                <a:solidFill>
                  <a:srgbClr val="0C5A95"/>
                </a:solidFill>
                <a:cs typeface="+mn-ea"/>
                <a:sym typeface="+mn-lt"/>
              </a:rPr>
              <a:t>请在此输入标题</a:t>
            </a:r>
            <a:endParaRPr lang="en-US" altLang="zh-CN" sz="2000" b="1" dirty="0">
              <a:solidFill>
                <a:srgbClr val="0C5A95"/>
              </a:solidFill>
              <a:cs typeface="+mn-ea"/>
              <a:sym typeface="+mn-lt"/>
            </a:endParaRPr>
          </a:p>
        </p:txBody>
      </p:sp>
      <p:sp>
        <p:nvSpPr>
          <p:cNvPr id="11" name="矩形 47"/>
          <p:cNvSpPr>
            <a:spLocks noChangeArrowheads="1"/>
          </p:cNvSpPr>
          <p:nvPr/>
        </p:nvSpPr>
        <p:spPr bwMode="auto">
          <a:xfrm>
            <a:off x="8322374" y="4546405"/>
            <a:ext cx="3043118"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75000"/>
                    <a:lumOff val="25000"/>
                  </a:schemeClr>
                </a:solidFill>
                <a:latin typeface="+mn-lt"/>
                <a:ea typeface="+mn-ea"/>
                <a:cs typeface="+mn-ea"/>
                <a:sym typeface="+mn-lt"/>
              </a:rPr>
              <a:t>请在此输入您需要的文字内容感谢您使用我们的</a:t>
            </a:r>
            <a:r>
              <a:rPr lang="en-GB" altLang="zh-CN" sz="1400" dirty="0">
                <a:solidFill>
                  <a:schemeClr val="tx1">
                    <a:lumMod val="75000"/>
                    <a:lumOff val="25000"/>
                  </a:schemeClr>
                </a:solidFill>
                <a:latin typeface="+mn-lt"/>
                <a:ea typeface="+mn-ea"/>
                <a:cs typeface="+mn-ea"/>
                <a:sym typeface="+mn-lt"/>
              </a:rPr>
              <a:t>PPT</a:t>
            </a:r>
            <a:r>
              <a:rPr lang="zh-CN" altLang="en-US" sz="1400" dirty="0">
                <a:solidFill>
                  <a:schemeClr val="tx1">
                    <a:lumMod val="75000"/>
                    <a:lumOff val="25000"/>
                  </a:schemeClr>
                </a:solidFill>
                <a:latin typeface="+mn-lt"/>
                <a:ea typeface="+mn-ea"/>
                <a:cs typeface="+mn-ea"/>
                <a:sym typeface="+mn-lt"/>
              </a:rPr>
              <a:t>模板</a:t>
            </a:r>
          </a:p>
          <a:p>
            <a:pPr>
              <a:lnSpc>
                <a:spcPct val="120000"/>
              </a:lnSpc>
              <a:spcBef>
                <a:spcPct val="0"/>
              </a:spcBef>
              <a:buNone/>
            </a:pPr>
            <a:r>
              <a:rPr lang="zh-CN" altLang="en-US" sz="1400" dirty="0">
                <a:solidFill>
                  <a:schemeClr val="tx1">
                    <a:lumMod val="75000"/>
                    <a:lumOff val="25000"/>
                  </a:schemeClr>
                </a:solidFill>
                <a:latin typeface="+mn-lt"/>
                <a:ea typeface="+mn-ea"/>
                <a:cs typeface="+mn-ea"/>
                <a:sym typeface="+mn-lt"/>
              </a:rPr>
              <a:t>请在此输入您需要的文字内容</a:t>
            </a:r>
          </a:p>
        </p:txBody>
      </p:sp>
      <p:sp>
        <p:nvSpPr>
          <p:cNvPr id="12" name="矩形 11"/>
          <p:cNvSpPr/>
          <p:nvPr/>
        </p:nvSpPr>
        <p:spPr>
          <a:xfrm>
            <a:off x="2039168" y="4069177"/>
            <a:ext cx="1980011" cy="400101"/>
          </a:xfrm>
          <a:prstGeom prst="rect">
            <a:avLst/>
          </a:prstGeom>
        </p:spPr>
        <p:txBody>
          <a:bodyPr wrap="none" lIns="91431" tIns="45716" rIns="91431" bIns="45716">
            <a:spAutoFit/>
          </a:bodyPr>
          <a:lstStyle/>
          <a:p>
            <a:pPr algn="r"/>
            <a:r>
              <a:rPr lang="zh-CN" altLang="en-US" sz="2000" b="1" dirty="0">
                <a:solidFill>
                  <a:srgbClr val="0C5A95"/>
                </a:solidFill>
                <a:cs typeface="+mn-ea"/>
                <a:sym typeface="+mn-lt"/>
              </a:rPr>
              <a:t>请在此输入标题</a:t>
            </a:r>
            <a:endParaRPr lang="en-US" altLang="zh-CN" sz="2000" b="1" dirty="0">
              <a:solidFill>
                <a:srgbClr val="0C5A95"/>
              </a:solidFill>
              <a:cs typeface="+mn-ea"/>
              <a:sym typeface="+mn-lt"/>
            </a:endParaRPr>
          </a:p>
        </p:txBody>
      </p:sp>
      <p:sp>
        <p:nvSpPr>
          <p:cNvPr id="13" name="矩形 47"/>
          <p:cNvSpPr>
            <a:spLocks noChangeArrowheads="1"/>
          </p:cNvSpPr>
          <p:nvPr/>
        </p:nvSpPr>
        <p:spPr bwMode="auto">
          <a:xfrm>
            <a:off x="848627" y="4546405"/>
            <a:ext cx="3126682"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400" dirty="0">
                <a:solidFill>
                  <a:schemeClr val="tx1">
                    <a:lumMod val="75000"/>
                    <a:lumOff val="25000"/>
                  </a:schemeClr>
                </a:solidFill>
                <a:latin typeface="+mn-lt"/>
                <a:ea typeface="+mn-ea"/>
                <a:cs typeface="+mn-ea"/>
                <a:sym typeface="+mn-lt"/>
              </a:rPr>
              <a:t>请在此输入您需要的文字内容感谢您使用我们的</a:t>
            </a:r>
            <a:r>
              <a:rPr lang="en-GB" altLang="zh-CN" sz="1400" dirty="0">
                <a:solidFill>
                  <a:schemeClr val="tx1">
                    <a:lumMod val="75000"/>
                    <a:lumOff val="25000"/>
                  </a:schemeClr>
                </a:solidFill>
                <a:latin typeface="+mn-lt"/>
                <a:ea typeface="+mn-ea"/>
                <a:cs typeface="+mn-ea"/>
                <a:sym typeface="+mn-lt"/>
              </a:rPr>
              <a:t>PPT</a:t>
            </a:r>
            <a:r>
              <a:rPr lang="zh-CN" altLang="en-US" sz="1400" dirty="0">
                <a:solidFill>
                  <a:schemeClr val="tx1">
                    <a:lumMod val="75000"/>
                    <a:lumOff val="25000"/>
                  </a:schemeClr>
                </a:solidFill>
                <a:latin typeface="+mn-lt"/>
                <a:ea typeface="+mn-ea"/>
                <a:cs typeface="+mn-ea"/>
                <a:sym typeface="+mn-lt"/>
              </a:rPr>
              <a:t>模板</a:t>
            </a:r>
          </a:p>
          <a:p>
            <a:pPr algn="r">
              <a:lnSpc>
                <a:spcPct val="120000"/>
              </a:lnSpc>
              <a:spcBef>
                <a:spcPct val="0"/>
              </a:spcBef>
              <a:buNone/>
            </a:pPr>
            <a:r>
              <a:rPr lang="zh-CN" altLang="en-US" sz="1400" dirty="0">
                <a:solidFill>
                  <a:schemeClr val="tx1">
                    <a:lumMod val="75000"/>
                    <a:lumOff val="25000"/>
                  </a:schemeClr>
                </a:solidFill>
                <a:latin typeface="+mn-lt"/>
                <a:ea typeface="+mn-ea"/>
                <a:cs typeface="+mn-ea"/>
                <a:sym typeface="+mn-lt"/>
              </a:rPr>
              <a:t>请在此输入您需要的文字内容</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24230" y="443827"/>
            <a:ext cx="2375793" cy="461665"/>
          </a:xfrm>
          <a:prstGeom prst="rect">
            <a:avLst/>
          </a:prstGeom>
          <a:noFill/>
        </p:spPr>
        <p:txBody>
          <a:bodyPr wrap="square" rtlCol="0">
            <a:spAutoFit/>
          </a:bodyPr>
          <a:lstStyle/>
          <a:p>
            <a:pPr algn="dist"/>
            <a:r>
              <a:rPr kumimoji="1" lang="zh-CN" altLang="en-US" sz="2400">
                <a:solidFill>
                  <a:srgbClr val="0C5A95"/>
                </a:solidFill>
                <a:cs typeface="+mn-ea"/>
                <a:sym typeface="+mn-lt"/>
              </a:rPr>
              <a:t>文艺表演环节</a:t>
            </a:r>
          </a:p>
        </p:txBody>
      </p:sp>
      <p:sp>
        <p:nvSpPr>
          <p:cNvPr id="4" name="TextBox 13"/>
          <p:cNvSpPr txBox="1">
            <a:spLocks noChangeArrowheads="1"/>
          </p:cNvSpPr>
          <p:nvPr/>
        </p:nvSpPr>
        <p:spPr bwMode="auto">
          <a:xfrm>
            <a:off x="880492" y="2113267"/>
            <a:ext cx="6094989" cy="103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400">
                <a:solidFill>
                  <a:srgbClr val="404040"/>
                </a:solidFill>
                <a:latin typeface="+mn-lt"/>
                <a:ea typeface="+mn-ea"/>
                <a:cs typeface="+mn-ea"/>
                <a:sym typeface="+mn-lt"/>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400">
              <a:solidFill>
                <a:srgbClr val="404040"/>
              </a:solidFill>
              <a:latin typeface="+mn-lt"/>
              <a:ea typeface="+mn-ea"/>
              <a:cs typeface="+mn-ea"/>
              <a:sym typeface="+mn-lt"/>
            </a:endParaRPr>
          </a:p>
        </p:txBody>
      </p:sp>
      <p:sp>
        <p:nvSpPr>
          <p:cNvPr id="5" name="TextBox 14"/>
          <p:cNvSpPr txBox="1">
            <a:spLocks noChangeArrowheads="1"/>
          </p:cNvSpPr>
          <p:nvPr/>
        </p:nvSpPr>
        <p:spPr bwMode="auto">
          <a:xfrm>
            <a:off x="880492" y="4148022"/>
            <a:ext cx="6094989" cy="103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400" dirty="0">
                <a:solidFill>
                  <a:srgbClr val="404040"/>
                </a:solidFill>
                <a:latin typeface="+mn-lt"/>
                <a:ea typeface="+mn-ea"/>
                <a:cs typeface="+mn-ea"/>
                <a:sym typeface="+mn-lt"/>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400" dirty="0">
              <a:solidFill>
                <a:srgbClr val="404040"/>
              </a:solidFill>
              <a:latin typeface="+mn-lt"/>
              <a:ea typeface="+mn-ea"/>
              <a:cs typeface="+mn-ea"/>
              <a:sym typeface="+mn-lt"/>
            </a:endParaRPr>
          </a:p>
        </p:txBody>
      </p:sp>
      <p:pic>
        <p:nvPicPr>
          <p:cNvPr id="7" name="图片 6"/>
          <p:cNvPicPr>
            <a:picLocks noChangeAspect="1"/>
          </p:cNvPicPr>
          <p:nvPr/>
        </p:nvPicPr>
        <p:blipFill>
          <a:blip r:embed="rId3" cstate="screen"/>
          <a:srcRect/>
          <a:stretch>
            <a:fillRect/>
          </a:stretch>
        </p:blipFill>
        <p:spPr>
          <a:xfrm>
            <a:off x="7153210" y="1206184"/>
            <a:ext cx="4725473" cy="47254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0" y="0"/>
            <a:ext cx="12192000" cy="6858000"/>
          </a:xfrm>
          <a:prstGeom prst="rect">
            <a:avLst/>
          </a:prstGeom>
        </p:spPr>
      </p:pic>
      <p:sp>
        <p:nvSpPr>
          <p:cNvPr id="2" name="文本框 1"/>
          <p:cNvSpPr txBox="1"/>
          <p:nvPr/>
        </p:nvSpPr>
        <p:spPr>
          <a:xfrm>
            <a:off x="3576914" y="2477415"/>
            <a:ext cx="4805086" cy="1015663"/>
          </a:xfrm>
          <a:prstGeom prst="rect">
            <a:avLst/>
          </a:prstGeom>
          <a:noFill/>
        </p:spPr>
        <p:txBody>
          <a:bodyPr wrap="square" rtlCol="0">
            <a:spAutoFit/>
          </a:bodyPr>
          <a:lstStyle/>
          <a:p>
            <a:pPr algn="dist"/>
            <a:r>
              <a:rPr kumimoji="1" lang="zh-CN" altLang="en-US" sz="6000" dirty="0">
                <a:gradFill flip="none" rotWithShape="1">
                  <a:gsLst>
                    <a:gs pos="0">
                      <a:srgbClr val="F49E00"/>
                    </a:gs>
                    <a:gs pos="52000">
                      <a:schemeClr val="accent4">
                        <a:lumMod val="20000"/>
                        <a:lumOff val="80000"/>
                      </a:schemeClr>
                    </a:gs>
                    <a:gs pos="100000">
                      <a:schemeClr val="accent4">
                        <a:lumMod val="60000"/>
                        <a:lumOff val="40000"/>
                      </a:schemeClr>
                    </a:gs>
                  </a:gsLst>
                  <a:lin ang="2700000" scaled="1"/>
                  <a:tileRect/>
                </a:gradFill>
                <a:cs typeface="+mn-ea"/>
                <a:sym typeface="+mn-lt"/>
              </a:rPr>
              <a:t>活动安全保障</a:t>
            </a:r>
          </a:p>
        </p:txBody>
      </p:sp>
      <p:sp>
        <p:nvSpPr>
          <p:cNvPr id="3" name="文本框 2"/>
          <p:cNvSpPr txBox="1"/>
          <p:nvPr/>
        </p:nvSpPr>
        <p:spPr>
          <a:xfrm>
            <a:off x="5168979" y="1658793"/>
            <a:ext cx="1620957" cy="523220"/>
          </a:xfrm>
          <a:prstGeom prst="rect">
            <a:avLst/>
          </a:prstGeom>
          <a:noFill/>
        </p:spPr>
        <p:txBody>
          <a:bodyPr wrap="none" rtlCol="0">
            <a:spAutoFit/>
          </a:bodyPr>
          <a:lstStyle/>
          <a:p>
            <a:r>
              <a:rPr kumimoji="1" lang="zh-CN" altLang="en-US" sz="2800">
                <a:gradFill>
                  <a:gsLst>
                    <a:gs pos="0">
                      <a:srgbClr val="F49E00"/>
                    </a:gs>
                    <a:gs pos="52000">
                      <a:schemeClr val="accent4">
                        <a:lumMod val="20000"/>
                        <a:lumOff val="80000"/>
                      </a:schemeClr>
                    </a:gs>
                    <a:gs pos="100000">
                      <a:schemeClr val="accent4">
                        <a:lumMod val="60000"/>
                        <a:lumOff val="40000"/>
                      </a:schemeClr>
                    </a:gs>
                  </a:gsLst>
                  <a:lin ang="2700000" scaled="1"/>
                </a:gradFill>
                <a:cs typeface="+mn-ea"/>
                <a:sym typeface="+mn-lt"/>
              </a:rPr>
              <a:t>第四部分</a:t>
            </a:r>
          </a:p>
        </p:txBody>
      </p:sp>
      <p:sp>
        <p:nvSpPr>
          <p:cNvPr id="4" name="文本框 3"/>
          <p:cNvSpPr txBox="1"/>
          <p:nvPr/>
        </p:nvSpPr>
        <p:spPr>
          <a:xfrm>
            <a:off x="2859739" y="3509974"/>
            <a:ext cx="6239436" cy="550985"/>
          </a:xfrm>
          <a:prstGeom prst="rect">
            <a:avLst/>
          </a:prstGeom>
          <a:noFill/>
        </p:spPr>
        <p:txBody>
          <a:bodyPr wrap="square" rtlCol="0">
            <a:spAutoFit/>
          </a:bodyPr>
          <a:lstStyle/>
          <a:p>
            <a:pPr algn="ctr">
              <a:lnSpc>
                <a:spcPct val="150000"/>
              </a:lnSpc>
            </a:pPr>
            <a:r>
              <a:rPr lang="en-GB" altLang="zh-CN" sz="1050">
                <a:solidFill>
                  <a:schemeClr val="bg1"/>
                </a:solidFill>
                <a:cs typeface="+mn-ea"/>
                <a:sym typeface="+mn-lt"/>
              </a:rPr>
              <a:t>your content is entered here, or by copying your text, select paste in this box and choose to retain only text. your content is typed here, or by copying your text, select paste in this box.</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24230" y="443827"/>
            <a:ext cx="2375793" cy="461665"/>
          </a:xfrm>
          <a:prstGeom prst="rect">
            <a:avLst/>
          </a:prstGeom>
          <a:noFill/>
        </p:spPr>
        <p:txBody>
          <a:bodyPr wrap="square" rtlCol="0">
            <a:spAutoFit/>
          </a:bodyPr>
          <a:lstStyle/>
          <a:p>
            <a:pPr algn="dist"/>
            <a:r>
              <a:rPr kumimoji="1" lang="zh-CN" altLang="en-US" sz="2400">
                <a:solidFill>
                  <a:srgbClr val="0C5A95"/>
                </a:solidFill>
                <a:cs typeface="+mn-ea"/>
                <a:sym typeface="+mn-lt"/>
              </a:rPr>
              <a:t>活动安全保障</a:t>
            </a:r>
          </a:p>
        </p:txBody>
      </p:sp>
      <p:sp>
        <p:nvSpPr>
          <p:cNvPr id="4" name="Inhaltsplatzhalter 4"/>
          <p:cNvSpPr txBox="1"/>
          <p:nvPr/>
        </p:nvSpPr>
        <p:spPr>
          <a:xfrm>
            <a:off x="5399575" y="1881563"/>
            <a:ext cx="1070190" cy="49244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200" b="1" dirty="0">
                <a:solidFill>
                  <a:srgbClr val="0C5A95"/>
                </a:solidFill>
                <a:latin typeface="+mn-lt"/>
                <a:cs typeface="+mn-ea"/>
                <a:sym typeface="+mn-lt"/>
              </a:rPr>
              <a:t>40%</a:t>
            </a:r>
          </a:p>
        </p:txBody>
      </p:sp>
      <p:sp>
        <p:nvSpPr>
          <p:cNvPr id="5" name="Inhaltsplatzhalter 4"/>
          <p:cNvSpPr txBox="1"/>
          <p:nvPr/>
        </p:nvSpPr>
        <p:spPr>
          <a:xfrm>
            <a:off x="5399575" y="3249910"/>
            <a:ext cx="1070190" cy="49244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200" b="1" dirty="0">
                <a:solidFill>
                  <a:srgbClr val="0C5A95"/>
                </a:solidFill>
                <a:latin typeface="+mn-lt"/>
                <a:cs typeface="+mn-ea"/>
                <a:sym typeface="+mn-lt"/>
              </a:rPr>
              <a:t>50%</a:t>
            </a:r>
          </a:p>
        </p:txBody>
      </p:sp>
      <p:sp>
        <p:nvSpPr>
          <p:cNvPr id="6" name="Inhaltsplatzhalter 4"/>
          <p:cNvSpPr txBox="1"/>
          <p:nvPr/>
        </p:nvSpPr>
        <p:spPr>
          <a:xfrm>
            <a:off x="5399575" y="4618255"/>
            <a:ext cx="1070190" cy="49244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200" b="1" dirty="0">
                <a:solidFill>
                  <a:srgbClr val="0C5A95"/>
                </a:solidFill>
                <a:latin typeface="+mn-lt"/>
                <a:cs typeface="+mn-ea"/>
                <a:sym typeface="+mn-lt"/>
              </a:rPr>
              <a:t>70%</a:t>
            </a:r>
          </a:p>
        </p:txBody>
      </p:sp>
      <p:sp>
        <p:nvSpPr>
          <p:cNvPr id="7" name="TextBox 39"/>
          <p:cNvSpPr txBox="1">
            <a:spLocks noChangeArrowheads="1"/>
          </p:cNvSpPr>
          <p:nvPr/>
        </p:nvSpPr>
        <p:spPr bwMode="auto">
          <a:xfrm>
            <a:off x="6647191" y="1779718"/>
            <a:ext cx="4266225" cy="69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230" tIns="39115" rIns="78230" bIns="391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400">
                <a:solidFill>
                  <a:srgbClr val="0D0D0D"/>
                </a:solidFill>
                <a:latin typeface="+mn-lt"/>
                <a:ea typeface="+mn-ea"/>
                <a:cs typeface="+mn-ea"/>
                <a:sym typeface="+mn-lt"/>
              </a:rPr>
              <a:t>单击此处添加文本单击此处添加文本 单击此处添加文本单击此处添加文本单击此处添加文本。</a:t>
            </a:r>
            <a:endParaRPr lang="en-US" altLang="zh-CN" sz="1400">
              <a:solidFill>
                <a:srgbClr val="0D0D0D"/>
              </a:solidFill>
              <a:latin typeface="+mn-lt"/>
              <a:ea typeface="+mn-ea"/>
              <a:cs typeface="+mn-ea"/>
              <a:sym typeface="+mn-lt"/>
            </a:endParaRPr>
          </a:p>
        </p:txBody>
      </p:sp>
      <p:sp>
        <p:nvSpPr>
          <p:cNvPr id="8" name="TextBox 39"/>
          <p:cNvSpPr txBox="1">
            <a:spLocks noChangeArrowheads="1"/>
          </p:cNvSpPr>
          <p:nvPr/>
        </p:nvSpPr>
        <p:spPr bwMode="auto">
          <a:xfrm>
            <a:off x="6647190" y="3144056"/>
            <a:ext cx="4266225" cy="69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230" tIns="39115" rIns="78230" bIns="391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400">
                <a:solidFill>
                  <a:srgbClr val="0D0D0D"/>
                </a:solidFill>
                <a:latin typeface="+mn-lt"/>
                <a:ea typeface="+mn-ea"/>
                <a:cs typeface="+mn-ea"/>
                <a:sym typeface="+mn-lt"/>
              </a:rPr>
              <a:t>单击此处添加文本单击此处添加文本 单击此处添加文本单击此处添加文本单击此处添加文本。</a:t>
            </a:r>
            <a:endParaRPr lang="en-US" altLang="zh-CN" sz="1400">
              <a:solidFill>
                <a:srgbClr val="0D0D0D"/>
              </a:solidFill>
              <a:latin typeface="+mn-lt"/>
              <a:ea typeface="+mn-ea"/>
              <a:cs typeface="+mn-ea"/>
              <a:sym typeface="+mn-lt"/>
            </a:endParaRPr>
          </a:p>
        </p:txBody>
      </p:sp>
      <p:sp>
        <p:nvSpPr>
          <p:cNvPr id="9" name="TextBox 39"/>
          <p:cNvSpPr txBox="1">
            <a:spLocks noChangeArrowheads="1"/>
          </p:cNvSpPr>
          <p:nvPr/>
        </p:nvSpPr>
        <p:spPr bwMode="auto">
          <a:xfrm>
            <a:off x="6647190" y="4529289"/>
            <a:ext cx="4266225" cy="69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230" tIns="39115" rIns="78230" bIns="391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400">
                <a:solidFill>
                  <a:srgbClr val="0D0D0D"/>
                </a:solidFill>
                <a:latin typeface="+mn-lt"/>
                <a:ea typeface="+mn-ea"/>
                <a:cs typeface="+mn-ea"/>
                <a:sym typeface="+mn-lt"/>
              </a:rPr>
              <a:t>单击此处添加文本单击此处添加文本 单击此处添加文本单击此处添加文本单击此处添加文本。</a:t>
            </a:r>
            <a:endParaRPr lang="en-US" altLang="zh-CN" sz="1400">
              <a:solidFill>
                <a:srgbClr val="0D0D0D"/>
              </a:solidFill>
              <a:latin typeface="+mn-lt"/>
              <a:ea typeface="+mn-ea"/>
              <a:cs typeface="+mn-ea"/>
              <a:sym typeface="+mn-lt"/>
            </a:endParaRPr>
          </a:p>
        </p:txBody>
      </p:sp>
      <p:pic>
        <p:nvPicPr>
          <p:cNvPr id="11" name="图片 10"/>
          <p:cNvPicPr>
            <a:picLocks noChangeAspect="1"/>
          </p:cNvPicPr>
          <p:nvPr/>
        </p:nvPicPr>
        <p:blipFill>
          <a:blip r:embed="rId3" cstate="screen"/>
          <a:srcRect/>
          <a:stretch>
            <a:fillRect/>
          </a:stretch>
        </p:blipFill>
        <p:spPr>
          <a:xfrm>
            <a:off x="926634" y="1371601"/>
            <a:ext cx="4383540" cy="43835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heckerboard(across)">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24230" y="443827"/>
            <a:ext cx="2375793" cy="461665"/>
          </a:xfrm>
          <a:prstGeom prst="rect">
            <a:avLst/>
          </a:prstGeom>
          <a:noFill/>
        </p:spPr>
        <p:txBody>
          <a:bodyPr wrap="square" rtlCol="0">
            <a:spAutoFit/>
          </a:bodyPr>
          <a:lstStyle/>
          <a:p>
            <a:pPr algn="dist"/>
            <a:r>
              <a:rPr kumimoji="1" lang="zh-CN" altLang="en-US" sz="2400">
                <a:solidFill>
                  <a:srgbClr val="0C5A95"/>
                </a:solidFill>
                <a:cs typeface="+mn-ea"/>
                <a:sym typeface="+mn-lt"/>
              </a:rPr>
              <a:t>活动安全保障</a:t>
            </a:r>
          </a:p>
        </p:txBody>
      </p:sp>
      <p:cxnSp>
        <p:nvCxnSpPr>
          <p:cNvPr id="4" name="直接连接符 3"/>
          <p:cNvCxnSpPr/>
          <p:nvPr/>
        </p:nvCxnSpPr>
        <p:spPr>
          <a:xfrm>
            <a:off x="1765301" y="3101169"/>
            <a:ext cx="8661399" cy="0"/>
          </a:xfrm>
          <a:prstGeom prst="line">
            <a:avLst/>
          </a:prstGeom>
          <a:ln w="19050">
            <a:solidFill>
              <a:schemeClr val="bg1">
                <a:lumMod val="6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0" name="íś1íḍè"/>
          <p:cNvSpPr/>
          <p:nvPr/>
        </p:nvSpPr>
        <p:spPr>
          <a:xfrm>
            <a:off x="1828862" y="2673846"/>
            <a:ext cx="2277030" cy="332654"/>
          </a:xfrm>
          <a:prstGeom prst="rect">
            <a:avLst/>
          </a:prstGeom>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000" b="1" dirty="0">
                <a:solidFill>
                  <a:srgbClr val="0C5A95"/>
                </a:solidFill>
                <a:cs typeface="+mn-ea"/>
                <a:sym typeface="+mn-lt"/>
              </a:rPr>
              <a:t>此处添加标题</a:t>
            </a:r>
          </a:p>
        </p:txBody>
      </p:sp>
      <p:sp>
        <p:nvSpPr>
          <p:cNvPr id="11" name="íś1íḍè"/>
          <p:cNvSpPr/>
          <p:nvPr/>
        </p:nvSpPr>
        <p:spPr>
          <a:xfrm>
            <a:off x="7981574" y="2673846"/>
            <a:ext cx="2277030" cy="332654"/>
          </a:xfrm>
          <a:prstGeom prst="rect">
            <a:avLst/>
          </a:prstGeom>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r>
              <a:rPr lang="zh-CN" altLang="en-US" sz="2000" b="1" dirty="0">
                <a:solidFill>
                  <a:srgbClr val="0C5A95"/>
                </a:solidFill>
                <a:cs typeface="+mn-ea"/>
                <a:sym typeface="+mn-lt"/>
              </a:rPr>
              <a:t>此处添加标题</a:t>
            </a:r>
          </a:p>
        </p:txBody>
      </p:sp>
      <p:sp>
        <p:nvSpPr>
          <p:cNvPr id="12" name="iṧḻiďe"/>
          <p:cNvSpPr/>
          <p:nvPr/>
        </p:nvSpPr>
        <p:spPr>
          <a:xfrm>
            <a:off x="1211499" y="3983860"/>
            <a:ext cx="38814" cy="519567"/>
          </a:xfrm>
          <a:prstGeom prst="rect">
            <a:avLst/>
          </a:prstGeom>
          <a:solidFill>
            <a:srgbClr val="0C5A9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3" name="ïṧ1iḋê"/>
          <p:cNvSpPr/>
          <p:nvPr/>
        </p:nvSpPr>
        <p:spPr>
          <a:xfrm>
            <a:off x="1211499" y="4860357"/>
            <a:ext cx="38814" cy="519567"/>
          </a:xfrm>
          <a:prstGeom prst="rect">
            <a:avLst/>
          </a:prstGeom>
          <a:solidFill>
            <a:srgbClr val="0C5A9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4" name="íşḻîďe"/>
          <p:cNvSpPr txBox="1"/>
          <p:nvPr/>
        </p:nvSpPr>
        <p:spPr>
          <a:xfrm>
            <a:off x="1342873" y="3884770"/>
            <a:ext cx="4057802" cy="661720"/>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400" dirty="0">
                <a:solidFill>
                  <a:schemeClr val="tx1">
                    <a:lumMod val="75000"/>
                    <a:lumOff val="25000"/>
                  </a:schemeClr>
                </a:solidFill>
                <a:cs typeface="+mn-ea"/>
                <a:sym typeface="+mn-lt"/>
              </a:rPr>
              <a:t>请将您的内容打在这里，或者通过复制您的文本后，在此框中选择粘贴，并选择只保留文字</a:t>
            </a:r>
            <a:endParaRPr lang="en-US" altLang="zh-CN" sz="1400" dirty="0">
              <a:solidFill>
                <a:schemeClr val="tx1">
                  <a:lumMod val="75000"/>
                  <a:lumOff val="25000"/>
                </a:schemeClr>
              </a:solidFill>
              <a:cs typeface="+mn-ea"/>
              <a:sym typeface="+mn-lt"/>
            </a:endParaRPr>
          </a:p>
        </p:txBody>
      </p:sp>
      <p:sp>
        <p:nvSpPr>
          <p:cNvPr id="15" name="íşḻîďe"/>
          <p:cNvSpPr txBox="1"/>
          <p:nvPr/>
        </p:nvSpPr>
        <p:spPr>
          <a:xfrm>
            <a:off x="1342873" y="4762480"/>
            <a:ext cx="4400702" cy="661720"/>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400" dirty="0">
                <a:solidFill>
                  <a:schemeClr val="tx1">
                    <a:lumMod val="75000"/>
                    <a:lumOff val="25000"/>
                  </a:schemeClr>
                </a:solidFill>
                <a:cs typeface="+mn-ea"/>
                <a:sym typeface="+mn-lt"/>
              </a:rPr>
              <a:t>请将您的内容打在这里，或者通过复制您的文本后，在此框中选择粘贴，并选择只保留文字</a:t>
            </a:r>
            <a:endParaRPr lang="en-US" altLang="zh-CN" sz="1400" dirty="0">
              <a:solidFill>
                <a:schemeClr val="tx1">
                  <a:lumMod val="75000"/>
                  <a:lumOff val="25000"/>
                </a:schemeClr>
              </a:solidFill>
              <a:cs typeface="+mn-ea"/>
              <a:sym typeface="+mn-lt"/>
            </a:endParaRPr>
          </a:p>
        </p:txBody>
      </p:sp>
      <p:sp>
        <p:nvSpPr>
          <p:cNvPr id="16" name="iṧḻiďe"/>
          <p:cNvSpPr/>
          <p:nvPr/>
        </p:nvSpPr>
        <p:spPr>
          <a:xfrm>
            <a:off x="11015904" y="3983860"/>
            <a:ext cx="38814" cy="519567"/>
          </a:xfrm>
          <a:prstGeom prst="rect">
            <a:avLst/>
          </a:prstGeom>
          <a:solidFill>
            <a:srgbClr val="0C5A9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7" name="ïṧ1iḋê"/>
          <p:cNvSpPr/>
          <p:nvPr/>
        </p:nvSpPr>
        <p:spPr>
          <a:xfrm>
            <a:off x="11015904" y="4860357"/>
            <a:ext cx="38814" cy="519567"/>
          </a:xfrm>
          <a:prstGeom prst="rect">
            <a:avLst/>
          </a:prstGeom>
          <a:solidFill>
            <a:srgbClr val="0C5A9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8" name="íşḻîďe"/>
          <p:cNvSpPr txBox="1"/>
          <p:nvPr/>
        </p:nvSpPr>
        <p:spPr>
          <a:xfrm>
            <a:off x="6865542" y="3884770"/>
            <a:ext cx="4056453" cy="661720"/>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50000"/>
              </a:lnSpc>
            </a:pPr>
            <a:r>
              <a:rPr lang="zh-CN" altLang="en-US" sz="1400" dirty="0">
                <a:solidFill>
                  <a:schemeClr val="tx1">
                    <a:lumMod val="75000"/>
                    <a:lumOff val="25000"/>
                  </a:schemeClr>
                </a:solidFill>
                <a:cs typeface="+mn-ea"/>
                <a:sym typeface="+mn-lt"/>
              </a:rPr>
              <a:t>请将您的内容打在这里，或者通过复制您的文本后，在此框中选择粘贴，并选择只保留文字</a:t>
            </a:r>
            <a:endParaRPr lang="en-US" altLang="zh-CN" sz="1400" dirty="0">
              <a:solidFill>
                <a:schemeClr val="tx1">
                  <a:lumMod val="75000"/>
                  <a:lumOff val="25000"/>
                </a:schemeClr>
              </a:solidFill>
              <a:cs typeface="+mn-ea"/>
              <a:sym typeface="+mn-lt"/>
            </a:endParaRPr>
          </a:p>
        </p:txBody>
      </p:sp>
      <p:sp>
        <p:nvSpPr>
          <p:cNvPr id="19" name="íşḻîďe"/>
          <p:cNvSpPr txBox="1"/>
          <p:nvPr/>
        </p:nvSpPr>
        <p:spPr>
          <a:xfrm>
            <a:off x="6991386" y="4762480"/>
            <a:ext cx="3930610" cy="661720"/>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50000"/>
              </a:lnSpc>
            </a:pPr>
            <a:r>
              <a:rPr lang="zh-CN" altLang="en-US" sz="1400" dirty="0">
                <a:solidFill>
                  <a:schemeClr val="tx1">
                    <a:lumMod val="75000"/>
                    <a:lumOff val="25000"/>
                  </a:schemeClr>
                </a:solidFill>
                <a:cs typeface="+mn-ea"/>
                <a:sym typeface="+mn-lt"/>
              </a:rPr>
              <a:t>请将您的内容打在这里，或者通过复制您的文本后，在此框中选择粘贴，并选择只保留文字</a:t>
            </a:r>
            <a:endParaRPr lang="en-US" altLang="zh-CN" sz="1400" dirty="0">
              <a:solidFill>
                <a:schemeClr val="tx1">
                  <a:lumMod val="75000"/>
                  <a:lumOff val="25000"/>
                </a:schemeClr>
              </a:solidFill>
              <a:cs typeface="+mn-ea"/>
              <a:sym typeface="+mn-lt"/>
            </a:endParaRPr>
          </a:p>
        </p:txBody>
      </p:sp>
      <p:pic>
        <p:nvPicPr>
          <p:cNvPr id="24" name="图片 23"/>
          <p:cNvPicPr>
            <a:picLocks noChangeAspect="1"/>
          </p:cNvPicPr>
          <p:nvPr/>
        </p:nvPicPr>
        <p:blipFill>
          <a:blip r:embed="rId3" cstate="screen"/>
          <a:srcRect/>
          <a:stretch>
            <a:fillRect/>
          </a:stretch>
        </p:blipFill>
        <p:spPr>
          <a:xfrm>
            <a:off x="4519733" y="1263781"/>
            <a:ext cx="3048000" cy="3048000"/>
          </a:xfrm>
          <a:prstGeom prst="rect">
            <a:avLst/>
          </a:prstGeom>
        </p:spPr>
      </p:pic>
      <p:pic>
        <p:nvPicPr>
          <p:cNvPr id="6" name="图片 5"/>
          <p:cNvPicPr>
            <a:picLocks noChangeAspect="1"/>
          </p:cNvPicPr>
          <p:nvPr/>
        </p:nvPicPr>
        <p:blipFill>
          <a:blip r:embed="rId4" cstate="screen"/>
          <a:stretch>
            <a:fillRect/>
          </a:stretch>
        </p:blipFill>
        <p:spPr>
          <a:xfrm>
            <a:off x="10247672" y="2212258"/>
            <a:ext cx="1460090" cy="1460090"/>
          </a:xfrm>
          <a:prstGeom prst="rect">
            <a:avLst/>
          </a:prstGeom>
        </p:spPr>
      </p:pic>
      <p:pic>
        <p:nvPicPr>
          <p:cNvPr id="20" name="图片 19"/>
          <p:cNvPicPr>
            <a:picLocks noChangeAspect="1"/>
          </p:cNvPicPr>
          <p:nvPr/>
        </p:nvPicPr>
        <p:blipFill>
          <a:blip r:embed="rId4" cstate="screen"/>
          <a:stretch>
            <a:fillRect/>
          </a:stretch>
        </p:blipFill>
        <p:spPr>
          <a:xfrm>
            <a:off x="572731" y="2212258"/>
            <a:ext cx="1460090" cy="14600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P spid="14" grpId="0"/>
      <p:bldP spid="15" grpId="0"/>
      <p:bldP spid="16" grpId="0" animBg="1"/>
      <p:bldP spid="17" grpId="0" animBg="1"/>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24230" y="443827"/>
            <a:ext cx="2375793" cy="461665"/>
          </a:xfrm>
          <a:prstGeom prst="rect">
            <a:avLst/>
          </a:prstGeom>
          <a:noFill/>
        </p:spPr>
        <p:txBody>
          <a:bodyPr wrap="square" rtlCol="0">
            <a:spAutoFit/>
          </a:bodyPr>
          <a:lstStyle/>
          <a:p>
            <a:pPr algn="dist"/>
            <a:r>
              <a:rPr kumimoji="1" lang="zh-CN" altLang="en-US" sz="2400">
                <a:solidFill>
                  <a:srgbClr val="0C5A95"/>
                </a:solidFill>
                <a:cs typeface="+mn-ea"/>
                <a:sym typeface="+mn-lt"/>
              </a:rPr>
              <a:t>活动安全保障</a:t>
            </a:r>
          </a:p>
        </p:txBody>
      </p:sp>
      <p:sp>
        <p:nvSpPr>
          <p:cNvPr id="5" name="PA_形状 4644"/>
          <p:cNvSpPr/>
          <p:nvPr>
            <p:custDataLst>
              <p:tags r:id="rId1"/>
            </p:custDataLst>
          </p:nvPr>
        </p:nvSpPr>
        <p:spPr>
          <a:xfrm>
            <a:off x="812697" y="1498990"/>
            <a:ext cx="8898867" cy="3407939"/>
          </a:xfrm>
          <a:custGeom>
            <a:avLst/>
            <a:gdLst/>
            <a:ahLst/>
            <a:cxnLst>
              <a:cxn ang="0">
                <a:pos x="wd2" y="hd2"/>
              </a:cxn>
              <a:cxn ang="5400000">
                <a:pos x="wd2" y="hd2"/>
              </a:cxn>
              <a:cxn ang="10800000">
                <a:pos x="wd2" y="hd2"/>
              </a:cxn>
              <a:cxn ang="16200000">
                <a:pos x="wd2" y="hd2"/>
              </a:cxn>
            </a:cxnLst>
            <a:rect l="0" t="0" r="r" b="b"/>
            <a:pathLst>
              <a:path w="21600" h="19359" extrusionOk="0">
                <a:moveTo>
                  <a:pt x="0" y="11881"/>
                </a:moveTo>
                <a:cubicBezTo>
                  <a:pt x="1060" y="7692"/>
                  <a:pt x="3310" y="5945"/>
                  <a:pt x="5254" y="7796"/>
                </a:cubicBezTo>
                <a:cubicBezTo>
                  <a:pt x="7606" y="10036"/>
                  <a:pt x="8550" y="16859"/>
                  <a:pt x="10976" y="18786"/>
                </a:cubicBezTo>
                <a:cubicBezTo>
                  <a:pt x="14518" y="21600"/>
                  <a:pt x="17361" y="13534"/>
                  <a:pt x="19648" y="5955"/>
                </a:cubicBezTo>
                <a:cubicBezTo>
                  <a:pt x="20264" y="3912"/>
                  <a:pt x="20915" y="1926"/>
                  <a:pt x="21600" y="0"/>
                </a:cubicBezTo>
              </a:path>
            </a:pathLst>
          </a:custGeom>
          <a:noFill/>
          <a:ln w="9525" cap="rnd" cmpd="sng" algn="ctr">
            <a:solidFill>
              <a:srgbClr val="A6A6A6"/>
            </a:solidFill>
            <a:prstDash val="dash"/>
            <a:miter lim="800000"/>
          </a:ln>
          <a:effectLst/>
        </p:spPr>
        <p:txBody>
          <a:bodyPr rtlCol="0" anchor="ctr"/>
          <a:lstStyle/>
          <a:p>
            <a:pPr algn="ctr"/>
            <a:endParaRPr kern="0">
              <a:solidFill>
                <a:prstClr val="white"/>
              </a:solidFill>
              <a:cs typeface="+mn-ea"/>
              <a:sym typeface="+mn-lt"/>
            </a:endParaRPr>
          </a:p>
        </p:txBody>
      </p:sp>
      <p:sp>
        <p:nvSpPr>
          <p:cNvPr id="6" name="椭圆 5"/>
          <p:cNvSpPr>
            <a:spLocks noChangeAspect="1"/>
          </p:cNvSpPr>
          <p:nvPr/>
        </p:nvSpPr>
        <p:spPr>
          <a:xfrm>
            <a:off x="3146129" y="2908528"/>
            <a:ext cx="637306" cy="637308"/>
          </a:xfrm>
          <a:prstGeom prst="ellipse">
            <a:avLst/>
          </a:prstGeom>
          <a:solidFill>
            <a:srgbClr val="0C5A9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 name="PA_任意多边形 36"/>
          <p:cNvSpPr/>
          <p:nvPr>
            <p:custDataLst>
              <p:tags r:id="rId2"/>
            </p:custDataLst>
          </p:nvPr>
        </p:nvSpPr>
        <p:spPr bwMode="auto">
          <a:xfrm>
            <a:off x="3336834" y="3079387"/>
            <a:ext cx="263090" cy="246910"/>
          </a:xfrm>
          <a:custGeom>
            <a:avLst/>
            <a:gdLst>
              <a:gd name="connsiteX0" fmla="*/ 65187 w 464323"/>
              <a:gd name="connsiteY0" fmla="*/ 348457 h 435769"/>
              <a:gd name="connsiteX1" fmla="*/ 399141 w 464323"/>
              <a:gd name="connsiteY1" fmla="*/ 348457 h 435769"/>
              <a:gd name="connsiteX2" fmla="*/ 406384 w 464323"/>
              <a:gd name="connsiteY2" fmla="*/ 355601 h 435769"/>
              <a:gd name="connsiteX3" fmla="*/ 399141 w 464323"/>
              <a:gd name="connsiteY3" fmla="*/ 362744 h 435769"/>
              <a:gd name="connsiteX4" fmla="*/ 65187 w 464323"/>
              <a:gd name="connsiteY4" fmla="*/ 362744 h 435769"/>
              <a:gd name="connsiteX5" fmla="*/ 57944 w 464323"/>
              <a:gd name="connsiteY5" fmla="*/ 355601 h 435769"/>
              <a:gd name="connsiteX6" fmla="*/ 65187 w 464323"/>
              <a:gd name="connsiteY6" fmla="*/ 348457 h 435769"/>
              <a:gd name="connsiteX7" fmla="*/ 65187 w 464323"/>
              <a:gd name="connsiteY7" fmla="*/ 304800 h 435769"/>
              <a:gd name="connsiteX8" fmla="*/ 399141 w 464323"/>
              <a:gd name="connsiteY8" fmla="*/ 304800 h 435769"/>
              <a:gd name="connsiteX9" fmla="*/ 406384 w 464323"/>
              <a:gd name="connsiteY9" fmla="*/ 311944 h 435769"/>
              <a:gd name="connsiteX10" fmla="*/ 399141 w 464323"/>
              <a:gd name="connsiteY10" fmla="*/ 319087 h 435769"/>
              <a:gd name="connsiteX11" fmla="*/ 65187 w 464323"/>
              <a:gd name="connsiteY11" fmla="*/ 319087 h 435769"/>
              <a:gd name="connsiteX12" fmla="*/ 57944 w 464323"/>
              <a:gd name="connsiteY12" fmla="*/ 311944 h 435769"/>
              <a:gd name="connsiteX13" fmla="*/ 65187 w 464323"/>
              <a:gd name="connsiteY13" fmla="*/ 304800 h 435769"/>
              <a:gd name="connsiteX14" fmla="*/ 65187 w 464323"/>
              <a:gd name="connsiteY14" fmla="*/ 261144 h 435769"/>
              <a:gd name="connsiteX15" fmla="*/ 399141 w 464323"/>
              <a:gd name="connsiteY15" fmla="*/ 261144 h 435769"/>
              <a:gd name="connsiteX16" fmla="*/ 406384 w 464323"/>
              <a:gd name="connsiteY16" fmla="*/ 268288 h 435769"/>
              <a:gd name="connsiteX17" fmla="*/ 399141 w 464323"/>
              <a:gd name="connsiteY17" fmla="*/ 275431 h 435769"/>
              <a:gd name="connsiteX18" fmla="*/ 65187 w 464323"/>
              <a:gd name="connsiteY18" fmla="*/ 275431 h 435769"/>
              <a:gd name="connsiteX19" fmla="*/ 57944 w 464323"/>
              <a:gd name="connsiteY19" fmla="*/ 268288 h 435769"/>
              <a:gd name="connsiteX20" fmla="*/ 65187 w 464323"/>
              <a:gd name="connsiteY20" fmla="*/ 261144 h 435769"/>
              <a:gd name="connsiteX21" fmla="*/ 65187 w 464323"/>
              <a:gd name="connsiteY21" fmla="*/ 217488 h 435769"/>
              <a:gd name="connsiteX22" fmla="*/ 399141 w 464323"/>
              <a:gd name="connsiteY22" fmla="*/ 217488 h 435769"/>
              <a:gd name="connsiteX23" fmla="*/ 406384 w 464323"/>
              <a:gd name="connsiteY23" fmla="*/ 224632 h 435769"/>
              <a:gd name="connsiteX24" fmla="*/ 399141 w 464323"/>
              <a:gd name="connsiteY24" fmla="*/ 231775 h 435769"/>
              <a:gd name="connsiteX25" fmla="*/ 65187 w 464323"/>
              <a:gd name="connsiteY25" fmla="*/ 231775 h 435769"/>
              <a:gd name="connsiteX26" fmla="*/ 57944 w 464323"/>
              <a:gd name="connsiteY26" fmla="*/ 224632 h 435769"/>
              <a:gd name="connsiteX27" fmla="*/ 65187 w 464323"/>
              <a:gd name="connsiteY27" fmla="*/ 217488 h 435769"/>
              <a:gd name="connsiteX28" fmla="*/ 224747 w 464323"/>
              <a:gd name="connsiteY28" fmla="*/ 173832 h 435769"/>
              <a:gd name="connsiteX29" fmla="*/ 399133 w 464323"/>
              <a:gd name="connsiteY29" fmla="*/ 173832 h 435769"/>
              <a:gd name="connsiteX30" fmla="*/ 406401 w 464323"/>
              <a:gd name="connsiteY30" fmla="*/ 181373 h 435769"/>
              <a:gd name="connsiteX31" fmla="*/ 399133 w 464323"/>
              <a:gd name="connsiteY31" fmla="*/ 188912 h 435769"/>
              <a:gd name="connsiteX32" fmla="*/ 224747 w 464323"/>
              <a:gd name="connsiteY32" fmla="*/ 188912 h 435769"/>
              <a:gd name="connsiteX33" fmla="*/ 217488 w 464323"/>
              <a:gd name="connsiteY33" fmla="*/ 181373 h 435769"/>
              <a:gd name="connsiteX34" fmla="*/ 224747 w 464323"/>
              <a:gd name="connsiteY34" fmla="*/ 173832 h 435769"/>
              <a:gd name="connsiteX35" fmla="*/ 224764 w 464323"/>
              <a:gd name="connsiteY35" fmla="*/ 130175 h 435769"/>
              <a:gd name="connsiteX36" fmla="*/ 297525 w 464323"/>
              <a:gd name="connsiteY36" fmla="*/ 130175 h 435769"/>
              <a:gd name="connsiteX37" fmla="*/ 304801 w 464323"/>
              <a:gd name="connsiteY37" fmla="*/ 137716 h 435769"/>
              <a:gd name="connsiteX38" fmla="*/ 297525 w 464323"/>
              <a:gd name="connsiteY38" fmla="*/ 145256 h 435769"/>
              <a:gd name="connsiteX39" fmla="*/ 224764 w 464323"/>
              <a:gd name="connsiteY39" fmla="*/ 145256 h 435769"/>
              <a:gd name="connsiteX40" fmla="*/ 217488 w 464323"/>
              <a:gd name="connsiteY40" fmla="*/ 137716 h 435769"/>
              <a:gd name="connsiteX41" fmla="*/ 224764 w 464323"/>
              <a:gd name="connsiteY41" fmla="*/ 130175 h 435769"/>
              <a:gd name="connsiteX42" fmla="*/ 87042 w 464323"/>
              <a:gd name="connsiteY42" fmla="*/ 101402 h 435769"/>
              <a:gd name="connsiteX43" fmla="*/ 87042 w 464323"/>
              <a:gd name="connsiteY43" fmla="*/ 159743 h 435769"/>
              <a:gd name="connsiteX44" fmla="*/ 159809 w 464323"/>
              <a:gd name="connsiteY44" fmla="*/ 159743 h 435769"/>
              <a:gd name="connsiteX45" fmla="*/ 159809 w 464323"/>
              <a:gd name="connsiteY45" fmla="*/ 101402 h 435769"/>
              <a:gd name="connsiteX46" fmla="*/ 224764 w 464323"/>
              <a:gd name="connsiteY46" fmla="*/ 86519 h 435769"/>
              <a:gd name="connsiteX47" fmla="*/ 297525 w 464323"/>
              <a:gd name="connsiteY47" fmla="*/ 86519 h 435769"/>
              <a:gd name="connsiteX48" fmla="*/ 304801 w 464323"/>
              <a:gd name="connsiteY48" fmla="*/ 94060 h 435769"/>
              <a:gd name="connsiteX49" fmla="*/ 297525 w 464323"/>
              <a:gd name="connsiteY49" fmla="*/ 101599 h 435769"/>
              <a:gd name="connsiteX50" fmla="*/ 224764 w 464323"/>
              <a:gd name="connsiteY50" fmla="*/ 101599 h 435769"/>
              <a:gd name="connsiteX51" fmla="*/ 217488 w 464323"/>
              <a:gd name="connsiteY51" fmla="*/ 94060 h 435769"/>
              <a:gd name="connsiteX52" fmla="*/ 224764 w 464323"/>
              <a:gd name="connsiteY52" fmla="*/ 86519 h 435769"/>
              <a:gd name="connsiteX53" fmla="*/ 72490 w 464323"/>
              <a:gd name="connsiteY53" fmla="*/ 72232 h 435769"/>
              <a:gd name="connsiteX54" fmla="*/ 174361 w 464323"/>
              <a:gd name="connsiteY54" fmla="*/ 72232 h 435769"/>
              <a:gd name="connsiteX55" fmla="*/ 188907 w 464323"/>
              <a:gd name="connsiteY55" fmla="*/ 86817 h 435769"/>
              <a:gd name="connsiteX56" fmla="*/ 188907 w 464323"/>
              <a:gd name="connsiteY56" fmla="*/ 174328 h 435769"/>
              <a:gd name="connsiteX57" fmla="*/ 174361 w 464323"/>
              <a:gd name="connsiteY57" fmla="*/ 188908 h 435769"/>
              <a:gd name="connsiteX58" fmla="*/ 72490 w 464323"/>
              <a:gd name="connsiteY58" fmla="*/ 188908 h 435769"/>
              <a:gd name="connsiteX59" fmla="*/ 57944 w 464323"/>
              <a:gd name="connsiteY59" fmla="*/ 174328 h 435769"/>
              <a:gd name="connsiteX60" fmla="*/ 57944 w 464323"/>
              <a:gd name="connsiteY60" fmla="*/ 86817 h 435769"/>
              <a:gd name="connsiteX61" fmla="*/ 72490 w 464323"/>
              <a:gd name="connsiteY61" fmla="*/ 72232 h 435769"/>
              <a:gd name="connsiteX62" fmla="*/ 348258 w 464323"/>
              <a:gd name="connsiteY62" fmla="*/ 29051 h 435769"/>
              <a:gd name="connsiteX63" fmla="*/ 348258 w 464323"/>
              <a:gd name="connsiteY63" fmla="*/ 87154 h 435769"/>
              <a:gd name="connsiteX64" fmla="*/ 348215 w 464323"/>
              <a:gd name="connsiteY64" fmla="*/ 87154 h 435769"/>
              <a:gd name="connsiteX65" fmla="*/ 377237 w 464323"/>
              <a:gd name="connsiteY65" fmla="*/ 116205 h 435769"/>
              <a:gd name="connsiteX66" fmla="*/ 391747 w 464323"/>
              <a:gd name="connsiteY66" fmla="*/ 116205 h 435769"/>
              <a:gd name="connsiteX67" fmla="*/ 435323 w 464323"/>
              <a:gd name="connsiteY67" fmla="*/ 116205 h 435769"/>
              <a:gd name="connsiteX68" fmla="*/ 43511 w 464323"/>
              <a:gd name="connsiteY68" fmla="*/ 29051 h 435769"/>
              <a:gd name="connsiteX69" fmla="*/ 29000 w 464323"/>
              <a:gd name="connsiteY69" fmla="*/ 43577 h 435769"/>
              <a:gd name="connsiteX70" fmla="*/ 29000 w 464323"/>
              <a:gd name="connsiteY70" fmla="*/ 392192 h 435769"/>
              <a:gd name="connsiteX71" fmla="*/ 43511 w 464323"/>
              <a:gd name="connsiteY71" fmla="*/ 406718 h 435769"/>
              <a:gd name="connsiteX72" fmla="*/ 420812 w 464323"/>
              <a:gd name="connsiteY72" fmla="*/ 406718 h 435769"/>
              <a:gd name="connsiteX73" fmla="*/ 435323 w 464323"/>
              <a:gd name="connsiteY73" fmla="*/ 392192 h 435769"/>
              <a:gd name="connsiteX74" fmla="*/ 435323 w 464323"/>
              <a:gd name="connsiteY74" fmla="*/ 130731 h 435769"/>
              <a:gd name="connsiteX75" fmla="*/ 391747 w 464323"/>
              <a:gd name="connsiteY75" fmla="*/ 130731 h 435769"/>
              <a:gd name="connsiteX76" fmla="*/ 377237 w 464323"/>
              <a:gd name="connsiteY76" fmla="*/ 130731 h 435769"/>
              <a:gd name="connsiteX77" fmla="*/ 333704 w 464323"/>
              <a:gd name="connsiteY77" fmla="*/ 87154 h 435769"/>
              <a:gd name="connsiteX78" fmla="*/ 333747 w 464323"/>
              <a:gd name="connsiteY78" fmla="*/ 87154 h 435769"/>
              <a:gd name="connsiteX79" fmla="*/ 333747 w 464323"/>
              <a:gd name="connsiteY79" fmla="*/ 29051 h 435769"/>
              <a:gd name="connsiteX80" fmla="*/ 43511 w 464323"/>
              <a:gd name="connsiteY80" fmla="*/ 0 h 435769"/>
              <a:gd name="connsiteX81" fmla="*/ 348258 w 464323"/>
              <a:gd name="connsiteY81" fmla="*/ 0 h 435769"/>
              <a:gd name="connsiteX82" fmla="*/ 368767 w 464323"/>
              <a:gd name="connsiteY82" fmla="*/ 8493 h 435769"/>
              <a:gd name="connsiteX83" fmla="*/ 455831 w 464323"/>
              <a:gd name="connsiteY83" fmla="*/ 95647 h 435769"/>
              <a:gd name="connsiteX84" fmla="*/ 464323 w 464323"/>
              <a:gd name="connsiteY84" fmla="*/ 116205 h 435769"/>
              <a:gd name="connsiteX85" fmla="*/ 464323 w 464323"/>
              <a:gd name="connsiteY85" fmla="*/ 392192 h 435769"/>
              <a:gd name="connsiteX86" fmla="*/ 420812 w 464323"/>
              <a:gd name="connsiteY86" fmla="*/ 435769 h 435769"/>
              <a:gd name="connsiteX87" fmla="*/ 43511 w 464323"/>
              <a:gd name="connsiteY87" fmla="*/ 435769 h 435769"/>
              <a:gd name="connsiteX88" fmla="*/ 0 w 464323"/>
              <a:gd name="connsiteY88" fmla="*/ 392192 h 435769"/>
              <a:gd name="connsiteX89" fmla="*/ 0 w 464323"/>
              <a:gd name="connsiteY89" fmla="*/ 43577 h 435769"/>
              <a:gd name="connsiteX90" fmla="*/ 43511 w 464323"/>
              <a:gd name="connsiteY90" fmla="*/ 0 h 43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64323" h="435769">
                <a:moveTo>
                  <a:pt x="65187" y="348457"/>
                </a:moveTo>
                <a:lnTo>
                  <a:pt x="399141" y="348457"/>
                </a:lnTo>
                <a:cubicBezTo>
                  <a:pt x="403125" y="348457"/>
                  <a:pt x="406384" y="351652"/>
                  <a:pt x="406384" y="355601"/>
                </a:cubicBezTo>
                <a:cubicBezTo>
                  <a:pt x="406384" y="359536"/>
                  <a:pt x="403125" y="362744"/>
                  <a:pt x="399141" y="362744"/>
                </a:cubicBezTo>
                <a:lnTo>
                  <a:pt x="65187" y="362744"/>
                </a:lnTo>
                <a:cubicBezTo>
                  <a:pt x="61187" y="362744"/>
                  <a:pt x="57944" y="359536"/>
                  <a:pt x="57944" y="355601"/>
                </a:cubicBezTo>
                <a:cubicBezTo>
                  <a:pt x="57944" y="351652"/>
                  <a:pt x="61187" y="348457"/>
                  <a:pt x="65187" y="348457"/>
                </a:cubicBezTo>
                <a:close/>
                <a:moveTo>
                  <a:pt x="65187" y="304800"/>
                </a:moveTo>
                <a:lnTo>
                  <a:pt x="399141" y="304800"/>
                </a:lnTo>
                <a:cubicBezTo>
                  <a:pt x="403125" y="304800"/>
                  <a:pt x="406384" y="307995"/>
                  <a:pt x="406384" y="311944"/>
                </a:cubicBezTo>
                <a:cubicBezTo>
                  <a:pt x="406384" y="315879"/>
                  <a:pt x="403125" y="319087"/>
                  <a:pt x="399141" y="319087"/>
                </a:cubicBezTo>
                <a:lnTo>
                  <a:pt x="65187" y="319087"/>
                </a:lnTo>
                <a:cubicBezTo>
                  <a:pt x="61187" y="319087"/>
                  <a:pt x="57944" y="315879"/>
                  <a:pt x="57944" y="311944"/>
                </a:cubicBezTo>
                <a:cubicBezTo>
                  <a:pt x="57944" y="307995"/>
                  <a:pt x="61187" y="304800"/>
                  <a:pt x="65187" y="304800"/>
                </a:cubicBezTo>
                <a:close/>
                <a:moveTo>
                  <a:pt x="65187" y="261144"/>
                </a:moveTo>
                <a:lnTo>
                  <a:pt x="399141" y="261144"/>
                </a:lnTo>
                <a:cubicBezTo>
                  <a:pt x="403125" y="261144"/>
                  <a:pt x="406384" y="264339"/>
                  <a:pt x="406384" y="268288"/>
                </a:cubicBezTo>
                <a:cubicBezTo>
                  <a:pt x="406384" y="272223"/>
                  <a:pt x="403125" y="275431"/>
                  <a:pt x="399141" y="275431"/>
                </a:cubicBezTo>
                <a:lnTo>
                  <a:pt x="65187" y="275431"/>
                </a:lnTo>
                <a:cubicBezTo>
                  <a:pt x="61187" y="275431"/>
                  <a:pt x="57944" y="272223"/>
                  <a:pt x="57944" y="268288"/>
                </a:cubicBezTo>
                <a:cubicBezTo>
                  <a:pt x="57944" y="264339"/>
                  <a:pt x="61187" y="261144"/>
                  <a:pt x="65187" y="261144"/>
                </a:cubicBezTo>
                <a:close/>
                <a:moveTo>
                  <a:pt x="65187" y="217488"/>
                </a:moveTo>
                <a:lnTo>
                  <a:pt x="399141" y="217488"/>
                </a:lnTo>
                <a:cubicBezTo>
                  <a:pt x="403125" y="217488"/>
                  <a:pt x="406384" y="220683"/>
                  <a:pt x="406384" y="224632"/>
                </a:cubicBezTo>
                <a:cubicBezTo>
                  <a:pt x="406384" y="228580"/>
                  <a:pt x="403125" y="231775"/>
                  <a:pt x="399141" y="231775"/>
                </a:cubicBezTo>
                <a:lnTo>
                  <a:pt x="65187" y="231775"/>
                </a:lnTo>
                <a:cubicBezTo>
                  <a:pt x="61187" y="231775"/>
                  <a:pt x="57944" y="228580"/>
                  <a:pt x="57944" y="224632"/>
                </a:cubicBezTo>
                <a:cubicBezTo>
                  <a:pt x="57944" y="220683"/>
                  <a:pt x="61187" y="217488"/>
                  <a:pt x="65187" y="217488"/>
                </a:cubicBezTo>
                <a:close/>
                <a:moveTo>
                  <a:pt x="224747" y="173832"/>
                </a:moveTo>
                <a:lnTo>
                  <a:pt x="399133" y="173832"/>
                </a:lnTo>
                <a:cubicBezTo>
                  <a:pt x="403130" y="173832"/>
                  <a:pt x="406401" y="177204"/>
                  <a:pt x="406401" y="181373"/>
                </a:cubicBezTo>
                <a:cubicBezTo>
                  <a:pt x="406401" y="185540"/>
                  <a:pt x="403130" y="188912"/>
                  <a:pt x="399133" y="188912"/>
                </a:cubicBezTo>
                <a:lnTo>
                  <a:pt x="224747" y="188912"/>
                </a:lnTo>
                <a:cubicBezTo>
                  <a:pt x="220715" y="188912"/>
                  <a:pt x="217488" y="185540"/>
                  <a:pt x="217488" y="181373"/>
                </a:cubicBezTo>
                <a:cubicBezTo>
                  <a:pt x="217488" y="177204"/>
                  <a:pt x="220715" y="173832"/>
                  <a:pt x="224747" y="173832"/>
                </a:cubicBezTo>
                <a:close/>
                <a:moveTo>
                  <a:pt x="224764" y="130175"/>
                </a:moveTo>
                <a:lnTo>
                  <a:pt x="297525" y="130175"/>
                </a:lnTo>
                <a:cubicBezTo>
                  <a:pt x="301531" y="130175"/>
                  <a:pt x="304801" y="133548"/>
                  <a:pt x="304801" y="137716"/>
                </a:cubicBezTo>
                <a:cubicBezTo>
                  <a:pt x="304801" y="141884"/>
                  <a:pt x="301531" y="145256"/>
                  <a:pt x="297525" y="145256"/>
                </a:cubicBezTo>
                <a:lnTo>
                  <a:pt x="224764" y="145256"/>
                </a:lnTo>
                <a:cubicBezTo>
                  <a:pt x="220726" y="145256"/>
                  <a:pt x="217488" y="141884"/>
                  <a:pt x="217488" y="137716"/>
                </a:cubicBezTo>
                <a:cubicBezTo>
                  <a:pt x="217488" y="133548"/>
                  <a:pt x="220726" y="130175"/>
                  <a:pt x="224764" y="130175"/>
                </a:cubicBezTo>
                <a:close/>
                <a:moveTo>
                  <a:pt x="87042" y="101402"/>
                </a:moveTo>
                <a:cubicBezTo>
                  <a:pt x="87042" y="101402"/>
                  <a:pt x="87042" y="159743"/>
                  <a:pt x="87042" y="159743"/>
                </a:cubicBezTo>
                <a:lnTo>
                  <a:pt x="159809" y="159743"/>
                </a:lnTo>
                <a:lnTo>
                  <a:pt x="159809" y="101402"/>
                </a:lnTo>
                <a:close/>
                <a:moveTo>
                  <a:pt x="224764" y="86519"/>
                </a:moveTo>
                <a:lnTo>
                  <a:pt x="297525" y="86519"/>
                </a:lnTo>
                <a:cubicBezTo>
                  <a:pt x="301531" y="86519"/>
                  <a:pt x="304801" y="89891"/>
                  <a:pt x="304801" y="94060"/>
                </a:cubicBezTo>
                <a:cubicBezTo>
                  <a:pt x="304801" y="98227"/>
                  <a:pt x="301531" y="101599"/>
                  <a:pt x="297525" y="101599"/>
                </a:cubicBezTo>
                <a:lnTo>
                  <a:pt x="224764" y="101599"/>
                </a:lnTo>
                <a:cubicBezTo>
                  <a:pt x="220726" y="101599"/>
                  <a:pt x="217488" y="98227"/>
                  <a:pt x="217488" y="94060"/>
                </a:cubicBezTo>
                <a:cubicBezTo>
                  <a:pt x="217488" y="89891"/>
                  <a:pt x="220726" y="86519"/>
                  <a:pt x="224764" y="86519"/>
                </a:cubicBezTo>
                <a:close/>
                <a:moveTo>
                  <a:pt x="72490" y="72232"/>
                </a:moveTo>
                <a:lnTo>
                  <a:pt x="174361" y="72232"/>
                </a:lnTo>
                <a:cubicBezTo>
                  <a:pt x="182401" y="72232"/>
                  <a:pt x="188907" y="78752"/>
                  <a:pt x="188907" y="86817"/>
                </a:cubicBezTo>
                <a:lnTo>
                  <a:pt x="188907" y="174328"/>
                </a:lnTo>
                <a:cubicBezTo>
                  <a:pt x="188907" y="182388"/>
                  <a:pt x="182401" y="188908"/>
                  <a:pt x="174361" y="188908"/>
                </a:cubicBezTo>
                <a:lnTo>
                  <a:pt x="72490" y="188908"/>
                </a:lnTo>
                <a:cubicBezTo>
                  <a:pt x="64450" y="188908"/>
                  <a:pt x="57944" y="182388"/>
                  <a:pt x="57944" y="174328"/>
                </a:cubicBezTo>
                <a:lnTo>
                  <a:pt x="57944" y="86817"/>
                </a:lnTo>
                <a:cubicBezTo>
                  <a:pt x="57944" y="78752"/>
                  <a:pt x="64450" y="72232"/>
                  <a:pt x="72490" y="72232"/>
                </a:cubicBezTo>
                <a:close/>
                <a:moveTo>
                  <a:pt x="348258" y="29051"/>
                </a:moveTo>
                <a:lnTo>
                  <a:pt x="348258" y="87154"/>
                </a:lnTo>
                <a:lnTo>
                  <a:pt x="348215" y="87154"/>
                </a:lnTo>
                <a:cubicBezTo>
                  <a:pt x="348215" y="103172"/>
                  <a:pt x="361242" y="116205"/>
                  <a:pt x="377237" y="116205"/>
                </a:cubicBezTo>
                <a:lnTo>
                  <a:pt x="391747" y="116205"/>
                </a:lnTo>
                <a:cubicBezTo>
                  <a:pt x="391747" y="116205"/>
                  <a:pt x="435323" y="116205"/>
                  <a:pt x="435323" y="116205"/>
                </a:cubicBezTo>
                <a:close/>
                <a:moveTo>
                  <a:pt x="43511" y="29051"/>
                </a:moveTo>
                <a:cubicBezTo>
                  <a:pt x="35492" y="29051"/>
                  <a:pt x="29000" y="35547"/>
                  <a:pt x="29000" y="43577"/>
                </a:cubicBezTo>
                <a:lnTo>
                  <a:pt x="29000" y="392192"/>
                </a:lnTo>
                <a:cubicBezTo>
                  <a:pt x="29000" y="400202"/>
                  <a:pt x="35492" y="406718"/>
                  <a:pt x="43511" y="406718"/>
                </a:cubicBezTo>
                <a:lnTo>
                  <a:pt x="420812" y="406718"/>
                </a:lnTo>
                <a:cubicBezTo>
                  <a:pt x="428830" y="406718"/>
                  <a:pt x="435323" y="400202"/>
                  <a:pt x="435323" y="392192"/>
                </a:cubicBezTo>
                <a:cubicBezTo>
                  <a:pt x="435323" y="392192"/>
                  <a:pt x="435323" y="130731"/>
                  <a:pt x="435323" y="130731"/>
                </a:cubicBezTo>
                <a:lnTo>
                  <a:pt x="391747" y="130731"/>
                </a:lnTo>
                <a:lnTo>
                  <a:pt x="377237" y="130731"/>
                </a:lnTo>
                <a:cubicBezTo>
                  <a:pt x="353202" y="130731"/>
                  <a:pt x="333704" y="111222"/>
                  <a:pt x="333704" y="87154"/>
                </a:cubicBezTo>
                <a:lnTo>
                  <a:pt x="333747" y="87154"/>
                </a:lnTo>
                <a:lnTo>
                  <a:pt x="333747" y="29051"/>
                </a:lnTo>
                <a:close/>
                <a:moveTo>
                  <a:pt x="43511" y="0"/>
                </a:moveTo>
                <a:lnTo>
                  <a:pt x="348258" y="0"/>
                </a:lnTo>
                <a:cubicBezTo>
                  <a:pt x="355933" y="0"/>
                  <a:pt x="363328" y="3046"/>
                  <a:pt x="368767" y="8493"/>
                </a:cubicBezTo>
                <a:lnTo>
                  <a:pt x="455831" y="95647"/>
                </a:lnTo>
                <a:cubicBezTo>
                  <a:pt x="461270" y="101094"/>
                  <a:pt x="464323" y="108498"/>
                  <a:pt x="464323" y="116205"/>
                </a:cubicBezTo>
                <a:lnTo>
                  <a:pt x="464323" y="392192"/>
                </a:lnTo>
                <a:cubicBezTo>
                  <a:pt x="464323" y="416220"/>
                  <a:pt x="444803" y="435769"/>
                  <a:pt x="420812" y="435769"/>
                </a:cubicBezTo>
                <a:lnTo>
                  <a:pt x="43511" y="435769"/>
                </a:lnTo>
                <a:cubicBezTo>
                  <a:pt x="19520" y="435769"/>
                  <a:pt x="0" y="416220"/>
                  <a:pt x="0" y="392192"/>
                </a:cubicBezTo>
                <a:lnTo>
                  <a:pt x="0" y="43577"/>
                </a:lnTo>
                <a:cubicBezTo>
                  <a:pt x="0" y="19529"/>
                  <a:pt x="19520" y="0"/>
                  <a:pt x="43511" y="0"/>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9050" tIns="19050" rIns="19050" bIns="19050" anchor="ctr">
            <a:noAutofit/>
          </a:bodyP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 name="椭圆 7"/>
          <p:cNvSpPr>
            <a:spLocks noChangeAspect="1"/>
          </p:cNvSpPr>
          <p:nvPr/>
        </p:nvSpPr>
        <p:spPr>
          <a:xfrm>
            <a:off x="4444616" y="4221037"/>
            <a:ext cx="637306" cy="637308"/>
          </a:xfrm>
          <a:prstGeom prst="ellipse">
            <a:avLst/>
          </a:prstGeom>
          <a:solidFill>
            <a:srgbClr val="0C5A9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 name="PA_任意多边形 38"/>
          <p:cNvSpPr/>
          <p:nvPr>
            <p:custDataLst>
              <p:tags r:id="rId3"/>
            </p:custDataLst>
          </p:nvPr>
        </p:nvSpPr>
        <p:spPr bwMode="auto">
          <a:xfrm>
            <a:off x="4640792" y="4396862"/>
            <a:ext cx="263098" cy="255456"/>
          </a:xfrm>
          <a:custGeom>
            <a:avLst/>
            <a:gdLst>
              <a:gd name="connsiteX0" fmla="*/ 261540 w 464338"/>
              <a:gd name="connsiteY0" fmla="*/ 246856 h 450850"/>
              <a:gd name="connsiteX1" fmla="*/ 290512 w 464338"/>
              <a:gd name="connsiteY1" fmla="*/ 276225 h 450850"/>
              <a:gd name="connsiteX2" fmla="*/ 261540 w 464338"/>
              <a:gd name="connsiteY2" fmla="*/ 305592 h 450850"/>
              <a:gd name="connsiteX3" fmla="*/ 232568 w 464338"/>
              <a:gd name="connsiteY3" fmla="*/ 276225 h 450850"/>
              <a:gd name="connsiteX4" fmla="*/ 261540 w 464338"/>
              <a:gd name="connsiteY4" fmla="*/ 246856 h 450850"/>
              <a:gd name="connsiteX5" fmla="*/ 419120 w 464338"/>
              <a:gd name="connsiteY5" fmla="*/ 213403 h 450850"/>
              <a:gd name="connsiteX6" fmla="*/ 418654 w 464338"/>
              <a:gd name="connsiteY6" fmla="*/ 214300 h 450850"/>
              <a:gd name="connsiteX7" fmla="*/ 415019 w 464338"/>
              <a:gd name="connsiteY7" fmla="*/ 221000 h 450850"/>
              <a:gd name="connsiteX8" fmla="*/ 391786 w 464338"/>
              <a:gd name="connsiteY8" fmla="*/ 232689 h 450850"/>
              <a:gd name="connsiteX9" fmla="*/ 261191 w 464338"/>
              <a:gd name="connsiteY9" fmla="*/ 232689 h 450850"/>
              <a:gd name="connsiteX10" fmla="*/ 217652 w 464338"/>
              <a:gd name="connsiteY10" fmla="*/ 276313 h 450850"/>
              <a:gd name="connsiteX11" fmla="*/ 261191 w 464338"/>
              <a:gd name="connsiteY11" fmla="*/ 319958 h 450850"/>
              <a:gd name="connsiteX12" fmla="*/ 410319 w 464338"/>
              <a:gd name="connsiteY12" fmla="*/ 319958 h 450850"/>
              <a:gd name="connsiteX13" fmla="*/ 435303 w 464338"/>
              <a:gd name="connsiteY13" fmla="*/ 261765 h 450850"/>
              <a:gd name="connsiteX14" fmla="*/ 419120 w 464338"/>
              <a:gd name="connsiteY14" fmla="*/ 213403 h 450850"/>
              <a:gd name="connsiteX15" fmla="*/ 29019 w 464338"/>
              <a:gd name="connsiteY15" fmla="*/ 141642 h 450850"/>
              <a:gd name="connsiteX16" fmla="*/ 29019 w 464338"/>
              <a:gd name="connsiteY16" fmla="*/ 370845 h 450850"/>
              <a:gd name="connsiteX17" fmla="*/ 79807 w 464338"/>
              <a:gd name="connsiteY17" fmla="*/ 421754 h 450850"/>
              <a:gd name="connsiteX18" fmla="*/ 340998 w 464338"/>
              <a:gd name="connsiteY18" fmla="*/ 421754 h 450850"/>
              <a:gd name="connsiteX19" fmla="*/ 391786 w 464338"/>
              <a:gd name="connsiteY19" fmla="*/ 370845 h 450850"/>
              <a:gd name="connsiteX20" fmla="*/ 391786 w 464338"/>
              <a:gd name="connsiteY20" fmla="*/ 349033 h 450850"/>
              <a:gd name="connsiteX21" fmla="*/ 261191 w 464338"/>
              <a:gd name="connsiteY21" fmla="*/ 349033 h 450850"/>
              <a:gd name="connsiteX22" fmla="*/ 188633 w 464338"/>
              <a:gd name="connsiteY22" fmla="*/ 276313 h 450850"/>
              <a:gd name="connsiteX23" fmla="*/ 261191 w 464338"/>
              <a:gd name="connsiteY23" fmla="*/ 203592 h 450850"/>
              <a:gd name="connsiteX24" fmla="*/ 391786 w 464338"/>
              <a:gd name="connsiteY24" fmla="*/ 203592 h 450850"/>
              <a:gd name="connsiteX25" fmla="*/ 391786 w 464338"/>
              <a:gd name="connsiteY25" fmla="*/ 174517 h 450850"/>
              <a:gd name="connsiteX26" fmla="*/ 377266 w 464338"/>
              <a:gd name="connsiteY26" fmla="*/ 159969 h 450850"/>
              <a:gd name="connsiteX27" fmla="*/ 319228 w 464338"/>
              <a:gd name="connsiteY27" fmla="*/ 159969 h 450850"/>
              <a:gd name="connsiteX28" fmla="*/ 79807 w 464338"/>
              <a:gd name="connsiteY28" fmla="*/ 159969 h 450850"/>
              <a:gd name="connsiteX29" fmla="*/ 29019 w 464338"/>
              <a:gd name="connsiteY29" fmla="*/ 141642 h 450850"/>
              <a:gd name="connsiteX30" fmla="*/ 58016 w 464338"/>
              <a:gd name="connsiteY30" fmla="*/ 116345 h 450850"/>
              <a:gd name="connsiteX31" fmla="*/ 58016 w 464338"/>
              <a:gd name="connsiteY31" fmla="*/ 125800 h 450850"/>
              <a:gd name="connsiteX32" fmla="*/ 79807 w 464338"/>
              <a:gd name="connsiteY32" fmla="*/ 130872 h 450850"/>
              <a:gd name="connsiteX33" fmla="*/ 319228 w 464338"/>
              <a:gd name="connsiteY33" fmla="*/ 130872 h 450850"/>
              <a:gd name="connsiteX34" fmla="*/ 362745 w 464338"/>
              <a:gd name="connsiteY34" fmla="*/ 130872 h 450850"/>
              <a:gd name="connsiteX35" fmla="*/ 362745 w 464338"/>
              <a:gd name="connsiteY35" fmla="*/ 116345 h 450850"/>
              <a:gd name="connsiteX36" fmla="*/ 58016 w 464338"/>
              <a:gd name="connsiteY36" fmla="*/ 116345 h 450850"/>
              <a:gd name="connsiteX37" fmla="*/ 58016 w 464338"/>
              <a:gd name="connsiteY37" fmla="*/ 87248 h 450850"/>
              <a:gd name="connsiteX38" fmla="*/ 58016 w 464338"/>
              <a:gd name="connsiteY38" fmla="*/ 101796 h 450850"/>
              <a:gd name="connsiteX39" fmla="*/ 362745 w 464338"/>
              <a:gd name="connsiteY39" fmla="*/ 101796 h 450850"/>
              <a:gd name="connsiteX40" fmla="*/ 362745 w 464338"/>
              <a:gd name="connsiteY40" fmla="*/ 87248 h 450850"/>
              <a:gd name="connsiteX41" fmla="*/ 58016 w 464338"/>
              <a:gd name="connsiteY41" fmla="*/ 58172 h 450850"/>
              <a:gd name="connsiteX42" fmla="*/ 58016 w 464338"/>
              <a:gd name="connsiteY42" fmla="*/ 72700 h 450850"/>
              <a:gd name="connsiteX43" fmla="*/ 362745 w 464338"/>
              <a:gd name="connsiteY43" fmla="*/ 72700 h 450850"/>
              <a:gd name="connsiteX44" fmla="*/ 362745 w 464338"/>
              <a:gd name="connsiteY44" fmla="*/ 58172 h 450850"/>
              <a:gd name="connsiteX45" fmla="*/ 79807 w 464338"/>
              <a:gd name="connsiteY45" fmla="*/ 29076 h 450850"/>
              <a:gd name="connsiteX46" fmla="*/ 29019 w 464338"/>
              <a:gd name="connsiteY46" fmla="*/ 79984 h 450850"/>
              <a:gd name="connsiteX47" fmla="*/ 43517 w 464338"/>
              <a:gd name="connsiteY47" fmla="*/ 115510 h 450850"/>
              <a:gd name="connsiteX48" fmla="*/ 43517 w 464338"/>
              <a:gd name="connsiteY48" fmla="*/ 87248 h 450850"/>
              <a:gd name="connsiteX49" fmla="*/ 43517 w 464338"/>
              <a:gd name="connsiteY49" fmla="*/ 58172 h 450850"/>
              <a:gd name="connsiteX50" fmla="*/ 58016 w 464338"/>
              <a:gd name="connsiteY50" fmla="*/ 43624 h 450850"/>
              <a:gd name="connsiteX51" fmla="*/ 362745 w 464338"/>
              <a:gd name="connsiteY51" fmla="*/ 43624 h 450850"/>
              <a:gd name="connsiteX52" fmla="*/ 377266 w 464338"/>
              <a:gd name="connsiteY52" fmla="*/ 58172 h 450850"/>
              <a:gd name="connsiteX53" fmla="*/ 377266 w 464338"/>
              <a:gd name="connsiteY53" fmla="*/ 87248 h 450850"/>
              <a:gd name="connsiteX54" fmla="*/ 377266 w 464338"/>
              <a:gd name="connsiteY54" fmla="*/ 116345 h 450850"/>
              <a:gd name="connsiteX55" fmla="*/ 377266 w 464338"/>
              <a:gd name="connsiteY55" fmla="*/ 130872 h 450850"/>
              <a:gd name="connsiteX56" fmla="*/ 391786 w 464338"/>
              <a:gd name="connsiteY56" fmla="*/ 133544 h 450850"/>
              <a:gd name="connsiteX57" fmla="*/ 391786 w 464338"/>
              <a:gd name="connsiteY57" fmla="*/ 87248 h 450850"/>
              <a:gd name="connsiteX58" fmla="*/ 391786 w 464338"/>
              <a:gd name="connsiteY58" fmla="*/ 79984 h 450850"/>
              <a:gd name="connsiteX59" fmla="*/ 391786 w 464338"/>
              <a:gd name="connsiteY59" fmla="*/ 43624 h 450850"/>
              <a:gd name="connsiteX60" fmla="*/ 377266 w 464338"/>
              <a:gd name="connsiteY60" fmla="*/ 29076 h 450850"/>
              <a:gd name="connsiteX61" fmla="*/ 319228 w 464338"/>
              <a:gd name="connsiteY61" fmla="*/ 29076 h 450850"/>
              <a:gd name="connsiteX62" fmla="*/ 79807 w 464338"/>
              <a:gd name="connsiteY62" fmla="*/ 0 h 450850"/>
              <a:gd name="connsiteX63" fmla="*/ 319228 w 464338"/>
              <a:gd name="connsiteY63" fmla="*/ 0 h 450850"/>
              <a:gd name="connsiteX64" fmla="*/ 377266 w 464338"/>
              <a:gd name="connsiteY64" fmla="*/ 0 h 450850"/>
              <a:gd name="connsiteX65" fmla="*/ 420805 w 464338"/>
              <a:gd name="connsiteY65" fmla="*/ 43624 h 450850"/>
              <a:gd name="connsiteX66" fmla="*/ 420805 w 464338"/>
              <a:gd name="connsiteY66" fmla="*/ 79984 h 450850"/>
              <a:gd name="connsiteX67" fmla="*/ 420805 w 464338"/>
              <a:gd name="connsiteY67" fmla="*/ 87248 h 450850"/>
              <a:gd name="connsiteX68" fmla="*/ 420805 w 464338"/>
              <a:gd name="connsiteY68" fmla="*/ 174517 h 450850"/>
              <a:gd name="connsiteX69" fmla="*/ 420827 w 464338"/>
              <a:gd name="connsiteY69" fmla="*/ 174517 h 450850"/>
              <a:gd name="connsiteX70" fmla="*/ 420827 w 464338"/>
              <a:gd name="connsiteY70" fmla="*/ 349033 h 450850"/>
              <a:gd name="connsiteX71" fmla="*/ 420805 w 464338"/>
              <a:gd name="connsiteY71" fmla="*/ 349033 h 450850"/>
              <a:gd name="connsiteX72" fmla="*/ 420805 w 464338"/>
              <a:gd name="connsiteY72" fmla="*/ 370845 h 450850"/>
              <a:gd name="connsiteX73" fmla="*/ 340998 w 464338"/>
              <a:gd name="connsiteY73" fmla="*/ 450850 h 450850"/>
              <a:gd name="connsiteX74" fmla="*/ 79807 w 464338"/>
              <a:gd name="connsiteY74" fmla="*/ 450850 h 450850"/>
              <a:gd name="connsiteX75" fmla="*/ 0 w 464338"/>
              <a:gd name="connsiteY75" fmla="*/ 370845 h 450850"/>
              <a:gd name="connsiteX76" fmla="*/ 0 w 464338"/>
              <a:gd name="connsiteY76" fmla="*/ 79984 h 450850"/>
              <a:gd name="connsiteX77" fmla="*/ 79807 w 464338"/>
              <a:gd name="connsiteY77" fmla="*/ 0 h 45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64338" h="450850">
                <a:moveTo>
                  <a:pt x="261540" y="246856"/>
                </a:moveTo>
                <a:cubicBezTo>
                  <a:pt x="277531" y="246856"/>
                  <a:pt x="290512" y="260021"/>
                  <a:pt x="290512" y="276225"/>
                </a:cubicBezTo>
                <a:cubicBezTo>
                  <a:pt x="290512" y="292427"/>
                  <a:pt x="277531" y="305592"/>
                  <a:pt x="261540" y="305592"/>
                </a:cubicBezTo>
                <a:cubicBezTo>
                  <a:pt x="245546" y="305592"/>
                  <a:pt x="232568" y="292427"/>
                  <a:pt x="232568" y="276225"/>
                </a:cubicBezTo>
                <a:cubicBezTo>
                  <a:pt x="232568" y="260021"/>
                  <a:pt x="245546" y="246856"/>
                  <a:pt x="261540" y="246856"/>
                </a:cubicBezTo>
                <a:close/>
                <a:moveTo>
                  <a:pt x="419120" y="213403"/>
                </a:moveTo>
                <a:cubicBezTo>
                  <a:pt x="419009" y="213716"/>
                  <a:pt x="418765" y="213966"/>
                  <a:pt x="418654" y="214300"/>
                </a:cubicBezTo>
                <a:cubicBezTo>
                  <a:pt x="417701" y="216680"/>
                  <a:pt x="416526" y="218976"/>
                  <a:pt x="415019" y="221000"/>
                </a:cubicBezTo>
                <a:cubicBezTo>
                  <a:pt x="409610" y="228222"/>
                  <a:pt x="400742" y="232564"/>
                  <a:pt x="391786" y="232689"/>
                </a:cubicBezTo>
                <a:lnTo>
                  <a:pt x="261191" y="232689"/>
                </a:lnTo>
                <a:cubicBezTo>
                  <a:pt x="237182" y="232689"/>
                  <a:pt x="217652" y="252268"/>
                  <a:pt x="217652" y="276313"/>
                </a:cubicBezTo>
                <a:cubicBezTo>
                  <a:pt x="217652" y="300379"/>
                  <a:pt x="237182" y="319958"/>
                  <a:pt x="261191" y="319958"/>
                </a:cubicBezTo>
                <a:lnTo>
                  <a:pt x="410319" y="319958"/>
                </a:lnTo>
                <a:cubicBezTo>
                  <a:pt x="426303" y="304888"/>
                  <a:pt x="435303" y="284140"/>
                  <a:pt x="435303" y="261765"/>
                </a:cubicBezTo>
                <a:cubicBezTo>
                  <a:pt x="435303" y="243918"/>
                  <a:pt x="429561" y="227095"/>
                  <a:pt x="419120" y="213403"/>
                </a:cubicBezTo>
                <a:close/>
                <a:moveTo>
                  <a:pt x="29019" y="141642"/>
                </a:moveTo>
                <a:lnTo>
                  <a:pt x="29019" y="370845"/>
                </a:lnTo>
                <a:cubicBezTo>
                  <a:pt x="29019" y="398961"/>
                  <a:pt x="51742" y="421754"/>
                  <a:pt x="79807" y="421754"/>
                </a:cubicBezTo>
                <a:lnTo>
                  <a:pt x="340998" y="421754"/>
                </a:lnTo>
                <a:cubicBezTo>
                  <a:pt x="369041" y="421754"/>
                  <a:pt x="391786" y="398961"/>
                  <a:pt x="391786" y="370845"/>
                </a:cubicBezTo>
                <a:cubicBezTo>
                  <a:pt x="391786" y="370845"/>
                  <a:pt x="391786" y="349033"/>
                  <a:pt x="391786" y="349033"/>
                </a:cubicBezTo>
                <a:lnTo>
                  <a:pt x="261191" y="349033"/>
                </a:lnTo>
                <a:cubicBezTo>
                  <a:pt x="221110" y="349033"/>
                  <a:pt x="188633" y="316493"/>
                  <a:pt x="188633" y="276313"/>
                </a:cubicBezTo>
                <a:cubicBezTo>
                  <a:pt x="188633" y="236154"/>
                  <a:pt x="221110" y="203592"/>
                  <a:pt x="261191" y="203592"/>
                </a:cubicBezTo>
                <a:lnTo>
                  <a:pt x="391786" y="203592"/>
                </a:lnTo>
                <a:lnTo>
                  <a:pt x="391786" y="174517"/>
                </a:lnTo>
                <a:cubicBezTo>
                  <a:pt x="391786" y="166481"/>
                  <a:pt x="385269" y="159969"/>
                  <a:pt x="377266" y="159969"/>
                </a:cubicBezTo>
                <a:lnTo>
                  <a:pt x="319228" y="159969"/>
                </a:lnTo>
                <a:lnTo>
                  <a:pt x="79807" y="159969"/>
                </a:lnTo>
                <a:cubicBezTo>
                  <a:pt x="60521" y="159969"/>
                  <a:pt x="42808" y="153081"/>
                  <a:pt x="29019" y="141642"/>
                </a:cubicBezTo>
                <a:close/>
                <a:moveTo>
                  <a:pt x="58016" y="116345"/>
                </a:moveTo>
                <a:lnTo>
                  <a:pt x="58016" y="125800"/>
                </a:lnTo>
                <a:cubicBezTo>
                  <a:pt x="64644" y="128973"/>
                  <a:pt x="71960" y="130872"/>
                  <a:pt x="79807" y="130872"/>
                </a:cubicBezTo>
                <a:lnTo>
                  <a:pt x="319228" y="130872"/>
                </a:lnTo>
                <a:lnTo>
                  <a:pt x="362745" y="130872"/>
                </a:lnTo>
                <a:lnTo>
                  <a:pt x="362745" y="116345"/>
                </a:lnTo>
                <a:cubicBezTo>
                  <a:pt x="362745" y="116345"/>
                  <a:pt x="58016" y="116345"/>
                  <a:pt x="58016" y="116345"/>
                </a:cubicBezTo>
                <a:close/>
                <a:moveTo>
                  <a:pt x="58016" y="87248"/>
                </a:moveTo>
                <a:lnTo>
                  <a:pt x="58016" y="101796"/>
                </a:lnTo>
                <a:lnTo>
                  <a:pt x="362745" y="101796"/>
                </a:lnTo>
                <a:cubicBezTo>
                  <a:pt x="362745" y="101796"/>
                  <a:pt x="362745" y="87248"/>
                  <a:pt x="362745" y="87248"/>
                </a:cubicBezTo>
                <a:close/>
                <a:moveTo>
                  <a:pt x="58016" y="58172"/>
                </a:moveTo>
                <a:lnTo>
                  <a:pt x="58016" y="72700"/>
                </a:lnTo>
                <a:lnTo>
                  <a:pt x="362745" y="72700"/>
                </a:lnTo>
                <a:cubicBezTo>
                  <a:pt x="362745" y="72700"/>
                  <a:pt x="362745" y="58172"/>
                  <a:pt x="362745" y="58172"/>
                </a:cubicBezTo>
                <a:close/>
                <a:moveTo>
                  <a:pt x="79807" y="29076"/>
                </a:moveTo>
                <a:cubicBezTo>
                  <a:pt x="51742" y="29076"/>
                  <a:pt x="29019" y="51869"/>
                  <a:pt x="29019" y="79984"/>
                </a:cubicBezTo>
                <a:cubicBezTo>
                  <a:pt x="29019" y="93823"/>
                  <a:pt x="34561" y="106326"/>
                  <a:pt x="43517" y="115510"/>
                </a:cubicBezTo>
                <a:lnTo>
                  <a:pt x="43517" y="87248"/>
                </a:lnTo>
                <a:lnTo>
                  <a:pt x="43517" y="58172"/>
                </a:lnTo>
                <a:cubicBezTo>
                  <a:pt x="43517" y="50116"/>
                  <a:pt x="50013" y="43624"/>
                  <a:pt x="58016" y="43624"/>
                </a:cubicBezTo>
                <a:lnTo>
                  <a:pt x="362745" y="43624"/>
                </a:lnTo>
                <a:cubicBezTo>
                  <a:pt x="370748" y="43624"/>
                  <a:pt x="377266" y="50116"/>
                  <a:pt x="377266" y="58172"/>
                </a:cubicBezTo>
                <a:lnTo>
                  <a:pt x="377266" y="87248"/>
                </a:lnTo>
                <a:lnTo>
                  <a:pt x="377266" y="116345"/>
                </a:lnTo>
                <a:lnTo>
                  <a:pt x="377266" y="130872"/>
                </a:lnTo>
                <a:cubicBezTo>
                  <a:pt x="382387" y="130872"/>
                  <a:pt x="387197" y="131936"/>
                  <a:pt x="391786" y="133544"/>
                </a:cubicBezTo>
                <a:lnTo>
                  <a:pt x="391786" y="87248"/>
                </a:lnTo>
                <a:lnTo>
                  <a:pt x="391786" y="79984"/>
                </a:lnTo>
                <a:lnTo>
                  <a:pt x="391786" y="43624"/>
                </a:lnTo>
                <a:cubicBezTo>
                  <a:pt x="391786" y="35588"/>
                  <a:pt x="385269" y="29076"/>
                  <a:pt x="377266" y="29076"/>
                </a:cubicBezTo>
                <a:lnTo>
                  <a:pt x="319228" y="29076"/>
                </a:lnTo>
                <a:close/>
                <a:moveTo>
                  <a:pt x="79807" y="0"/>
                </a:moveTo>
                <a:lnTo>
                  <a:pt x="319228" y="0"/>
                </a:lnTo>
                <a:lnTo>
                  <a:pt x="377266" y="0"/>
                </a:lnTo>
                <a:cubicBezTo>
                  <a:pt x="401296" y="0"/>
                  <a:pt x="420805" y="19516"/>
                  <a:pt x="420805" y="43624"/>
                </a:cubicBezTo>
                <a:lnTo>
                  <a:pt x="420805" y="79984"/>
                </a:lnTo>
                <a:lnTo>
                  <a:pt x="420805" y="87248"/>
                </a:lnTo>
                <a:lnTo>
                  <a:pt x="420805" y="174517"/>
                </a:lnTo>
                <a:lnTo>
                  <a:pt x="420827" y="174517"/>
                </a:lnTo>
                <a:cubicBezTo>
                  <a:pt x="478842" y="218162"/>
                  <a:pt x="478842" y="305388"/>
                  <a:pt x="420827" y="349033"/>
                </a:cubicBezTo>
                <a:lnTo>
                  <a:pt x="420805" y="349033"/>
                </a:lnTo>
                <a:lnTo>
                  <a:pt x="420805" y="370845"/>
                </a:lnTo>
                <a:cubicBezTo>
                  <a:pt x="420805" y="414949"/>
                  <a:pt x="384980" y="450850"/>
                  <a:pt x="340998" y="450850"/>
                </a:cubicBezTo>
                <a:lnTo>
                  <a:pt x="79807" y="450850"/>
                </a:lnTo>
                <a:cubicBezTo>
                  <a:pt x="35780" y="450850"/>
                  <a:pt x="0" y="414949"/>
                  <a:pt x="0" y="370845"/>
                </a:cubicBezTo>
                <a:lnTo>
                  <a:pt x="0" y="79984"/>
                </a:lnTo>
                <a:cubicBezTo>
                  <a:pt x="0" y="35880"/>
                  <a:pt x="35780" y="0"/>
                  <a:pt x="79807" y="0"/>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9050" tIns="19050" rIns="19050" bIns="19050" anchor="ctr">
            <a:noAutofit/>
          </a:bodyP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0" name="椭圆 9"/>
          <p:cNvSpPr>
            <a:spLocks noChangeAspect="1"/>
          </p:cNvSpPr>
          <p:nvPr/>
        </p:nvSpPr>
        <p:spPr>
          <a:xfrm>
            <a:off x="6237748" y="4512441"/>
            <a:ext cx="637306" cy="637308"/>
          </a:xfrm>
          <a:prstGeom prst="ellipse">
            <a:avLst/>
          </a:prstGeom>
          <a:solidFill>
            <a:srgbClr val="0C5A9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 name="PA_任意多边形 40"/>
          <p:cNvSpPr/>
          <p:nvPr>
            <p:custDataLst>
              <p:tags r:id="rId4"/>
            </p:custDataLst>
          </p:nvPr>
        </p:nvSpPr>
        <p:spPr bwMode="auto">
          <a:xfrm>
            <a:off x="6424856" y="4724055"/>
            <a:ext cx="263090" cy="214078"/>
          </a:xfrm>
          <a:custGeom>
            <a:avLst/>
            <a:gdLst>
              <a:gd name="connsiteX0" fmla="*/ 348258 w 464323"/>
              <a:gd name="connsiteY0" fmla="*/ 290628 h 377825"/>
              <a:gd name="connsiteX1" fmla="*/ 319237 w 464323"/>
              <a:gd name="connsiteY1" fmla="*/ 319682 h 377825"/>
              <a:gd name="connsiteX2" fmla="*/ 348258 w 464323"/>
              <a:gd name="connsiteY2" fmla="*/ 348754 h 377825"/>
              <a:gd name="connsiteX3" fmla="*/ 377279 w 464323"/>
              <a:gd name="connsiteY3" fmla="*/ 319682 h 377825"/>
              <a:gd name="connsiteX4" fmla="*/ 348258 w 464323"/>
              <a:gd name="connsiteY4" fmla="*/ 290628 h 377825"/>
              <a:gd name="connsiteX5" fmla="*/ 159618 w 464323"/>
              <a:gd name="connsiteY5" fmla="*/ 290628 h 377825"/>
              <a:gd name="connsiteX6" fmla="*/ 130597 w 464323"/>
              <a:gd name="connsiteY6" fmla="*/ 319682 h 377825"/>
              <a:gd name="connsiteX7" fmla="*/ 159618 w 464323"/>
              <a:gd name="connsiteY7" fmla="*/ 348754 h 377825"/>
              <a:gd name="connsiteX8" fmla="*/ 188640 w 464323"/>
              <a:gd name="connsiteY8" fmla="*/ 319682 h 377825"/>
              <a:gd name="connsiteX9" fmla="*/ 159618 w 464323"/>
              <a:gd name="connsiteY9" fmla="*/ 290628 h 377825"/>
              <a:gd name="connsiteX10" fmla="*/ 333640 w 464323"/>
              <a:gd name="connsiteY10" fmla="*/ 130472 h 377825"/>
              <a:gd name="connsiteX11" fmla="*/ 333640 w 464323"/>
              <a:gd name="connsiteY11" fmla="*/ 217983 h 377825"/>
              <a:gd name="connsiteX12" fmla="*/ 391845 w 464323"/>
              <a:gd name="connsiteY12" fmla="*/ 217983 h 377825"/>
              <a:gd name="connsiteX13" fmla="*/ 391845 w 464323"/>
              <a:gd name="connsiteY13" fmla="*/ 196105 h 377825"/>
              <a:gd name="connsiteX14" fmla="*/ 348192 w 464323"/>
              <a:gd name="connsiteY14" fmla="*/ 130472 h 377825"/>
              <a:gd name="connsiteX15" fmla="*/ 333640 w 464323"/>
              <a:gd name="connsiteY15" fmla="*/ 115887 h 377825"/>
              <a:gd name="connsiteX16" fmla="*/ 348192 w 464323"/>
              <a:gd name="connsiteY16" fmla="*/ 115887 h 377825"/>
              <a:gd name="connsiteX17" fmla="*/ 360299 w 464323"/>
              <a:gd name="connsiteY17" fmla="*/ 122380 h 377825"/>
              <a:gd name="connsiteX18" fmla="*/ 403955 w 464323"/>
              <a:gd name="connsiteY18" fmla="*/ 188013 h 377825"/>
              <a:gd name="connsiteX19" fmla="*/ 406401 w 464323"/>
              <a:gd name="connsiteY19" fmla="*/ 196105 h 377825"/>
              <a:gd name="connsiteX20" fmla="*/ 406401 w 464323"/>
              <a:gd name="connsiteY20" fmla="*/ 217983 h 377825"/>
              <a:gd name="connsiteX21" fmla="*/ 391845 w 464323"/>
              <a:gd name="connsiteY21" fmla="*/ 232563 h 377825"/>
              <a:gd name="connsiteX22" fmla="*/ 333640 w 464323"/>
              <a:gd name="connsiteY22" fmla="*/ 232563 h 377825"/>
              <a:gd name="connsiteX23" fmla="*/ 319088 w 464323"/>
              <a:gd name="connsiteY23" fmla="*/ 217983 h 377825"/>
              <a:gd name="connsiteX24" fmla="*/ 319088 w 464323"/>
              <a:gd name="connsiteY24" fmla="*/ 130472 h 377825"/>
              <a:gd name="connsiteX25" fmla="*/ 333640 w 464323"/>
              <a:gd name="connsiteY25" fmla="*/ 115887 h 377825"/>
              <a:gd name="connsiteX26" fmla="*/ 304726 w 464323"/>
              <a:gd name="connsiteY26" fmla="*/ 101716 h 377825"/>
              <a:gd name="connsiteX27" fmla="*/ 304726 w 464323"/>
              <a:gd name="connsiteY27" fmla="*/ 203431 h 377825"/>
              <a:gd name="connsiteX28" fmla="*/ 261193 w 464323"/>
              <a:gd name="connsiteY28" fmla="*/ 247038 h 377825"/>
              <a:gd name="connsiteX29" fmla="*/ 72554 w 464323"/>
              <a:gd name="connsiteY29" fmla="*/ 247038 h 377825"/>
              <a:gd name="connsiteX30" fmla="*/ 72554 w 464323"/>
              <a:gd name="connsiteY30" fmla="*/ 290628 h 377825"/>
              <a:gd name="connsiteX31" fmla="*/ 87065 w 464323"/>
              <a:gd name="connsiteY31" fmla="*/ 305164 h 377825"/>
              <a:gd name="connsiteX32" fmla="*/ 103617 w 464323"/>
              <a:gd name="connsiteY32" fmla="*/ 305164 h 377825"/>
              <a:gd name="connsiteX33" fmla="*/ 159618 w 464323"/>
              <a:gd name="connsiteY33" fmla="*/ 261557 h 377825"/>
              <a:gd name="connsiteX34" fmla="*/ 215597 w 464323"/>
              <a:gd name="connsiteY34" fmla="*/ 305164 h 377825"/>
              <a:gd name="connsiteX35" fmla="*/ 292257 w 464323"/>
              <a:gd name="connsiteY35" fmla="*/ 305164 h 377825"/>
              <a:gd name="connsiteX36" fmla="*/ 348258 w 464323"/>
              <a:gd name="connsiteY36" fmla="*/ 261557 h 377825"/>
              <a:gd name="connsiteX37" fmla="*/ 404216 w 464323"/>
              <a:gd name="connsiteY37" fmla="*/ 305164 h 377825"/>
              <a:gd name="connsiteX38" fmla="*/ 420812 w 464323"/>
              <a:gd name="connsiteY38" fmla="*/ 305164 h 377825"/>
              <a:gd name="connsiteX39" fmla="*/ 435323 w 464323"/>
              <a:gd name="connsiteY39" fmla="*/ 290628 h 377825"/>
              <a:gd name="connsiteX40" fmla="*/ 435323 w 464323"/>
              <a:gd name="connsiteY40" fmla="*/ 203431 h 377825"/>
              <a:gd name="connsiteX41" fmla="*/ 432872 w 464323"/>
              <a:gd name="connsiteY41" fmla="*/ 195367 h 377825"/>
              <a:gd name="connsiteX42" fmla="*/ 374829 w 464323"/>
              <a:gd name="connsiteY42" fmla="*/ 108188 h 377825"/>
              <a:gd name="connsiteX43" fmla="*/ 362769 w 464323"/>
              <a:gd name="connsiteY43" fmla="*/ 101716 h 377825"/>
              <a:gd name="connsiteX44" fmla="*/ 43511 w 464323"/>
              <a:gd name="connsiteY44" fmla="*/ 29054 h 377825"/>
              <a:gd name="connsiteX45" fmla="*/ 29000 w 464323"/>
              <a:gd name="connsiteY45" fmla="*/ 43590 h 377825"/>
              <a:gd name="connsiteX46" fmla="*/ 29000 w 464323"/>
              <a:gd name="connsiteY46" fmla="*/ 203431 h 377825"/>
              <a:gd name="connsiteX47" fmla="*/ 43511 w 464323"/>
              <a:gd name="connsiteY47" fmla="*/ 217967 h 377825"/>
              <a:gd name="connsiteX48" fmla="*/ 261193 w 464323"/>
              <a:gd name="connsiteY48" fmla="*/ 217967 h 377825"/>
              <a:gd name="connsiteX49" fmla="*/ 275704 w 464323"/>
              <a:gd name="connsiteY49" fmla="*/ 203431 h 377825"/>
              <a:gd name="connsiteX50" fmla="*/ 275704 w 464323"/>
              <a:gd name="connsiteY50" fmla="*/ 101716 h 377825"/>
              <a:gd name="connsiteX51" fmla="*/ 275704 w 464323"/>
              <a:gd name="connsiteY51" fmla="*/ 72644 h 377825"/>
              <a:gd name="connsiteX52" fmla="*/ 275704 w 464323"/>
              <a:gd name="connsiteY52" fmla="*/ 43590 h 377825"/>
              <a:gd name="connsiteX53" fmla="*/ 261193 w 464323"/>
              <a:gd name="connsiteY53" fmla="*/ 29054 h 377825"/>
              <a:gd name="connsiteX54" fmla="*/ 43511 w 464323"/>
              <a:gd name="connsiteY54" fmla="*/ 0 h 377825"/>
              <a:gd name="connsiteX55" fmla="*/ 261193 w 464323"/>
              <a:gd name="connsiteY55" fmla="*/ 0 h 377825"/>
              <a:gd name="connsiteX56" fmla="*/ 304726 w 464323"/>
              <a:gd name="connsiteY56" fmla="*/ 43590 h 377825"/>
              <a:gd name="connsiteX57" fmla="*/ 304726 w 464323"/>
              <a:gd name="connsiteY57" fmla="*/ 72644 h 377825"/>
              <a:gd name="connsiteX58" fmla="*/ 362769 w 464323"/>
              <a:gd name="connsiteY58" fmla="*/ 72644 h 377825"/>
              <a:gd name="connsiteX59" fmla="*/ 398970 w 464323"/>
              <a:gd name="connsiteY59" fmla="*/ 92060 h 377825"/>
              <a:gd name="connsiteX60" fmla="*/ 457013 w 464323"/>
              <a:gd name="connsiteY60" fmla="*/ 179257 h 377825"/>
              <a:gd name="connsiteX61" fmla="*/ 464323 w 464323"/>
              <a:gd name="connsiteY61" fmla="*/ 203431 h 377825"/>
              <a:gd name="connsiteX62" fmla="*/ 464323 w 464323"/>
              <a:gd name="connsiteY62" fmla="*/ 290628 h 377825"/>
              <a:gd name="connsiteX63" fmla="*/ 420812 w 464323"/>
              <a:gd name="connsiteY63" fmla="*/ 334218 h 377825"/>
              <a:gd name="connsiteX64" fmla="*/ 404216 w 464323"/>
              <a:gd name="connsiteY64" fmla="*/ 334218 h 377825"/>
              <a:gd name="connsiteX65" fmla="*/ 348258 w 464323"/>
              <a:gd name="connsiteY65" fmla="*/ 377825 h 377825"/>
              <a:gd name="connsiteX66" fmla="*/ 292257 w 464323"/>
              <a:gd name="connsiteY66" fmla="*/ 334218 h 377825"/>
              <a:gd name="connsiteX67" fmla="*/ 215597 w 464323"/>
              <a:gd name="connsiteY67" fmla="*/ 334218 h 377825"/>
              <a:gd name="connsiteX68" fmla="*/ 159618 w 464323"/>
              <a:gd name="connsiteY68" fmla="*/ 377825 h 377825"/>
              <a:gd name="connsiteX69" fmla="*/ 103617 w 464323"/>
              <a:gd name="connsiteY69" fmla="*/ 334218 h 377825"/>
              <a:gd name="connsiteX70" fmla="*/ 87065 w 464323"/>
              <a:gd name="connsiteY70" fmla="*/ 334218 h 377825"/>
              <a:gd name="connsiteX71" fmla="*/ 43532 w 464323"/>
              <a:gd name="connsiteY71" fmla="*/ 290628 h 377825"/>
              <a:gd name="connsiteX72" fmla="*/ 43532 w 464323"/>
              <a:gd name="connsiteY72" fmla="*/ 247038 h 377825"/>
              <a:gd name="connsiteX73" fmla="*/ 43511 w 464323"/>
              <a:gd name="connsiteY73" fmla="*/ 247038 h 377825"/>
              <a:gd name="connsiteX74" fmla="*/ 0 w 464323"/>
              <a:gd name="connsiteY74" fmla="*/ 203431 h 377825"/>
              <a:gd name="connsiteX75" fmla="*/ 0 w 464323"/>
              <a:gd name="connsiteY75" fmla="*/ 43590 h 377825"/>
              <a:gd name="connsiteX76" fmla="*/ 43511 w 464323"/>
              <a:gd name="connsiteY76" fmla="*/ 0 h 37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64323" h="377825">
                <a:moveTo>
                  <a:pt x="348258" y="290628"/>
                </a:moveTo>
                <a:cubicBezTo>
                  <a:pt x="332221" y="290628"/>
                  <a:pt x="319237" y="303660"/>
                  <a:pt x="319237" y="319682"/>
                </a:cubicBezTo>
                <a:cubicBezTo>
                  <a:pt x="319237" y="335722"/>
                  <a:pt x="332221" y="348754"/>
                  <a:pt x="348258" y="348754"/>
                </a:cubicBezTo>
                <a:cubicBezTo>
                  <a:pt x="364274" y="348754"/>
                  <a:pt x="377279" y="335722"/>
                  <a:pt x="377279" y="319682"/>
                </a:cubicBezTo>
                <a:cubicBezTo>
                  <a:pt x="377279" y="303660"/>
                  <a:pt x="364274" y="290628"/>
                  <a:pt x="348258" y="290628"/>
                </a:cubicBezTo>
                <a:close/>
                <a:moveTo>
                  <a:pt x="159618" y="290628"/>
                </a:moveTo>
                <a:cubicBezTo>
                  <a:pt x="143581" y="290628"/>
                  <a:pt x="130597" y="303660"/>
                  <a:pt x="130597" y="319682"/>
                </a:cubicBezTo>
                <a:cubicBezTo>
                  <a:pt x="130597" y="335722"/>
                  <a:pt x="143581" y="348754"/>
                  <a:pt x="159618" y="348754"/>
                </a:cubicBezTo>
                <a:cubicBezTo>
                  <a:pt x="175634" y="348754"/>
                  <a:pt x="188640" y="335722"/>
                  <a:pt x="188640" y="319682"/>
                </a:cubicBezTo>
                <a:cubicBezTo>
                  <a:pt x="188640" y="303660"/>
                  <a:pt x="175634" y="290628"/>
                  <a:pt x="159618" y="290628"/>
                </a:cubicBezTo>
                <a:close/>
                <a:moveTo>
                  <a:pt x="333640" y="130472"/>
                </a:moveTo>
                <a:lnTo>
                  <a:pt x="333640" y="217983"/>
                </a:lnTo>
                <a:lnTo>
                  <a:pt x="391845" y="217983"/>
                </a:lnTo>
                <a:cubicBezTo>
                  <a:pt x="391845" y="217983"/>
                  <a:pt x="391845" y="196105"/>
                  <a:pt x="391845" y="196105"/>
                </a:cubicBezTo>
                <a:lnTo>
                  <a:pt x="348192" y="130472"/>
                </a:lnTo>
                <a:close/>
                <a:moveTo>
                  <a:pt x="333640" y="115887"/>
                </a:moveTo>
                <a:lnTo>
                  <a:pt x="348192" y="115887"/>
                </a:lnTo>
                <a:cubicBezTo>
                  <a:pt x="353051" y="115887"/>
                  <a:pt x="357599" y="118318"/>
                  <a:pt x="360299" y="122380"/>
                </a:cubicBezTo>
                <a:cubicBezTo>
                  <a:pt x="360299" y="122380"/>
                  <a:pt x="403955" y="188013"/>
                  <a:pt x="403955" y="188013"/>
                </a:cubicBezTo>
                <a:cubicBezTo>
                  <a:pt x="405548" y="190406"/>
                  <a:pt x="406401" y="193226"/>
                  <a:pt x="406401" y="196105"/>
                </a:cubicBezTo>
                <a:lnTo>
                  <a:pt x="406401" y="217983"/>
                </a:lnTo>
                <a:cubicBezTo>
                  <a:pt x="406401" y="226043"/>
                  <a:pt x="399889" y="232563"/>
                  <a:pt x="391845" y="232563"/>
                </a:cubicBezTo>
                <a:lnTo>
                  <a:pt x="333640" y="232563"/>
                </a:lnTo>
                <a:cubicBezTo>
                  <a:pt x="325596" y="232563"/>
                  <a:pt x="319088" y="226043"/>
                  <a:pt x="319088" y="217983"/>
                </a:cubicBezTo>
                <a:lnTo>
                  <a:pt x="319088" y="130472"/>
                </a:lnTo>
                <a:cubicBezTo>
                  <a:pt x="319088" y="122407"/>
                  <a:pt x="325596" y="115887"/>
                  <a:pt x="333640" y="115887"/>
                </a:cubicBezTo>
                <a:close/>
                <a:moveTo>
                  <a:pt x="304726" y="101716"/>
                </a:moveTo>
                <a:lnTo>
                  <a:pt x="304726" y="203431"/>
                </a:lnTo>
                <a:cubicBezTo>
                  <a:pt x="304726" y="227482"/>
                  <a:pt x="285185" y="247038"/>
                  <a:pt x="261193" y="247038"/>
                </a:cubicBezTo>
                <a:lnTo>
                  <a:pt x="72554" y="247038"/>
                </a:lnTo>
                <a:lnTo>
                  <a:pt x="72554" y="290628"/>
                </a:lnTo>
                <a:cubicBezTo>
                  <a:pt x="72554" y="298657"/>
                  <a:pt x="79046" y="305164"/>
                  <a:pt x="87065" y="305164"/>
                </a:cubicBezTo>
                <a:lnTo>
                  <a:pt x="103617" y="305164"/>
                </a:lnTo>
                <a:cubicBezTo>
                  <a:pt x="110110" y="280150"/>
                  <a:pt x="132639" y="261557"/>
                  <a:pt x="159618" y="261557"/>
                </a:cubicBezTo>
                <a:cubicBezTo>
                  <a:pt x="186576" y="261557"/>
                  <a:pt x="209105" y="280150"/>
                  <a:pt x="215597" y="305164"/>
                </a:cubicBezTo>
                <a:lnTo>
                  <a:pt x="292257" y="305164"/>
                </a:lnTo>
                <a:cubicBezTo>
                  <a:pt x="298749" y="280150"/>
                  <a:pt x="321279" y="261557"/>
                  <a:pt x="348258" y="261557"/>
                </a:cubicBezTo>
                <a:cubicBezTo>
                  <a:pt x="375194" y="261557"/>
                  <a:pt x="397724" y="280150"/>
                  <a:pt x="404216" y="305164"/>
                </a:cubicBezTo>
                <a:lnTo>
                  <a:pt x="420812" y="305164"/>
                </a:lnTo>
                <a:cubicBezTo>
                  <a:pt x="428830" y="305164"/>
                  <a:pt x="435323" y="298657"/>
                  <a:pt x="435323" y="290628"/>
                </a:cubicBezTo>
                <a:cubicBezTo>
                  <a:pt x="435323" y="290628"/>
                  <a:pt x="435323" y="203431"/>
                  <a:pt x="435323" y="203431"/>
                </a:cubicBezTo>
                <a:cubicBezTo>
                  <a:pt x="435323" y="200562"/>
                  <a:pt x="434463" y="197764"/>
                  <a:pt x="432872" y="195367"/>
                </a:cubicBezTo>
                <a:lnTo>
                  <a:pt x="374829" y="108188"/>
                </a:lnTo>
                <a:cubicBezTo>
                  <a:pt x="372142" y="104147"/>
                  <a:pt x="367606" y="101716"/>
                  <a:pt x="362769" y="101716"/>
                </a:cubicBezTo>
                <a:close/>
                <a:moveTo>
                  <a:pt x="43511" y="29054"/>
                </a:moveTo>
                <a:cubicBezTo>
                  <a:pt x="35514" y="29054"/>
                  <a:pt x="29000" y="35561"/>
                  <a:pt x="29000" y="43590"/>
                </a:cubicBezTo>
                <a:lnTo>
                  <a:pt x="29000" y="203431"/>
                </a:lnTo>
                <a:cubicBezTo>
                  <a:pt x="29000" y="211460"/>
                  <a:pt x="35514" y="217967"/>
                  <a:pt x="43511" y="217967"/>
                </a:cubicBezTo>
                <a:cubicBezTo>
                  <a:pt x="43511" y="217967"/>
                  <a:pt x="261193" y="217967"/>
                  <a:pt x="261193" y="217967"/>
                </a:cubicBezTo>
                <a:cubicBezTo>
                  <a:pt x="269212" y="217967"/>
                  <a:pt x="275704" y="211460"/>
                  <a:pt x="275704" y="203431"/>
                </a:cubicBezTo>
                <a:lnTo>
                  <a:pt x="275704" y="101716"/>
                </a:lnTo>
                <a:lnTo>
                  <a:pt x="275704" y="72644"/>
                </a:lnTo>
                <a:lnTo>
                  <a:pt x="275704" y="43590"/>
                </a:lnTo>
                <a:cubicBezTo>
                  <a:pt x="275704" y="35561"/>
                  <a:pt x="269212" y="29054"/>
                  <a:pt x="261193" y="29054"/>
                </a:cubicBezTo>
                <a:close/>
                <a:moveTo>
                  <a:pt x="43511" y="0"/>
                </a:moveTo>
                <a:lnTo>
                  <a:pt x="261193" y="0"/>
                </a:lnTo>
                <a:cubicBezTo>
                  <a:pt x="285185" y="0"/>
                  <a:pt x="304726" y="19539"/>
                  <a:pt x="304726" y="43590"/>
                </a:cubicBezTo>
                <a:lnTo>
                  <a:pt x="304726" y="72644"/>
                </a:lnTo>
                <a:lnTo>
                  <a:pt x="362769" y="72644"/>
                </a:lnTo>
                <a:cubicBezTo>
                  <a:pt x="377323" y="72644"/>
                  <a:pt x="390866" y="79903"/>
                  <a:pt x="398970" y="92060"/>
                </a:cubicBezTo>
                <a:lnTo>
                  <a:pt x="457013" y="179257"/>
                </a:lnTo>
                <a:cubicBezTo>
                  <a:pt x="461807" y="186429"/>
                  <a:pt x="464323" y="194808"/>
                  <a:pt x="464323" y="203431"/>
                </a:cubicBezTo>
                <a:lnTo>
                  <a:pt x="464323" y="290628"/>
                </a:lnTo>
                <a:cubicBezTo>
                  <a:pt x="464323" y="314662"/>
                  <a:pt x="444803" y="334218"/>
                  <a:pt x="420812" y="334218"/>
                </a:cubicBezTo>
                <a:lnTo>
                  <a:pt x="404216" y="334218"/>
                </a:lnTo>
                <a:cubicBezTo>
                  <a:pt x="397724" y="359231"/>
                  <a:pt x="375194" y="377825"/>
                  <a:pt x="348258" y="377825"/>
                </a:cubicBezTo>
                <a:cubicBezTo>
                  <a:pt x="321279" y="377825"/>
                  <a:pt x="298749" y="359231"/>
                  <a:pt x="292257" y="334218"/>
                </a:cubicBezTo>
                <a:lnTo>
                  <a:pt x="215597" y="334218"/>
                </a:lnTo>
                <a:cubicBezTo>
                  <a:pt x="209105" y="359231"/>
                  <a:pt x="186576" y="377825"/>
                  <a:pt x="159618" y="377825"/>
                </a:cubicBezTo>
                <a:cubicBezTo>
                  <a:pt x="132639" y="377825"/>
                  <a:pt x="110110" y="359231"/>
                  <a:pt x="103617" y="334218"/>
                </a:cubicBezTo>
                <a:lnTo>
                  <a:pt x="87065" y="334218"/>
                </a:lnTo>
                <a:cubicBezTo>
                  <a:pt x="63052" y="334218"/>
                  <a:pt x="43532" y="314662"/>
                  <a:pt x="43532" y="290628"/>
                </a:cubicBezTo>
                <a:lnTo>
                  <a:pt x="43532" y="247038"/>
                </a:lnTo>
                <a:lnTo>
                  <a:pt x="43511" y="247038"/>
                </a:lnTo>
                <a:cubicBezTo>
                  <a:pt x="19520" y="247038"/>
                  <a:pt x="0" y="227482"/>
                  <a:pt x="0" y="203431"/>
                </a:cubicBezTo>
                <a:lnTo>
                  <a:pt x="0" y="43590"/>
                </a:lnTo>
                <a:cubicBezTo>
                  <a:pt x="0" y="19539"/>
                  <a:pt x="19520" y="0"/>
                  <a:pt x="43511" y="0"/>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9050" tIns="19050" rIns="19050" bIns="19050" anchor="ctr">
            <a:noAutofit/>
          </a:bodyP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2" name="椭圆 11"/>
          <p:cNvSpPr>
            <a:spLocks noChangeAspect="1"/>
          </p:cNvSpPr>
          <p:nvPr/>
        </p:nvSpPr>
        <p:spPr>
          <a:xfrm>
            <a:off x="7695699" y="3377705"/>
            <a:ext cx="637306" cy="637308"/>
          </a:xfrm>
          <a:prstGeom prst="ellipse">
            <a:avLst/>
          </a:prstGeom>
          <a:solidFill>
            <a:srgbClr val="0C5A9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 name="PA_任意多边形 42"/>
          <p:cNvSpPr/>
          <p:nvPr>
            <p:custDataLst>
              <p:tags r:id="rId5"/>
            </p:custDataLst>
          </p:nvPr>
        </p:nvSpPr>
        <p:spPr bwMode="auto">
          <a:xfrm>
            <a:off x="7888599" y="3572909"/>
            <a:ext cx="263552" cy="246900"/>
          </a:xfrm>
          <a:custGeom>
            <a:avLst/>
            <a:gdLst>
              <a:gd name="connsiteX0" fmla="*/ 73207 w 465138"/>
              <a:gd name="connsiteY0" fmla="*/ 72480 h 435749"/>
              <a:gd name="connsiteX1" fmla="*/ 73207 w 465138"/>
              <a:gd name="connsiteY1" fmla="*/ 276031 h 435749"/>
              <a:gd name="connsiteX2" fmla="*/ 391898 w 465138"/>
              <a:gd name="connsiteY2" fmla="*/ 276031 h 435749"/>
              <a:gd name="connsiteX3" fmla="*/ 391898 w 465138"/>
              <a:gd name="connsiteY3" fmla="*/ 72480 h 435749"/>
              <a:gd name="connsiteX4" fmla="*/ 391898 w 465138"/>
              <a:gd name="connsiteY4" fmla="*/ 57944 h 435749"/>
              <a:gd name="connsiteX5" fmla="*/ 406400 w 465138"/>
              <a:gd name="connsiteY5" fmla="*/ 72480 h 435749"/>
              <a:gd name="connsiteX6" fmla="*/ 406400 w 465138"/>
              <a:gd name="connsiteY6" fmla="*/ 275967 h 435749"/>
              <a:gd name="connsiteX7" fmla="*/ 391898 w 465138"/>
              <a:gd name="connsiteY7" fmla="*/ 290502 h 435749"/>
              <a:gd name="connsiteX8" fmla="*/ 73207 w 465138"/>
              <a:gd name="connsiteY8" fmla="*/ 290502 h 435749"/>
              <a:gd name="connsiteX9" fmla="*/ 58737 w 465138"/>
              <a:gd name="connsiteY9" fmla="*/ 275967 h 435749"/>
              <a:gd name="connsiteX10" fmla="*/ 58737 w 465138"/>
              <a:gd name="connsiteY10" fmla="*/ 72480 h 435749"/>
              <a:gd name="connsiteX11" fmla="*/ 73207 w 465138"/>
              <a:gd name="connsiteY11" fmla="*/ 57998 h 435749"/>
              <a:gd name="connsiteX12" fmla="*/ 43585 w 465138"/>
              <a:gd name="connsiteY12" fmla="*/ 29051 h 435749"/>
              <a:gd name="connsiteX13" fmla="*/ 29050 w 465138"/>
              <a:gd name="connsiteY13" fmla="*/ 43577 h 435749"/>
              <a:gd name="connsiteX14" fmla="*/ 29050 w 465138"/>
              <a:gd name="connsiteY14" fmla="*/ 334130 h 435749"/>
              <a:gd name="connsiteX15" fmla="*/ 43585 w 465138"/>
              <a:gd name="connsiteY15" fmla="*/ 348656 h 435749"/>
              <a:gd name="connsiteX16" fmla="*/ 174405 w 465138"/>
              <a:gd name="connsiteY16" fmla="*/ 348656 h 435749"/>
              <a:gd name="connsiteX17" fmla="*/ 290690 w 465138"/>
              <a:gd name="connsiteY17" fmla="*/ 348656 h 435749"/>
              <a:gd name="connsiteX18" fmla="*/ 421532 w 465138"/>
              <a:gd name="connsiteY18" fmla="*/ 348656 h 435749"/>
              <a:gd name="connsiteX19" fmla="*/ 436046 w 465138"/>
              <a:gd name="connsiteY19" fmla="*/ 334130 h 435749"/>
              <a:gd name="connsiteX20" fmla="*/ 436046 w 465138"/>
              <a:gd name="connsiteY20" fmla="*/ 43577 h 435749"/>
              <a:gd name="connsiteX21" fmla="*/ 421532 w 465138"/>
              <a:gd name="connsiteY21" fmla="*/ 29051 h 435749"/>
              <a:gd name="connsiteX22" fmla="*/ 43585 w 465138"/>
              <a:gd name="connsiteY22" fmla="*/ 0 h 435749"/>
              <a:gd name="connsiteX23" fmla="*/ 421532 w 465138"/>
              <a:gd name="connsiteY23" fmla="*/ 0 h 435749"/>
              <a:gd name="connsiteX24" fmla="*/ 465138 w 465138"/>
              <a:gd name="connsiteY24" fmla="*/ 43577 h 435749"/>
              <a:gd name="connsiteX25" fmla="*/ 465138 w 465138"/>
              <a:gd name="connsiteY25" fmla="*/ 334130 h 435749"/>
              <a:gd name="connsiteX26" fmla="*/ 421661 w 465138"/>
              <a:gd name="connsiteY26" fmla="*/ 377687 h 435749"/>
              <a:gd name="connsiteX27" fmla="*/ 276154 w 465138"/>
              <a:gd name="connsiteY27" fmla="*/ 377687 h 435749"/>
              <a:gd name="connsiteX28" fmla="*/ 276154 w 465138"/>
              <a:gd name="connsiteY28" fmla="*/ 395360 h 435749"/>
              <a:gd name="connsiteX29" fmla="*/ 366899 w 465138"/>
              <a:gd name="connsiteY29" fmla="*/ 407142 h 435749"/>
              <a:gd name="connsiteX30" fmla="*/ 377903 w 465138"/>
              <a:gd name="connsiteY30" fmla="*/ 421223 h 435749"/>
              <a:gd name="connsiteX31" fmla="*/ 363368 w 465138"/>
              <a:gd name="connsiteY31" fmla="*/ 435749 h 435749"/>
              <a:gd name="connsiteX32" fmla="*/ 101728 w 465138"/>
              <a:gd name="connsiteY32" fmla="*/ 435749 h 435749"/>
              <a:gd name="connsiteX33" fmla="*/ 87192 w 465138"/>
              <a:gd name="connsiteY33" fmla="*/ 421223 h 435749"/>
              <a:gd name="connsiteX34" fmla="*/ 98218 w 465138"/>
              <a:gd name="connsiteY34" fmla="*/ 407142 h 435749"/>
              <a:gd name="connsiteX35" fmla="*/ 188941 w 465138"/>
              <a:gd name="connsiteY35" fmla="*/ 395360 h 435749"/>
              <a:gd name="connsiteX36" fmla="*/ 188941 w 465138"/>
              <a:gd name="connsiteY36" fmla="*/ 377687 h 435749"/>
              <a:gd name="connsiteX37" fmla="*/ 43456 w 465138"/>
              <a:gd name="connsiteY37" fmla="*/ 377687 h 435749"/>
              <a:gd name="connsiteX38" fmla="*/ 0 w 465138"/>
              <a:gd name="connsiteY38" fmla="*/ 334130 h 435749"/>
              <a:gd name="connsiteX39" fmla="*/ 0 w 465138"/>
              <a:gd name="connsiteY39" fmla="*/ 43577 h 435749"/>
              <a:gd name="connsiteX40" fmla="*/ 43585 w 465138"/>
              <a:gd name="connsiteY40" fmla="*/ 0 h 43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65138" h="435749">
                <a:moveTo>
                  <a:pt x="73207" y="72480"/>
                </a:moveTo>
                <a:lnTo>
                  <a:pt x="73207" y="276031"/>
                </a:lnTo>
                <a:lnTo>
                  <a:pt x="391898" y="276031"/>
                </a:lnTo>
                <a:cubicBezTo>
                  <a:pt x="391898" y="276031"/>
                  <a:pt x="391898" y="72480"/>
                  <a:pt x="391898" y="72480"/>
                </a:cubicBezTo>
                <a:close/>
                <a:moveTo>
                  <a:pt x="391898" y="57944"/>
                </a:moveTo>
                <a:cubicBezTo>
                  <a:pt x="399914" y="57944"/>
                  <a:pt x="406400" y="64437"/>
                  <a:pt x="406400" y="72480"/>
                </a:cubicBezTo>
                <a:lnTo>
                  <a:pt x="406400" y="275967"/>
                </a:lnTo>
                <a:cubicBezTo>
                  <a:pt x="406400" y="284010"/>
                  <a:pt x="399914" y="290502"/>
                  <a:pt x="391898" y="290502"/>
                </a:cubicBezTo>
                <a:lnTo>
                  <a:pt x="73207" y="290502"/>
                </a:lnTo>
                <a:cubicBezTo>
                  <a:pt x="65208" y="290502"/>
                  <a:pt x="58737" y="284010"/>
                  <a:pt x="58737" y="275967"/>
                </a:cubicBezTo>
                <a:lnTo>
                  <a:pt x="58737" y="72480"/>
                </a:lnTo>
                <a:cubicBezTo>
                  <a:pt x="58737" y="64437"/>
                  <a:pt x="65208" y="57998"/>
                  <a:pt x="73207" y="57998"/>
                </a:cubicBezTo>
                <a:close/>
                <a:moveTo>
                  <a:pt x="43585" y="29051"/>
                </a:moveTo>
                <a:cubicBezTo>
                  <a:pt x="35553" y="29051"/>
                  <a:pt x="29050" y="35548"/>
                  <a:pt x="29050" y="43577"/>
                </a:cubicBezTo>
                <a:lnTo>
                  <a:pt x="29050" y="334130"/>
                </a:lnTo>
                <a:cubicBezTo>
                  <a:pt x="29050" y="342139"/>
                  <a:pt x="35553" y="348656"/>
                  <a:pt x="43585" y="348656"/>
                </a:cubicBezTo>
                <a:lnTo>
                  <a:pt x="174405" y="348656"/>
                </a:lnTo>
                <a:lnTo>
                  <a:pt x="290690" y="348656"/>
                </a:lnTo>
                <a:lnTo>
                  <a:pt x="421532" y="348656"/>
                </a:lnTo>
                <a:cubicBezTo>
                  <a:pt x="429521" y="348656"/>
                  <a:pt x="436046" y="342139"/>
                  <a:pt x="436046" y="334130"/>
                </a:cubicBezTo>
                <a:cubicBezTo>
                  <a:pt x="436046" y="334130"/>
                  <a:pt x="436046" y="43577"/>
                  <a:pt x="436046" y="43577"/>
                </a:cubicBezTo>
                <a:cubicBezTo>
                  <a:pt x="436046" y="35548"/>
                  <a:pt x="429521" y="29051"/>
                  <a:pt x="421532" y="29051"/>
                </a:cubicBezTo>
                <a:close/>
                <a:moveTo>
                  <a:pt x="43585" y="0"/>
                </a:moveTo>
                <a:lnTo>
                  <a:pt x="421532" y="0"/>
                </a:lnTo>
                <a:cubicBezTo>
                  <a:pt x="445585" y="0"/>
                  <a:pt x="465138" y="19489"/>
                  <a:pt x="465138" y="43577"/>
                </a:cubicBezTo>
                <a:lnTo>
                  <a:pt x="465138" y="334130"/>
                </a:lnTo>
                <a:cubicBezTo>
                  <a:pt x="465138" y="358158"/>
                  <a:pt x="445671" y="377626"/>
                  <a:pt x="421661" y="377687"/>
                </a:cubicBezTo>
                <a:lnTo>
                  <a:pt x="276154" y="377687"/>
                </a:lnTo>
                <a:lnTo>
                  <a:pt x="276154" y="395360"/>
                </a:lnTo>
                <a:lnTo>
                  <a:pt x="366899" y="407142"/>
                </a:lnTo>
                <a:cubicBezTo>
                  <a:pt x="373381" y="408776"/>
                  <a:pt x="377903" y="414566"/>
                  <a:pt x="377903" y="421223"/>
                </a:cubicBezTo>
                <a:cubicBezTo>
                  <a:pt x="377903" y="429253"/>
                  <a:pt x="371422" y="435749"/>
                  <a:pt x="363368" y="435749"/>
                </a:cubicBezTo>
                <a:lnTo>
                  <a:pt x="101728" y="435749"/>
                </a:lnTo>
                <a:cubicBezTo>
                  <a:pt x="93695" y="435749"/>
                  <a:pt x="87192" y="429253"/>
                  <a:pt x="87192" y="421223"/>
                </a:cubicBezTo>
                <a:cubicBezTo>
                  <a:pt x="87192" y="414566"/>
                  <a:pt x="91736" y="408776"/>
                  <a:pt x="98218" y="407142"/>
                </a:cubicBezTo>
                <a:lnTo>
                  <a:pt x="188941" y="395360"/>
                </a:lnTo>
                <a:lnTo>
                  <a:pt x="188941" y="377687"/>
                </a:lnTo>
                <a:lnTo>
                  <a:pt x="43456" y="377687"/>
                </a:lnTo>
                <a:cubicBezTo>
                  <a:pt x="19446" y="377626"/>
                  <a:pt x="0" y="358158"/>
                  <a:pt x="0" y="334130"/>
                </a:cubicBezTo>
                <a:lnTo>
                  <a:pt x="0" y="43577"/>
                </a:lnTo>
                <a:cubicBezTo>
                  <a:pt x="0" y="19489"/>
                  <a:pt x="19489" y="0"/>
                  <a:pt x="43585" y="0"/>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9050" tIns="19050" rIns="19050" bIns="19050" anchor="ctr">
            <a:noAutofit/>
          </a:bodyP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4" name="椭圆 13"/>
          <p:cNvSpPr>
            <a:spLocks noChangeAspect="1"/>
          </p:cNvSpPr>
          <p:nvPr/>
        </p:nvSpPr>
        <p:spPr>
          <a:xfrm>
            <a:off x="8593070" y="2132242"/>
            <a:ext cx="637306" cy="637308"/>
          </a:xfrm>
          <a:prstGeom prst="ellipse">
            <a:avLst/>
          </a:prstGeom>
          <a:solidFill>
            <a:srgbClr val="0C5A9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 name="PA_AutoShape 4"/>
          <p:cNvSpPr/>
          <p:nvPr>
            <p:custDataLst>
              <p:tags r:id="rId6"/>
            </p:custDataLst>
          </p:nvPr>
        </p:nvSpPr>
        <p:spPr bwMode="auto">
          <a:xfrm>
            <a:off x="8784444" y="2323347"/>
            <a:ext cx="254556" cy="25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6" name="文本框 15"/>
          <p:cNvSpPr txBox="1"/>
          <p:nvPr/>
        </p:nvSpPr>
        <p:spPr>
          <a:xfrm>
            <a:off x="8971141" y="2894121"/>
            <a:ext cx="1962344" cy="338554"/>
          </a:xfrm>
          <a:prstGeom prst="rect">
            <a:avLst/>
          </a:prstGeom>
          <a:noFill/>
        </p:spPr>
        <p:txBody>
          <a:bodyPr wrap="square" rtlCol="0">
            <a:spAutoFit/>
            <a:scene3d>
              <a:camera prst="orthographicFront"/>
              <a:lightRig rig="threePt" dir="t"/>
            </a:scene3d>
            <a:sp3d contourW="12700"/>
          </a:bodyPr>
          <a:lstStyle/>
          <a:p>
            <a:r>
              <a:rPr lang="zh-CN" altLang="en-US" sz="1600" b="1" dirty="0">
                <a:solidFill>
                  <a:srgbClr val="0C5A95"/>
                </a:solidFill>
                <a:cs typeface="+mn-ea"/>
                <a:sym typeface="+mn-lt"/>
              </a:rPr>
              <a:t>标题文字添加</a:t>
            </a:r>
          </a:p>
        </p:txBody>
      </p:sp>
      <p:sp>
        <p:nvSpPr>
          <p:cNvPr id="17" name="文本框 16"/>
          <p:cNvSpPr txBox="1"/>
          <p:nvPr/>
        </p:nvSpPr>
        <p:spPr>
          <a:xfrm>
            <a:off x="6071362" y="2099071"/>
            <a:ext cx="1962344" cy="338554"/>
          </a:xfrm>
          <a:prstGeom prst="rect">
            <a:avLst/>
          </a:prstGeom>
          <a:noFill/>
        </p:spPr>
        <p:txBody>
          <a:bodyPr wrap="square" rtlCol="0">
            <a:spAutoFit/>
            <a:scene3d>
              <a:camera prst="orthographicFront"/>
              <a:lightRig rig="threePt" dir="t"/>
            </a:scene3d>
            <a:sp3d contourW="12700"/>
          </a:bodyPr>
          <a:lstStyle/>
          <a:p>
            <a:r>
              <a:rPr lang="zh-CN" altLang="en-US" sz="1600" b="1" dirty="0">
                <a:solidFill>
                  <a:srgbClr val="0C5A95"/>
                </a:solidFill>
                <a:cs typeface="+mn-ea"/>
                <a:sym typeface="+mn-lt"/>
              </a:rPr>
              <a:t>标题文字添加</a:t>
            </a:r>
          </a:p>
        </p:txBody>
      </p:sp>
      <p:sp>
        <p:nvSpPr>
          <p:cNvPr id="18" name="文本框 17"/>
          <p:cNvSpPr txBox="1"/>
          <p:nvPr/>
        </p:nvSpPr>
        <p:spPr>
          <a:xfrm>
            <a:off x="7238170" y="4574639"/>
            <a:ext cx="1962344" cy="338554"/>
          </a:xfrm>
          <a:prstGeom prst="rect">
            <a:avLst/>
          </a:prstGeom>
          <a:noFill/>
        </p:spPr>
        <p:txBody>
          <a:bodyPr wrap="square" rtlCol="0">
            <a:spAutoFit/>
            <a:scene3d>
              <a:camera prst="orthographicFront"/>
              <a:lightRig rig="threePt" dir="t"/>
            </a:scene3d>
            <a:sp3d contourW="12700"/>
          </a:bodyPr>
          <a:lstStyle/>
          <a:p>
            <a:r>
              <a:rPr lang="zh-CN" altLang="en-US" sz="1600" b="1" dirty="0">
                <a:solidFill>
                  <a:srgbClr val="0C5A95"/>
                </a:solidFill>
                <a:cs typeface="+mn-ea"/>
                <a:sym typeface="+mn-lt"/>
              </a:rPr>
              <a:t>标题文字添加</a:t>
            </a:r>
          </a:p>
        </p:txBody>
      </p:sp>
      <p:sp>
        <p:nvSpPr>
          <p:cNvPr id="19" name="文本框 18"/>
          <p:cNvSpPr txBox="1"/>
          <p:nvPr/>
        </p:nvSpPr>
        <p:spPr>
          <a:xfrm>
            <a:off x="3749653" y="4954904"/>
            <a:ext cx="1962344" cy="338554"/>
          </a:xfrm>
          <a:prstGeom prst="rect">
            <a:avLst/>
          </a:prstGeom>
          <a:noFill/>
        </p:spPr>
        <p:txBody>
          <a:bodyPr wrap="square" rtlCol="0">
            <a:spAutoFit/>
            <a:scene3d>
              <a:camera prst="orthographicFront"/>
              <a:lightRig rig="threePt" dir="t"/>
            </a:scene3d>
            <a:sp3d contourW="12700"/>
          </a:bodyPr>
          <a:lstStyle/>
          <a:p>
            <a:r>
              <a:rPr lang="zh-CN" altLang="en-US" sz="1600" b="1" dirty="0">
                <a:solidFill>
                  <a:srgbClr val="0C5A95"/>
                </a:solidFill>
                <a:cs typeface="+mn-ea"/>
                <a:sym typeface="+mn-lt"/>
              </a:rPr>
              <a:t>标题文字添加</a:t>
            </a:r>
          </a:p>
        </p:txBody>
      </p:sp>
      <p:sp>
        <p:nvSpPr>
          <p:cNvPr id="20" name="文本框 19"/>
          <p:cNvSpPr txBox="1"/>
          <p:nvPr/>
        </p:nvSpPr>
        <p:spPr>
          <a:xfrm>
            <a:off x="2690130" y="1605100"/>
            <a:ext cx="1962344" cy="338554"/>
          </a:xfrm>
          <a:prstGeom prst="rect">
            <a:avLst/>
          </a:prstGeom>
          <a:noFill/>
        </p:spPr>
        <p:txBody>
          <a:bodyPr wrap="square" rtlCol="0">
            <a:spAutoFit/>
            <a:scene3d>
              <a:camera prst="orthographicFront"/>
              <a:lightRig rig="threePt" dir="t"/>
            </a:scene3d>
            <a:sp3d contourW="12700"/>
          </a:bodyPr>
          <a:lstStyle/>
          <a:p>
            <a:r>
              <a:rPr lang="zh-CN" altLang="en-US" sz="1600" b="1" dirty="0">
                <a:solidFill>
                  <a:srgbClr val="0C5A95"/>
                </a:solidFill>
                <a:cs typeface="+mn-ea"/>
                <a:sym typeface="+mn-lt"/>
              </a:rPr>
              <a:t>标题文字添加</a:t>
            </a:r>
          </a:p>
        </p:txBody>
      </p:sp>
      <p:sp>
        <p:nvSpPr>
          <p:cNvPr id="21" name="矩形 20"/>
          <p:cNvSpPr/>
          <p:nvPr/>
        </p:nvSpPr>
        <p:spPr>
          <a:xfrm>
            <a:off x="2690131" y="1895474"/>
            <a:ext cx="2610528" cy="703847"/>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单击此处添加您的文字内容</a:t>
            </a:r>
            <a:endParaRPr lang="en-US" altLang="zh-CN" sz="1400" dirty="0">
              <a:solidFill>
                <a:schemeClr val="tx1">
                  <a:lumMod val="75000"/>
                  <a:lumOff val="25000"/>
                </a:schemeClr>
              </a:solidFill>
              <a:cs typeface="+mn-ea"/>
              <a:sym typeface="+mn-lt"/>
            </a:endParaRPr>
          </a:p>
          <a:p>
            <a:pPr>
              <a:lnSpc>
                <a:spcPct val="150000"/>
              </a:lnSpc>
            </a:pPr>
            <a:r>
              <a:rPr lang="zh-CN" altLang="en-US" sz="1400" dirty="0">
                <a:solidFill>
                  <a:schemeClr val="tx1">
                    <a:lumMod val="75000"/>
                    <a:lumOff val="25000"/>
                  </a:schemeClr>
                </a:solidFill>
                <a:cs typeface="+mn-ea"/>
                <a:sym typeface="+mn-lt"/>
              </a:rPr>
              <a:t>本模板的所有素材和逻辑图表</a:t>
            </a:r>
          </a:p>
        </p:txBody>
      </p:sp>
      <p:sp>
        <p:nvSpPr>
          <p:cNvPr id="22" name="矩形 21"/>
          <p:cNvSpPr/>
          <p:nvPr/>
        </p:nvSpPr>
        <p:spPr>
          <a:xfrm>
            <a:off x="6065885" y="2389870"/>
            <a:ext cx="2610528" cy="703847"/>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单击此处添加您的文字内容</a:t>
            </a:r>
            <a:endParaRPr lang="en-US" altLang="zh-CN" sz="1400" dirty="0">
              <a:solidFill>
                <a:schemeClr val="tx1">
                  <a:lumMod val="75000"/>
                  <a:lumOff val="25000"/>
                </a:schemeClr>
              </a:solidFill>
              <a:cs typeface="+mn-ea"/>
              <a:sym typeface="+mn-lt"/>
            </a:endParaRPr>
          </a:p>
          <a:p>
            <a:pPr>
              <a:lnSpc>
                <a:spcPct val="150000"/>
              </a:lnSpc>
            </a:pPr>
            <a:r>
              <a:rPr lang="zh-CN" altLang="en-US" sz="1400" dirty="0">
                <a:solidFill>
                  <a:schemeClr val="tx1">
                    <a:lumMod val="75000"/>
                    <a:lumOff val="25000"/>
                  </a:schemeClr>
                </a:solidFill>
                <a:cs typeface="+mn-ea"/>
                <a:sym typeface="+mn-lt"/>
              </a:rPr>
              <a:t>本模板的所有素材和逻辑图表</a:t>
            </a:r>
          </a:p>
        </p:txBody>
      </p:sp>
      <p:sp>
        <p:nvSpPr>
          <p:cNvPr id="23" name="矩形 22"/>
          <p:cNvSpPr/>
          <p:nvPr/>
        </p:nvSpPr>
        <p:spPr>
          <a:xfrm>
            <a:off x="3743025" y="5257217"/>
            <a:ext cx="2610528" cy="703847"/>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单击此处添加您的文字内容</a:t>
            </a:r>
            <a:endParaRPr lang="en-US" altLang="zh-CN" sz="1400" dirty="0">
              <a:solidFill>
                <a:schemeClr val="tx1">
                  <a:lumMod val="75000"/>
                  <a:lumOff val="25000"/>
                </a:schemeClr>
              </a:solidFill>
              <a:cs typeface="+mn-ea"/>
              <a:sym typeface="+mn-lt"/>
            </a:endParaRPr>
          </a:p>
          <a:p>
            <a:pPr>
              <a:lnSpc>
                <a:spcPct val="150000"/>
              </a:lnSpc>
            </a:pPr>
            <a:r>
              <a:rPr lang="zh-CN" altLang="en-US" sz="1400" dirty="0">
                <a:solidFill>
                  <a:schemeClr val="tx1">
                    <a:lumMod val="75000"/>
                    <a:lumOff val="25000"/>
                  </a:schemeClr>
                </a:solidFill>
                <a:cs typeface="+mn-ea"/>
                <a:sym typeface="+mn-lt"/>
              </a:rPr>
              <a:t>本模板的所有素材和逻辑图表</a:t>
            </a:r>
          </a:p>
        </p:txBody>
      </p:sp>
      <p:sp>
        <p:nvSpPr>
          <p:cNvPr id="24" name="矩形 23"/>
          <p:cNvSpPr/>
          <p:nvPr/>
        </p:nvSpPr>
        <p:spPr>
          <a:xfrm>
            <a:off x="7239832" y="4845841"/>
            <a:ext cx="2610528" cy="703847"/>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单击此处添加您的文字内容</a:t>
            </a:r>
            <a:endParaRPr lang="en-US" altLang="zh-CN" sz="1400" dirty="0">
              <a:solidFill>
                <a:schemeClr val="tx1">
                  <a:lumMod val="75000"/>
                  <a:lumOff val="25000"/>
                </a:schemeClr>
              </a:solidFill>
              <a:cs typeface="+mn-ea"/>
              <a:sym typeface="+mn-lt"/>
            </a:endParaRPr>
          </a:p>
          <a:p>
            <a:pPr>
              <a:lnSpc>
                <a:spcPct val="150000"/>
              </a:lnSpc>
            </a:pPr>
            <a:r>
              <a:rPr lang="zh-CN" altLang="en-US" sz="1400" dirty="0">
                <a:solidFill>
                  <a:schemeClr val="tx1">
                    <a:lumMod val="75000"/>
                    <a:lumOff val="25000"/>
                  </a:schemeClr>
                </a:solidFill>
                <a:cs typeface="+mn-ea"/>
                <a:sym typeface="+mn-lt"/>
              </a:rPr>
              <a:t>本模板的所有素材和逻辑图表</a:t>
            </a:r>
          </a:p>
        </p:txBody>
      </p:sp>
      <p:sp>
        <p:nvSpPr>
          <p:cNvPr id="25" name="矩形 24"/>
          <p:cNvSpPr/>
          <p:nvPr/>
        </p:nvSpPr>
        <p:spPr>
          <a:xfrm>
            <a:off x="8985745" y="3187149"/>
            <a:ext cx="2610528" cy="703847"/>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单击此处添加您的文字内容</a:t>
            </a:r>
            <a:endParaRPr lang="en-US" altLang="zh-CN" sz="1400" dirty="0">
              <a:solidFill>
                <a:schemeClr val="tx1">
                  <a:lumMod val="75000"/>
                  <a:lumOff val="25000"/>
                </a:schemeClr>
              </a:solidFill>
              <a:cs typeface="+mn-ea"/>
              <a:sym typeface="+mn-lt"/>
            </a:endParaRPr>
          </a:p>
          <a:p>
            <a:pPr>
              <a:lnSpc>
                <a:spcPct val="150000"/>
              </a:lnSpc>
            </a:pPr>
            <a:r>
              <a:rPr lang="zh-CN" altLang="en-US" sz="1400" dirty="0">
                <a:solidFill>
                  <a:schemeClr val="tx1">
                    <a:lumMod val="75000"/>
                    <a:lumOff val="25000"/>
                  </a:schemeClr>
                </a:solidFill>
                <a:cs typeface="+mn-ea"/>
                <a:sym typeface="+mn-lt"/>
              </a:rPr>
              <a:t>本模板的所有素材和逻辑图表</a:t>
            </a:r>
          </a:p>
        </p:txBody>
      </p:sp>
      <p:pic>
        <p:nvPicPr>
          <p:cNvPr id="27" name="图片 26"/>
          <p:cNvPicPr>
            <a:picLocks noChangeAspect="1"/>
          </p:cNvPicPr>
          <p:nvPr/>
        </p:nvPicPr>
        <p:blipFill>
          <a:blip r:embed="rId9" cstate="screen"/>
          <a:srcRect/>
          <a:stretch>
            <a:fillRect/>
          </a:stretch>
        </p:blipFill>
        <p:spPr>
          <a:xfrm flipH="1">
            <a:off x="228842" y="3003380"/>
            <a:ext cx="2918008" cy="29180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linds(horizontal)">
                                      <p:cBhvr>
                                        <p:cTn id="49" dur="500"/>
                                        <p:tgtEl>
                                          <p:spTgt spid="1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linds(horizontal)">
                                      <p:cBhvr>
                                        <p:cTn id="55" dur="500"/>
                                        <p:tgtEl>
                                          <p:spTgt spid="21"/>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linds(horizontal)">
                                      <p:cBhvr>
                                        <p:cTn id="58" dur="500"/>
                                        <p:tgtEl>
                                          <p:spTgt spid="22"/>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linds(horizontal)">
                                      <p:cBhvr>
                                        <p:cTn id="61" dur="500"/>
                                        <p:tgtEl>
                                          <p:spTgt spid="23"/>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linds(horizontal)">
                                      <p:cBhvr>
                                        <p:cTn id="64" dur="500"/>
                                        <p:tgtEl>
                                          <p:spTgt spid="24"/>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linds(horizontal)">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screen"/>
          <a:stretch>
            <a:fillRect/>
          </a:stretch>
        </p:blipFill>
        <p:spPr>
          <a:xfrm>
            <a:off x="0" y="0"/>
            <a:ext cx="12192000" cy="6858000"/>
          </a:xfrm>
          <a:prstGeom prst="rect">
            <a:avLst/>
          </a:prstGeom>
        </p:spPr>
      </p:pic>
      <p:sp>
        <p:nvSpPr>
          <p:cNvPr id="2" name="文本框 1"/>
          <p:cNvSpPr txBox="1"/>
          <p:nvPr/>
        </p:nvSpPr>
        <p:spPr>
          <a:xfrm>
            <a:off x="4053433" y="1123951"/>
            <a:ext cx="1107996" cy="1830330"/>
          </a:xfrm>
          <a:prstGeom prst="rect">
            <a:avLst/>
          </a:prstGeom>
          <a:noFill/>
        </p:spPr>
        <p:txBody>
          <a:bodyPr vert="eaVert" wrap="square" rtlCol="0">
            <a:spAutoFit/>
          </a:bodyPr>
          <a:lstStyle/>
          <a:p>
            <a:pPr algn="dist"/>
            <a:r>
              <a:rPr kumimoji="1" lang="zh-CN" altLang="en-US" sz="6000" dirty="0">
                <a:gradFill>
                  <a:gsLst>
                    <a:gs pos="0">
                      <a:srgbClr val="F49E00"/>
                    </a:gs>
                    <a:gs pos="52000">
                      <a:schemeClr val="accent4">
                        <a:lumMod val="20000"/>
                        <a:lumOff val="80000"/>
                      </a:schemeClr>
                    </a:gs>
                    <a:gs pos="100000">
                      <a:schemeClr val="accent4">
                        <a:lumMod val="60000"/>
                        <a:lumOff val="40000"/>
                      </a:schemeClr>
                    </a:gs>
                  </a:gsLst>
                  <a:lin ang="2700000" scaled="1"/>
                </a:gradFill>
                <a:cs typeface="+mn-ea"/>
                <a:sym typeface="+mn-lt"/>
              </a:rPr>
              <a:t>目录</a:t>
            </a:r>
          </a:p>
        </p:txBody>
      </p:sp>
      <p:sp>
        <p:nvSpPr>
          <p:cNvPr id="3" name="文本框 2"/>
          <p:cNvSpPr txBox="1"/>
          <p:nvPr/>
        </p:nvSpPr>
        <p:spPr>
          <a:xfrm>
            <a:off x="3757349" y="1498681"/>
            <a:ext cx="461665" cy="1830330"/>
          </a:xfrm>
          <a:prstGeom prst="rect">
            <a:avLst/>
          </a:prstGeom>
          <a:noFill/>
        </p:spPr>
        <p:txBody>
          <a:bodyPr vert="eaVert" wrap="square" rtlCol="0">
            <a:spAutoFit/>
          </a:bodyPr>
          <a:lstStyle/>
          <a:p>
            <a:pPr algn="dist"/>
            <a:r>
              <a:rPr kumimoji="1" lang="en-US" altLang="zh-CN" dirty="0">
                <a:gradFill>
                  <a:gsLst>
                    <a:gs pos="0">
                      <a:srgbClr val="F49E00"/>
                    </a:gs>
                    <a:gs pos="52000">
                      <a:schemeClr val="accent4">
                        <a:lumMod val="20000"/>
                        <a:lumOff val="80000"/>
                      </a:schemeClr>
                    </a:gs>
                    <a:gs pos="100000">
                      <a:schemeClr val="accent4">
                        <a:lumMod val="60000"/>
                        <a:lumOff val="40000"/>
                      </a:schemeClr>
                    </a:gs>
                  </a:gsLst>
                  <a:lin ang="2700000" scaled="1"/>
                </a:gradFill>
                <a:cs typeface="+mn-ea"/>
                <a:sym typeface="+mn-lt"/>
              </a:rPr>
              <a:t>CONTENTS</a:t>
            </a:r>
            <a:endParaRPr kumimoji="1" lang="zh-CN" altLang="en-US" dirty="0">
              <a:gradFill>
                <a:gsLst>
                  <a:gs pos="0">
                    <a:srgbClr val="F49E00"/>
                  </a:gs>
                  <a:gs pos="52000">
                    <a:schemeClr val="accent4">
                      <a:lumMod val="20000"/>
                      <a:lumOff val="80000"/>
                    </a:schemeClr>
                  </a:gs>
                  <a:gs pos="100000">
                    <a:schemeClr val="accent4">
                      <a:lumMod val="60000"/>
                      <a:lumOff val="40000"/>
                    </a:schemeClr>
                  </a:gs>
                </a:gsLst>
                <a:lin ang="2700000" scaled="1"/>
              </a:gradFill>
              <a:cs typeface="+mn-ea"/>
              <a:sym typeface="+mn-lt"/>
            </a:endParaRPr>
          </a:p>
        </p:txBody>
      </p:sp>
      <p:sp>
        <p:nvSpPr>
          <p:cNvPr id="4" name="文本框 3"/>
          <p:cNvSpPr txBox="1"/>
          <p:nvPr/>
        </p:nvSpPr>
        <p:spPr>
          <a:xfrm>
            <a:off x="5622058" y="1635364"/>
            <a:ext cx="2800767" cy="2554225"/>
          </a:xfrm>
          <a:prstGeom prst="rect">
            <a:avLst/>
          </a:prstGeom>
          <a:noFill/>
        </p:spPr>
        <p:txBody>
          <a:bodyPr wrap="none" rtlCol="0">
            <a:spAutoFit/>
          </a:bodyPr>
          <a:lstStyle/>
          <a:p>
            <a:pPr marL="457200" indent="-457200">
              <a:lnSpc>
                <a:spcPct val="200000"/>
              </a:lnSpc>
              <a:buFont typeface="Arial" panose="020B0604020202020204" pitchFamily="34" charset="0"/>
              <a:buChar char="•"/>
            </a:pPr>
            <a:r>
              <a:rPr kumimoji="1" lang="zh-CN" altLang="en-US" sz="2800" dirty="0">
                <a:gradFill flip="none" rotWithShape="1">
                  <a:gsLst>
                    <a:gs pos="0">
                      <a:srgbClr val="F49E00"/>
                    </a:gs>
                    <a:gs pos="52000">
                      <a:schemeClr val="accent4">
                        <a:lumMod val="20000"/>
                        <a:lumOff val="80000"/>
                      </a:schemeClr>
                    </a:gs>
                    <a:gs pos="100000">
                      <a:schemeClr val="accent4">
                        <a:lumMod val="60000"/>
                        <a:lumOff val="40000"/>
                      </a:schemeClr>
                    </a:gs>
                  </a:gsLst>
                  <a:lin ang="2700000" scaled="1"/>
                  <a:tileRect/>
                </a:gradFill>
                <a:cs typeface="+mn-ea"/>
                <a:sym typeface="+mn-lt"/>
              </a:rPr>
              <a:t>节日活动内容</a:t>
            </a:r>
            <a:endParaRPr kumimoji="1" lang="en-US" altLang="zh-CN" sz="2800" dirty="0">
              <a:gradFill flip="none" rotWithShape="1">
                <a:gsLst>
                  <a:gs pos="0">
                    <a:srgbClr val="F49E00"/>
                  </a:gs>
                  <a:gs pos="52000">
                    <a:schemeClr val="accent4">
                      <a:lumMod val="20000"/>
                      <a:lumOff val="80000"/>
                    </a:schemeClr>
                  </a:gs>
                  <a:gs pos="100000">
                    <a:schemeClr val="accent4">
                      <a:lumMod val="60000"/>
                      <a:lumOff val="40000"/>
                    </a:schemeClr>
                  </a:gs>
                </a:gsLst>
                <a:lin ang="2700000" scaled="1"/>
                <a:tileRect/>
              </a:gradFill>
              <a:cs typeface="+mn-ea"/>
              <a:sym typeface="+mn-lt"/>
            </a:endParaRPr>
          </a:p>
          <a:p>
            <a:pPr marL="457200" indent="-457200">
              <a:lnSpc>
                <a:spcPct val="200000"/>
              </a:lnSpc>
              <a:buFont typeface="Arial" panose="020B0604020202020204" pitchFamily="34" charset="0"/>
              <a:buChar char="•"/>
            </a:pPr>
            <a:endParaRPr kumimoji="1" lang="en-US" altLang="zh-CN" sz="2800" dirty="0">
              <a:gradFill flip="none" rotWithShape="1">
                <a:gsLst>
                  <a:gs pos="0">
                    <a:srgbClr val="F49E00"/>
                  </a:gs>
                  <a:gs pos="52000">
                    <a:schemeClr val="accent4">
                      <a:lumMod val="20000"/>
                      <a:lumOff val="80000"/>
                    </a:schemeClr>
                  </a:gs>
                  <a:gs pos="100000">
                    <a:schemeClr val="accent4">
                      <a:lumMod val="60000"/>
                      <a:lumOff val="40000"/>
                    </a:schemeClr>
                  </a:gs>
                </a:gsLst>
                <a:lin ang="2700000" scaled="1"/>
                <a:tileRect/>
              </a:gradFill>
              <a:cs typeface="+mn-ea"/>
              <a:sym typeface="+mn-lt"/>
            </a:endParaRPr>
          </a:p>
          <a:p>
            <a:pPr marL="457200" indent="-457200">
              <a:lnSpc>
                <a:spcPct val="200000"/>
              </a:lnSpc>
              <a:buFont typeface="Arial" panose="020B0604020202020204" pitchFamily="34" charset="0"/>
              <a:buChar char="•"/>
            </a:pPr>
            <a:r>
              <a:rPr kumimoji="1" lang="zh-CN" altLang="en-US" sz="2800" dirty="0">
                <a:gradFill flip="none" rotWithShape="1">
                  <a:gsLst>
                    <a:gs pos="0">
                      <a:srgbClr val="F49E00"/>
                    </a:gs>
                    <a:gs pos="52000">
                      <a:schemeClr val="accent4">
                        <a:lumMod val="20000"/>
                        <a:lumOff val="80000"/>
                      </a:schemeClr>
                    </a:gs>
                    <a:gs pos="100000">
                      <a:schemeClr val="accent4">
                        <a:lumMod val="60000"/>
                        <a:lumOff val="40000"/>
                      </a:schemeClr>
                    </a:gs>
                  </a:gsLst>
                  <a:lin ang="2700000" scaled="1"/>
                  <a:tileRect/>
                </a:gradFill>
                <a:cs typeface="+mn-ea"/>
                <a:sym typeface="+mn-lt"/>
              </a:rPr>
              <a:t>制作月饼体验</a:t>
            </a:r>
          </a:p>
        </p:txBody>
      </p:sp>
      <p:sp>
        <p:nvSpPr>
          <p:cNvPr id="5" name="文本框 4"/>
          <p:cNvSpPr txBox="1"/>
          <p:nvPr/>
        </p:nvSpPr>
        <p:spPr>
          <a:xfrm>
            <a:off x="5622057" y="2458710"/>
            <a:ext cx="2803973" cy="2554225"/>
          </a:xfrm>
          <a:prstGeom prst="rect">
            <a:avLst/>
          </a:prstGeom>
          <a:noFill/>
        </p:spPr>
        <p:txBody>
          <a:bodyPr wrap="none" rtlCol="0">
            <a:spAutoFit/>
          </a:bodyPr>
          <a:lstStyle/>
          <a:p>
            <a:pPr marL="457200" indent="-457200">
              <a:lnSpc>
                <a:spcPct val="200000"/>
              </a:lnSpc>
              <a:buFont typeface="Arial" panose="020B0604020202020204" pitchFamily="34" charset="0"/>
              <a:buChar char="•"/>
            </a:pPr>
            <a:r>
              <a:rPr kumimoji="1" lang="zh-CN" altLang="en-US" sz="2800" dirty="0">
                <a:gradFill flip="none" rotWithShape="1">
                  <a:gsLst>
                    <a:gs pos="0">
                      <a:srgbClr val="F49E00"/>
                    </a:gs>
                    <a:gs pos="52000">
                      <a:schemeClr val="accent4">
                        <a:lumMod val="20000"/>
                        <a:lumOff val="80000"/>
                      </a:schemeClr>
                    </a:gs>
                    <a:gs pos="100000">
                      <a:schemeClr val="accent4">
                        <a:lumMod val="60000"/>
                        <a:lumOff val="40000"/>
                      </a:schemeClr>
                    </a:gs>
                  </a:gsLst>
                  <a:lin ang="2700000" scaled="1"/>
                  <a:tileRect/>
                </a:gradFill>
                <a:cs typeface="+mn-ea"/>
                <a:sym typeface="+mn-lt"/>
              </a:rPr>
              <a:t>文艺表演环节</a:t>
            </a:r>
            <a:endParaRPr kumimoji="1" lang="en-US" altLang="zh-CN" sz="2800" dirty="0">
              <a:gradFill flip="none" rotWithShape="1">
                <a:gsLst>
                  <a:gs pos="0">
                    <a:srgbClr val="F49E00"/>
                  </a:gs>
                  <a:gs pos="52000">
                    <a:schemeClr val="accent4">
                      <a:lumMod val="20000"/>
                      <a:lumOff val="80000"/>
                    </a:schemeClr>
                  </a:gs>
                  <a:gs pos="100000">
                    <a:schemeClr val="accent4">
                      <a:lumMod val="60000"/>
                      <a:lumOff val="40000"/>
                    </a:schemeClr>
                  </a:gs>
                </a:gsLst>
                <a:lin ang="2700000" scaled="1"/>
                <a:tileRect/>
              </a:gradFill>
              <a:cs typeface="+mn-ea"/>
              <a:sym typeface="+mn-lt"/>
            </a:endParaRPr>
          </a:p>
          <a:p>
            <a:pPr marL="457200" indent="-457200">
              <a:lnSpc>
                <a:spcPct val="200000"/>
              </a:lnSpc>
              <a:buFont typeface="Arial" panose="020B0604020202020204" pitchFamily="34" charset="0"/>
              <a:buChar char="•"/>
            </a:pPr>
            <a:endParaRPr kumimoji="1" lang="en-US" altLang="zh-CN" sz="2800" dirty="0">
              <a:gradFill flip="none" rotWithShape="1">
                <a:gsLst>
                  <a:gs pos="0">
                    <a:srgbClr val="F49E00"/>
                  </a:gs>
                  <a:gs pos="52000">
                    <a:schemeClr val="accent4">
                      <a:lumMod val="20000"/>
                      <a:lumOff val="80000"/>
                    </a:schemeClr>
                  </a:gs>
                  <a:gs pos="100000">
                    <a:schemeClr val="accent4">
                      <a:lumMod val="60000"/>
                      <a:lumOff val="40000"/>
                    </a:schemeClr>
                  </a:gs>
                </a:gsLst>
                <a:lin ang="2700000" scaled="1"/>
                <a:tileRect/>
              </a:gradFill>
              <a:cs typeface="+mn-ea"/>
              <a:sym typeface="+mn-lt"/>
            </a:endParaRPr>
          </a:p>
          <a:p>
            <a:pPr marL="457200" indent="-457200">
              <a:lnSpc>
                <a:spcPct val="200000"/>
              </a:lnSpc>
              <a:buFont typeface="Arial" panose="020B0604020202020204" pitchFamily="34" charset="0"/>
              <a:buChar char="•"/>
            </a:pPr>
            <a:r>
              <a:rPr kumimoji="1" lang="zh-CN" altLang="en-US" sz="2800" dirty="0">
                <a:gradFill flip="none" rotWithShape="1">
                  <a:gsLst>
                    <a:gs pos="0">
                      <a:srgbClr val="F49E00"/>
                    </a:gs>
                    <a:gs pos="52000">
                      <a:schemeClr val="accent4">
                        <a:lumMod val="20000"/>
                        <a:lumOff val="80000"/>
                      </a:schemeClr>
                    </a:gs>
                    <a:gs pos="100000">
                      <a:schemeClr val="accent4">
                        <a:lumMod val="60000"/>
                        <a:lumOff val="40000"/>
                      </a:schemeClr>
                    </a:gs>
                  </a:gsLst>
                  <a:lin ang="2700000" scaled="1"/>
                  <a:tileRect/>
                </a:gradFill>
                <a:cs typeface="+mn-ea"/>
                <a:sym typeface="+mn-lt"/>
              </a:rPr>
              <a:t>活动安全保障</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tretch>
            <a:fillRect/>
          </a:stretch>
        </p:blipFill>
        <p:spPr>
          <a:xfrm>
            <a:off x="0" y="0"/>
            <a:ext cx="12192000" cy="6858000"/>
          </a:xfrm>
          <a:prstGeom prst="rect">
            <a:avLst/>
          </a:prstGeom>
        </p:spPr>
      </p:pic>
      <p:sp>
        <p:nvSpPr>
          <p:cNvPr id="2" name="文本框 1"/>
          <p:cNvSpPr txBox="1"/>
          <p:nvPr/>
        </p:nvSpPr>
        <p:spPr>
          <a:xfrm>
            <a:off x="3595964" y="2610765"/>
            <a:ext cx="4843186" cy="1015663"/>
          </a:xfrm>
          <a:prstGeom prst="rect">
            <a:avLst/>
          </a:prstGeom>
          <a:noFill/>
        </p:spPr>
        <p:txBody>
          <a:bodyPr wrap="square" rtlCol="0">
            <a:spAutoFit/>
          </a:bodyPr>
          <a:lstStyle/>
          <a:p>
            <a:pPr algn="dist"/>
            <a:r>
              <a:rPr kumimoji="1" lang="zh-CN" altLang="en-US" sz="6000" dirty="0">
                <a:gradFill flip="none" rotWithShape="1">
                  <a:gsLst>
                    <a:gs pos="0">
                      <a:srgbClr val="F49E00"/>
                    </a:gs>
                    <a:gs pos="52000">
                      <a:schemeClr val="accent4">
                        <a:lumMod val="20000"/>
                        <a:lumOff val="80000"/>
                      </a:schemeClr>
                    </a:gs>
                    <a:gs pos="100000">
                      <a:schemeClr val="accent4">
                        <a:lumMod val="60000"/>
                        <a:lumOff val="40000"/>
                      </a:schemeClr>
                    </a:gs>
                  </a:gsLst>
                  <a:lin ang="2700000" scaled="1"/>
                  <a:tileRect/>
                </a:gradFill>
                <a:cs typeface="+mn-ea"/>
                <a:sym typeface="+mn-lt"/>
              </a:rPr>
              <a:t>节日活动内容</a:t>
            </a:r>
            <a:endParaRPr kumimoji="1" lang="en-US" altLang="zh-CN" sz="6000" dirty="0">
              <a:gradFill flip="none" rotWithShape="1">
                <a:gsLst>
                  <a:gs pos="0">
                    <a:srgbClr val="F49E00"/>
                  </a:gs>
                  <a:gs pos="52000">
                    <a:schemeClr val="accent4">
                      <a:lumMod val="20000"/>
                      <a:lumOff val="80000"/>
                    </a:schemeClr>
                  </a:gs>
                  <a:gs pos="100000">
                    <a:schemeClr val="accent4">
                      <a:lumMod val="60000"/>
                      <a:lumOff val="40000"/>
                    </a:schemeClr>
                  </a:gs>
                </a:gsLst>
                <a:lin ang="2700000" scaled="1"/>
                <a:tileRect/>
              </a:gradFill>
              <a:cs typeface="+mn-ea"/>
              <a:sym typeface="+mn-lt"/>
            </a:endParaRPr>
          </a:p>
        </p:txBody>
      </p:sp>
      <p:sp>
        <p:nvSpPr>
          <p:cNvPr id="3" name="文本框 2"/>
          <p:cNvSpPr txBox="1"/>
          <p:nvPr/>
        </p:nvSpPr>
        <p:spPr>
          <a:xfrm>
            <a:off x="5207079" y="1792143"/>
            <a:ext cx="1620957" cy="523220"/>
          </a:xfrm>
          <a:prstGeom prst="rect">
            <a:avLst/>
          </a:prstGeom>
          <a:noFill/>
        </p:spPr>
        <p:txBody>
          <a:bodyPr wrap="none" rtlCol="0">
            <a:spAutoFit/>
          </a:bodyPr>
          <a:lstStyle/>
          <a:p>
            <a:r>
              <a:rPr kumimoji="1" lang="zh-CN" altLang="en-US" sz="2800">
                <a:gradFill>
                  <a:gsLst>
                    <a:gs pos="0">
                      <a:srgbClr val="F49E00"/>
                    </a:gs>
                    <a:gs pos="52000">
                      <a:schemeClr val="accent4">
                        <a:lumMod val="20000"/>
                        <a:lumOff val="80000"/>
                      </a:schemeClr>
                    </a:gs>
                    <a:gs pos="100000">
                      <a:schemeClr val="accent4">
                        <a:lumMod val="60000"/>
                        <a:lumOff val="40000"/>
                      </a:schemeClr>
                    </a:gs>
                  </a:gsLst>
                  <a:lin ang="2700000" scaled="1"/>
                </a:gradFill>
                <a:cs typeface="+mn-ea"/>
                <a:sym typeface="+mn-lt"/>
              </a:rPr>
              <a:t>第一部分</a:t>
            </a:r>
          </a:p>
        </p:txBody>
      </p:sp>
      <p:sp>
        <p:nvSpPr>
          <p:cNvPr id="4" name="文本框 3"/>
          <p:cNvSpPr txBox="1"/>
          <p:nvPr/>
        </p:nvSpPr>
        <p:spPr>
          <a:xfrm>
            <a:off x="2897839" y="3643324"/>
            <a:ext cx="6239436" cy="550985"/>
          </a:xfrm>
          <a:prstGeom prst="rect">
            <a:avLst/>
          </a:prstGeom>
          <a:noFill/>
        </p:spPr>
        <p:txBody>
          <a:bodyPr wrap="square" rtlCol="0">
            <a:spAutoFit/>
          </a:bodyPr>
          <a:lstStyle/>
          <a:p>
            <a:pPr algn="ctr">
              <a:lnSpc>
                <a:spcPct val="150000"/>
              </a:lnSpc>
            </a:pPr>
            <a:r>
              <a:rPr lang="en-GB" altLang="zh-CN" sz="1050" dirty="0">
                <a:solidFill>
                  <a:schemeClr val="bg1"/>
                </a:solidFill>
                <a:cs typeface="+mn-ea"/>
                <a:sym typeface="+mn-lt"/>
              </a:rPr>
              <a:t>your content is entered here, or by copying your text, select paste in this box and choose to retain only text. your content is typed here, or by copying your text, select paste in this box.</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24230" y="443827"/>
            <a:ext cx="2375793" cy="461665"/>
          </a:xfrm>
          <a:prstGeom prst="rect">
            <a:avLst/>
          </a:prstGeom>
          <a:noFill/>
        </p:spPr>
        <p:txBody>
          <a:bodyPr wrap="square" rtlCol="0">
            <a:spAutoFit/>
          </a:bodyPr>
          <a:lstStyle/>
          <a:p>
            <a:pPr algn="dist"/>
            <a:r>
              <a:rPr kumimoji="1" lang="zh-CN" altLang="en-US" sz="2400">
                <a:solidFill>
                  <a:srgbClr val="0C5A95"/>
                </a:solidFill>
                <a:cs typeface="+mn-ea"/>
                <a:sym typeface="+mn-lt"/>
              </a:rPr>
              <a:t>节日活动内容</a:t>
            </a:r>
            <a:endParaRPr kumimoji="1" lang="en-US" altLang="zh-CN" sz="2400">
              <a:solidFill>
                <a:srgbClr val="0C5A95"/>
              </a:solidFill>
              <a:cs typeface="+mn-ea"/>
              <a:sym typeface="+mn-lt"/>
            </a:endParaRPr>
          </a:p>
        </p:txBody>
      </p:sp>
      <p:pic>
        <p:nvPicPr>
          <p:cNvPr id="5" name="图片 4"/>
          <p:cNvPicPr>
            <a:picLocks noChangeAspect="1"/>
          </p:cNvPicPr>
          <p:nvPr/>
        </p:nvPicPr>
        <p:blipFill>
          <a:blip r:embed="rId3" cstate="screen"/>
          <a:srcRect/>
          <a:stretch>
            <a:fillRect/>
          </a:stretch>
        </p:blipFill>
        <p:spPr>
          <a:xfrm>
            <a:off x="7363779" y="1371601"/>
            <a:ext cx="4372242" cy="4372238"/>
          </a:xfrm>
          <a:prstGeom prst="rect">
            <a:avLst/>
          </a:prstGeom>
        </p:spPr>
      </p:pic>
      <p:sp>
        <p:nvSpPr>
          <p:cNvPr id="8" name="文本框 7"/>
          <p:cNvSpPr txBox="1"/>
          <p:nvPr/>
        </p:nvSpPr>
        <p:spPr>
          <a:xfrm>
            <a:off x="897417" y="1665420"/>
            <a:ext cx="2429674" cy="369332"/>
          </a:xfrm>
          <a:prstGeom prst="rect">
            <a:avLst/>
          </a:prstGeom>
          <a:noFill/>
        </p:spPr>
        <p:txBody>
          <a:bodyPr wrap="square" rtlCol="0">
            <a:spAutoFit/>
          </a:bodyPr>
          <a:lstStyle/>
          <a:p>
            <a:r>
              <a:rPr kumimoji="1" lang="zh-CN" altLang="en-US" b="1" dirty="0">
                <a:solidFill>
                  <a:srgbClr val="0C5A95"/>
                </a:solidFill>
                <a:cs typeface="+mn-ea"/>
                <a:sym typeface="+mn-lt"/>
              </a:rPr>
              <a:t>请在此输入标题</a:t>
            </a:r>
          </a:p>
        </p:txBody>
      </p:sp>
      <p:sp>
        <p:nvSpPr>
          <p:cNvPr id="9" name="文本框 8"/>
          <p:cNvSpPr txBox="1"/>
          <p:nvPr/>
        </p:nvSpPr>
        <p:spPr>
          <a:xfrm>
            <a:off x="871830" y="2145693"/>
            <a:ext cx="6146771" cy="932563"/>
          </a:xfrm>
          <a:prstGeom prst="rect">
            <a:avLst/>
          </a:prstGeom>
          <a:noFill/>
        </p:spPr>
        <p:txBody>
          <a:bodyPr wrap="square" rtlCol="0">
            <a:spAutoFit/>
          </a:bodyPr>
          <a:lstStyle/>
          <a:p>
            <a:pPr>
              <a:lnSpc>
                <a:spcPct val="130000"/>
              </a:lnSpc>
            </a:pPr>
            <a:r>
              <a:rPr kumimoji="1" lang="zh-CN" altLang="en-US" sz="1400" dirty="0">
                <a:solidFill>
                  <a:schemeClr val="tx1">
                    <a:lumMod val="75000"/>
                    <a:lumOff val="25000"/>
                  </a:schemeClr>
                </a:solidFill>
                <a:cs typeface="+mn-ea"/>
                <a:sym typeface="+mn-lt"/>
              </a:rPr>
              <a:t>感谢您使用我们的</a:t>
            </a:r>
            <a:r>
              <a:rPr kumimoji="1" lang="en-US" altLang="zh-CN" sz="1400" dirty="0">
                <a:solidFill>
                  <a:schemeClr val="tx1">
                    <a:lumMod val="75000"/>
                    <a:lumOff val="25000"/>
                  </a:schemeClr>
                </a:solidFill>
                <a:cs typeface="+mn-ea"/>
                <a:sym typeface="+mn-lt"/>
              </a:rPr>
              <a:t>PPT</a:t>
            </a:r>
            <a:r>
              <a:rPr kumimoji="1" lang="zh-CN" altLang="en-US" sz="1400" dirty="0">
                <a:solidFill>
                  <a:schemeClr val="tx1">
                    <a:lumMod val="75000"/>
                    <a:lumOff val="25000"/>
                  </a:schemeClr>
                </a:solidFill>
                <a:cs typeface="+mn-ea"/>
                <a:sym typeface="+mn-lt"/>
              </a:rPr>
              <a:t>模板，请在此输入您需要的文字内容，感谢您使用我们的</a:t>
            </a:r>
            <a:r>
              <a:rPr kumimoji="1" lang="en-US" altLang="zh-CN" sz="1400" dirty="0">
                <a:solidFill>
                  <a:schemeClr val="tx1">
                    <a:lumMod val="75000"/>
                    <a:lumOff val="25000"/>
                  </a:schemeClr>
                </a:solidFill>
                <a:cs typeface="+mn-ea"/>
                <a:sym typeface="+mn-lt"/>
              </a:rPr>
              <a:t>PPT</a:t>
            </a:r>
            <a:r>
              <a:rPr kumimoji="1" lang="zh-CN" altLang="en-US" sz="1400" dirty="0">
                <a:solidFill>
                  <a:schemeClr val="tx1">
                    <a:lumMod val="75000"/>
                    <a:lumOff val="25000"/>
                  </a:schemeClr>
                </a:solidFill>
                <a:cs typeface="+mn-ea"/>
                <a:sym typeface="+mn-lt"/>
              </a:rPr>
              <a:t>模板，请在此输入您需要的文字内容。感谢您使用我们的</a:t>
            </a:r>
            <a:r>
              <a:rPr kumimoji="1" lang="en-US" altLang="zh-CN" sz="1400" dirty="0">
                <a:solidFill>
                  <a:schemeClr val="tx1">
                    <a:lumMod val="75000"/>
                    <a:lumOff val="25000"/>
                  </a:schemeClr>
                </a:solidFill>
                <a:cs typeface="+mn-ea"/>
                <a:sym typeface="+mn-lt"/>
              </a:rPr>
              <a:t>PPT</a:t>
            </a:r>
            <a:r>
              <a:rPr kumimoji="1" lang="zh-CN" altLang="en-US" sz="1400" dirty="0">
                <a:solidFill>
                  <a:schemeClr val="tx1">
                    <a:lumMod val="75000"/>
                    <a:lumOff val="25000"/>
                  </a:schemeClr>
                </a:solidFill>
                <a:cs typeface="+mn-ea"/>
                <a:sym typeface="+mn-lt"/>
              </a:rPr>
              <a:t>模板，请在此输入您需要的文字内容。</a:t>
            </a:r>
          </a:p>
        </p:txBody>
      </p:sp>
      <p:cxnSp>
        <p:nvCxnSpPr>
          <p:cNvPr id="10" name="直接连接符 3"/>
          <p:cNvCxnSpPr/>
          <p:nvPr/>
        </p:nvCxnSpPr>
        <p:spPr>
          <a:xfrm>
            <a:off x="986517" y="4043911"/>
            <a:ext cx="6567477"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1" name="íšľíde"/>
          <p:cNvSpPr/>
          <p:nvPr/>
        </p:nvSpPr>
        <p:spPr>
          <a:xfrm>
            <a:off x="1341453" y="3772395"/>
            <a:ext cx="543029" cy="543034"/>
          </a:xfrm>
          <a:prstGeom prst="ellipse">
            <a:avLst/>
          </a:prstGeom>
          <a:solidFill>
            <a:srgbClr val="0C5A95"/>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dirty="0">
                <a:cs typeface="+mn-ea"/>
                <a:sym typeface="+mn-lt"/>
              </a:rPr>
              <a:t>Q1</a:t>
            </a:r>
            <a:endParaRPr lang="zh-CN" altLang="en-US" dirty="0">
              <a:cs typeface="+mn-ea"/>
              <a:sym typeface="+mn-lt"/>
            </a:endParaRPr>
          </a:p>
        </p:txBody>
      </p:sp>
      <p:sp>
        <p:nvSpPr>
          <p:cNvPr id="12" name="íŝ1ïḓe"/>
          <p:cNvSpPr/>
          <p:nvPr/>
        </p:nvSpPr>
        <p:spPr>
          <a:xfrm>
            <a:off x="3114267" y="3772395"/>
            <a:ext cx="543029" cy="543034"/>
          </a:xfrm>
          <a:prstGeom prst="ellipse">
            <a:avLst/>
          </a:prstGeom>
          <a:solidFill>
            <a:srgbClr val="0C5A95"/>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dirty="0">
                <a:cs typeface="+mn-ea"/>
                <a:sym typeface="+mn-lt"/>
              </a:rPr>
              <a:t>Q2</a:t>
            </a:r>
            <a:endParaRPr lang="zh-CN" altLang="en-US" dirty="0">
              <a:cs typeface="+mn-ea"/>
              <a:sym typeface="+mn-lt"/>
            </a:endParaRPr>
          </a:p>
        </p:txBody>
      </p:sp>
      <p:sp>
        <p:nvSpPr>
          <p:cNvPr id="13" name="iSlïḑé"/>
          <p:cNvSpPr/>
          <p:nvPr/>
        </p:nvSpPr>
        <p:spPr>
          <a:xfrm>
            <a:off x="4887081" y="3772395"/>
            <a:ext cx="543029" cy="543034"/>
          </a:xfrm>
          <a:prstGeom prst="ellipse">
            <a:avLst/>
          </a:prstGeom>
          <a:solidFill>
            <a:srgbClr val="0C5A95"/>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dirty="0">
                <a:cs typeface="+mn-ea"/>
                <a:sym typeface="+mn-lt"/>
              </a:rPr>
              <a:t>Q3</a:t>
            </a:r>
            <a:endParaRPr lang="zh-CN" altLang="en-US" dirty="0">
              <a:cs typeface="+mn-ea"/>
              <a:sym typeface="+mn-lt"/>
            </a:endParaRPr>
          </a:p>
        </p:txBody>
      </p:sp>
      <p:sp>
        <p:nvSpPr>
          <p:cNvPr id="14" name="iṣ1iḓê"/>
          <p:cNvSpPr/>
          <p:nvPr/>
        </p:nvSpPr>
        <p:spPr>
          <a:xfrm>
            <a:off x="6659895" y="3772395"/>
            <a:ext cx="543029" cy="543033"/>
          </a:xfrm>
          <a:prstGeom prst="ellipse">
            <a:avLst/>
          </a:prstGeom>
          <a:solidFill>
            <a:srgbClr val="0C5A95"/>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dirty="0">
                <a:cs typeface="+mn-ea"/>
                <a:sym typeface="+mn-lt"/>
              </a:rPr>
              <a:t>Q4</a:t>
            </a:r>
            <a:endParaRPr lang="zh-CN" altLang="en-US" dirty="0">
              <a:cs typeface="+mn-ea"/>
              <a:sym typeface="+mn-lt"/>
            </a:endParaRPr>
          </a:p>
        </p:txBody>
      </p:sp>
      <p:cxnSp>
        <p:nvCxnSpPr>
          <p:cNvPr id="15" name="直接连接符 8"/>
          <p:cNvCxnSpPr/>
          <p:nvPr/>
        </p:nvCxnSpPr>
        <p:spPr>
          <a:xfrm>
            <a:off x="2442102" y="4385852"/>
            <a:ext cx="0" cy="86714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6" name="直接连接符 9"/>
          <p:cNvCxnSpPr/>
          <p:nvPr/>
        </p:nvCxnSpPr>
        <p:spPr>
          <a:xfrm>
            <a:off x="4240525" y="4385852"/>
            <a:ext cx="0" cy="86714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7" name="直接连接符 10"/>
          <p:cNvCxnSpPr/>
          <p:nvPr/>
        </p:nvCxnSpPr>
        <p:spPr>
          <a:xfrm>
            <a:off x="6038949" y="4385852"/>
            <a:ext cx="0" cy="86714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897417" y="4432544"/>
            <a:ext cx="1436222" cy="900246"/>
          </a:xfrm>
          <a:prstGeom prst="rect">
            <a:avLst/>
          </a:prstGeom>
        </p:spPr>
        <p:txBody>
          <a:bodyPr wrap="square">
            <a:spAutoFit/>
          </a:bodyPr>
          <a:lstStyle/>
          <a:p>
            <a:pPr algn="ctr">
              <a:lnSpc>
                <a:spcPct val="125000"/>
              </a:lnSpc>
            </a:pPr>
            <a:r>
              <a:rPr lang="zh-CN" altLang="en-US" sz="1400" dirty="0">
                <a:solidFill>
                  <a:schemeClr val="tx1">
                    <a:lumMod val="75000"/>
                    <a:lumOff val="25000"/>
                  </a:schemeClr>
                </a:solidFill>
                <a:cs typeface="+mn-ea"/>
                <a:sym typeface="+mn-lt"/>
              </a:rPr>
              <a:t>标题数字等都可以通过点击和重新输入进行更改</a:t>
            </a:r>
          </a:p>
        </p:txBody>
      </p:sp>
      <p:sp>
        <p:nvSpPr>
          <p:cNvPr id="19" name="矩形 18"/>
          <p:cNvSpPr/>
          <p:nvPr/>
        </p:nvSpPr>
        <p:spPr>
          <a:xfrm>
            <a:off x="2661881" y="4432544"/>
            <a:ext cx="1436222" cy="900246"/>
          </a:xfrm>
          <a:prstGeom prst="rect">
            <a:avLst/>
          </a:prstGeom>
        </p:spPr>
        <p:txBody>
          <a:bodyPr wrap="square">
            <a:spAutoFit/>
          </a:bodyPr>
          <a:lstStyle/>
          <a:p>
            <a:pPr algn="ctr">
              <a:lnSpc>
                <a:spcPct val="125000"/>
              </a:lnSpc>
            </a:pPr>
            <a:r>
              <a:rPr lang="zh-CN" altLang="en-US" sz="1400" dirty="0">
                <a:solidFill>
                  <a:schemeClr val="tx1">
                    <a:lumMod val="75000"/>
                    <a:lumOff val="25000"/>
                  </a:schemeClr>
                </a:solidFill>
                <a:cs typeface="+mn-ea"/>
                <a:sym typeface="+mn-lt"/>
              </a:rPr>
              <a:t>标题数字等都可以通过点击和重新输入进行更改</a:t>
            </a:r>
          </a:p>
        </p:txBody>
      </p:sp>
      <p:sp>
        <p:nvSpPr>
          <p:cNvPr id="20" name="矩形 19"/>
          <p:cNvSpPr/>
          <p:nvPr/>
        </p:nvSpPr>
        <p:spPr>
          <a:xfrm>
            <a:off x="4440435" y="4432544"/>
            <a:ext cx="1436222" cy="900246"/>
          </a:xfrm>
          <a:prstGeom prst="rect">
            <a:avLst/>
          </a:prstGeom>
        </p:spPr>
        <p:txBody>
          <a:bodyPr wrap="square">
            <a:spAutoFit/>
          </a:bodyPr>
          <a:lstStyle/>
          <a:p>
            <a:pPr algn="ctr">
              <a:lnSpc>
                <a:spcPct val="125000"/>
              </a:lnSpc>
            </a:pPr>
            <a:r>
              <a:rPr lang="zh-CN" altLang="en-US" sz="1400" dirty="0">
                <a:solidFill>
                  <a:schemeClr val="tx1">
                    <a:lumMod val="75000"/>
                    <a:lumOff val="25000"/>
                  </a:schemeClr>
                </a:solidFill>
                <a:cs typeface="+mn-ea"/>
                <a:sym typeface="+mn-lt"/>
              </a:rPr>
              <a:t>标题数字等都可以通过点击和重新输入进行更改</a:t>
            </a:r>
          </a:p>
        </p:txBody>
      </p:sp>
      <p:sp>
        <p:nvSpPr>
          <p:cNvPr id="21" name="矩形 20"/>
          <p:cNvSpPr/>
          <p:nvPr/>
        </p:nvSpPr>
        <p:spPr>
          <a:xfrm>
            <a:off x="6213298" y="4432544"/>
            <a:ext cx="1436222" cy="900246"/>
          </a:xfrm>
          <a:prstGeom prst="rect">
            <a:avLst/>
          </a:prstGeom>
        </p:spPr>
        <p:txBody>
          <a:bodyPr wrap="square">
            <a:spAutoFit/>
          </a:bodyPr>
          <a:lstStyle/>
          <a:p>
            <a:pPr algn="ctr">
              <a:lnSpc>
                <a:spcPct val="125000"/>
              </a:lnSpc>
            </a:pPr>
            <a:r>
              <a:rPr lang="zh-CN" altLang="en-US" sz="1400" dirty="0">
                <a:solidFill>
                  <a:schemeClr val="tx1">
                    <a:lumMod val="75000"/>
                    <a:lumOff val="25000"/>
                  </a:schemeClr>
                </a:solidFill>
                <a:cs typeface="+mn-ea"/>
                <a:sym typeface="+mn-lt"/>
              </a:rPr>
              <a:t>标题数字等都可以通过点击和重新输入进行更改</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heckerboard(across)">
                                      <p:cBhvr>
                                        <p:cTn id="18" dur="500"/>
                                        <p:tgtEl>
                                          <p:spTgt spid="11"/>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across)">
                                      <p:cBhvr>
                                        <p:cTn id="21" dur="500"/>
                                        <p:tgtEl>
                                          <p:spTgt spid="12"/>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heckerboard(across)">
                                      <p:cBhvr>
                                        <p:cTn id="24" dur="500"/>
                                        <p:tgtEl>
                                          <p:spTgt spid="13"/>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par>
                                <p:cTn id="28" presetID="5" presetClass="entr" presetSubtype="1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heckerboard(across)">
                                      <p:cBhvr>
                                        <p:cTn id="30" dur="500"/>
                                        <p:tgtEl>
                                          <p:spTgt spid="15"/>
                                        </p:tgtEl>
                                      </p:cBhvr>
                                    </p:animEffect>
                                  </p:childTnLst>
                                </p:cTn>
                              </p:par>
                              <p:par>
                                <p:cTn id="31" presetID="5" presetClass="entr" presetSubtype="1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heckerboard(across)">
                                      <p:cBhvr>
                                        <p:cTn id="33" dur="500"/>
                                        <p:tgtEl>
                                          <p:spTgt spid="16"/>
                                        </p:tgtEl>
                                      </p:cBhvr>
                                    </p:animEffect>
                                  </p:childTnLst>
                                </p:cTn>
                              </p:par>
                              <p:par>
                                <p:cTn id="34" presetID="5" presetClass="entr" presetSubtype="1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heckerboard(across)">
                                      <p:cBhvr>
                                        <p:cTn id="36" dur="500"/>
                                        <p:tgtEl>
                                          <p:spTgt spid="17"/>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checkerboard(across)">
                                      <p:cBhvr>
                                        <p:cTn id="39" dur="500"/>
                                        <p:tgtEl>
                                          <p:spTgt spid="18"/>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heckerboard(across)">
                                      <p:cBhvr>
                                        <p:cTn id="42" dur="500"/>
                                        <p:tgtEl>
                                          <p:spTgt spid="19"/>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checkerboard(across)">
                                      <p:cBhvr>
                                        <p:cTn id="45" dur="500"/>
                                        <p:tgtEl>
                                          <p:spTgt spid="20"/>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checkerboard(across)">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2" grpId="0" animBg="1"/>
      <p:bldP spid="13" grpId="0" animBg="1"/>
      <p:bldP spid="14" grpId="0" animBg="1"/>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24230" y="443827"/>
            <a:ext cx="2375793" cy="461665"/>
          </a:xfrm>
          <a:prstGeom prst="rect">
            <a:avLst/>
          </a:prstGeom>
          <a:noFill/>
        </p:spPr>
        <p:txBody>
          <a:bodyPr wrap="square" rtlCol="0">
            <a:spAutoFit/>
          </a:bodyPr>
          <a:lstStyle/>
          <a:p>
            <a:pPr algn="dist"/>
            <a:r>
              <a:rPr kumimoji="1" lang="zh-CN" altLang="en-US" sz="2400">
                <a:solidFill>
                  <a:srgbClr val="0C5A95"/>
                </a:solidFill>
                <a:cs typeface="+mn-ea"/>
                <a:sym typeface="+mn-lt"/>
              </a:rPr>
              <a:t>节日活动内容</a:t>
            </a:r>
            <a:endParaRPr kumimoji="1" lang="en-US" altLang="zh-CN" sz="2400">
              <a:solidFill>
                <a:srgbClr val="0C5A95"/>
              </a:solidFill>
              <a:cs typeface="+mn-ea"/>
              <a:sym typeface="+mn-lt"/>
            </a:endParaRPr>
          </a:p>
        </p:txBody>
      </p:sp>
      <p:sp>
        <p:nvSpPr>
          <p:cNvPr id="4" name="文本框 3"/>
          <p:cNvSpPr txBox="1"/>
          <p:nvPr/>
        </p:nvSpPr>
        <p:spPr>
          <a:xfrm>
            <a:off x="1782598" y="1935610"/>
            <a:ext cx="1639000" cy="369332"/>
          </a:xfrm>
          <a:prstGeom prst="rect">
            <a:avLst/>
          </a:prstGeom>
          <a:noFill/>
        </p:spPr>
        <p:txBody>
          <a:bodyPr wrap="square" rtlCol="0">
            <a:spAutoFit/>
          </a:bodyPr>
          <a:lstStyle/>
          <a:p>
            <a:pPr algn="dist"/>
            <a:r>
              <a:rPr lang="zh-CN" altLang="en-US" dirty="0">
                <a:solidFill>
                  <a:srgbClr val="0C5A95"/>
                </a:solidFill>
                <a:cs typeface="+mn-ea"/>
                <a:sym typeface="+mn-lt"/>
              </a:rPr>
              <a:t>添加标题</a:t>
            </a:r>
          </a:p>
        </p:txBody>
      </p:sp>
      <p:sp>
        <p:nvSpPr>
          <p:cNvPr id="5" name="文本框 4"/>
          <p:cNvSpPr txBox="1"/>
          <p:nvPr/>
        </p:nvSpPr>
        <p:spPr>
          <a:xfrm>
            <a:off x="1851803" y="3916122"/>
            <a:ext cx="1639000" cy="369332"/>
          </a:xfrm>
          <a:prstGeom prst="rect">
            <a:avLst/>
          </a:prstGeom>
          <a:noFill/>
        </p:spPr>
        <p:txBody>
          <a:bodyPr wrap="square" rtlCol="0">
            <a:spAutoFit/>
          </a:bodyPr>
          <a:lstStyle/>
          <a:p>
            <a:pPr algn="dist"/>
            <a:r>
              <a:rPr lang="zh-CN" altLang="en-US" dirty="0">
                <a:solidFill>
                  <a:srgbClr val="0C5A95"/>
                </a:solidFill>
                <a:cs typeface="+mn-ea"/>
                <a:sym typeface="+mn-lt"/>
              </a:rPr>
              <a:t>添加标题</a:t>
            </a:r>
          </a:p>
        </p:txBody>
      </p:sp>
      <p:sp>
        <p:nvSpPr>
          <p:cNvPr id="6" name="文本框 5"/>
          <p:cNvSpPr txBox="1"/>
          <p:nvPr/>
        </p:nvSpPr>
        <p:spPr>
          <a:xfrm>
            <a:off x="8376039" y="1940616"/>
            <a:ext cx="1639000" cy="369332"/>
          </a:xfrm>
          <a:prstGeom prst="rect">
            <a:avLst/>
          </a:prstGeom>
          <a:noFill/>
        </p:spPr>
        <p:txBody>
          <a:bodyPr wrap="square" rtlCol="0">
            <a:spAutoFit/>
          </a:bodyPr>
          <a:lstStyle/>
          <a:p>
            <a:pPr algn="dist"/>
            <a:r>
              <a:rPr lang="zh-CN" altLang="en-US" dirty="0">
                <a:solidFill>
                  <a:srgbClr val="0C5A95"/>
                </a:solidFill>
                <a:cs typeface="+mn-ea"/>
                <a:sym typeface="+mn-lt"/>
              </a:rPr>
              <a:t>添加标题</a:t>
            </a:r>
          </a:p>
        </p:txBody>
      </p:sp>
      <p:sp>
        <p:nvSpPr>
          <p:cNvPr id="7" name="文本框 6"/>
          <p:cNvSpPr txBox="1"/>
          <p:nvPr/>
        </p:nvSpPr>
        <p:spPr>
          <a:xfrm>
            <a:off x="8445244" y="3900808"/>
            <a:ext cx="1639000" cy="369332"/>
          </a:xfrm>
          <a:prstGeom prst="rect">
            <a:avLst/>
          </a:prstGeom>
          <a:noFill/>
        </p:spPr>
        <p:txBody>
          <a:bodyPr wrap="square" rtlCol="0">
            <a:spAutoFit/>
          </a:bodyPr>
          <a:lstStyle/>
          <a:p>
            <a:pPr algn="dist"/>
            <a:r>
              <a:rPr lang="zh-CN" altLang="en-US" dirty="0">
                <a:solidFill>
                  <a:srgbClr val="0C5A95"/>
                </a:solidFill>
                <a:cs typeface="+mn-ea"/>
                <a:sym typeface="+mn-lt"/>
              </a:rPr>
              <a:t>添加标题</a:t>
            </a:r>
          </a:p>
        </p:txBody>
      </p:sp>
      <p:sp>
        <p:nvSpPr>
          <p:cNvPr id="8" name="文本框 7"/>
          <p:cNvSpPr txBox="1"/>
          <p:nvPr/>
        </p:nvSpPr>
        <p:spPr>
          <a:xfrm>
            <a:off x="900513" y="2358174"/>
            <a:ext cx="2580640" cy="1126462"/>
          </a:xfrm>
          <a:prstGeom prst="rect">
            <a:avLst/>
          </a:prstGeom>
          <a:noFill/>
        </p:spPr>
        <p:txBody>
          <a:bodyPr wrap="square" rtlCol="0">
            <a:spAutoFit/>
          </a:bodyPr>
          <a:lstStyle/>
          <a:p>
            <a:pPr algn="r">
              <a:lnSpc>
                <a:spcPct val="120000"/>
              </a:lnSpc>
            </a:pPr>
            <a:r>
              <a:rPr lang="zh-CN" altLang="en-US" sz="1400" dirty="0">
                <a:solidFill>
                  <a:schemeClr val="tx1">
                    <a:lumMod val="75000"/>
                    <a:lumOff val="25000"/>
                  </a:schemeClr>
                </a:solidFill>
                <a:cs typeface="+mn-ea"/>
                <a:sym typeface="+mn-lt"/>
              </a:rPr>
              <a:t>单击此处添加内容，内容要与标题相符，可以直接复制粘贴，要选择有用的关键词录入。单击此处添加内容</a:t>
            </a:r>
          </a:p>
        </p:txBody>
      </p:sp>
      <p:sp>
        <p:nvSpPr>
          <p:cNvPr id="9" name="文本框 8"/>
          <p:cNvSpPr txBox="1"/>
          <p:nvPr/>
        </p:nvSpPr>
        <p:spPr>
          <a:xfrm>
            <a:off x="910163" y="4311351"/>
            <a:ext cx="2580640" cy="1126462"/>
          </a:xfrm>
          <a:prstGeom prst="rect">
            <a:avLst/>
          </a:prstGeom>
          <a:noFill/>
        </p:spPr>
        <p:txBody>
          <a:bodyPr wrap="square" rtlCol="0">
            <a:spAutoFit/>
          </a:bodyPr>
          <a:lstStyle/>
          <a:p>
            <a:pPr algn="r">
              <a:lnSpc>
                <a:spcPct val="120000"/>
              </a:lnSpc>
            </a:pPr>
            <a:r>
              <a:rPr lang="zh-CN" altLang="en-US" sz="1400" dirty="0">
                <a:solidFill>
                  <a:schemeClr val="tx1">
                    <a:lumMod val="75000"/>
                    <a:lumOff val="25000"/>
                  </a:schemeClr>
                </a:solidFill>
                <a:cs typeface="+mn-ea"/>
                <a:sym typeface="+mn-lt"/>
              </a:rPr>
              <a:t>单击此处添加内容，内容要与标题相符，可以直接复制粘贴，要选择有用的关键词录入。单击此处添加内容</a:t>
            </a:r>
          </a:p>
        </p:txBody>
      </p:sp>
      <p:sp>
        <p:nvSpPr>
          <p:cNvPr id="10" name="文本框 9"/>
          <p:cNvSpPr txBox="1"/>
          <p:nvPr/>
        </p:nvSpPr>
        <p:spPr>
          <a:xfrm>
            <a:off x="8373717" y="2350657"/>
            <a:ext cx="2580640" cy="1126462"/>
          </a:xfrm>
          <a:prstGeom prst="rect">
            <a:avLst/>
          </a:prstGeom>
          <a:noFill/>
        </p:spPr>
        <p:txBody>
          <a:bodyPr wrap="square" rtlCol="0">
            <a:spAutoFit/>
          </a:bodyPr>
          <a:lstStyle/>
          <a:p>
            <a:pPr>
              <a:lnSpc>
                <a:spcPct val="120000"/>
              </a:lnSpc>
            </a:pPr>
            <a:r>
              <a:rPr lang="zh-CN" altLang="en-US" sz="1400" dirty="0">
                <a:solidFill>
                  <a:schemeClr val="tx1">
                    <a:lumMod val="75000"/>
                    <a:lumOff val="25000"/>
                  </a:schemeClr>
                </a:solidFill>
                <a:cs typeface="+mn-ea"/>
                <a:sym typeface="+mn-lt"/>
              </a:rPr>
              <a:t>单击此处添加内容，内容要与标题相符，可以直接复制粘贴，要选择有用的关键词录入。单击此处添加内容</a:t>
            </a:r>
          </a:p>
        </p:txBody>
      </p:sp>
      <p:sp>
        <p:nvSpPr>
          <p:cNvPr id="11" name="文本框 10"/>
          <p:cNvSpPr txBox="1"/>
          <p:nvPr/>
        </p:nvSpPr>
        <p:spPr>
          <a:xfrm>
            <a:off x="8373717" y="4270140"/>
            <a:ext cx="2580640" cy="1126462"/>
          </a:xfrm>
          <a:prstGeom prst="rect">
            <a:avLst/>
          </a:prstGeom>
          <a:noFill/>
        </p:spPr>
        <p:txBody>
          <a:bodyPr wrap="square" rtlCol="0">
            <a:spAutoFit/>
          </a:bodyPr>
          <a:lstStyle/>
          <a:p>
            <a:pPr>
              <a:lnSpc>
                <a:spcPct val="120000"/>
              </a:lnSpc>
            </a:pPr>
            <a:r>
              <a:rPr lang="zh-CN" altLang="en-US" sz="1400" dirty="0">
                <a:solidFill>
                  <a:schemeClr val="tx1">
                    <a:lumMod val="75000"/>
                    <a:lumOff val="25000"/>
                  </a:schemeClr>
                </a:solidFill>
                <a:cs typeface="+mn-ea"/>
                <a:sym typeface="+mn-lt"/>
              </a:rPr>
              <a:t>单击此处添加内容，内容要与标题相符，可以直接复制粘贴，要选择有用的关键词录入。单击此处添加内容</a:t>
            </a:r>
          </a:p>
        </p:txBody>
      </p:sp>
      <p:pic>
        <p:nvPicPr>
          <p:cNvPr id="13" name="图片 12"/>
          <p:cNvPicPr>
            <a:picLocks noChangeAspect="1"/>
          </p:cNvPicPr>
          <p:nvPr/>
        </p:nvPicPr>
        <p:blipFill>
          <a:blip r:embed="rId3" cstate="screen"/>
          <a:srcRect/>
          <a:stretch>
            <a:fillRect/>
          </a:stretch>
        </p:blipFill>
        <p:spPr>
          <a:xfrm>
            <a:off x="3668132" y="1390650"/>
            <a:ext cx="4528360" cy="45283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24230" y="443827"/>
            <a:ext cx="2375793" cy="461665"/>
          </a:xfrm>
          <a:prstGeom prst="rect">
            <a:avLst/>
          </a:prstGeom>
          <a:noFill/>
        </p:spPr>
        <p:txBody>
          <a:bodyPr wrap="square" rtlCol="0">
            <a:spAutoFit/>
          </a:bodyPr>
          <a:lstStyle/>
          <a:p>
            <a:pPr algn="dist"/>
            <a:r>
              <a:rPr kumimoji="1" lang="zh-CN" altLang="en-US" sz="2400">
                <a:solidFill>
                  <a:srgbClr val="0C5A95"/>
                </a:solidFill>
                <a:cs typeface="+mn-ea"/>
                <a:sym typeface="+mn-lt"/>
              </a:rPr>
              <a:t>节日活动内容</a:t>
            </a:r>
            <a:endParaRPr kumimoji="1" lang="en-US" altLang="zh-CN" sz="2400">
              <a:solidFill>
                <a:srgbClr val="0C5A95"/>
              </a:solidFill>
              <a:cs typeface="+mn-ea"/>
              <a:sym typeface="+mn-lt"/>
            </a:endParaRPr>
          </a:p>
        </p:txBody>
      </p:sp>
      <p:sp>
        <p:nvSpPr>
          <p:cNvPr id="4" name="矩形 3"/>
          <p:cNvSpPr>
            <a:spLocks noChangeArrowheads="1"/>
          </p:cNvSpPr>
          <p:nvPr/>
        </p:nvSpPr>
        <p:spPr bwMode="auto">
          <a:xfrm>
            <a:off x="2357855" y="2335334"/>
            <a:ext cx="995000" cy="371626"/>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dist">
              <a:spcBef>
                <a:spcPct val="0"/>
              </a:spcBef>
            </a:pPr>
            <a:r>
              <a:rPr lang="zh-CN" altLang="en-US" cap="all" dirty="0">
                <a:solidFill>
                  <a:schemeClr val="tx1">
                    <a:lumMod val="75000"/>
                    <a:lumOff val="25000"/>
                  </a:schemeClr>
                </a:solidFill>
                <a:cs typeface="+mn-ea"/>
                <a:sym typeface="+mn-lt"/>
              </a:rPr>
              <a:t>第一部分</a:t>
            </a:r>
            <a:endParaRPr lang="en-US" altLang="zh-CN" cap="all" dirty="0">
              <a:solidFill>
                <a:schemeClr val="tx1">
                  <a:lumMod val="75000"/>
                  <a:lumOff val="25000"/>
                </a:schemeClr>
              </a:solidFill>
              <a:cs typeface="+mn-ea"/>
              <a:sym typeface="+mn-lt"/>
            </a:endParaRPr>
          </a:p>
        </p:txBody>
      </p:sp>
      <p:sp>
        <p:nvSpPr>
          <p:cNvPr id="5" name="文本框 4"/>
          <p:cNvSpPr txBox="1"/>
          <p:nvPr/>
        </p:nvSpPr>
        <p:spPr>
          <a:xfrm>
            <a:off x="1779240" y="2642565"/>
            <a:ext cx="2116916" cy="703847"/>
          </a:xfrm>
          <a:prstGeom prst="rect">
            <a:avLst/>
          </a:prstGeom>
          <a:noFill/>
          <a:effectLst/>
        </p:spPr>
        <p:txBody>
          <a:bodyPr wrap="square" rtlCol="0">
            <a:spAutoFit/>
          </a:bodyPr>
          <a:lstStyle/>
          <a:p>
            <a:pPr algn="ctr">
              <a:lnSpc>
                <a:spcPct val="150000"/>
              </a:lnSpc>
            </a:pPr>
            <a:r>
              <a:rPr kumimoji="1" lang="zh-CN" altLang="en-US" sz="1400" dirty="0">
                <a:solidFill>
                  <a:schemeClr val="tx1">
                    <a:lumMod val="75000"/>
                    <a:lumOff val="25000"/>
                  </a:schemeClr>
                </a:solidFill>
                <a:cs typeface="+mn-ea"/>
                <a:sym typeface="+mn-lt"/>
              </a:rPr>
              <a:t>在此输入需要的文字内谢您使用我们的</a:t>
            </a:r>
            <a:r>
              <a:rPr kumimoji="1" lang="en-US" altLang="zh-CN" sz="1400" dirty="0">
                <a:solidFill>
                  <a:schemeClr val="tx1">
                    <a:lumMod val="75000"/>
                    <a:lumOff val="25000"/>
                  </a:schemeClr>
                </a:solidFill>
                <a:cs typeface="+mn-ea"/>
                <a:sym typeface="+mn-lt"/>
              </a:rPr>
              <a:t>PPT</a:t>
            </a:r>
            <a:r>
              <a:rPr kumimoji="1" lang="zh-CN" altLang="en-US" sz="1400" dirty="0">
                <a:solidFill>
                  <a:schemeClr val="tx1">
                    <a:lumMod val="75000"/>
                    <a:lumOff val="25000"/>
                  </a:schemeClr>
                </a:solidFill>
                <a:cs typeface="+mn-ea"/>
                <a:sym typeface="+mn-lt"/>
              </a:rPr>
              <a:t>模板</a:t>
            </a:r>
          </a:p>
        </p:txBody>
      </p:sp>
      <p:sp>
        <p:nvSpPr>
          <p:cNvPr id="6" name="椭圆 5"/>
          <p:cNvSpPr/>
          <p:nvPr/>
        </p:nvSpPr>
        <p:spPr>
          <a:xfrm>
            <a:off x="2489969" y="1442433"/>
            <a:ext cx="721217" cy="721217"/>
          </a:xfrm>
          <a:prstGeom prst="ellipse">
            <a:avLst/>
          </a:prstGeom>
          <a:solidFill>
            <a:srgbClr val="0C5A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 name="Freeform 187"/>
          <p:cNvSpPr>
            <a:spLocks noEditPoints="1"/>
          </p:cNvSpPr>
          <p:nvPr/>
        </p:nvSpPr>
        <p:spPr bwMode="auto">
          <a:xfrm>
            <a:off x="2664398" y="1672566"/>
            <a:ext cx="401180" cy="25926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a:effectLst/>
        </p:spPr>
        <p:txBody>
          <a:bodyPr vert="horz" wrap="square" lIns="121888" tIns="60944" rIns="121888" bIns="60944" numCol="1" anchor="t" anchorCtr="0" compatLnSpc="1"/>
          <a:lstStyle/>
          <a:p>
            <a:pPr defTabSz="1374775"/>
            <a:endParaRPr lang="en-US" sz="2665">
              <a:solidFill>
                <a:srgbClr val="262626"/>
              </a:solidFill>
              <a:cs typeface="+mn-ea"/>
              <a:sym typeface="+mn-lt"/>
            </a:endParaRPr>
          </a:p>
        </p:txBody>
      </p:sp>
      <p:sp>
        <p:nvSpPr>
          <p:cNvPr id="8" name="矩形 7"/>
          <p:cNvSpPr>
            <a:spLocks noChangeArrowheads="1"/>
          </p:cNvSpPr>
          <p:nvPr/>
        </p:nvSpPr>
        <p:spPr bwMode="auto">
          <a:xfrm>
            <a:off x="5229586" y="2335334"/>
            <a:ext cx="995000" cy="371626"/>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dist">
              <a:spcBef>
                <a:spcPct val="0"/>
              </a:spcBef>
            </a:pPr>
            <a:r>
              <a:rPr lang="zh-CN" altLang="en-US" cap="all" dirty="0">
                <a:solidFill>
                  <a:schemeClr val="tx1">
                    <a:lumMod val="75000"/>
                    <a:lumOff val="25000"/>
                  </a:schemeClr>
                </a:solidFill>
                <a:cs typeface="+mn-ea"/>
                <a:sym typeface="+mn-lt"/>
              </a:rPr>
              <a:t>第二部分</a:t>
            </a:r>
            <a:endParaRPr lang="en-US" altLang="zh-CN" cap="all" dirty="0">
              <a:solidFill>
                <a:schemeClr val="tx1">
                  <a:lumMod val="75000"/>
                  <a:lumOff val="25000"/>
                </a:schemeClr>
              </a:solidFill>
              <a:cs typeface="+mn-ea"/>
              <a:sym typeface="+mn-lt"/>
            </a:endParaRPr>
          </a:p>
        </p:txBody>
      </p:sp>
      <p:sp>
        <p:nvSpPr>
          <p:cNvPr id="9" name="文本框 8"/>
          <p:cNvSpPr txBox="1"/>
          <p:nvPr/>
        </p:nvSpPr>
        <p:spPr>
          <a:xfrm>
            <a:off x="4650971" y="2642565"/>
            <a:ext cx="2116916" cy="703847"/>
          </a:xfrm>
          <a:prstGeom prst="rect">
            <a:avLst/>
          </a:prstGeom>
          <a:noFill/>
          <a:effectLst/>
        </p:spPr>
        <p:txBody>
          <a:bodyPr wrap="square" rtlCol="0">
            <a:spAutoFit/>
          </a:bodyPr>
          <a:lstStyle/>
          <a:p>
            <a:pPr algn="ctr">
              <a:lnSpc>
                <a:spcPct val="150000"/>
              </a:lnSpc>
            </a:pPr>
            <a:r>
              <a:rPr kumimoji="1" lang="zh-CN" altLang="en-US" sz="1400" dirty="0">
                <a:solidFill>
                  <a:schemeClr val="tx1">
                    <a:lumMod val="75000"/>
                    <a:lumOff val="25000"/>
                  </a:schemeClr>
                </a:solidFill>
                <a:cs typeface="+mn-ea"/>
                <a:sym typeface="+mn-lt"/>
              </a:rPr>
              <a:t>在此输入需要的文字内谢您使用我们的</a:t>
            </a:r>
            <a:r>
              <a:rPr kumimoji="1" lang="en-US" altLang="zh-CN" sz="1400" dirty="0">
                <a:solidFill>
                  <a:schemeClr val="tx1">
                    <a:lumMod val="75000"/>
                    <a:lumOff val="25000"/>
                  </a:schemeClr>
                </a:solidFill>
                <a:cs typeface="+mn-ea"/>
                <a:sym typeface="+mn-lt"/>
              </a:rPr>
              <a:t>PPT</a:t>
            </a:r>
            <a:r>
              <a:rPr kumimoji="1" lang="zh-CN" altLang="en-US" sz="1400" dirty="0">
                <a:solidFill>
                  <a:schemeClr val="tx1">
                    <a:lumMod val="75000"/>
                    <a:lumOff val="25000"/>
                  </a:schemeClr>
                </a:solidFill>
                <a:cs typeface="+mn-ea"/>
                <a:sym typeface="+mn-lt"/>
              </a:rPr>
              <a:t>模板</a:t>
            </a:r>
          </a:p>
        </p:txBody>
      </p:sp>
      <p:sp>
        <p:nvSpPr>
          <p:cNvPr id="10" name="椭圆 9"/>
          <p:cNvSpPr/>
          <p:nvPr/>
        </p:nvSpPr>
        <p:spPr>
          <a:xfrm>
            <a:off x="5361700" y="1442433"/>
            <a:ext cx="721217" cy="721217"/>
          </a:xfrm>
          <a:prstGeom prst="ellipse">
            <a:avLst/>
          </a:prstGeom>
          <a:solidFill>
            <a:srgbClr val="0C5A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1" name="矩形 10"/>
          <p:cNvSpPr>
            <a:spLocks noChangeArrowheads="1"/>
          </p:cNvSpPr>
          <p:nvPr/>
        </p:nvSpPr>
        <p:spPr bwMode="auto">
          <a:xfrm>
            <a:off x="2357855" y="4736115"/>
            <a:ext cx="995000" cy="371626"/>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dist">
              <a:spcBef>
                <a:spcPct val="0"/>
              </a:spcBef>
            </a:pPr>
            <a:r>
              <a:rPr lang="zh-CN" altLang="en-US" cap="all" dirty="0">
                <a:solidFill>
                  <a:schemeClr val="tx1">
                    <a:lumMod val="75000"/>
                    <a:lumOff val="25000"/>
                  </a:schemeClr>
                </a:solidFill>
                <a:cs typeface="+mn-ea"/>
                <a:sym typeface="+mn-lt"/>
              </a:rPr>
              <a:t>第三部分</a:t>
            </a:r>
            <a:endParaRPr lang="en-US" altLang="zh-CN" cap="all" dirty="0">
              <a:solidFill>
                <a:schemeClr val="tx1">
                  <a:lumMod val="75000"/>
                  <a:lumOff val="25000"/>
                </a:schemeClr>
              </a:solidFill>
              <a:cs typeface="+mn-ea"/>
              <a:sym typeface="+mn-lt"/>
            </a:endParaRPr>
          </a:p>
        </p:txBody>
      </p:sp>
      <p:sp>
        <p:nvSpPr>
          <p:cNvPr id="12" name="文本框 11"/>
          <p:cNvSpPr txBox="1"/>
          <p:nvPr/>
        </p:nvSpPr>
        <p:spPr>
          <a:xfrm>
            <a:off x="1779240" y="5043346"/>
            <a:ext cx="2116916" cy="703847"/>
          </a:xfrm>
          <a:prstGeom prst="rect">
            <a:avLst/>
          </a:prstGeom>
          <a:noFill/>
          <a:effectLst/>
        </p:spPr>
        <p:txBody>
          <a:bodyPr wrap="square" rtlCol="0">
            <a:spAutoFit/>
          </a:bodyPr>
          <a:lstStyle/>
          <a:p>
            <a:pPr algn="ctr">
              <a:lnSpc>
                <a:spcPct val="150000"/>
              </a:lnSpc>
            </a:pPr>
            <a:r>
              <a:rPr kumimoji="1" lang="zh-CN" altLang="en-US" sz="1400" dirty="0">
                <a:solidFill>
                  <a:schemeClr val="tx1">
                    <a:lumMod val="75000"/>
                    <a:lumOff val="25000"/>
                  </a:schemeClr>
                </a:solidFill>
                <a:cs typeface="+mn-ea"/>
                <a:sym typeface="+mn-lt"/>
              </a:rPr>
              <a:t>在此输入需要的文字内谢您使用我们的</a:t>
            </a:r>
            <a:r>
              <a:rPr kumimoji="1" lang="en-US" altLang="zh-CN" sz="1400" dirty="0">
                <a:solidFill>
                  <a:schemeClr val="tx1">
                    <a:lumMod val="75000"/>
                    <a:lumOff val="25000"/>
                  </a:schemeClr>
                </a:solidFill>
                <a:cs typeface="+mn-ea"/>
                <a:sym typeface="+mn-lt"/>
              </a:rPr>
              <a:t>PPT</a:t>
            </a:r>
            <a:r>
              <a:rPr kumimoji="1" lang="zh-CN" altLang="en-US" sz="1400" dirty="0">
                <a:solidFill>
                  <a:schemeClr val="tx1">
                    <a:lumMod val="75000"/>
                    <a:lumOff val="25000"/>
                  </a:schemeClr>
                </a:solidFill>
                <a:cs typeface="+mn-ea"/>
                <a:sym typeface="+mn-lt"/>
              </a:rPr>
              <a:t>模板</a:t>
            </a:r>
          </a:p>
        </p:txBody>
      </p:sp>
      <p:sp>
        <p:nvSpPr>
          <p:cNvPr id="13" name="椭圆 12"/>
          <p:cNvSpPr/>
          <p:nvPr/>
        </p:nvSpPr>
        <p:spPr>
          <a:xfrm>
            <a:off x="2489969" y="3843214"/>
            <a:ext cx="721217" cy="721217"/>
          </a:xfrm>
          <a:prstGeom prst="ellipse">
            <a:avLst/>
          </a:prstGeom>
          <a:solidFill>
            <a:srgbClr val="0C5A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4" name="矩形 13"/>
          <p:cNvSpPr>
            <a:spLocks noChangeArrowheads="1"/>
          </p:cNvSpPr>
          <p:nvPr/>
        </p:nvSpPr>
        <p:spPr bwMode="auto">
          <a:xfrm>
            <a:off x="5229586" y="4736115"/>
            <a:ext cx="995000" cy="371626"/>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dist">
              <a:spcBef>
                <a:spcPct val="0"/>
              </a:spcBef>
            </a:pPr>
            <a:r>
              <a:rPr lang="zh-CN" altLang="en-US" cap="all" dirty="0">
                <a:solidFill>
                  <a:schemeClr val="tx1">
                    <a:lumMod val="75000"/>
                    <a:lumOff val="25000"/>
                  </a:schemeClr>
                </a:solidFill>
                <a:cs typeface="+mn-ea"/>
                <a:sym typeface="+mn-lt"/>
              </a:rPr>
              <a:t>第四部分</a:t>
            </a:r>
            <a:endParaRPr lang="en-US" altLang="zh-CN" cap="all" dirty="0">
              <a:solidFill>
                <a:schemeClr val="tx1">
                  <a:lumMod val="75000"/>
                  <a:lumOff val="25000"/>
                </a:schemeClr>
              </a:solidFill>
              <a:cs typeface="+mn-ea"/>
              <a:sym typeface="+mn-lt"/>
            </a:endParaRPr>
          </a:p>
        </p:txBody>
      </p:sp>
      <p:sp>
        <p:nvSpPr>
          <p:cNvPr id="15" name="文本框 14"/>
          <p:cNvSpPr txBox="1"/>
          <p:nvPr/>
        </p:nvSpPr>
        <p:spPr>
          <a:xfrm>
            <a:off x="4650971" y="5043346"/>
            <a:ext cx="2116916" cy="703847"/>
          </a:xfrm>
          <a:prstGeom prst="rect">
            <a:avLst/>
          </a:prstGeom>
          <a:noFill/>
          <a:effectLst/>
        </p:spPr>
        <p:txBody>
          <a:bodyPr wrap="square" rtlCol="0">
            <a:spAutoFit/>
          </a:bodyPr>
          <a:lstStyle/>
          <a:p>
            <a:pPr algn="ctr">
              <a:lnSpc>
                <a:spcPct val="150000"/>
              </a:lnSpc>
            </a:pPr>
            <a:r>
              <a:rPr kumimoji="1" lang="zh-CN" altLang="en-US" sz="1400" dirty="0">
                <a:solidFill>
                  <a:schemeClr val="tx1">
                    <a:lumMod val="75000"/>
                    <a:lumOff val="25000"/>
                  </a:schemeClr>
                </a:solidFill>
                <a:cs typeface="+mn-ea"/>
                <a:sym typeface="+mn-lt"/>
              </a:rPr>
              <a:t>在此输入需要的文字内谢您使用我们的</a:t>
            </a:r>
            <a:r>
              <a:rPr kumimoji="1" lang="en-US" altLang="zh-CN" sz="1400" dirty="0">
                <a:solidFill>
                  <a:schemeClr val="tx1">
                    <a:lumMod val="75000"/>
                    <a:lumOff val="25000"/>
                  </a:schemeClr>
                </a:solidFill>
                <a:cs typeface="+mn-ea"/>
                <a:sym typeface="+mn-lt"/>
              </a:rPr>
              <a:t>PPT</a:t>
            </a:r>
            <a:r>
              <a:rPr kumimoji="1" lang="zh-CN" altLang="en-US" sz="1400" dirty="0">
                <a:solidFill>
                  <a:schemeClr val="tx1">
                    <a:lumMod val="75000"/>
                    <a:lumOff val="25000"/>
                  </a:schemeClr>
                </a:solidFill>
                <a:cs typeface="+mn-ea"/>
                <a:sym typeface="+mn-lt"/>
              </a:rPr>
              <a:t>模板</a:t>
            </a:r>
          </a:p>
        </p:txBody>
      </p:sp>
      <p:sp>
        <p:nvSpPr>
          <p:cNvPr id="16" name="椭圆 15"/>
          <p:cNvSpPr/>
          <p:nvPr/>
        </p:nvSpPr>
        <p:spPr>
          <a:xfrm>
            <a:off x="5361700" y="3843214"/>
            <a:ext cx="721217" cy="721217"/>
          </a:xfrm>
          <a:prstGeom prst="ellipse">
            <a:avLst/>
          </a:prstGeom>
          <a:solidFill>
            <a:srgbClr val="0C5A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7" name="Freeform 52"/>
          <p:cNvSpPr>
            <a:spLocks noEditPoints="1"/>
          </p:cNvSpPr>
          <p:nvPr/>
        </p:nvSpPr>
        <p:spPr bwMode="auto">
          <a:xfrm>
            <a:off x="5536130" y="1623321"/>
            <a:ext cx="347638" cy="34763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a:effectLst/>
        </p:spPr>
        <p:txBody>
          <a:bodyPr vert="horz" wrap="square" lIns="121888" tIns="60944" rIns="121888" bIns="60944" numCol="1" anchor="t" anchorCtr="0" compatLnSpc="1"/>
          <a:lstStyle/>
          <a:p>
            <a:pPr defTabSz="1374775"/>
            <a:endParaRPr lang="en-US" sz="2665">
              <a:solidFill>
                <a:srgbClr val="262626"/>
              </a:solidFill>
              <a:cs typeface="+mn-ea"/>
              <a:sym typeface="+mn-lt"/>
            </a:endParaRPr>
          </a:p>
        </p:txBody>
      </p:sp>
      <p:sp>
        <p:nvSpPr>
          <p:cNvPr id="18" name="Freeform 56"/>
          <p:cNvSpPr>
            <a:spLocks noEditPoints="1"/>
          </p:cNvSpPr>
          <p:nvPr/>
        </p:nvSpPr>
        <p:spPr bwMode="auto">
          <a:xfrm>
            <a:off x="2674578" y="4017954"/>
            <a:ext cx="346268" cy="346266"/>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a:effectLst/>
        </p:spPr>
        <p:txBody>
          <a:bodyPr vert="horz" wrap="square" lIns="121888" tIns="60944" rIns="121888" bIns="60944" numCol="1" anchor="t" anchorCtr="0" compatLnSpc="1"/>
          <a:lstStyle/>
          <a:p>
            <a:pPr defTabSz="1374775"/>
            <a:endParaRPr lang="en-US" sz="2665">
              <a:solidFill>
                <a:srgbClr val="262626"/>
              </a:solidFill>
              <a:cs typeface="+mn-ea"/>
              <a:sym typeface="+mn-lt"/>
            </a:endParaRPr>
          </a:p>
        </p:txBody>
      </p:sp>
      <p:sp>
        <p:nvSpPr>
          <p:cNvPr id="19" name="Freeform 152"/>
          <p:cNvSpPr>
            <a:spLocks noEditPoints="1"/>
          </p:cNvSpPr>
          <p:nvPr/>
        </p:nvSpPr>
        <p:spPr bwMode="auto">
          <a:xfrm>
            <a:off x="5549009" y="4040217"/>
            <a:ext cx="347638" cy="32126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a:effectLst/>
        </p:spPr>
        <p:txBody>
          <a:bodyPr vert="horz" wrap="square" lIns="121888" tIns="60944" rIns="121888" bIns="60944" numCol="1" anchor="t" anchorCtr="0" compatLnSpc="1"/>
          <a:lstStyle/>
          <a:p>
            <a:pPr defTabSz="1374775"/>
            <a:endParaRPr lang="en-US" sz="2665">
              <a:solidFill>
                <a:srgbClr val="262626"/>
              </a:solidFill>
              <a:cs typeface="+mn-ea"/>
              <a:sym typeface="+mn-lt"/>
            </a:endParaRPr>
          </a:p>
        </p:txBody>
      </p:sp>
      <p:cxnSp>
        <p:nvCxnSpPr>
          <p:cNvPr id="20" name="直线连接符 19"/>
          <p:cNvCxnSpPr/>
          <p:nvPr/>
        </p:nvCxnSpPr>
        <p:spPr>
          <a:xfrm>
            <a:off x="2344976" y="2668323"/>
            <a:ext cx="1007879" cy="0"/>
          </a:xfrm>
          <a:prstGeom prst="line">
            <a:avLst/>
          </a:prstGeom>
          <a:ln w="31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21" name="直线连接符 20"/>
          <p:cNvCxnSpPr/>
          <p:nvPr/>
        </p:nvCxnSpPr>
        <p:spPr>
          <a:xfrm>
            <a:off x="5203828" y="2668573"/>
            <a:ext cx="1007879" cy="0"/>
          </a:xfrm>
          <a:prstGeom prst="line">
            <a:avLst/>
          </a:prstGeom>
          <a:ln w="31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22" name="直线连接符 21"/>
          <p:cNvCxnSpPr/>
          <p:nvPr/>
        </p:nvCxnSpPr>
        <p:spPr>
          <a:xfrm>
            <a:off x="2326140" y="5043596"/>
            <a:ext cx="1007879" cy="0"/>
          </a:xfrm>
          <a:prstGeom prst="line">
            <a:avLst/>
          </a:prstGeom>
          <a:ln w="31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23" name="直线连接符 22"/>
          <p:cNvCxnSpPr/>
          <p:nvPr/>
        </p:nvCxnSpPr>
        <p:spPr>
          <a:xfrm>
            <a:off x="5184992" y="5043846"/>
            <a:ext cx="1007879" cy="0"/>
          </a:xfrm>
          <a:prstGeom prst="line">
            <a:avLst/>
          </a:prstGeom>
          <a:ln w="31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3" cstate="screen"/>
          <a:srcRect/>
          <a:stretch>
            <a:fillRect/>
          </a:stretch>
        </p:blipFill>
        <p:spPr>
          <a:xfrm>
            <a:off x="7061410" y="1604971"/>
            <a:ext cx="3091179" cy="41220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p:bldP spid="9" grpId="0"/>
      <p:bldP spid="10" grpId="0" animBg="1"/>
      <p:bldP spid="11" grpId="0"/>
      <p:bldP spid="12" grpId="0"/>
      <p:bldP spid="13" grpId="0" animBg="1"/>
      <p:bldP spid="14" grpId="0"/>
      <p:bldP spid="15" grpId="0"/>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24230" y="443827"/>
            <a:ext cx="2375793" cy="461665"/>
          </a:xfrm>
          <a:prstGeom prst="rect">
            <a:avLst/>
          </a:prstGeom>
          <a:noFill/>
        </p:spPr>
        <p:txBody>
          <a:bodyPr wrap="square" rtlCol="0">
            <a:spAutoFit/>
          </a:bodyPr>
          <a:lstStyle/>
          <a:p>
            <a:pPr algn="dist"/>
            <a:r>
              <a:rPr kumimoji="1" lang="zh-CN" altLang="en-US" sz="2400">
                <a:solidFill>
                  <a:srgbClr val="0C5A95"/>
                </a:solidFill>
                <a:cs typeface="+mn-ea"/>
                <a:sym typeface="+mn-lt"/>
              </a:rPr>
              <a:t>节日活动内容</a:t>
            </a:r>
            <a:endParaRPr kumimoji="1" lang="en-US" altLang="zh-CN" sz="2400">
              <a:solidFill>
                <a:srgbClr val="0C5A95"/>
              </a:solidFill>
              <a:cs typeface="+mn-ea"/>
              <a:sym typeface="+mn-lt"/>
            </a:endParaRPr>
          </a:p>
        </p:txBody>
      </p:sp>
      <p:grpSp>
        <p:nvGrpSpPr>
          <p:cNvPr id="4" name="组合 3"/>
          <p:cNvGrpSpPr/>
          <p:nvPr/>
        </p:nvGrpSpPr>
        <p:grpSpPr>
          <a:xfrm>
            <a:off x="1774625" y="3088546"/>
            <a:ext cx="8636201" cy="540000"/>
            <a:chOff x="1774625" y="3398262"/>
            <a:chExt cx="8636201" cy="540000"/>
          </a:xfrm>
        </p:grpSpPr>
        <p:cxnSp>
          <p:nvCxnSpPr>
            <p:cNvPr id="5" name="直接连接符 32"/>
            <p:cNvCxnSpPr/>
            <p:nvPr/>
          </p:nvCxnSpPr>
          <p:spPr>
            <a:xfrm>
              <a:off x="1774625" y="3398262"/>
              <a:ext cx="0" cy="540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35"/>
            <p:cNvCxnSpPr/>
            <p:nvPr/>
          </p:nvCxnSpPr>
          <p:spPr>
            <a:xfrm>
              <a:off x="1774625" y="3668262"/>
              <a:ext cx="8636201"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33"/>
            <p:cNvCxnSpPr/>
            <p:nvPr/>
          </p:nvCxnSpPr>
          <p:spPr>
            <a:xfrm>
              <a:off x="10410826" y="3398262"/>
              <a:ext cx="0" cy="540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六边形 8"/>
          <p:cNvSpPr/>
          <p:nvPr/>
        </p:nvSpPr>
        <p:spPr>
          <a:xfrm rot="5400000">
            <a:off x="1324420" y="2024289"/>
            <a:ext cx="900410" cy="776214"/>
          </a:xfrm>
          <a:prstGeom prst="hexagon">
            <a:avLst/>
          </a:prstGeom>
          <a:solidFill>
            <a:srgbClr val="0C5A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Oval 7"/>
          <p:cNvSpPr/>
          <p:nvPr/>
        </p:nvSpPr>
        <p:spPr>
          <a:xfrm>
            <a:off x="1583508" y="2222467"/>
            <a:ext cx="382235" cy="379856"/>
          </a:xfrm>
          <a:custGeom>
            <a:avLst/>
            <a:gdLst>
              <a:gd name="connsiteX0" fmla="*/ 486711 w 593106"/>
              <a:gd name="connsiteY0" fmla="*/ 490288 h 589414"/>
              <a:gd name="connsiteX1" fmla="*/ 489292 w 593106"/>
              <a:gd name="connsiteY1" fmla="*/ 522070 h 589414"/>
              <a:gd name="connsiteX2" fmla="*/ 472086 w 593106"/>
              <a:gd name="connsiteY2" fmla="*/ 534955 h 589414"/>
              <a:gd name="connsiteX3" fmla="*/ 451438 w 593106"/>
              <a:gd name="connsiteY3" fmla="*/ 520352 h 589414"/>
              <a:gd name="connsiteX4" fmla="*/ 451438 w 593106"/>
              <a:gd name="connsiteY4" fmla="*/ 517775 h 589414"/>
              <a:gd name="connsiteX5" fmla="*/ 486711 w 593106"/>
              <a:gd name="connsiteY5" fmla="*/ 490288 h 589414"/>
              <a:gd name="connsiteX6" fmla="*/ 96792 w 593106"/>
              <a:gd name="connsiteY6" fmla="*/ 487634 h 589414"/>
              <a:gd name="connsiteX7" fmla="*/ 123450 w 593106"/>
              <a:gd name="connsiteY7" fmla="*/ 511688 h 589414"/>
              <a:gd name="connsiteX8" fmla="*/ 102811 w 593106"/>
              <a:gd name="connsiteY8" fmla="*/ 520279 h 589414"/>
              <a:gd name="connsiteX9" fmla="*/ 100231 w 593106"/>
              <a:gd name="connsiteY9" fmla="*/ 517702 h 589414"/>
              <a:gd name="connsiteX10" fmla="*/ 96792 w 593106"/>
              <a:gd name="connsiteY10" fmla="*/ 487634 h 589414"/>
              <a:gd name="connsiteX11" fmla="*/ 334303 w 593106"/>
              <a:gd name="connsiteY11" fmla="*/ 470443 h 589414"/>
              <a:gd name="connsiteX12" fmla="*/ 390271 w 593106"/>
              <a:gd name="connsiteY12" fmla="*/ 474744 h 589414"/>
              <a:gd name="connsiteX13" fmla="*/ 417825 w 593106"/>
              <a:gd name="connsiteY13" fmla="*/ 512587 h 589414"/>
              <a:gd name="connsiteX14" fmla="*/ 410936 w 593106"/>
              <a:gd name="connsiteY14" fmla="*/ 539249 h 589414"/>
              <a:gd name="connsiteX15" fmla="*/ 368745 w 593106"/>
              <a:gd name="connsiteY15" fmla="*/ 582252 h 589414"/>
              <a:gd name="connsiteX16" fmla="*/ 334303 w 593106"/>
              <a:gd name="connsiteY16" fmla="*/ 589133 h 589414"/>
              <a:gd name="connsiteX17" fmla="*/ 299861 w 593106"/>
              <a:gd name="connsiteY17" fmla="*/ 556450 h 589414"/>
              <a:gd name="connsiteX18" fmla="*/ 299861 w 593106"/>
              <a:gd name="connsiteY18" fmla="*/ 503986 h 589414"/>
              <a:gd name="connsiteX19" fmla="*/ 334303 w 593106"/>
              <a:gd name="connsiteY19" fmla="*/ 470443 h 589414"/>
              <a:gd name="connsiteX20" fmla="*/ 231018 w 593106"/>
              <a:gd name="connsiteY20" fmla="*/ 470443 h 589414"/>
              <a:gd name="connsiteX21" fmla="*/ 265461 w 593106"/>
              <a:gd name="connsiteY21" fmla="*/ 503982 h 589414"/>
              <a:gd name="connsiteX22" fmla="*/ 265461 w 593106"/>
              <a:gd name="connsiteY22" fmla="*/ 555580 h 589414"/>
              <a:gd name="connsiteX23" fmla="*/ 231018 w 593106"/>
              <a:gd name="connsiteY23" fmla="*/ 583959 h 589414"/>
              <a:gd name="connsiteX24" fmla="*/ 204325 w 593106"/>
              <a:gd name="connsiteY24" fmla="*/ 577080 h 589414"/>
              <a:gd name="connsiteX25" fmla="*/ 162994 w 593106"/>
              <a:gd name="connsiteY25" fmla="*/ 531501 h 589414"/>
              <a:gd name="connsiteX26" fmla="*/ 158688 w 593106"/>
              <a:gd name="connsiteY26" fmla="*/ 510862 h 589414"/>
              <a:gd name="connsiteX27" fmla="*/ 185382 w 593106"/>
              <a:gd name="connsiteY27" fmla="*/ 473883 h 589414"/>
              <a:gd name="connsiteX28" fmla="*/ 231018 w 593106"/>
              <a:gd name="connsiteY28" fmla="*/ 470443 h 589414"/>
              <a:gd name="connsiteX29" fmla="*/ 503923 w 593106"/>
              <a:gd name="connsiteY29" fmla="*/ 304486 h 589414"/>
              <a:gd name="connsiteX30" fmla="*/ 561622 w 593106"/>
              <a:gd name="connsiteY30" fmla="*/ 304486 h 589414"/>
              <a:gd name="connsiteX31" fmla="*/ 592624 w 593106"/>
              <a:gd name="connsiteY31" fmla="*/ 338891 h 589414"/>
              <a:gd name="connsiteX32" fmla="*/ 556455 w 593106"/>
              <a:gd name="connsiteY32" fmla="*/ 441247 h 589414"/>
              <a:gd name="connsiteX33" fmla="*/ 504785 w 593106"/>
              <a:gd name="connsiteY33" fmla="*/ 459310 h 589414"/>
              <a:gd name="connsiteX34" fmla="*/ 497895 w 593106"/>
              <a:gd name="connsiteY34" fmla="*/ 457590 h 589414"/>
              <a:gd name="connsiteX35" fmla="*/ 468615 w 593106"/>
              <a:gd name="connsiteY35" fmla="*/ 416303 h 589414"/>
              <a:gd name="connsiteX36" fmla="*/ 471199 w 593106"/>
              <a:gd name="connsiteY36" fmla="*/ 338891 h 589414"/>
              <a:gd name="connsiteX37" fmla="*/ 503923 w 593106"/>
              <a:gd name="connsiteY37" fmla="*/ 304486 h 589414"/>
              <a:gd name="connsiteX38" fmla="*/ 334297 w 593106"/>
              <a:gd name="connsiteY38" fmla="*/ 304486 h 589414"/>
              <a:gd name="connsiteX39" fmla="*/ 400585 w 593106"/>
              <a:gd name="connsiteY39" fmla="*/ 304486 h 589414"/>
              <a:gd name="connsiteX40" fmla="*/ 436742 w 593106"/>
              <a:gd name="connsiteY40" fmla="*/ 338887 h 589414"/>
              <a:gd name="connsiteX41" fmla="*/ 434159 w 593106"/>
              <a:gd name="connsiteY41" fmla="*/ 410269 h 589414"/>
              <a:gd name="connsiteX42" fmla="*/ 396280 w 593106"/>
              <a:gd name="connsiteY42" fmla="*/ 440370 h 589414"/>
              <a:gd name="connsiteX43" fmla="*/ 334297 w 593106"/>
              <a:gd name="connsiteY43" fmla="*/ 436070 h 589414"/>
              <a:gd name="connsiteX44" fmla="*/ 299861 w 593106"/>
              <a:gd name="connsiteY44" fmla="*/ 400809 h 589414"/>
              <a:gd name="connsiteX45" fmla="*/ 299861 w 593106"/>
              <a:gd name="connsiteY45" fmla="*/ 338887 h 589414"/>
              <a:gd name="connsiteX46" fmla="*/ 334297 w 593106"/>
              <a:gd name="connsiteY46" fmla="*/ 304486 h 589414"/>
              <a:gd name="connsiteX47" fmla="*/ 175089 w 593106"/>
              <a:gd name="connsiteY47" fmla="*/ 304486 h 589414"/>
              <a:gd name="connsiteX48" fmla="*/ 231033 w 593106"/>
              <a:gd name="connsiteY48" fmla="*/ 304486 h 589414"/>
              <a:gd name="connsiteX49" fmla="*/ 265460 w 593106"/>
              <a:gd name="connsiteY49" fmla="*/ 338895 h 589414"/>
              <a:gd name="connsiteX50" fmla="*/ 265460 w 593106"/>
              <a:gd name="connsiteY50" fmla="*/ 400830 h 589414"/>
              <a:gd name="connsiteX51" fmla="*/ 231033 w 593106"/>
              <a:gd name="connsiteY51" fmla="*/ 436099 h 589414"/>
              <a:gd name="connsiteX52" fmla="*/ 179393 w 593106"/>
              <a:gd name="connsiteY52" fmla="*/ 439540 h 589414"/>
              <a:gd name="connsiteX53" fmla="*/ 141523 w 593106"/>
              <a:gd name="connsiteY53" fmla="*/ 409433 h 589414"/>
              <a:gd name="connsiteX54" fmla="*/ 138941 w 593106"/>
              <a:gd name="connsiteY54" fmla="*/ 338895 h 589414"/>
              <a:gd name="connsiteX55" fmla="*/ 175089 w 593106"/>
              <a:gd name="connsiteY55" fmla="*/ 304486 h 589414"/>
              <a:gd name="connsiteX56" fmla="*/ 31285 w 593106"/>
              <a:gd name="connsiteY56" fmla="*/ 304486 h 589414"/>
              <a:gd name="connsiteX57" fmla="*/ 72605 w 593106"/>
              <a:gd name="connsiteY57" fmla="*/ 304486 h 589414"/>
              <a:gd name="connsiteX58" fmla="*/ 105316 w 593106"/>
              <a:gd name="connsiteY58" fmla="*/ 338895 h 589414"/>
              <a:gd name="connsiteX59" fmla="*/ 107898 w 593106"/>
              <a:gd name="connsiteY59" fmla="*/ 414595 h 589414"/>
              <a:gd name="connsiteX60" fmla="*/ 82074 w 593106"/>
              <a:gd name="connsiteY60" fmla="*/ 455887 h 589414"/>
              <a:gd name="connsiteX61" fmla="*/ 33868 w 593106"/>
              <a:gd name="connsiteY61" fmla="*/ 436101 h 589414"/>
              <a:gd name="connsiteX62" fmla="*/ 296 w 593106"/>
              <a:gd name="connsiteY62" fmla="*/ 338895 h 589414"/>
              <a:gd name="connsiteX63" fmla="*/ 31285 w 593106"/>
              <a:gd name="connsiteY63" fmla="*/ 304486 h 589414"/>
              <a:gd name="connsiteX64" fmla="*/ 220702 w 593106"/>
              <a:gd name="connsiteY64" fmla="*/ 131682 h 589414"/>
              <a:gd name="connsiteX65" fmla="*/ 231031 w 593106"/>
              <a:gd name="connsiteY65" fmla="*/ 132542 h 589414"/>
              <a:gd name="connsiteX66" fmla="*/ 265461 w 593106"/>
              <a:gd name="connsiteY66" fmla="*/ 167787 h 589414"/>
              <a:gd name="connsiteX67" fmla="*/ 265461 w 593106"/>
              <a:gd name="connsiteY67" fmla="*/ 235699 h 589414"/>
              <a:gd name="connsiteX68" fmla="*/ 231031 w 593106"/>
              <a:gd name="connsiteY68" fmla="*/ 270085 h 589414"/>
              <a:gd name="connsiteX69" fmla="*/ 178525 w 593106"/>
              <a:gd name="connsiteY69" fmla="*/ 270085 h 589414"/>
              <a:gd name="connsiteX70" fmla="*/ 150121 w 593106"/>
              <a:gd name="connsiteY70" fmla="*/ 236559 h 589414"/>
              <a:gd name="connsiteX71" fmla="*/ 172500 w 593106"/>
              <a:gd name="connsiteY71" fmla="*/ 160910 h 589414"/>
              <a:gd name="connsiteX72" fmla="*/ 220702 w 593106"/>
              <a:gd name="connsiteY72" fmla="*/ 131682 h 589414"/>
              <a:gd name="connsiteX73" fmla="*/ 353254 w 593106"/>
              <a:gd name="connsiteY73" fmla="*/ 130853 h 589414"/>
              <a:gd name="connsiteX74" fmla="*/ 401479 w 593106"/>
              <a:gd name="connsiteY74" fmla="*/ 160075 h 589414"/>
              <a:gd name="connsiteX75" fmla="*/ 424731 w 593106"/>
              <a:gd name="connsiteY75" fmla="*/ 236566 h 589414"/>
              <a:gd name="connsiteX76" fmla="*/ 396312 w 593106"/>
              <a:gd name="connsiteY76" fmla="*/ 270085 h 589414"/>
              <a:gd name="connsiteX77" fmla="*/ 334308 w 593106"/>
              <a:gd name="connsiteY77" fmla="*/ 270085 h 589414"/>
              <a:gd name="connsiteX78" fmla="*/ 299861 w 593106"/>
              <a:gd name="connsiteY78" fmla="*/ 235707 h 589414"/>
              <a:gd name="connsiteX79" fmla="*/ 299861 w 593106"/>
              <a:gd name="connsiteY79" fmla="*/ 167810 h 589414"/>
              <a:gd name="connsiteX80" fmla="*/ 334308 w 593106"/>
              <a:gd name="connsiteY80" fmla="*/ 132572 h 589414"/>
              <a:gd name="connsiteX81" fmla="*/ 353254 w 593106"/>
              <a:gd name="connsiteY81" fmla="*/ 130853 h 589414"/>
              <a:gd name="connsiteX82" fmla="*/ 95050 w 593106"/>
              <a:gd name="connsiteY82" fmla="*/ 115364 h 589414"/>
              <a:gd name="connsiteX83" fmla="*/ 118283 w 593106"/>
              <a:gd name="connsiteY83" fmla="*/ 120521 h 589414"/>
              <a:gd name="connsiteX84" fmla="*/ 138933 w 593106"/>
              <a:gd name="connsiteY84" fmla="*/ 157482 h 589414"/>
              <a:gd name="connsiteX85" fmla="*/ 116562 w 593106"/>
              <a:gd name="connsiteY85" fmla="*/ 236561 h 589414"/>
              <a:gd name="connsiteX86" fmla="*/ 76121 w 593106"/>
              <a:gd name="connsiteY86" fmla="*/ 270084 h 589414"/>
              <a:gd name="connsiteX87" fmla="*/ 32238 w 593106"/>
              <a:gd name="connsiteY87" fmla="*/ 270084 h 589414"/>
              <a:gd name="connsiteX88" fmla="*/ 2122 w 593106"/>
              <a:gd name="connsiteY88" fmla="*/ 236561 h 589414"/>
              <a:gd name="connsiteX89" fmla="*/ 41703 w 593106"/>
              <a:gd name="connsiteY89" fmla="*/ 134274 h 589414"/>
              <a:gd name="connsiteX90" fmla="*/ 95050 w 593106"/>
              <a:gd name="connsiteY90" fmla="*/ 115364 h 589414"/>
              <a:gd name="connsiteX91" fmla="*/ 495327 w 593106"/>
              <a:gd name="connsiteY91" fmla="*/ 111081 h 589414"/>
              <a:gd name="connsiteX92" fmla="*/ 548729 w 593106"/>
              <a:gd name="connsiteY92" fmla="*/ 129130 h 589414"/>
              <a:gd name="connsiteX93" fmla="*/ 591795 w 593106"/>
              <a:gd name="connsiteY93" fmla="*/ 236565 h 589414"/>
              <a:gd name="connsiteX94" fmla="*/ 561649 w 593106"/>
              <a:gd name="connsiteY94" fmla="*/ 270085 h 589414"/>
              <a:gd name="connsiteX95" fmla="*/ 500495 w 593106"/>
              <a:gd name="connsiteY95" fmla="*/ 270085 h 589414"/>
              <a:gd name="connsiteX96" fmla="*/ 460013 w 593106"/>
              <a:gd name="connsiteY96" fmla="*/ 236565 h 589414"/>
              <a:gd name="connsiteX97" fmla="*/ 436758 w 593106"/>
              <a:gd name="connsiteY97" fmla="*/ 156634 h 589414"/>
              <a:gd name="connsiteX98" fmla="*/ 457429 w 593106"/>
              <a:gd name="connsiteY98" fmla="*/ 119676 h 589414"/>
              <a:gd name="connsiteX99" fmla="*/ 495327 w 593106"/>
              <a:gd name="connsiteY99" fmla="*/ 111081 h 589414"/>
              <a:gd name="connsiteX100" fmla="*/ 258364 w 593106"/>
              <a:gd name="connsiteY100" fmla="*/ 35758 h 589414"/>
              <a:gd name="connsiteX101" fmla="*/ 265460 w 593106"/>
              <a:gd name="connsiteY101" fmla="*/ 52636 h 589414"/>
              <a:gd name="connsiteX102" fmla="*/ 265460 w 593106"/>
              <a:gd name="connsiteY102" fmla="*/ 64677 h 589414"/>
              <a:gd name="connsiteX103" fmla="*/ 234495 w 593106"/>
              <a:gd name="connsiteY103" fmla="*/ 98218 h 589414"/>
              <a:gd name="connsiteX104" fmla="*/ 223314 w 593106"/>
              <a:gd name="connsiteY104" fmla="*/ 67257 h 589414"/>
              <a:gd name="connsiteX105" fmla="*/ 242237 w 593106"/>
              <a:gd name="connsiteY105" fmla="*/ 44036 h 589414"/>
              <a:gd name="connsiteX106" fmla="*/ 258364 w 593106"/>
              <a:gd name="connsiteY106" fmla="*/ 35758 h 589414"/>
              <a:gd name="connsiteX107" fmla="*/ 307077 w 593106"/>
              <a:gd name="connsiteY107" fmla="*/ 24998 h 589414"/>
              <a:gd name="connsiteX108" fmla="*/ 323985 w 593106"/>
              <a:gd name="connsiteY108" fmla="*/ 32847 h 589414"/>
              <a:gd name="connsiteX109" fmla="*/ 350693 w 593106"/>
              <a:gd name="connsiteY109" fmla="*/ 67253 h 589414"/>
              <a:gd name="connsiteX110" fmla="*/ 335185 w 593106"/>
              <a:gd name="connsiteY110" fmla="*/ 97358 h 589414"/>
              <a:gd name="connsiteX111" fmla="*/ 334323 w 593106"/>
              <a:gd name="connsiteY111" fmla="*/ 98218 h 589414"/>
              <a:gd name="connsiteX112" fmla="*/ 299861 w 593106"/>
              <a:gd name="connsiteY112" fmla="*/ 64672 h 589414"/>
              <a:gd name="connsiteX113" fmla="*/ 299861 w 593106"/>
              <a:gd name="connsiteY113" fmla="*/ 42309 h 589414"/>
              <a:gd name="connsiteX114" fmla="*/ 307077 w 593106"/>
              <a:gd name="connsiteY114" fmla="*/ 24998 h 589414"/>
              <a:gd name="connsiteX115" fmla="*/ 204359 w 593106"/>
              <a:gd name="connsiteY115" fmla="*/ 7108 h 589414"/>
              <a:gd name="connsiteX116" fmla="*/ 215552 w 593106"/>
              <a:gd name="connsiteY116" fmla="*/ 24292 h 589414"/>
              <a:gd name="connsiteX117" fmla="*/ 186279 w 593106"/>
              <a:gd name="connsiteY117" fmla="*/ 63815 h 589414"/>
              <a:gd name="connsiteX118" fmla="*/ 134621 w 593106"/>
              <a:gd name="connsiteY118" fmla="*/ 88732 h 589414"/>
              <a:gd name="connsiteX119" fmla="*/ 120846 w 593106"/>
              <a:gd name="connsiteY119" fmla="*/ 86155 h 589414"/>
              <a:gd name="connsiteX120" fmla="*/ 113097 w 593106"/>
              <a:gd name="connsiteY120" fmla="*/ 55223 h 589414"/>
              <a:gd name="connsiteX121" fmla="*/ 204359 w 593106"/>
              <a:gd name="connsiteY121" fmla="*/ 7108 h 589414"/>
              <a:gd name="connsiteX122" fmla="*/ 368806 w 593106"/>
              <a:gd name="connsiteY122" fmla="*/ 1108 h 589414"/>
              <a:gd name="connsiteX123" fmla="*/ 475572 w 593106"/>
              <a:gd name="connsiteY123" fmla="*/ 51810 h 589414"/>
              <a:gd name="connsiteX124" fmla="*/ 468684 w 593106"/>
              <a:gd name="connsiteY124" fmla="*/ 81887 h 589414"/>
              <a:gd name="connsiteX125" fmla="*/ 441131 w 593106"/>
              <a:gd name="connsiteY125" fmla="*/ 87043 h 589414"/>
              <a:gd name="connsiteX126" fmla="*/ 389471 w 593106"/>
              <a:gd name="connsiteY126" fmla="*/ 62981 h 589414"/>
              <a:gd name="connsiteX127" fmla="*/ 358474 w 593106"/>
              <a:gd name="connsiteY127" fmla="*/ 20013 h 589414"/>
              <a:gd name="connsiteX128" fmla="*/ 368806 w 593106"/>
              <a:gd name="connsiteY128" fmla="*/ 1108 h 58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93106" h="589414">
                <a:moveTo>
                  <a:pt x="486711" y="490288"/>
                </a:moveTo>
                <a:cubicBezTo>
                  <a:pt x="502197" y="494583"/>
                  <a:pt x="503918" y="509185"/>
                  <a:pt x="489292" y="522070"/>
                </a:cubicBezTo>
                <a:cubicBezTo>
                  <a:pt x="483270" y="526365"/>
                  <a:pt x="477248" y="530660"/>
                  <a:pt x="472086" y="534955"/>
                </a:cubicBezTo>
                <a:cubicBezTo>
                  <a:pt x="456600" y="546121"/>
                  <a:pt x="447136" y="538391"/>
                  <a:pt x="451438" y="520352"/>
                </a:cubicBezTo>
                <a:cubicBezTo>
                  <a:pt x="451438" y="519493"/>
                  <a:pt x="451438" y="518634"/>
                  <a:pt x="451438" y="517775"/>
                </a:cubicBezTo>
                <a:cubicBezTo>
                  <a:pt x="455739" y="499737"/>
                  <a:pt x="471225" y="486852"/>
                  <a:pt x="486711" y="490288"/>
                </a:cubicBezTo>
                <a:close/>
                <a:moveTo>
                  <a:pt x="96792" y="487634"/>
                </a:moveTo>
                <a:cubicBezTo>
                  <a:pt x="107971" y="485056"/>
                  <a:pt x="120010" y="496224"/>
                  <a:pt x="123450" y="511688"/>
                </a:cubicBezTo>
                <a:cubicBezTo>
                  <a:pt x="126890" y="528011"/>
                  <a:pt x="117431" y="532306"/>
                  <a:pt x="102811" y="520279"/>
                </a:cubicBezTo>
                <a:cubicBezTo>
                  <a:pt x="101951" y="519420"/>
                  <a:pt x="101091" y="518561"/>
                  <a:pt x="100231" y="517702"/>
                </a:cubicBezTo>
                <a:cubicBezTo>
                  <a:pt x="85612" y="505674"/>
                  <a:pt x="84752" y="491070"/>
                  <a:pt x="96792" y="487634"/>
                </a:cubicBezTo>
                <a:close/>
                <a:moveTo>
                  <a:pt x="334303" y="470443"/>
                </a:moveTo>
                <a:cubicBezTo>
                  <a:pt x="354107" y="471303"/>
                  <a:pt x="373050" y="473024"/>
                  <a:pt x="390271" y="474744"/>
                </a:cubicBezTo>
                <a:cubicBezTo>
                  <a:pt x="409214" y="476464"/>
                  <a:pt x="422130" y="493665"/>
                  <a:pt x="417825" y="512587"/>
                </a:cubicBezTo>
                <a:cubicBezTo>
                  <a:pt x="415242" y="521187"/>
                  <a:pt x="413520" y="530648"/>
                  <a:pt x="410936" y="539249"/>
                </a:cubicBezTo>
                <a:cubicBezTo>
                  <a:pt x="405770" y="558170"/>
                  <a:pt x="386827" y="577952"/>
                  <a:pt x="368745" y="582252"/>
                </a:cubicBezTo>
                <a:cubicBezTo>
                  <a:pt x="357551" y="585693"/>
                  <a:pt x="345497" y="587413"/>
                  <a:pt x="334303" y="589133"/>
                </a:cubicBezTo>
                <a:cubicBezTo>
                  <a:pt x="315360" y="591713"/>
                  <a:pt x="299861" y="576232"/>
                  <a:pt x="299861" y="556450"/>
                </a:cubicBezTo>
                <a:lnTo>
                  <a:pt x="299861" y="503986"/>
                </a:lnTo>
                <a:cubicBezTo>
                  <a:pt x="299861" y="485065"/>
                  <a:pt x="315360" y="469583"/>
                  <a:pt x="334303" y="470443"/>
                </a:cubicBezTo>
                <a:close/>
                <a:moveTo>
                  <a:pt x="231018" y="470443"/>
                </a:moveTo>
                <a:cubicBezTo>
                  <a:pt x="249962" y="469583"/>
                  <a:pt x="265461" y="485063"/>
                  <a:pt x="265461" y="503982"/>
                </a:cubicBezTo>
                <a:lnTo>
                  <a:pt x="265461" y="555580"/>
                </a:lnTo>
                <a:cubicBezTo>
                  <a:pt x="265461" y="574500"/>
                  <a:pt x="249962" y="588259"/>
                  <a:pt x="231018" y="583959"/>
                </a:cubicBezTo>
                <a:cubicBezTo>
                  <a:pt x="222408" y="582239"/>
                  <a:pt x="212936" y="579660"/>
                  <a:pt x="204325" y="577080"/>
                </a:cubicBezTo>
                <a:cubicBezTo>
                  <a:pt x="186243" y="571060"/>
                  <a:pt x="168160" y="549561"/>
                  <a:pt x="162994" y="531501"/>
                </a:cubicBezTo>
                <a:cubicBezTo>
                  <a:pt x="161272" y="524621"/>
                  <a:pt x="159550" y="517742"/>
                  <a:pt x="158688" y="510862"/>
                </a:cubicBezTo>
                <a:cubicBezTo>
                  <a:pt x="154383" y="492802"/>
                  <a:pt x="166438" y="475603"/>
                  <a:pt x="185382" y="473883"/>
                </a:cubicBezTo>
                <a:cubicBezTo>
                  <a:pt x="199159" y="472163"/>
                  <a:pt x="214658" y="471303"/>
                  <a:pt x="231018" y="470443"/>
                </a:cubicBezTo>
                <a:close/>
                <a:moveTo>
                  <a:pt x="503923" y="304486"/>
                </a:moveTo>
                <a:lnTo>
                  <a:pt x="561622" y="304486"/>
                </a:lnTo>
                <a:cubicBezTo>
                  <a:pt x="580568" y="304486"/>
                  <a:pt x="596069" y="319968"/>
                  <a:pt x="592624" y="338891"/>
                </a:cubicBezTo>
                <a:cubicBezTo>
                  <a:pt x="587457" y="375877"/>
                  <a:pt x="574540" y="410282"/>
                  <a:pt x="556455" y="441247"/>
                </a:cubicBezTo>
                <a:cubicBezTo>
                  <a:pt x="546982" y="457590"/>
                  <a:pt x="523730" y="464471"/>
                  <a:pt x="504785" y="459310"/>
                </a:cubicBezTo>
                <a:cubicBezTo>
                  <a:pt x="503062" y="459310"/>
                  <a:pt x="500479" y="458450"/>
                  <a:pt x="497895" y="457590"/>
                </a:cubicBezTo>
                <a:cubicBezTo>
                  <a:pt x="479811" y="453289"/>
                  <a:pt x="466893" y="435226"/>
                  <a:pt x="468615" y="416303"/>
                </a:cubicBezTo>
                <a:cubicBezTo>
                  <a:pt x="471199" y="388779"/>
                  <a:pt x="472060" y="363835"/>
                  <a:pt x="471199" y="338891"/>
                </a:cubicBezTo>
                <a:cubicBezTo>
                  <a:pt x="471199" y="319968"/>
                  <a:pt x="484978" y="304486"/>
                  <a:pt x="503923" y="304486"/>
                </a:cubicBezTo>
                <a:close/>
                <a:moveTo>
                  <a:pt x="334297" y="304486"/>
                </a:moveTo>
                <a:lnTo>
                  <a:pt x="400585" y="304486"/>
                </a:lnTo>
                <a:cubicBezTo>
                  <a:pt x="419524" y="304486"/>
                  <a:pt x="436742" y="319966"/>
                  <a:pt x="436742" y="338887"/>
                </a:cubicBezTo>
                <a:cubicBezTo>
                  <a:pt x="437603" y="362107"/>
                  <a:pt x="436742" y="385328"/>
                  <a:pt x="434159" y="410269"/>
                </a:cubicBezTo>
                <a:cubicBezTo>
                  <a:pt x="432438" y="429189"/>
                  <a:pt x="415220" y="442090"/>
                  <a:pt x="396280" y="440370"/>
                </a:cubicBezTo>
                <a:cubicBezTo>
                  <a:pt x="377341" y="438650"/>
                  <a:pt x="356680" y="436930"/>
                  <a:pt x="334297" y="436070"/>
                </a:cubicBezTo>
                <a:cubicBezTo>
                  <a:pt x="315357" y="435210"/>
                  <a:pt x="299861" y="419729"/>
                  <a:pt x="299861" y="400809"/>
                </a:cubicBezTo>
                <a:lnTo>
                  <a:pt x="299861" y="338887"/>
                </a:lnTo>
                <a:cubicBezTo>
                  <a:pt x="299861" y="319966"/>
                  <a:pt x="315357" y="304486"/>
                  <a:pt x="334297" y="304486"/>
                </a:cubicBezTo>
                <a:close/>
                <a:moveTo>
                  <a:pt x="175089" y="304486"/>
                </a:moveTo>
                <a:lnTo>
                  <a:pt x="231033" y="304486"/>
                </a:lnTo>
                <a:cubicBezTo>
                  <a:pt x="249968" y="304486"/>
                  <a:pt x="265460" y="319970"/>
                  <a:pt x="265460" y="338895"/>
                </a:cubicBezTo>
                <a:lnTo>
                  <a:pt x="265460" y="400830"/>
                </a:lnTo>
                <a:cubicBezTo>
                  <a:pt x="265460" y="419755"/>
                  <a:pt x="249968" y="435239"/>
                  <a:pt x="231033" y="436099"/>
                </a:cubicBezTo>
                <a:cubicBezTo>
                  <a:pt x="212098" y="436960"/>
                  <a:pt x="195745" y="437820"/>
                  <a:pt x="179393" y="439540"/>
                </a:cubicBezTo>
                <a:cubicBezTo>
                  <a:pt x="160458" y="441261"/>
                  <a:pt x="143244" y="428357"/>
                  <a:pt x="141523" y="409433"/>
                </a:cubicBezTo>
                <a:cubicBezTo>
                  <a:pt x="138941" y="384486"/>
                  <a:pt x="138080" y="361260"/>
                  <a:pt x="138941" y="338895"/>
                </a:cubicBezTo>
                <a:cubicBezTo>
                  <a:pt x="138941" y="319970"/>
                  <a:pt x="156154" y="304486"/>
                  <a:pt x="175089" y="304486"/>
                </a:cubicBezTo>
                <a:close/>
                <a:moveTo>
                  <a:pt x="31285" y="304486"/>
                </a:moveTo>
                <a:lnTo>
                  <a:pt x="72605" y="304486"/>
                </a:lnTo>
                <a:cubicBezTo>
                  <a:pt x="91543" y="304486"/>
                  <a:pt x="105316" y="319970"/>
                  <a:pt x="105316" y="338895"/>
                </a:cubicBezTo>
                <a:cubicBezTo>
                  <a:pt x="104455" y="362982"/>
                  <a:pt x="105316" y="388788"/>
                  <a:pt x="107898" y="414595"/>
                </a:cubicBezTo>
                <a:cubicBezTo>
                  <a:pt x="109620" y="433521"/>
                  <a:pt x="98429" y="451585"/>
                  <a:pt x="82074" y="455887"/>
                </a:cubicBezTo>
                <a:cubicBezTo>
                  <a:pt x="65718" y="460188"/>
                  <a:pt x="43337" y="453306"/>
                  <a:pt x="33868" y="436101"/>
                </a:cubicBezTo>
                <a:cubicBezTo>
                  <a:pt x="17512" y="406853"/>
                  <a:pt x="6321" y="374165"/>
                  <a:pt x="296" y="338895"/>
                </a:cubicBezTo>
                <a:cubicBezTo>
                  <a:pt x="-2287" y="319970"/>
                  <a:pt x="12347" y="304486"/>
                  <a:pt x="31285" y="304486"/>
                </a:cubicBezTo>
                <a:close/>
                <a:moveTo>
                  <a:pt x="220702" y="131682"/>
                </a:moveTo>
                <a:cubicBezTo>
                  <a:pt x="224145" y="131682"/>
                  <a:pt x="227588" y="131682"/>
                  <a:pt x="231031" y="132542"/>
                </a:cubicBezTo>
                <a:cubicBezTo>
                  <a:pt x="249968" y="132542"/>
                  <a:pt x="265461" y="148016"/>
                  <a:pt x="265461" y="167787"/>
                </a:cubicBezTo>
                <a:lnTo>
                  <a:pt x="265461" y="235699"/>
                </a:lnTo>
                <a:cubicBezTo>
                  <a:pt x="265461" y="255471"/>
                  <a:pt x="249968" y="270085"/>
                  <a:pt x="231031" y="270085"/>
                </a:cubicBezTo>
                <a:lnTo>
                  <a:pt x="178525" y="270085"/>
                </a:lnTo>
                <a:cubicBezTo>
                  <a:pt x="159589" y="270085"/>
                  <a:pt x="145817" y="255471"/>
                  <a:pt x="150121" y="236559"/>
                </a:cubicBezTo>
                <a:cubicBezTo>
                  <a:pt x="156146" y="209050"/>
                  <a:pt x="163893" y="183261"/>
                  <a:pt x="172500" y="160910"/>
                </a:cubicBezTo>
                <a:cubicBezTo>
                  <a:pt x="179386" y="142858"/>
                  <a:pt x="201766" y="130823"/>
                  <a:pt x="220702" y="131682"/>
                </a:cubicBezTo>
                <a:close/>
                <a:moveTo>
                  <a:pt x="353254" y="130853"/>
                </a:moveTo>
                <a:cubicBezTo>
                  <a:pt x="372200" y="129994"/>
                  <a:pt x="394590" y="142886"/>
                  <a:pt x="401479" y="160075"/>
                </a:cubicBezTo>
                <a:cubicBezTo>
                  <a:pt x="410952" y="183280"/>
                  <a:pt x="418703" y="208204"/>
                  <a:pt x="424731" y="236566"/>
                </a:cubicBezTo>
                <a:cubicBezTo>
                  <a:pt x="429037" y="255474"/>
                  <a:pt x="416119" y="270085"/>
                  <a:pt x="396312" y="270085"/>
                </a:cubicBezTo>
                <a:lnTo>
                  <a:pt x="334308" y="270085"/>
                </a:lnTo>
                <a:cubicBezTo>
                  <a:pt x="315362" y="270085"/>
                  <a:pt x="299861" y="255474"/>
                  <a:pt x="299861" y="235707"/>
                </a:cubicBezTo>
                <a:lnTo>
                  <a:pt x="299861" y="167810"/>
                </a:lnTo>
                <a:cubicBezTo>
                  <a:pt x="299861" y="148902"/>
                  <a:pt x="315362" y="132572"/>
                  <a:pt x="334308" y="132572"/>
                </a:cubicBezTo>
                <a:cubicBezTo>
                  <a:pt x="340336" y="131713"/>
                  <a:pt x="347226" y="131713"/>
                  <a:pt x="353254" y="130853"/>
                </a:cubicBezTo>
                <a:close/>
                <a:moveTo>
                  <a:pt x="95050" y="115364"/>
                </a:moveTo>
                <a:cubicBezTo>
                  <a:pt x="101934" y="117083"/>
                  <a:pt x="109678" y="118802"/>
                  <a:pt x="118283" y="120521"/>
                </a:cubicBezTo>
                <a:cubicBezTo>
                  <a:pt x="137213" y="123959"/>
                  <a:pt x="145817" y="139431"/>
                  <a:pt x="138933" y="157482"/>
                </a:cubicBezTo>
                <a:cubicBezTo>
                  <a:pt x="130329" y="181549"/>
                  <a:pt x="122585" y="208196"/>
                  <a:pt x="116562" y="236561"/>
                </a:cubicBezTo>
                <a:cubicBezTo>
                  <a:pt x="112260" y="255471"/>
                  <a:pt x="95050" y="270084"/>
                  <a:pt x="76121" y="270084"/>
                </a:cubicBezTo>
                <a:lnTo>
                  <a:pt x="32238" y="270084"/>
                </a:lnTo>
                <a:cubicBezTo>
                  <a:pt x="13308" y="270084"/>
                  <a:pt x="-1320" y="255471"/>
                  <a:pt x="2122" y="236561"/>
                </a:cubicBezTo>
                <a:cubicBezTo>
                  <a:pt x="9005" y="199600"/>
                  <a:pt x="22773" y="165218"/>
                  <a:pt x="41703" y="134274"/>
                </a:cubicBezTo>
                <a:cubicBezTo>
                  <a:pt x="52028" y="117942"/>
                  <a:pt x="76121" y="111066"/>
                  <a:pt x="95050" y="115364"/>
                </a:cubicBezTo>
                <a:close/>
                <a:moveTo>
                  <a:pt x="495327" y="111081"/>
                </a:moveTo>
                <a:cubicBezTo>
                  <a:pt x="514276" y="106784"/>
                  <a:pt x="538393" y="113660"/>
                  <a:pt x="548729" y="129130"/>
                </a:cubicBezTo>
                <a:cubicBezTo>
                  <a:pt x="569401" y="161790"/>
                  <a:pt x="584043" y="197889"/>
                  <a:pt x="591795" y="236565"/>
                </a:cubicBezTo>
                <a:cubicBezTo>
                  <a:pt x="595240" y="255474"/>
                  <a:pt x="580598" y="270085"/>
                  <a:pt x="561649" y="270085"/>
                </a:cubicBezTo>
                <a:lnTo>
                  <a:pt x="500495" y="270085"/>
                </a:lnTo>
                <a:cubicBezTo>
                  <a:pt x="481546" y="270085"/>
                  <a:pt x="463458" y="255474"/>
                  <a:pt x="460013" y="236565"/>
                </a:cubicBezTo>
                <a:cubicBezTo>
                  <a:pt x="453984" y="207343"/>
                  <a:pt x="446232" y="180699"/>
                  <a:pt x="436758" y="156634"/>
                </a:cubicBezTo>
                <a:cubicBezTo>
                  <a:pt x="429867" y="138584"/>
                  <a:pt x="438480" y="123114"/>
                  <a:pt x="457429" y="119676"/>
                </a:cubicBezTo>
                <a:cubicBezTo>
                  <a:pt x="471210" y="117097"/>
                  <a:pt x="484130" y="114519"/>
                  <a:pt x="495327" y="111081"/>
                </a:cubicBezTo>
                <a:close/>
                <a:moveTo>
                  <a:pt x="258364" y="35758"/>
                </a:moveTo>
                <a:cubicBezTo>
                  <a:pt x="262665" y="37371"/>
                  <a:pt x="265460" y="43176"/>
                  <a:pt x="265460" y="52636"/>
                </a:cubicBezTo>
                <a:lnTo>
                  <a:pt x="265460" y="64677"/>
                </a:lnTo>
                <a:cubicBezTo>
                  <a:pt x="265460" y="83597"/>
                  <a:pt x="251698" y="98218"/>
                  <a:pt x="234495" y="98218"/>
                </a:cubicBezTo>
                <a:cubicBezTo>
                  <a:pt x="218153" y="97358"/>
                  <a:pt x="212132" y="82737"/>
                  <a:pt x="223314" y="67257"/>
                </a:cubicBezTo>
                <a:cubicBezTo>
                  <a:pt x="230195" y="58657"/>
                  <a:pt x="236216" y="50916"/>
                  <a:pt x="242237" y="44036"/>
                </a:cubicBezTo>
                <a:cubicBezTo>
                  <a:pt x="248258" y="36726"/>
                  <a:pt x="254063" y="34146"/>
                  <a:pt x="258364" y="35758"/>
                </a:cubicBezTo>
                <a:close/>
                <a:moveTo>
                  <a:pt x="307077" y="24998"/>
                </a:moveTo>
                <a:cubicBezTo>
                  <a:pt x="311492" y="23171"/>
                  <a:pt x="317523" y="25536"/>
                  <a:pt x="323985" y="32847"/>
                </a:cubicBezTo>
                <a:cubicBezTo>
                  <a:pt x="332600" y="42309"/>
                  <a:pt x="341216" y="53490"/>
                  <a:pt x="350693" y="67253"/>
                </a:cubicBezTo>
                <a:cubicBezTo>
                  <a:pt x="361893" y="82735"/>
                  <a:pt x="354139" y="97358"/>
                  <a:pt x="335185" y="97358"/>
                </a:cubicBezTo>
                <a:cubicBezTo>
                  <a:pt x="335185" y="97358"/>
                  <a:pt x="334323" y="97358"/>
                  <a:pt x="334323" y="98218"/>
                </a:cubicBezTo>
                <a:cubicBezTo>
                  <a:pt x="315369" y="98218"/>
                  <a:pt x="299861" y="83595"/>
                  <a:pt x="299861" y="64672"/>
                </a:cubicBezTo>
                <a:lnTo>
                  <a:pt x="299861" y="42309"/>
                </a:lnTo>
                <a:cubicBezTo>
                  <a:pt x="299861" y="32847"/>
                  <a:pt x="302661" y="26826"/>
                  <a:pt x="307077" y="24998"/>
                </a:cubicBezTo>
                <a:close/>
                <a:moveTo>
                  <a:pt x="204359" y="7108"/>
                </a:moveTo>
                <a:cubicBezTo>
                  <a:pt x="222439" y="1094"/>
                  <a:pt x="227605" y="8827"/>
                  <a:pt x="215552" y="24292"/>
                </a:cubicBezTo>
                <a:cubicBezTo>
                  <a:pt x="206081" y="35462"/>
                  <a:pt x="195750" y="48350"/>
                  <a:pt x="186279" y="63815"/>
                </a:cubicBezTo>
                <a:cubicBezTo>
                  <a:pt x="175947" y="79281"/>
                  <a:pt x="153563" y="91310"/>
                  <a:pt x="134621" y="88732"/>
                </a:cubicBezTo>
                <a:cubicBezTo>
                  <a:pt x="129456" y="87873"/>
                  <a:pt x="125151" y="87014"/>
                  <a:pt x="120846" y="86155"/>
                </a:cubicBezTo>
                <a:cubicBezTo>
                  <a:pt x="101905" y="81859"/>
                  <a:pt x="97600" y="67252"/>
                  <a:pt x="113097" y="55223"/>
                </a:cubicBezTo>
                <a:cubicBezTo>
                  <a:pt x="139787" y="33743"/>
                  <a:pt x="170782" y="17419"/>
                  <a:pt x="204359" y="7108"/>
                </a:cubicBezTo>
                <a:close/>
                <a:moveTo>
                  <a:pt x="368806" y="1108"/>
                </a:moveTo>
                <a:cubicBezTo>
                  <a:pt x="408413" y="10560"/>
                  <a:pt x="444575" y="28607"/>
                  <a:pt x="475572" y="51810"/>
                </a:cubicBezTo>
                <a:cubicBezTo>
                  <a:pt x="491070" y="62981"/>
                  <a:pt x="487626" y="78450"/>
                  <a:pt x="468684" y="81887"/>
                </a:cubicBezTo>
                <a:cubicBezTo>
                  <a:pt x="460074" y="83606"/>
                  <a:pt x="451463" y="85325"/>
                  <a:pt x="441131" y="87043"/>
                </a:cubicBezTo>
                <a:cubicBezTo>
                  <a:pt x="422189" y="90481"/>
                  <a:pt x="399803" y="78450"/>
                  <a:pt x="389471" y="62981"/>
                </a:cubicBezTo>
                <a:cubicBezTo>
                  <a:pt x="379138" y="46654"/>
                  <a:pt x="367945" y="32044"/>
                  <a:pt x="358474" y="20013"/>
                </a:cubicBezTo>
                <a:cubicBezTo>
                  <a:pt x="346420" y="5404"/>
                  <a:pt x="350725" y="-3189"/>
                  <a:pt x="368806" y="110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1" name="六边形 10"/>
          <p:cNvSpPr/>
          <p:nvPr/>
        </p:nvSpPr>
        <p:spPr>
          <a:xfrm rot="5400000">
            <a:off x="1324420" y="3916589"/>
            <a:ext cx="900410" cy="776214"/>
          </a:xfrm>
          <a:prstGeom prst="hexagon">
            <a:avLst/>
          </a:prstGeom>
          <a:solidFill>
            <a:srgbClr val="0C5A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2" name="Oval 10"/>
          <p:cNvSpPr/>
          <p:nvPr/>
        </p:nvSpPr>
        <p:spPr>
          <a:xfrm>
            <a:off x="1583508" y="4115456"/>
            <a:ext cx="382235" cy="378479"/>
          </a:xfrm>
          <a:custGeom>
            <a:avLst/>
            <a:gdLst>
              <a:gd name="connsiteX0" fmla="*/ 543800 w 603264"/>
              <a:gd name="connsiteY0" fmla="*/ 537073 h 597336"/>
              <a:gd name="connsiteX1" fmla="*/ 560056 w 603264"/>
              <a:gd name="connsiteY1" fmla="*/ 537073 h 597336"/>
              <a:gd name="connsiteX2" fmla="*/ 566782 w 603264"/>
              <a:gd name="connsiteY2" fmla="*/ 541275 h 597336"/>
              <a:gd name="connsiteX3" fmla="*/ 566782 w 603264"/>
              <a:gd name="connsiteY3" fmla="*/ 551641 h 597336"/>
              <a:gd name="connsiteX4" fmla="*/ 560056 w 603264"/>
              <a:gd name="connsiteY4" fmla="*/ 555843 h 597336"/>
              <a:gd name="connsiteX5" fmla="*/ 543800 w 603264"/>
              <a:gd name="connsiteY5" fmla="*/ 555843 h 597336"/>
              <a:gd name="connsiteX6" fmla="*/ 537074 w 603264"/>
              <a:gd name="connsiteY6" fmla="*/ 551641 h 597336"/>
              <a:gd name="connsiteX7" fmla="*/ 537074 w 603264"/>
              <a:gd name="connsiteY7" fmla="*/ 541275 h 597336"/>
              <a:gd name="connsiteX8" fmla="*/ 543800 w 603264"/>
              <a:gd name="connsiteY8" fmla="*/ 537073 h 597336"/>
              <a:gd name="connsiteX9" fmla="*/ 505640 w 603264"/>
              <a:gd name="connsiteY9" fmla="*/ 537073 h 597336"/>
              <a:gd name="connsiteX10" fmla="*/ 521935 w 603264"/>
              <a:gd name="connsiteY10" fmla="*/ 537073 h 597336"/>
              <a:gd name="connsiteX11" fmla="*/ 528677 w 603264"/>
              <a:gd name="connsiteY11" fmla="*/ 541275 h 597336"/>
              <a:gd name="connsiteX12" fmla="*/ 528677 w 603264"/>
              <a:gd name="connsiteY12" fmla="*/ 551641 h 597336"/>
              <a:gd name="connsiteX13" fmla="*/ 521935 w 603264"/>
              <a:gd name="connsiteY13" fmla="*/ 555843 h 597336"/>
              <a:gd name="connsiteX14" fmla="*/ 505640 w 603264"/>
              <a:gd name="connsiteY14" fmla="*/ 555843 h 597336"/>
              <a:gd name="connsiteX15" fmla="*/ 498898 w 603264"/>
              <a:gd name="connsiteY15" fmla="*/ 551641 h 597336"/>
              <a:gd name="connsiteX16" fmla="*/ 498898 w 603264"/>
              <a:gd name="connsiteY16" fmla="*/ 541275 h 597336"/>
              <a:gd name="connsiteX17" fmla="*/ 505640 w 603264"/>
              <a:gd name="connsiteY17" fmla="*/ 537073 h 597336"/>
              <a:gd name="connsiteX18" fmla="*/ 467464 w 603264"/>
              <a:gd name="connsiteY18" fmla="*/ 537073 h 597336"/>
              <a:gd name="connsiteX19" fmla="*/ 483759 w 603264"/>
              <a:gd name="connsiteY19" fmla="*/ 537073 h 597336"/>
              <a:gd name="connsiteX20" fmla="*/ 490501 w 603264"/>
              <a:gd name="connsiteY20" fmla="*/ 541275 h 597336"/>
              <a:gd name="connsiteX21" fmla="*/ 490501 w 603264"/>
              <a:gd name="connsiteY21" fmla="*/ 551641 h 597336"/>
              <a:gd name="connsiteX22" fmla="*/ 483759 w 603264"/>
              <a:gd name="connsiteY22" fmla="*/ 555843 h 597336"/>
              <a:gd name="connsiteX23" fmla="*/ 467464 w 603264"/>
              <a:gd name="connsiteY23" fmla="*/ 555843 h 597336"/>
              <a:gd name="connsiteX24" fmla="*/ 460722 w 603264"/>
              <a:gd name="connsiteY24" fmla="*/ 551641 h 597336"/>
              <a:gd name="connsiteX25" fmla="*/ 460722 w 603264"/>
              <a:gd name="connsiteY25" fmla="*/ 541275 h 597336"/>
              <a:gd name="connsiteX26" fmla="*/ 467464 w 603264"/>
              <a:gd name="connsiteY26" fmla="*/ 537073 h 597336"/>
              <a:gd name="connsiteX27" fmla="*/ 429288 w 603264"/>
              <a:gd name="connsiteY27" fmla="*/ 537073 h 597336"/>
              <a:gd name="connsiteX28" fmla="*/ 445583 w 603264"/>
              <a:gd name="connsiteY28" fmla="*/ 537073 h 597336"/>
              <a:gd name="connsiteX29" fmla="*/ 452325 w 603264"/>
              <a:gd name="connsiteY29" fmla="*/ 541275 h 597336"/>
              <a:gd name="connsiteX30" fmla="*/ 452325 w 603264"/>
              <a:gd name="connsiteY30" fmla="*/ 551641 h 597336"/>
              <a:gd name="connsiteX31" fmla="*/ 445583 w 603264"/>
              <a:gd name="connsiteY31" fmla="*/ 555843 h 597336"/>
              <a:gd name="connsiteX32" fmla="*/ 429288 w 603264"/>
              <a:gd name="connsiteY32" fmla="*/ 555843 h 597336"/>
              <a:gd name="connsiteX33" fmla="*/ 422546 w 603264"/>
              <a:gd name="connsiteY33" fmla="*/ 551641 h 597336"/>
              <a:gd name="connsiteX34" fmla="*/ 422546 w 603264"/>
              <a:gd name="connsiteY34" fmla="*/ 541275 h 597336"/>
              <a:gd name="connsiteX35" fmla="*/ 429288 w 603264"/>
              <a:gd name="connsiteY35" fmla="*/ 537073 h 597336"/>
              <a:gd name="connsiteX36" fmla="*/ 543800 w 603264"/>
              <a:gd name="connsiteY36" fmla="*/ 513293 h 597336"/>
              <a:gd name="connsiteX37" fmla="*/ 560056 w 603264"/>
              <a:gd name="connsiteY37" fmla="*/ 513293 h 597336"/>
              <a:gd name="connsiteX38" fmla="*/ 566782 w 603264"/>
              <a:gd name="connsiteY38" fmla="*/ 517495 h 597336"/>
              <a:gd name="connsiteX39" fmla="*/ 566782 w 603264"/>
              <a:gd name="connsiteY39" fmla="*/ 527861 h 597336"/>
              <a:gd name="connsiteX40" fmla="*/ 560056 w 603264"/>
              <a:gd name="connsiteY40" fmla="*/ 532063 h 597336"/>
              <a:gd name="connsiteX41" fmla="*/ 543800 w 603264"/>
              <a:gd name="connsiteY41" fmla="*/ 532063 h 597336"/>
              <a:gd name="connsiteX42" fmla="*/ 537074 w 603264"/>
              <a:gd name="connsiteY42" fmla="*/ 527861 h 597336"/>
              <a:gd name="connsiteX43" fmla="*/ 537074 w 603264"/>
              <a:gd name="connsiteY43" fmla="*/ 517495 h 597336"/>
              <a:gd name="connsiteX44" fmla="*/ 543800 w 603264"/>
              <a:gd name="connsiteY44" fmla="*/ 513293 h 597336"/>
              <a:gd name="connsiteX45" fmla="*/ 505640 w 603264"/>
              <a:gd name="connsiteY45" fmla="*/ 513293 h 597336"/>
              <a:gd name="connsiteX46" fmla="*/ 521935 w 603264"/>
              <a:gd name="connsiteY46" fmla="*/ 513293 h 597336"/>
              <a:gd name="connsiteX47" fmla="*/ 528677 w 603264"/>
              <a:gd name="connsiteY47" fmla="*/ 517495 h 597336"/>
              <a:gd name="connsiteX48" fmla="*/ 528677 w 603264"/>
              <a:gd name="connsiteY48" fmla="*/ 527861 h 597336"/>
              <a:gd name="connsiteX49" fmla="*/ 521935 w 603264"/>
              <a:gd name="connsiteY49" fmla="*/ 532063 h 597336"/>
              <a:gd name="connsiteX50" fmla="*/ 505640 w 603264"/>
              <a:gd name="connsiteY50" fmla="*/ 532063 h 597336"/>
              <a:gd name="connsiteX51" fmla="*/ 498898 w 603264"/>
              <a:gd name="connsiteY51" fmla="*/ 527861 h 597336"/>
              <a:gd name="connsiteX52" fmla="*/ 498898 w 603264"/>
              <a:gd name="connsiteY52" fmla="*/ 517495 h 597336"/>
              <a:gd name="connsiteX53" fmla="*/ 505640 w 603264"/>
              <a:gd name="connsiteY53" fmla="*/ 513293 h 597336"/>
              <a:gd name="connsiteX54" fmla="*/ 467464 w 603264"/>
              <a:gd name="connsiteY54" fmla="*/ 513293 h 597336"/>
              <a:gd name="connsiteX55" fmla="*/ 483759 w 603264"/>
              <a:gd name="connsiteY55" fmla="*/ 513293 h 597336"/>
              <a:gd name="connsiteX56" fmla="*/ 490501 w 603264"/>
              <a:gd name="connsiteY56" fmla="*/ 517495 h 597336"/>
              <a:gd name="connsiteX57" fmla="*/ 490501 w 603264"/>
              <a:gd name="connsiteY57" fmla="*/ 527861 h 597336"/>
              <a:gd name="connsiteX58" fmla="*/ 483759 w 603264"/>
              <a:gd name="connsiteY58" fmla="*/ 532063 h 597336"/>
              <a:gd name="connsiteX59" fmla="*/ 467464 w 603264"/>
              <a:gd name="connsiteY59" fmla="*/ 532063 h 597336"/>
              <a:gd name="connsiteX60" fmla="*/ 460722 w 603264"/>
              <a:gd name="connsiteY60" fmla="*/ 527861 h 597336"/>
              <a:gd name="connsiteX61" fmla="*/ 460722 w 603264"/>
              <a:gd name="connsiteY61" fmla="*/ 517495 h 597336"/>
              <a:gd name="connsiteX62" fmla="*/ 467464 w 603264"/>
              <a:gd name="connsiteY62" fmla="*/ 513293 h 597336"/>
              <a:gd name="connsiteX63" fmla="*/ 429288 w 603264"/>
              <a:gd name="connsiteY63" fmla="*/ 513293 h 597336"/>
              <a:gd name="connsiteX64" fmla="*/ 445583 w 603264"/>
              <a:gd name="connsiteY64" fmla="*/ 513293 h 597336"/>
              <a:gd name="connsiteX65" fmla="*/ 452325 w 603264"/>
              <a:gd name="connsiteY65" fmla="*/ 517495 h 597336"/>
              <a:gd name="connsiteX66" fmla="*/ 452325 w 603264"/>
              <a:gd name="connsiteY66" fmla="*/ 527861 h 597336"/>
              <a:gd name="connsiteX67" fmla="*/ 445583 w 603264"/>
              <a:gd name="connsiteY67" fmla="*/ 532063 h 597336"/>
              <a:gd name="connsiteX68" fmla="*/ 429288 w 603264"/>
              <a:gd name="connsiteY68" fmla="*/ 532063 h 597336"/>
              <a:gd name="connsiteX69" fmla="*/ 422546 w 603264"/>
              <a:gd name="connsiteY69" fmla="*/ 527861 h 597336"/>
              <a:gd name="connsiteX70" fmla="*/ 422546 w 603264"/>
              <a:gd name="connsiteY70" fmla="*/ 517495 h 597336"/>
              <a:gd name="connsiteX71" fmla="*/ 429288 w 603264"/>
              <a:gd name="connsiteY71" fmla="*/ 513293 h 597336"/>
              <a:gd name="connsiteX72" fmla="*/ 543800 w 603264"/>
              <a:gd name="connsiteY72" fmla="*/ 489159 h 597336"/>
              <a:gd name="connsiteX73" fmla="*/ 560056 w 603264"/>
              <a:gd name="connsiteY73" fmla="*/ 489159 h 597336"/>
              <a:gd name="connsiteX74" fmla="*/ 566782 w 603264"/>
              <a:gd name="connsiteY74" fmla="*/ 493361 h 597336"/>
              <a:gd name="connsiteX75" fmla="*/ 566782 w 603264"/>
              <a:gd name="connsiteY75" fmla="*/ 503727 h 597336"/>
              <a:gd name="connsiteX76" fmla="*/ 560056 w 603264"/>
              <a:gd name="connsiteY76" fmla="*/ 507929 h 597336"/>
              <a:gd name="connsiteX77" fmla="*/ 543800 w 603264"/>
              <a:gd name="connsiteY77" fmla="*/ 507929 h 597336"/>
              <a:gd name="connsiteX78" fmla="*/ 537074 w 603264"/>
              <a:gd name="connsiteY78" fmla="*/ 503727 h 597336"/>
              <a:gd name="connsiteX79" fmla="*/ 537074 w 603264"/>
              <a:gd name="connsiteY79" fmla="*/ 493361 h 597336"/>
              <a:gd name="connsiteX80" fmla="*/ 543800 w 603264"/>
              <a:gd name="connsiteY80" fmla="*/ 489159 h 597336"/>
              <a:gd name="connsiteX81" fmla="*/ 505640 w 603264"/>
              <a:gd name="connsiteY81" fmla="*/ 489159 h 597336"/>
              <a:gd name="connsiteX82" fmla="*/ 521935 w 603264"/>
              <a:gd name="connsiteY82" fmla="*/ 489159 h 597336"/>
              <a:gd name="connsiteX83" fmla="*/ 528677 w 603264"/>
              <a:gd name="connsiteY83" fmla="*/ 493361 h 597336"/>
              <a:gd name="connsiteX84" fmla="*/ 528677 w 603264"/>
              <a:gd name="connsiteY84" fmla="*/ 503727 h 597336"/>
              <a:gd name="connsiteX85" fmla="*/ 521935 w 603264"/>
              <a:gd name="connsiteY85" fmla="*/ 507929 h 597336"/>
              <a:gd name="connsiteX86" fmla="*/ 505640 w 603264"/>
              <a:gd name="connsiteY86" fmla="*/ 507929 h 597336"/>
              <a:gd name="connsiteX87" fmla="*/ 498898 w 603264"/>
              <a:gd name="connsiteY87" fmla="*/ 503727 h 597336"/>
              <a:gd name="connsiteX88" fmla="*/ 498898 w 603264"/>
              <a:gd name="connsiteY88" fmla="*/ 493361 h 597336"/>
              <a:gd name="connsiteX89" fmla="*/ 505640 w 603264"/>
              <a:gd name="connsiteY89" fmla="*/ 489159 h 597336"/>
              <a:gd name="connsiteX90" fmla="*/ 467464 w 603264"/>
              <a:gd name="connsiteY90" fmla="*/ 489159 h 597336"/>
              <a:gd name="connsiteX91" fmla="*/ 483759 w 603264"/>
              <a:gd name="connsiteY91" fmla="*/ 489159 h 597336"/>
              <a:gd name="connsiteX92" fmla="*/ 490501 w 603264"/>
              <a:gd name="connsiteY92" fmla="*/ 493361 h 597336"/>
              <a:gd name="connsiteX93" fmla="*/ 490501 w 603264"/>
              <a:gd name="connsiteY93" fmla="*/ 503727 h 597336"/>
              <a:gd name="connsiteX94" fmla="*/ 483759 w 603264"/>
              <a:gd name="connsiteY94" fmla="*/ 507929 h 597336"/>
              <a:gd name="connsiteX95" fmla="*/ 467464 w 603264"/>
              <a:gd name="connsiteY95" fmla="*/ 507929 h 597336"/>
              <a:gd name="connsiteX96" fmla="*/ 460722 w 603264"/>
              <a:gd name="connsiteY96" fmla="*/ 503727 h 597336"/>
              <a:gd name="connsiteX97" fmla="*/ 460722 w 603264"/>
              <a:gd name="connsiteY97" fmla="*/ 493361 h 597336"/>
              <a:gd name="connsiteX98" fmla="*/ 467464 w 603264"/>
              <a:gd name="connsiteY98" fmla="*/ 489159 h 597336"/>
              <a:gd name="connsiteX99" fmla="*/ 429288 w 603264"/>
              <a:gd name="connsiteY99" fmla="*/ 489159 h 597336"/>
              <a:gd name="connsiteX100" fmla="*/ 445583 w 603264"/>
              <a:gd name="connsiteY100" fmla="*/ 489159 h 597336"/>
              <a:gd name="connsiteX101" fmla="*/ 452325 w 603264"/>
              <a:gd name="connsiteY101" fmla="*/ 493361 h 597336"/>
              <a:gd name="connsiteX102" fmla="*/ 452325 w 603264"/>
              <a:gd name="connsiteY102" fmla="*/ 503727 h 597336"/>
              <a:gd name="connsiteX103" fmla="*/ 445583 w 603264"/>
              <a:gd name="connsiteY103" fmla="*/ 507929 h 597336"/>
              <a:gd name="connsiteX104" fmla="*/ 429288 w 603264"/>
              <a:gd name="connsiteY104" fmla="*/ 507929 h 597336"/>
              <a:gd name="connsiteX105" fmla="*/ 422546 w 603264"/>
              <a:gd name="connsiteY105" fmla="*/ 503727 h 597336"/>
              <a:gd name="connsiteX106" fmla="*/ 422546 w 603264"/>
              <a:gd name="connsiteY106" fmla="*/ 493361 h 597336"/>
              <a:gd name="connsiteX107" fmla="*/ 429288 w 603264"/>
              <a:gd name="connsiteY107" fmla="*/ 489159 h 597336"/>
              <a:gd name="connsiteX108" fmla="*/ 543800 w 603264"/>
              <a:gd name="connsiteY108" fmla="*/ 455852 h 597336"/>
              <a:gd name="connsiteX109" fmla="*/ 560056 w 603264"/>
              <a:gd name="connsiteY109" fmla="*/ 455852 h 597336"/>
              <a:gd name="connsiteX110" fmla="*/ 566782 w 603264"/>
              <a:gd name="connsiteY110" fmla="*/ 460335 h 597336"/>
              <a:gd name="connsiteX111" fmla="*/ 566782 w 603264"/>
              <a:gd name="connsiteY111" fmla="*/ 470422 h 597336"/>
              <a:gd name="connsiteX112" fmla="*/ 560056 w 603264"/>
              <a:gd name="connsiteY112" fmla="*/ 474905 h 597336"/>
              <a:gd name="connsiteX113" fmla="*/ 543800 w 603264"/>
              <a:gd name="connsiteY113" fmla="*/ 474905 h 597336"/>
              <a:gd name="connsiteX114" fmla="*/ 537074 w 603264"/>
              <a:gd name="connsiteY114" fmla="*/ 470422 h 597336"/>
              <a:gd name="connsiteX115" fmla="*/ 537074 w 603264"/>
              <a:gd name="connsiteY115" fmla="*/ 460335 h 597336"/>
              <a:gd name="connsiteX116" fmla="*/ 543800 w 603264"/>
              <a:gd name="connsiteY116" fmla="*/ 455852 h 597336"/>
              <a:gd name="connsiteX117" fmla="*/ 505640 w 603264"/>
              <a:gd name="connsiteY117" fmla="*/ 455852 h 597336"/>
              <a:gd name="connsiteX118" fmla="*/ 521935 w 603264"/>
              <a:gd name="connsiteY118" fmla="*/ 455852 h 597336"/>
              <a:gd name="connsiteX119" fmla="*/ 528677 w 603264"/>
              <a:gd name="connsiteY119" fmla="*/ 460335 h 597336"/>
              <a:gd name="connsiteX120" fmla="*/ 528677 w 603264"/>
              <a:gd name="connsiteY120" fmla="*/ 470422 h 597336"/>
              <a:gd name="connsiteX121" fmla="*/ 521935 w 603264"/>
              <a:gd name="connsiteY121" fmla="*/ 474905 h 597336"/>
              <a:gd name="connsiteX122" fmla="*/ 505640 w 603264"/>
              <a:gd name="connsiteY122" fmla="*/ 474905 h 597336"/>
              <a:gd name="connsiteX123" fmla="*/ 498898 w 603264"/>
              <a:gd name="connsiteY123" fmla="*/ 470422 h 597336"/>
              <a:gd name="connsiteX124" fmla="*/ 498898 w 603264"/>
              <a:gd name="connsiteY124" fmla="*/ 460335 h 597336"/>
              <a:gd name="connsiteX125" fmla="*/ 505640 w 603264"/>
              <a:gd name="connsiteY125" fmla="*/ 455852 h 597336"/>
              <a:gd name="connsiteX126" fmla="*/ 467464 w 603264"/>
              <a:gd name="connsiteY126" fmla="*/ 455852 h 597336"/>
              <a:gd name="connsiteX127" fmla="*/ 483759 w 603264"/>
              <a:gd name="connsiteY127" fmla="*/ 455852 h 597336"/>
              <a:gd name="connsiteX128" fmla="*/ 490501 w 603264"/>
              <a:gd name="connsiteY128" fmla="*/ 460335 h 597336"/>
              <a:gd name="connsiteX129" fmla="*/ 490501 w 603264"/>
              <a:gd name="connsiteY129" fmla="*/ 470422 h 597336"/>
              <a:gd name="connsiteX130" fmla="*/ 483759 w 603264"/>
              <a:gd name="connsiteY130" fmla="*/ 474905 h 597336"/>
              <a:gd name="connsiteX131" fmla="*/ 467464 w 603264"/>
              <a:gd name="connsiteY131" fmla="*/ 474905 h 597336"/>
              <a:gd name="connsiteX132" fmla="*/ 460722 w 603264"/>
              <a:gd name="connsiteY132" fmla="*/ 470422 h 597336"/>
              <a:gd name="connsiteX133" fmla="*/ 460722 w 603264"/>
              <a:gd name="connsiteY133" fmla="*/ 460335 h 597336"/>
              <a:gd name="connsiteX134" fmla="*/ 467464 w 603264"/>
              <a:gd name="connsiteY134" fmla="*/ 455852 h 597336"/>
              <a:gd name="connsiteX135" fmla="*/ 429288 w 603264"/>
              <a:gd name="connsiteY135" fmla="*/ 455852 h 597336"/>
              <a:gd name="connsiteX136" fmla="*/ 445583 w 603264"/>
              <a:gd name="connsiteY136" fmla="*/ 455852 h 597336"/>
              <a:gd name="connsiteX137" fmla="*/ 452325 w 603264"/>
              <a:gd name="connsiteY137" fmla="*/ 460335 h 597336"/>
              <a:gd name="connsiteX138" fmla="*/ 452325 w 603264"/>
              <a:gd name="connsiteY138" fmla="*/ 470422 h 597336"/>
              <a:gd name="connsiteX139" fmla="*/ 445583 w 603264"/>
              <a:gd name="connsiteY139" fmla="*/ 474905 h 597336"/>
              <a:gd name="connsiteX140" fmla="*/ 429288 w 603264"/>
              <a:gd name="connsiteY140" fmla="*/ 474905 h 597336"/>
              <a:gd name="connsiteX141" fmla="*/ 422546 w 603264"/>
              <a:gd name="connsiteY141" fmla="*/ 470422 h 597336"/>
              <a:gd name="connsiteX142" fmla="*/ 422546 w 603264"/>
              <a:gd name="connsiteY142" fmla="*/ 460335 h 597336"/>
              <a:gd name="connsiteX143" fmla="*/ 429288 w 603264"/>
              <a:gd name="connsiteY143" fmla="*/ 455852 h 597336"/>
              <a:gd name="connsiteX144" fmla="*/ 433538 w 603264"/>
              <a:gd name="connsiteY144" fmla="*/ 368140 h 597336"/>
              <a:gd name="connsiteX145" fmla="*/ 555862 w 603264"/>
              <a:gd name="connsiteY145" fmla="*/ 368140 h 597336"/>
              <a:gd name="connsiteX146" fmla="*/ 570451 w 603264"/>
              <a:gd name="connsiteY146" fmla="*/ 381310 h 597336"/>
              <a:gd name="connsiteX147" fmla="*/ 570451 w 603264"/>
              <a:gd name="connsiteY147" fmla="*/ 412973 h 597336"/>
              <a:gd name="connsiteX148" fmla="*/ 555862 w 603264"/>
              <a:gd name="connsiteY148" fmla="*/ 425862 h 597336"/>
              <a:gd name="connsiteX149" fmla="*/ 433538 w 603264"/>
              <a:gd name="connsiteY149" fmla="*/ 425862 h 597336"/>
              <a:gd name="connsiteX150" fmla="*/ 419229 w 603264"/>
              <a:gd name="connsiteY150" fmla="*/ 412973 h 597336"/>
              <a:gd name="connsiteX151" fmla="*/ 419229 w 603264"/>
              <a:gd name="connsiteY151" fmla="*/ 381310 h 597336"/>
              <a:gd name="connsiteX152" fmla="*/ 433538 w 603264"/>
              <a:gd name="connsiteY152" fmla="*/ 368140 h 597336"/>
              <a:gd name="connsiteX153" fmla="*/ 436629 w 603264"/>
              <a:gd name="connsiteY153" fmla="*/ 340937 h 597336"/>
              <a:gd name="connsiteX154" fmla="*/ 400721 w 603264"/>
              <a:gd name="connsiteY154" fmla="*/ 377087 h 597336"/>
              <a:gd name="connsiteX155" fmla="*/ 400721 w 603264"/>
              <a:gd name="connsiteY155" fmla="*/ 538780 h 597336"/>
              <a:gd name="connsiteX156" fmla="*/ 436629 w 603264"/>
              <a:gd name="connsiteY156" fmla="*/ 574929 h 597336"/>
              <a:gd name="connsiteX157" fmla="*/ 552769 w 603264"/>
              <a:gd name="connsiteY157" fmla="*/ 574929 h 597336"/>
              <a:gd name="connsiteX158" fmla="*/ 588677 w 603264"/>
              <a:gd name="connsiteY158" fmla="*/ 538780 h 597336"/>
              <a:gd name="connsiteX159" fmla="*/ 588677 w 603264"/>
              <a:gd name="connsiteY159" fmla="*/ 377087 h 597336"/>
              <a:gd name="connsiteX160" fmla="*/ 552769 w 603264"/>
              <a:gd name="connsiteY160" fmla="*/ 340937 h 597336"/>
              <a:gd name="connsiteX161" fmla="*/ 436629 w 603264"/>
              <a:gd name="connsiteY161" fmla="*/ 326365 h 597336"/>
              <a:gd name="connsiteX162" fmla="*/ 552769 w 603264"/>
              <a:gd name="connsiteY162" fmla="*/ 326365 h 597336"/>
              <a:gd name="connsiteX163" fmla="*/ 603264 w 603264"/>
              <a:gd name="connsiteY163" fmla="*/ 377087 h 597336"/>
              <a:gd name="connsiteX164" fmla="*/ 603264 w 603264"/>
              <a:gd name="connsiteY164" fmla="*/ 538780 h 597336"/>
              <a:gd name="connsiteX165" fmla="*/ 552769 w 603264"/>
              <a:gd name="connsiteY165" fmla="*/ 589221 h 597336"/>
              <a:gd name="connsiteX166" fmla="*/ 436629 w 603264"/>
              <a:gd name="connsiteY166" fmla="*/ 589221 h 597336"/>
              <a:gd name="connsiteX167" fmla="*/ 386134 w 603264"/>
              <a:gd name="connsiteY167" fmla="*/ 538780 h 597336"/>
              <a:gd name="connsiteX168" fmla="*/ 386134 w 603264"/>
              <a:gd name="connsiteY168" fmla="*/ 377087 h 597336"/>
              <a:gd name="connsiteX169" fmla="*/ 436629 w 603264"/>
              <a:gd name="connsiteY169" fmla="*/ 326365 h 597336"/>
              <a:gd name="connsiteX170" fmla="*/ 279496 w 603264"/>
              <a:gd name="connsiteY170" fmla="*/ 0 h 597336"/>
              <a:gd name="connsiteX171" fmla="*/ 433836 w 603264"/>
              <a:gd name="connsiteY171" fmla="*/ 154097 h 597336"/>
              <a:gd name="connsiteX172" fmla="*/ 348528 w 603264"/>
              <a:gd name="connsiteY172" fmla="*/ 315479 h 597336"/>
              <a:gd name="connsiteX173" fmla="*/ 383044 w 603264"/>
              <a:gd name="connsiteY173" fmla="*/ 326686 h 597336"/>
              <a:gd name="connsiteX174" fmla="*/ 362839 w 603264"/>
              <a:gd name="connsiteY174" fmla="*/ 377117 h 597336"/>
              <a:gd name="connsiteX175" fmla="*/ 362839 w 603264"/>
              <a:gd name="connsiteY175" fmla="*/ 538779 h 597336"/>
              <a:gd name="connsiteX176" fmla="*/ 386411 w 603264"/>
              <a:gd name="connsiteY176" fmla="*/ 592573 h 597336"/>
              <a:gd name="connsiteX177" fmla="*/ 279776 w 603264"/>
              <a:gd name="connsiteY177" fmla="*/ 597336 h 597336"/>
              <a:gd name="connsiteX178" fmla="*/ 357788 w 603264"/>
              <a:gd name="connsiteY178" fmla="*/ 519167 h 597336"/>
              <a:gd name="connsiteX179" fmla="*/ 291843 w 603264"/>
              <a:gd name="connsiteY179" fmla="*/ 360027 h 597336"/>
              <a:gd name="connsiteX180" fmla="*/ 292685 w 603264"/>
              <a:gd name="connsiteY180" fmla="*/ 360027 h 597336"/>
              <a:gd name="connsiteX181" fmla="*/ 318221 w 603264"/>
              <a:gd name="connsiteY181" fmla="*/ 330608 h 597336"/>
              <a:gd name="connsiteX182" fmla="*/ 279496 w 603264"/>
              <a:gd name="connsiteY182" fmla="*/ 337893 h 597336"/>
              <a:gd name="connsiteX183" fmla="*/ 240770 w 603264"/>
              <a:gd name="connsiteY183" fmla="*/ 330608 h 597336"/>
              <a:gd name="connsiteX184" fmla="*/ 266587 w 603264"/>
              <a:gd name="connsiteY184" fmla="*/ 360027 h 597336"/>
              <a:gd name="connsiteX185" fmla="*/ 267149 w 603264"/>
              <a:gd name="connsiteY185" fmla="*/ 360027 h 597336"/>
              <a:gd name="connsiteX186" fmla="*/ 201203 w 603264"/>
              <a:gd name="connsiteY186" fmla="*/ 519167 h 597336"/>
              <a:gd name="connsiteX187" fmla="*/ 279496 w 603264"/>
              <a:gd name="connsiteY187" fmla="*/ 597336 h 597336"/>
              <a:gd name="connsiteX188" fmla="*/ 0 w 603264"/>
              <a:gd name="connsiteY188" fmla="*/ 528413 h 597336"/>
              <a:gd name="connsiteX189" fmla="*/ 210464 w 603264"/>
              <a:gd name="connsiteY189" fmla="*/ 315479 h 597336"/>
              <a:gd name="connsiteX190" fmla="*/ 125156 w 603264"/>
              <a:gd name="connsiteY190" fmla="*/ 154097 h 597336"/>
              <a:gd name="connsiteX191" fmla="*/ 279496 w 603264"/>
              <a:gd name="connsiteY191" fmla="*/ 0 h 59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603264" h="597336">
                <a:moveTo>
                  <a:pt x="543800" y="537073"/>
                </a:moveTo>
                <a:lnTo>
                  <a:pt x="560056" y="537073"/>
                </a:lnTo>
                <a:cubicBezTo>
                  <a:pt x="563699" y="537073"/>
                  <a:pt x="566782" y="539034"/>
                  <a:pt x="566782" y="541275"/>
                </a:cubicBezTo>
                <a:lnTo>
                  <a:pt x="566782" y="551641"/>
                </a:lnTo>
                <a:cubicBezTo>
                  <a:pt x="566782" y="554162"/>
                  <a:pt x="563699" y="555843"/>
                  <a:pt x="560056" y="555843"/>
                </a:cubicBezTo>
                <a:lnTo>
                  <a:pt x="543800" y="555843"/>
                </a:lnTo>
                <a:cubicBezTo>
                  <a:pt x="539877" y="555843"/>
                  <a:pt x="537074" y="554162"/>
                  <a:pt x="537074" y="551641"/>
                </a:cubicBezTo>
                <a:lnTo>
                  <a:pt x="537074" y="541275"/>
                </a:lnTo>
                <a:cubicBezTo>
                  <a:pt x="537074" y="539034"/>
                  <a:pt x="540157" y="537073"/>
                  <a:pt x="543800" y="537073"/>
                </a:cubicBezTo>
                <a:close/>
                <a:moveTo>
                  <a:pt x="505640" y="537073"/>
                </a:moveTo>
                <a:lnTo>
                  <a:pt x="521935" y="537073"/>
                </a:lnTo>
                <a:cubicBezTo>
                  <a:pt x="525587" y="537073"/>
                  <a:pt x="528677" y="539034"/>
                  <a:pt x="528677" y="541275"/>
                </a:cubicBezTo>
                <a:lnTo>
                  <a:pt x="528677" y="551641"/>
                </a:lnTo>
                <a:cubicBezTo>
                  <a:pt x="528677" y="554162"/>
                  <a:pt x="525587" y="555843"/>
                  <a:pt x="521935" y="555843"/>
                </a:cubicBezTo>
                <a:lnTo>
                  <a:pt x="505640" y="555843"/>
                </a:lnTo>
                <a:cubicBezTo>
                  <a:pt x="501707" y="555843"/>
                  <a:pt x="498898" y="554162"/>
                  <a:pt x="498898" y="551641"/>
                </a:cubicBezTo>
                <a:lnTo>
                  <a:pt x="498898" y="541275"/>
                </a:lnTo>
                <a:cubicBezTo>
                  <a:pt x="498898" y="539034"/>
                  <a:pt x="501707" y="537073"/>
                  <a:pt x="505640" y="537073"/>
                </a:cubicBezTo>
                <a:close/>
                <a:moveTo>
                  <a:pt x="467464" y="537073"/>
                </a:moveTo>
                <a:lnTo>
                  <a:pt x="483759" y="537073"/>
                </a:lnTo>
                <a:cubicBezTo>
                  <a:pt x="487411" y="537073"/>
                  <a:pt x="490501" y="539034"/>
                  <a:pt x="490501" y="541275"/>
                </a:cubicBezTo>
                <a:lnTo>
                  <a:pt x="490501" y="551641"/>
                </a:lnTo>
                <a:cubicBezTo>
                  <a:pt x="490501" y="554162"/>
                  <a:pt x="487411" y="555843"/>
                  <a:pt x="483759" y="555843"/>
                </a:cubicBezTo>
                <a:lnTo>
                  <a:pt x="467464" y="555843"/>
                </a:lnTo>
                <a:cubicBezTo>
                  <a:pt x="463812" y="555843"/>
                  <a:pt x="460722" y="554162"/>
                  <a:pt x="460722" y="551641"/>
                </a:cubicBezTo>
                <a:lnTo>
                  <a:pt x="460722" y="541275"/>
                </a:lnTo>
                <a:cubicBezTo>
                  <a:pt x="460722" y="539034"/>
                  <a:pt x="463812" y="537073"/>
                  <a:pt x="467464" y="537073"/>
                </a:cubicBezTo>
                <a:close/>
                <a:moveTo>
                  <a:pt x="429288" y="537073"/>
                </a:moveTo>
                <a:lnTo>
                  <a:pt x="445583" y="537073"/>
                </a:lnTo>
                <a:cubicBezTo>
                  <a:pt x="449235" y="537073"/>
                  <a:pt x="452325" y="539034"/>
                  <a:pt x="452325" y="541275"/>
                </a:cubicBezTo>
                <a:lnTo>
                  <a:pt x="452325" y="551641"/>
                </a:lnTo>
                <a:cubicBezTo>
                  <a:pt x="452325" y="554162"/>
                  <a:pt x="449235" y="555843"/>
                  <a:pt x="445583" y="555843"/>
                </a:cubicBezTo>
                <a:lnTo>
                  <a:pt x="429288" y="555843"/>
                </a:lnTo>
                <a:cubicBezTo>
                  <a:pt x="425355" y="555843"/>
                  <a:pt x="422546" y="554162"/>
                  <a:pt x="422546" y="551641"/>
                </a:cubicBezTo>
                <a:lnTo>
                  <a:pt x="422546" y="541275"/>
                </a:lnTo>
                <a:cubicBezTo>
                  <a:pt x="422546" y="539034"/>
                  <a:pt x="425355" y="537073"/>
                  <a:pt x="429288" y="537073"/>
                </a:cubicBezTo>
                <a:close/>
                <a:moveTo>
                  <a:pt x="543800" y="513293"/>
                </a:moveTo>
                <a:lnTo>
                  <a:pt x="560056" y="513293"/>
                </a:lnTo>
                <a:cubicBezTo>
                  <a:pt x="563699" y="513293"/>
                  <a:pt x="566782" y="515254"/>
                  <a:pt x="566782" y="517495"/>
                </a:cubicBezTo>
                <a:lnTo>
                  <a:pt x="566782" y="527861"/>
                </a:lnTo>
                <a:cubicBezTo>
                  <a:pt x="566782" y="530102"/>
                  <a:pt x="563699" y="532063"/>
                  <a:pt x="560056" y="532063"/>
                </a:cubicBezTo>
                <a:lnTo>
                  <a:pt x="543800" y="532063"/>
                </a:lnTo>
                <a:cubicBezTo>
                  <a:pt x="540157" y="532063"/>
                  <a:pt x="537074" y="530102"/>
                  <a:pt x="537074" y="527861"/>
                </a:cubicBezTo>
                <a:lnTo>
                  <a:pt x="537074" y="517495"/>
                </a:lnTo>
                <a:cubicBezTo>
                  <a:pt x="537074" y="515254"/>
                  <a:pt x="540157" y="513293"/>
                  <a:pt x="543800" y="513293"/>
                </a:cubicBezTo>
                <a:close/>
                <a:moveTo>
                  <a:pt x="505640" y="513293"/>
                </a:moveTo>
                <a:lnTo>
                  <a:pt x="521935" y="513293"/>
                </a:lnTo>
                <a:cubicBezTo>
                  <a:pt x="525587" y="513293"/>
                  <a:pt x="528677" y="515254"/>
                  <a:pt x="528677" y="517495"/>
                </a:cubicBezTo>
                <a:lnTo>
                  <a:pt x="528677" y="527861"/>
                </a:lnTo>
                <a:cubicBezTo>
                  <a:pt x="528677" y="530102"/>
                  <a:pt x="525587" y="532063"/>
                  <a:pt x="521935" y="532063"/>
                </a:cubicBezTo>
                <a:lnTo>
                  <a:pt x="505640" y="532063"/>
                </a:lnTo>
                <a:cubicBezTo>
                  <a:pt x="501707" y="532063"/>
                  <a:pt x="498898" y="530102"/>
                  <a:pt x="498898" y="527861"/>
                </a:cubicBezTo>
                <a:lnTo>
                  <a:pt x="498898" y="517495"/>
                </a:lnTo>
                <a:cubicBezTo>
                  <a:pt x="498898" y="515254"/>
                  <a:pt x="501707" y="513293"/>
                  <a:pt x="505640" y="513293"/>
                </a:cubicBezTo>
                <a:close/>
                <a:moveTo>
                  <a:pt x="467464" y="513293"/>
                </a:moveTo>
                <a:lnTo>
                  <a:pt x="483759" y="513293"/>
                </a:lnTo>
                <a:cubicBezTo>
                  <a:pt x="487411" y="513293"/>
                  <a:pt x="490501" y="515254"/>
                  <a:pt x="490501" y="517495"/>
                </a:cubicBezTo>
                <a:lnTo>
                  <a:pt x="490501" y="527861"/>
                </a:lnTo>
                <a:cubicBezTo>
                  <a:pt x="490501" y="530102"/>
                  <a:pt x="487411" y="532063"/>
                  <a:pt x="483759" y="532063"/>
                </a:cubicBezTo>
                <a:lnTo>
                  <a:pt x="467464" y="532063"/>
                </a:lnTo>
                <a:cubicBezTo>
                  <a:pt x="463812" y="532063"/>
                  <a:pt x="460722" y="530102"/>
                  <a:pt x="460722" y="527861"/>
                </a:cubicBezTo>
                <a:lnTo>
                  <a:pt x="460722" y="517495"/>
                </a:lnTo>
                <a:cubicBezTo>
                  <a:pt x="460722" y="515254"/>
                  <a:pt x="463812" y="513293"/>
                  <a:pt x="467464" y="513293"/>
                </a:cubicBezTo>
                <a:close/>
                <a:moveTo>
                  <a:pt x="429288" y="513293"/>
                </a:moveTo>
                <a:lnTo>
                  <a:pt x="445583" y="513293"/>
                </a:lnTo>
                <a:cubicBezTo>
                  <a:pt x="449235" y="513293"/>
                  <a:pt x="452325" y="515254"/>
                  <a:pt x="452325" y="517495"/>
                </a:cubicBezTo>
                <a:lnTo>
                  <a:pt x="452325" y="527861"/>
                </a:lnTo>
                <a:cubicBezTo>
                  <a:pt x="452325" y="530102"/>
                  <a:pt x="449235" y="532063"/>
                  <a:pt x="445583" y="532063"/>
                </a:cubicBezTo>
                <a:lnTo>
                  <a:pt x="429288" y="532063"/>
                </a:lnTo>
                <a:cubicBezTo>
                  <a:pt x="425355" y="532063"/>
                  <a:pt x="422546" y="530102"/>
                  <a:pt x="422546" y="527861"/>
                </a:cubicBezTo>
                <a:lnTo>
                  <a:pt x="422546" y="517495"/>
                </a:lnTo>
                <a:cubicBezTo>
                  <a:pt x="422546" y="515254"/>
                  <a:pt x="425355" y="513293"/>
                  <a:pt x="429288" y="513293"/>
                </a:cubicBezTo>
                <a:close/>
                <a:moveTo>
                  <a:pt x="543800" y="489159"/>
                </a:moveTo>
                <a:lnTo>
                  <a:pt x="560056" y="489159"/>
                </a:lnTo>
                <a:cubicBezTo>
                  <a:pt x="563699" y="489159"/>
                  <a:pt x="566782" y="491120"/>
                  <a:pt x="566782" y="493361"/>
                </a:cubicBezTo>
                <a:lnTo>
                  <a:pt x="566782" y="503727"/>
                </a:lnTo>
                <a:cubicBezTo>
                  <a:pt x="566782" y="505968"/>
                  <a:pt x="563699" y="507929"/>
                  <a:pt x="560056" y="507929"/>
                </a:cubicBezTo>
                <a:lnTo>
                  <a:pt x="543800" y="507929"/>
                </a:lnTo>
                <a:cubicBezTo>
                  <a:pt x="540157" y="507929"/>
                  <a:pt x="537074" y="505968"/>
                  <a:pt x="537074" y="503727"/>
                </a:cubicBezTo>
                <a:lnTo>
                  <a:pt x="537074" y="493361"/>
                </a:lnTo>
                <a:cubicBezTo>
                  <a:pt x="537074" y="491120"/>
                  <a:pt x="540157" y="489159"/>
                  <a:pt x="543800" y="489159"/>
                </a:cubicBezTo>
                <a:close/>
                <a:moveTo>
                  <a:pt x="505640" y="489159"/>
                </a:moveTo>
                <a:lnTo>
                  <a:pt x="521935" y="489159"/>
                </a:lnTo>
                <a:cubicBezTo>
                  <a:pt x="525587" y="489159"/>
                  <a:pt x="528677" y="491120"/>
                  <a:pt x="528677" y="493361"/>
                </a:cubicBezTo>
                <a:lnTo>
                  <a:pt x="528677" y="503727"/>
                </a:lnTo>
                <a:cubicBezTo>
                  <a:pt x="528677" y="505968"/>
                  <a:pt x="525587" y="507929"/>
                  <a:pt x="521935" y="507929"/>
                </a:cubicBezTo>
                <a:lnTo>
                  <a:pt x="505640" y="507929"/>
                </a:lnTo>
                <a:cubicBezTo>
                  <a:pt x="501707" y="507929"/>
                  <a:pt x="498898" y="505968"/>
                  <a:pt x="498898" y="503727"/>
                </a:cubicBezTo>
                <a:lnTo>
                  <a:pt x="498898" y="493361"/>
                </a:lnTo>
                <a:cubicBezTo>
                  <a:pt x="498898" y="491120"/>
                  <a:pt x="501707" y="489159"/>
                  <a:pt x="505640" y="489159"/>
                </a:cubicBezTo>
                <a:close/>
                <a:moveTo>
                  <a:pt x="467464" y="489159"/>
                </a:moveTo>
                <a:lnTo>
                  <a:pt x="483759" y="489159"/>
                </a:lnTo>
                <a:cubicBezTo>
                  <a:pt x="487692" y="489159"/>
                  <a:pt x="490501" y="491120"/>
                  <a:pt x="490501" y="493361"/>
                </a:cubicBezTo>
                <a:lnTo>
                  <a:pt x="490501" y="503727"/>
                </a:lnTo>
                <a:cubicBezTo>
                  <a:pt x="490501" y="505968"/>
                  <a:pt x="487692" y="507929"/>
                  <a:pt x="483759" y="507929"/>
                </a:cubicBezTo>
                <a:lnTo>
                  <a:pt x="467464" y="507929"/>
                </a:lnTo>
                <a:cubicBezTo>
                  <a:pt x="463812" y="507929"/>
                  <a:pt x="460722" y="505968"/>
                  <a:pt x="460722" y="503727"/>
                </a:cubicBezTo>
                <a:lnTo>
                  <a:pt x="460722" y="493361"/>
                </a:lnTo>
                <a:cubicBezTo>
                  <a:pt x="460722" y="491120"/>
                  <a:pt x="463812" y="489159"/>
                  <a:pt x="467464" y="489159"/>
                </a:cubicBezTo>
                <a:close/>
                <a:moveTo>
                  <a:pt x="429288" y="489159"/>
                </a:moveTo>
                <a:lnTo>
                  <a:pt x="445583" y="489159"/>
                </a:lnTo>
                <a:cubicBezTo>
                  <a:pt x="449235" y="489159"/>
                  <a:pt x="452325" y="491120"/>
                  <a:pt x="452325" y="493361"/>
                </a:cubicBezTo>
                <a:lnTo>
                  <a:pt x="452325" y="503727"/>
                </a:lnTo>
                <a:cubicBezTo>
                  <a:pt x="452325" y="505968"/>
                  <a:pt x="449235" y="507929"/>
                  <a:pt x="445583" y="507929"/>
                </a:cubicBezTo>
                <a:lnTo>
                  <a:pt x="429288" y="507929"/>
                </a:lnTo>
                <a:cubicBezTo>
                  <a:pt x="425636" y="507929"/>
                  <a:pt x="422546" y="505968"/>
                  <a:pt x="422546" y="503727"/>
                </a:cubicBezTo>
                <a:lnTo>
                  <a:pt x="422546" y="493361"/>
                </a:lnTo>
                <a:cubicBezTo>
                  <a:pt x="422546" y="491120"/>
                  <a:pt x="425636" y="489159"/>
                  <a:pt x="429288" y="489159"/>
                </a:cubicBezTo>
                <a:close/>
                <a:moveTo>
                  <a:pt x="543800" y="455852"/>
                </a:moveTo>
                <a:lnTo>
                  <a:pt x="560056" y="455852"/>
                </a:lnTo>
                <a:cubicBezTo>
                  <a:pt x="563699" y="455852"/>
                  <a:pt x="566782" y="457813"/>
                  <a:pt x="566782" y="460335"/>
                </a:cubicBezTo>
                <a:lnTo>
                  <a:pt x="566782" y="470422"/>
                </a:lnTo>
                <a:cubicBezTo>
                  <a:pt x="566782" y="472944"/>
                  <a:pt x="563699" y="474905"/>
                  <a:pt x="560056" y="474905"/>
                </a:cubicBezTo>
                <a:lnTo>
                  <a:pt x="543800" y="474905"/>
                </a:lnTo>
                <a:cubicBezTo>
                  <a:pt x="539877" y="474905"/>
                  <a:pt x="537074" y="472944"/>
                  <a:pt x="537074" y="470422"/>
                </a:cubicBezTo>
                <a:lnTo>
                  <a:pt x="537074" y="460335"/>
                </a:lnTo>
                <a:cubicBezTo>
                  <a:pt x="537074" y="457813"/>
                  <a:pt x="540157" y="455852"/>
                  <a:pt x="543800" y="455852"/>
                </a:cubicBezTo>
                <a:close/>
                <a:moveTo>
                  <a:pt x="505640" y="455852"/>
                </a:moveTo>
                <a:lnTo>
                  <a:pt x="521935" y="455852"/>
                </a:lnTo>
                <a:cubicBezTo>
                  <a:pt x="525587" y="455852"/>
                  <a:pt x="528677" y="457813"/>
                  <a:pt x="528677" y="460335"/>
                </a:cubicBezTo>
                <a:lnTo>
                  <a:pt x="528677" y="470422"/>
                </a:lnTo>
                <a:cubicBezTo>
                  <a:pt x="528677" y="472944"/>
                  <a:pt x="525587" y="474905"/>
                  <a:pt x="521935" y="474905"/>
                </a:cubicBezTo>
                <a:lnTo>
                  <a:pt x="505640" y="474905"/>
                </a:lnTo>
                <a:cubicBezTo>
                  <a:pt x="501707" y="474905"/>
                  <a:pt x="498898" y="472944"/>
                  <a:pt x="498898" y="470422"/>
                </a:cubicBezTo>
                <a:lnTo>
                  <a:pt x="498898" y="460335"/>
                </a:lnTo>
                <a:cubicBezTo>
                  <a:pt x="498898" y="457813"/>
                  <a:pt x="501707" y="455852"/>
                  <a:pt x="505640" y="455852"/>
                </a:cubicBezTo>
                <a:close/>
                <a:moveTo>
                  <a:pt x="467464" y="455852"/>
                </a:moveTo>
                <a:lnTo>
                  <a:pt x="483759" y="455852"/>
                </a:lnTo>
                <a:cubicBezTo>
                  <a:pt x="487411" y="455852"/>
                  <a:pt x="490501" y="457813"/>
                  <a:pt x="490501" y="460335"/>
                </a:cubicBezTo>
                <a:lnTo>
                  <a:pt x="490501" y="470422"/>
                </a:lnTo>
                <a:cubicBezTo>
                  <a:pt x="490501" y="472944"/>
                  <a:pt x="487411" y="474905"/>
                  <a:pt x="483759" y="474905"/>
                </a:cubicBezTo>
                <a:lnTo>
                  <a:pt x="467464" y="474905"/>
                </a:lnTo>
                <a:cubicBezTo>
                  <a:pt x="463531" y="474905"/>
                  <a:pt x="460722" y="472944"/>
                  <a:pt x="460722" y="470422"/>
                </a:cubicBezTo>
                <a:lnTo>
                  <a:pt x="460722" y="460335"/>
                </a:lnTo>
                <a:cubicBezTo>
                  <a:pt x="460722" y="457813"/>
                  <a:pt x="463531" y="455852"/>
                  <a:pt x="467464" y="455852"/>
                </a:cubicBezTo>
                <a:close/>
                <a:moveTo>
                  <a:pt x="429288" y="455852"/>
                </a:moveTo>
                <a:lnTo>
                  <a:pt x="445583" y="455852"/>
                </a:lnTo>
                <a:cubicBezTo>
                  <a:pt x="449235" y="455852"/>
                  <a:pt x="452325" y="457813"/>
                  <a:pt x="452325" y="460335"/>
                </a:cubicBezTo>
                <a:lnTo>
                  <a:pt x="452325" y="470422"/>
                </a:lnTo>
                <a:cubicBezTo>
                  <a:pt x="452325" y="472944"/>
                  <a:pt x="449235" y="474905"/>
                  <a:pt x="445583" y="474905"/>
                </a:cubicBezTo>
                <a:lnTo>
                  <a:pt x="429288" y="474905"/>
                </a:lnTo>
                <a:cubicBezTo>
                  <a:pt x="425355" y="474905"/>
                  <a:pt x="422546" y="472944"/>
                  <a:pt x="422546" y="470422"/>
                </a:cubicBezTo>
                <a:lnTo>
                  <a:pt x="422546" y="460335"/>
                </a:lnTo>
                <a:cubicBezTo>
                  <a:pt x="422546" y="457813"/>
                  <a:pt x="425355" y="455852"/>
                  <a:pt x="429288" y="455852"/>
                </a:cubicBezTo>
                <a:close/>
                <a:moveTo>
                  <a:pt x="433538" y="368140"/>
                </a:moveTo>
                <a:lnTo>
                  <a:pt x="555862" y="368140"/>
                </a:lnTo>
                <a:cubicBezTo>
                  <a:pt x="563718" y="368140"/>
                  <a:pt x="570451" y="374024"/>
                  <a:pt x="570451" y="381310"/>
                </a:cubicBezTo>
                <a:lnTo>
                  <a:pt x="570451" y="412973"/>
                </a:lnTo>
                <a:cubicBezTo>
                  <a:pt x="570451" y="419978"/>
                  <a:pt x="563718" y="425862"/>
                  <a:pt x="555862" y="425862"/>
                </a:cubicBezTo>
                <a:lnTo>
                  <a:pt x="433538" y="425862"/>
                </a:lnTo>
                <a:cubicBezTo>
                  <a:pt x="425682" y="425862"/>
                  <a:pt x="419229" y="419978"/>
                  <a:pt x="419229" y="412973"/>
                </a:cubicBezTo>
                <a:lnTo>
                  <a:pt x="419229" y="381310"/>
                </a:lnTo>
                <a:cubicBezTo>
                  <a:pt x="419229" y="374024"/>
                  <a:pt x="425682" y="368140"/>
                  <a:pt x="433538" y="368140"/>
                </a:cubicBezTo>
                <a:close/>
                <a:moveTo>
                  <a:pt x="436629" y="340937"/>
                </a:moveTo>
                <a:cubicBezTo>
                  <a:pt x="416712" y="340937"/>
                  <a:pt x="400721" y="357190"/>
                  <a:pt x="400721" y="377087"/>
                </a:cubicBezTo>
                <a:lnTo>
                  <a:pt x="400721" y="538780"/>
                </a:lnTo>
                <a:cubicBezTo>
                  <a:pt x="400721" y="558676"/>
                  <a:pt x="416712" y="574929"/>
                  <a:pt x="436629" y="574929"/>
                </a:cubicBezTo>
                <a:lnTo>
                  <a:pt x="552769" y="574929"/>
                </a:lnTo>
                <a:cubicBezTo>
                  <a:pt x="572686" y="574929"/>
                  <a:pt x="588677" y="558676"/>
                  <a:pt x="588677" y="538780"/>
                </a:cubicBezTo>
                <a:lnTo>
                  <a:pt x="588677" y="377087"/>
                </a:lnTo>
                <a:cubicBezTo>
                  <a:pt x="588677" y="357190"/>
                  <a:pt x="572686" y="340937"/>
                  <a:pt x="552769" y="340937"/>
                </a:cubicBezTo>
                <a:close/>
                <a:moveTo>
                  <a:pt x="436629" y="326365"/>
                </a:moveTo>
                <a:lnTo>
                  <a:pt x="552769" y="326365"/>
                </a:lnTo>
                <a:cubicBezTo>
                  <a:pt x="580541" y="326365"/>
                  <a:pt x="603264" y="349064"/>
                  <a:pt x="603264" y="377087"/>
                </a:cubicBezTo>
                <a:lnTo>
                  <a:pt x="603264" y="538780"/>
                </a:lnTo>
                <a:cubicBezTo>
                  <a:pt x="603264" y="566803"/>
                  <a:pt x="580541" y="589221"/>
                  <a:pt x="552769" y="589221"/>
                </a:cubicBezTo>
                <a:lnTo>
                  <a:pt x="436629" y="589221"/>
                </a:lnTo>
                <a:cubicBezTo>
                  <a:pt x="408857" y="589221"/>
                  <a:pt x="386134" y="566803"/>
                  <a:pt x="386134" y="538780"/>
                </a:cubicBezTo>
                <a:lnTo>
                  <a:pt x="386134" y="377087"/>
                </a:lnTo>
                <a:cubicBezTo>
                  <a:pt x="386134" y="349064"/>
                  <a:pt x="408857" y="326365"/>
                  <a:pt x="436629" y="326365"/>
                </a:cubicBezTo>
                <a:close/>
                <a:moveTo>
                  <a:pt x="279496" y="0"/>
                </a:moveTo>
                <a:cubicBezTo>
                  <a:pt x="364804" y="0"/>
                  <a:pt x="433836" y="68923"/>
                  <a:pt x="433836" y="154097"/>
                </a:cubicBezTo>
                <a:cubicBezTo>
                  <a:pt x="433836" y="214335"/>
                  <a:pt x="399039" y="281297"/>
                  <a:pt x="348528" y="315479"/>
                </a:cubicBezTo>
                <a:cubicBezTo>
                  <a:pt x="360314" y="318280"/>
                  <a:pt x="371819" y="322203"/>
                  <a:pt x="383044" y="326686"/>
                </a:cubicBezTo>
                <a:cubicBezTo>
                  <a:pt x="370697" y="339854"/>
                  <a:pt x="362839" y="357505"/>
                  <a:pt x="362839" y="377117"/>
                </a:cubicBezTo>
                <a:lnTo>
                  <a:pt x="362839" y="538779"/>
                </a:lnTo>
                <a:cubicBezTo>
                  <a:pt x="362839" y="560073"/>
                  <a:pt x="372100" y="579125"/>
                  <a:pt x="386411" y="592573"/>
                </a:cubicBezTo>
                <a:cubicBezTo>
                  <a:pt x="352457" y="595655"/>
                  <a:pt x="315976" y="597336"/>
                  <a:pt x="279776" y="597336"/>
                </a:cubicBezTo>
                <a:lnTo>
                  <a:pt x="357788" y="519167"/>
                </a:lnTo>
                <a:lnTo>
                  <a:pt x="291843" y="360027"/>
                </a:lnTo>
                <a:lnTo>
                  <a:pt x="292685" y="360027"/>
                </a:lnTo>
                <a:lnTo>
                  <a:pt x="318221" y="330608"/>
                </a:lnTo>
                <a:cubicBezTo>
                  <a:pt x="305874" y="335091"/>
                  <a:pt x="292966" y="337893"/>
                  <a:pt x="279496" y="337893"/>
                </a:cubicBezTo>
                <a:cubicBezTo>
                  <a:pt x="266307" y="337893"/>
                  <a:pt x="253398" y="335091"/>
                  <a:pt x="240770" y="330608"/>
                </a:cubicBezTo>
                <a:lnTo>
                  <a:pt x="266587" y="360027"/>
                </a:lnTo>
                <a:lnTo>
                  <a:pt x="267149" y="360027"/>
                </a:lnTo>
                <a:lnTo>
                  <a:pt x="201203" y="519167"/>
                </a:lnTo>
                <a:lnTo>
                  <a:pt x="279496" y="597336"/>
                </a:lnTo>
                <a:cubicBezTo>
                  <a:pt x="139748" y="597336"/>
                  <a:pt x="0" y="574362"/>
                  <a:pt x="0" y="528413"/>
                </a:cubicBezTo>
                <a:cubicBezTo>
                  <a:pt x="0" y="450804"/>
                  <a:pt x="89517" y="346018"/>
                  <a:pt x="210464" y="315479"/>
                </a:cubicBezTo>
                <a:cubicBezTo>
                  <a:pt x="159952" y="281297"/>
                  <a:pt x="125156" y="214335"/>
                  <a:pt x="125156" y="154097"/>
                </a:cubicBezTo>
                <a:cubicBezTo>
                  <a:pt x="125156" y="68923"/>
                  <a:pt x="194188" y="0"/>
                  <a:pt x="27949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3" name="六边形 12"/>
          <p:cNvSpPr/>
          <p:nvPr/>
        </p:nvSpPr>
        <p:spPr>
          <a:xfrm rot="5400000">
            <a:off x="9967171" y="2024289"/>
            <a:ext cx="900410" cy="776214"/>
          </a:xfrm>
          <a:prstGeom prst="hexagon">
            <a:avLst/>
          </a:prstGeom>
          <a:solidFill>
            <a:srgbClr val="0C5A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4" name="Oval 13"/>
          <p:cNvSpPr/>
          <p:nvPr/>
        </p:nvSpPr>
        <p:spPr>
          <a:xfrm>
            <a:off x="10226259" y="2231306"/>
            <a:ext cx="382235" cy="362178"/>
          </a:xfrm>
          <a:custGeom>
            <a:avLst/>
            <a:gdLst>
              <a:gd name="T0" fmla="*/ 736 w 801"/>
              <a:gd name="T1" fmla="*/ 555 h 760"/>
              <a:gd name="T2" fmla="*/ 800 w 801"/>
              <a:gd name="T3" fmla="*/ 360 h 760"/>
              <a:gd name="T4" fmla="*/ 400 w 801"/>
              <a:gd name="T5" fmla="*/ 0 h 760"/>
              <a:gd name="T6" fmla="*/ 0 w 801"/>
              <a:gd name="T7" fmla="*/ 360 h 760"/>
              <a:gd name="T8" fmla="*/ 400 w 801"/>
              <a:gd name="T9" fmla="*/ 720 h 760"/>
              <a:gd name="T10" fmla="*/ 563 w 801"/>
              <a:gd name="T11" fmla="*/ 689 h 760"/>
              <a:gd name="T12" fmla="*/ 785 w 801"/>
              <a:gd name="T13" fmla="*/ 760 h 760"/>
              <a:gd name="T14" fmla="*/ 787 w 801"/>
              <a:gd name="T15" fmla="*/ 760 h 760"/>
              <a:gd name="T16" fmla="*/ 799 w 801"/>
              <a:gd name="T17" fmla="*/ 753 h 760"/>
              <a:gd name="T18" fmla="*/ 796 w 801"/>
              <a:gd name="T19" fmla="*/ 737 h 760"/>
              <a:gd name="T20" fmla="*/ 736 w 801"/>
              <a:gd name="T21" fmla="*/ 555 h 760"/>
              <a:gd name="T22" fmla="*/ 213 w 801"/>
              <a:gd name="T23" fmla="*/ 240 h 760"/>
              <a:gd name="T24" fmla="*/ 413 w 801"/>
              <a:gd name="T25" fmla="*/ 240 h 760"/>
              <a:gd name="T26" fmla="*/ 427 w 801"/>
              <a:gd name="T27" fmla="*/ 254 h 760"/>
              <a:gd name="T28" fmla="*/ 413 w 801"/>
              <a:gd name="T29" fmla="*/ 267 h 760"/>
              <a:gd name="T30" fmla="*/ 213 w 801"/>
              <a:gd name="T31" fmla="*/ 267 h 760"/>
              <a:gd name="T32" fmla="*/ 200 w 801"/>
              <a:gd name="T33" fmla="*/ 254 h 760"/>
              <a:gd name="T34" fmla="*/ 213 w 801"/>
              <a:gd name="T35" fmla="*/ 240 h 760"/>
              <a:gd name="T36" fmla="*/ 587 w 801"/>
              <a:gd name="T37" fmla="*/ 480 h 760"/>
              <a:gd name="T38" fmla="*/ 213 w 801"/>
              <a:gd name="T39" fmla="*/ 480 h 760"/>
              <a:gd name="T40" fmla="*/ 200 w 801"/>
              <a:gd name="T41" fmla="*/ 467 h 760"/>
              <a:gd name="T42" fmla="*/ 213 w 801"/>
              <a:gd name="T43" fmla="*/ 454 h 760"/>
              <a:gd name="T44" fmla="*/ 587 w 801"/>
              <a:gd name="T45" fmla="*/ 454 h 760"/>
              <a:gd name="T46" fmla="*/ 600 w 801"/>
              <a:gd name="T47" fmla="*/ 467 h 760"/>
              <a:gd name="T48" fmla="*/ 587 w 801"/>
              <a:gd name="T49" fmla="*/ 480 h 760"/>
              <a:gd name="T50" fmla="*/ 587 w 801"/>
              <a:gd name="T51" fmla="*/ 374 h 760"/>
              <a:gd name="T52" fmla="*/ 213 w 801"/>
              <a:gd name="T53" fmla="*/ 374 h 760"/>
              <a:gd name="T54" fmla="*/ 200 w 801"/>
              <a:gd name="T55" fmla="*/ 360 h 760"/>
              <a:gd name="T56" fmla="*/ 213 w 801"/>
              <a:gd name="T57" fmla="*/ 347 h 760"/>
              <a:gd name="T58" fmla="*/ 587 w 801"/>
              <a:gd name="T59" fmla="*/ 347 h 760"/>
              <a:gd name="T60" fmla="*/ 600 w 801"/>
              <a:gd name="T61" fmla="*/ 360 h 760"/>
              <a:gd name="T62" fmla="*/ 587 w 801"/>
              <a:gd name="T63" fmla="*/ 374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1" h="760">
                <a:moveTo>
                  <a:pt x="736" y="555"/>
                </a:moveTo>
                <a:cubicBezTo>
                  <a:pt x="778" y="497"/>
                  <a:pt x="800" y="429"/>
                  <a:pt x="800" y="360"/>
                </a:cubicBezTo>
                <a:cubicBezTo>
                  <a:pt x="800" y="161"/>
                  <a:pt x="621" y="0"/>
                  <a:pt x="400" y="0"/>
                </a:cubicBezTo>
                <a:cubicBezTo>
                  <a:pt x="179" y="0"/>
                  <a:pt x="0" y="161"/>
                  <a:pt x="0" y="360"/>
                </a:cubicBezTo>
                <a:cubicBezTo>
                  <a:pt x="0" y="559"/>
                  <a:pt x="179" y="720"/>
                  <a:pt x="400" y="720"/>
                </a:cubicBezTo>
                <a:cubicBezTo>
                  <a:pt x="457" y="720"/>
                  <a:pt x="512" y="709"/>
                  <a:pt x="563" y="689"/>
                </a:cubicBezTo>
                <a:cubicBezTo>
                  <a:pt x="654" y="741"/>
                  <a:pt x="779" y="759"/>
                  <a:pt x="785" y="760"/>
                </a:cubicBezTo>
                <a:cubicBezTo>
                  <a:pt x="785" y="760"/>
                  <a:pt x="786" y="760"/>
                  <a:pt x="787" y="760"/>
                </a:cubicBezTo>
                <a:cubicBezTo>
                  <a:pt x="792" y="760"/>
                  <a:pt x="796" y="757"/>
                  <a:pt x="799" y="753"/>
                </a:cubicBezTo>
                <a:cubicBezTo>
                  <a:pt x="801" y="747"/>
                  <a:pt x="800" y="741"/>
                  <a:pt x="796" y="737"/>
                </a:cubicBezTo>
                <a:cubicBezTo>
                  <a:pt x="765" y="707"/>
                  <a:pt x="744" y="642"/>
                  <a:pt x="736" y="555"/>
                </a:cubicBezTo>
                <a:close/>
                <a:moveTo>
                  <a:pt x="213" y="240"/>
                </a:moveTo>
                <a:lnTo>
                  <a:pt x="413" y="240"/>
                </a:lnTo>
                <a:cubicBezTo>
                  <a:pt x="421" y="240"/>
                  <a:pt x="427" y="246"/>
                  <a:pt x="427" y="254"/>
                </a:cubicBezTo>
                <a:cubicBezTo>
                  <a:pt x="427" y="261"/>
                  <a:pt x="421" y="267"/>
                  <a:pt x="413" y="267"/>
                </a:cubicBezTo>
                <a:lnTo>
                  <a:pt x="213" y="267"/>
                </a:lnTo>
                <a:cubicBezTo>
                  <a:pt x="206" y="267"/>
                  <a:pt x="200" y="261"/>
                  <a:pt x="200" y="254"/>
                </a:cubicBezTo>
                <a:cubicBezTo>
                  <a:pt x="200" y="246"/>
                  <a:pt x="206" y="240"/>
                  <a:pt x="213" y="240"/>
                </a:cubicBezTo>
                <a:close/>
                <a:moveTo>
                  <a:pt x="587" y="480"/>
                </a:moveTo>
                <a:lnTo>
                  <a:pt x="213" y="480"/>
                </a:lnTo>
                <a:cubicBezTo>
                  <a:pt x="206" y="480"/>
                  <a:pt x="200" y="474"/>
                  <a:pt x="200" y="467"/>
                </a:cubicBezTo>
                <a:cubicBezTo>
                  <a:pt x="200" y="460"/>
                  <a:pt x="206" y="454"/>
                  <a:pt x="213" y="454"/>
                </a:cubicBezTo>
                <a:lnTo>
                  <a:pt x="587" y="454"/>
                </a:lnTo>
                <a:cubicBezTo>
                  <a:pt x="594" y="454"/>
                  <a:pt x="600" y="460"/>
                  <a:pt x="600" y="467"/>
                </a:cubicBezTo>
                <a:cubicBezTo>
                  <a:pt x="600" y="474"/>
                  <a:pt x="594" y="480"/>
                  <a:pt x="587" y="480"/>
                </a:cubicBezTo>
                <a:close/>
                <a:moveTo>
                  <a:pt x="587" y="374"/>
                </a:moveTo>
                <a:lnTo>
                  <a:pt x="213" y="374"/>
                </a:lnTo>
                <a:cubicBezTo>
                  <a:pt x="206" y="374"/>
                  <a:pt x="200" y="368"/>
                  <a:pt x="200" y="360"/>
                </a:cubicBezTo>
                <a:cubicBezTo>
                  <a:pt x="200" y="353"/>
                  <a:pt x="206" y="347"/>
                  <a:pt x="213" y="347"/>
                </a:cubicBezTo>
                <a:lnTo>
                  <a:pt x="587" y="347"/>
                </a:lnTo>
                <a:cubicBezTo>
                  <a:pt x="594" y="347"/>
                  <a:pt x="600" y="353"/>
                  <a:pt x="600" y="360"/>
                </a:cubicBezTo>
                <a:cubicBezTo>
                  <a:pt x="600" y="368"/>
                  <a:pt x="594" y="374"/>
                  <a:pt x="587" y="3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5" name="六边形 14"/>
          <p:cNvSpPr/>
          <p:nvPr/>
        </p:nvSpPr>
        <p:spPr>
          <a:xfrm rot="5400000">
            <a:off x="9967171" y="3916589"/>
            <a:ext cx="900410" cy="776214"/>
          </a:xfrm>
          <a:prstGeom prst="hexagon">
            <a:avLst/>
          </a:prstGeom>
          <a:solidFill>
            <a:srgbClr val="0C5A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6" name="Oval 16"/>
          <p:cNvSpPr/>
          <p:nvPr/>
        </p:nvSpPr>
        <p:spPr>
          <a:xfrm>
            <a:off x="10226259" y="4159519"/>
            <a:ext cx="382235" cy="290353"/>
          </a:xfrm>
          <a:custGeom>
            <a:avLst/>
            <a:gdLst>
              <a:gd name="T0" fmla="*/ 2664 w 2711"/>
              <a:gd name="T1" fmla="*/ 1581 h 2062"/>
              <a:gd name="T2" fmla="*/ 909 w 2711"/>
              <a:gd name="T3" fmla="*/ 1581 h 2062"/>
              <a:gd name="T4" fmla="*/ 861 w 2711"/>
              <a:gd name="T5" fmla="*/ 1534 h 2062"/>
              <a:gd name="T6" fmla="*/ 861 w 2711"/>
              <a:gd name="T7" fmla="*/ 434 h 2062"/>
              <a:gd name="T8" fmla="*/ 909 w 2711"/>
              <a:gd name="T9" fmla="*/ 386 h 2062"/>
              <a:gd name="T10" fmla="*/ 2664 w 2711"/>
              <a:gd name="T11" fmla="*/ 386 h 2062"/>
              <a:gd name="T12" fmla="*/ 2711 w 2711"/>
              <a:gd name="T13" fmla="*/ 434 h 2062"/>
              <a:gd name="T14" fmla="*/ 2711 w 2711"/>
              <a:gd name="T15" fmla="*/ 1534 h 2062"/>
              <a:gd name="T16" fmla="*/ 2664 w 2711"/>
              <a:gd name="T17" fmla="*/ 1581 h 2062"/>
              <a:gd name="T18" fmla="*/ 2177 w 2711"/>
              <a:gd name="T19" fmla="*/ 1928 h 2062"/>
              <a:gd name="T20" fmla="*/ 2000 w 2711"/>
              <a:gd name="T21" fmla="*/ 1928 h 2062"/>
              <a:gd name="T22" fmla="*/ 2000 w 2711"/>
              <a:gd name="T23" fmla="*/ 1715 h 2062"/>
              <a:gd name="T24" fmla="*/ 1573 w 2711"/>
              <a:gd name="T25" fmla="*/ 1715 h 2062"/>
              <a:gd name="T26" fmla="*/ 1573 w 2711"/>
              <a:gd name="T27" fmla="*/ 1928 h 2062"/>
              <a:gd name="T28" fmla="*/ 1395 w 2711"/>
              <a:gd name="T29" fmla="*/ 1928 h 2062"/>
              <a:gd name="T30" fmla="*/ 1329 w 2711"/>
              <a:gd name="T31" fmla="*/ 1995 h 2062"/>
              <a:gd name="T32" fmla="*/ 1395 w 2711"/>
              <a:gd name="T33" fmla="*/ 2062 h 2062"/>
              <a:gd name="T34" fmla="*/ 1640 w 2711"/>
              <a:gd name="T35" fmla="*/ 2062 h 2062"/>
              <a:gd name="T36" fmla="*/ 1933 w 2711"/>
              <a:gd name="T37" fmla="*/ 2062 h 2062"/>
              <a:gd name="T38" fmla="*/ 2177 w 2711"/>
              <a:gd name="T39" fmla="*/ 2062 h 2062"/>
              <a:gd name="T40" fmla="*/ 2244 w 2711"/>
              <a:gd name="T41" fmla="*/ 1995 h 2062"/>
              <a:gd name="T42" fmla="*/ 2177 w 2711"/>
              <a:gd name="T43" fmla="*/ 1928 h 2062"/>
              <a:gd name="T44" fmla="*/ 1065 w 2711"/>
              <a:gd name="T45" fmla="*/ 253 h 2062"/>
              <a:gd name="T46" fmla="*/ 909 w 2711"/>
              <a:gd name="T47" fmla="*/ 253 h 2062"/>
              <a:gd name="T48" fmla="*/ 880 w 2711"/>
              <a:gd name="T49" fmla="*/ 255 h 2062"/>
              <a:gd name="T50" fmla="*/ 863 w 2711"/>
              <a:gd name="T51" fmla="*/ 253 h 2062"/>
              <a:gd name="T52" fmla="*/ 201 w 2711"/>
              <a:gd name="T53" fmla="*/ 253 h 2062"/>
              <a:gd name="T54" fmla="*/ 135 w 2711"/>
              <a:gd name="T55" fmla="*/ 320 h 2062"/>
              <a:gd name="T56" fmla="*/ 201 w 2711"/>
              <a:gd name="T57" fmla="*/ 386 h 2062"/>
              <a:gd name="T58" fmla="*/ 735 w 2711"/>
              <a:gd name="T59" fmla="*/ 386 h 2062"/>
              <a:gd name="T60" fmla="*/ 728 w 2711"/>
              <a:gd name="T61" fmla="*/ 434 h 2062"/>
              <a:gd name="T62" fmla="*/ 728 w 2711"/>
              <a:gd name="T63" fmla="*/ 558 h 2062"/>
              <a:gd name="T64" fmla="*/ 201 w 2711"/>
              <a:gd name="T65" fmla="*/ 558 h 2062"/>
              <a:gd name="T66" fmla="*/ 135 w 2711"/>
              <a:gd name="T67" fmla="*/ 624 h 2062"/>
              <a:gd name="T68" fmla="*/ 201 w 2711"/>
              <a:gd name="T69" fmla="*/ 691 h 2062"/>
              <a:gd name="T70" fmla="*/ 728 w 2711"/>
              <a:gd name="T71" fmla="*/ 691 h 2062"/>
              <a:gd name="T72" fmla="*/ 728 w 2711"/>
              <a:gd name="T73" fmla="*/ 863 h 2062"/>
              <a:gd name="T74" fmla="*/ 201 w 2711"/>
              <a:gd name="T75" fmla="*/ 863 h 2062"/>
              <a:gd name="T76" fmla="*/ 135 w 2711"/>
              <a:gd name="T77" fmla="*/ 929 h 2062"/>
              <a:gd name="T78" fmla="*/ 201 w 2711"/>
              <a:gd name="T79" fmla="*/ 996 h 2062"/>
              <a:gd name="T80" fmla="*/ 728 w 2711"/>
              <a:gd name="T81" fmla="*/ 996 h 2062"/>
              <a:gd name="T82" fmla="*/ 728 w 2711"/>
              <a:gd name="T83" fmla="*/ 1534 h 2062"/>
              <a:gd name="T84" fmla="*/ 909 w 2711"/>
              <a:gd name="T85" fmla="*/ 1715 h 2062"/>
              <a:gd name="T86" fmla="*/ 1065 w 2711"/>
              <a:gd name="T87" fmla="*/ 1715 h 2062"/>
              <a:gd name="T88" fmla="*/ 1065 w 2711"/>
              <a:gd name="T89" fmla="*/ 1995 h 2062"/>
              <a:gd name="T90" fmla="*/ 998 w 2711"/>
              <a:gd name="T91" fmla="*/ 2062 h 2062"/>
              <a:gd name="T92" fmla="*/ 67 w 2711"/>
              <a:gd name="T93" fmla="*/ 2062 h 2062"/>
              <a:gd name="T94" fmla="*/ 0 w 2711"/>
              <a:gd name="T95" fmla="*/ 1995 h 2062"/>
              <a:gd name="T96" fmla="*/ 0 w 2711"/>
              <a:gd name="T97" fmla="*/ 66 h 2062"/>
              <a:gd name="T98" fmla="*/ 67 w 2711"/>
              <a:gd name="T99" fmla="*/ 0 h 2062"/>
              <a:gd name="T100" fmla="*/ 998 w 2711"/>
              <a:gd name="T101" fmla="*/ 0 h 2062"/>
              <a:gd name="T102" fmla="*/ 1065 w 2711"/>
              <a:gd name="T103" fmla="*/ 66 h 2062"/>
              <a:gd name="T104" fmla="*/ 1065 w 2711"/>
              <a:gd name="T105" fmla="*/ 253 h 2062"/>
              <a:gd name="T106" fmla="*/ 430 w 2711"/>
              <a:gd name="T107" fmla="*/ 1569 h 2062"/>
              <a:gd name="T108" fmla="*/ 532 w 2711"/>
              <a:gd name="T109" fmla="*/ 1672 h 2062"/>
              <a:gd name="T110" fmla="*/ 635 w 2711"/>
              <a:gd name="T111" fmla="*/ 1569 h 2062"/>
              <a:gd name="T112" fmla="*/ 532 w 2711"/>
              <a:gd name="T113" fmla="*/ 1466 h 2062"/>
              <a:gd name="T114" fmla="*/ 430 w 2711"/>
              <a:gd name="T115" fmla="*/ 1569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11" h="2062">
                <a:moveTo>
                  <a:pt x="2664" y="1581"/>
                </a:moveTo>
                <a:lnTo>
                  <a:pt x="909" y="1581"/>
                </a:lnTo>
                <a:cubicBezTo>
                  <a:pt x="883" y="1581"/>
                  <a:pt x="861" y="1560"/>
                  <a:pt x="861" y="1534"/>
                </a:cubicBezTo>
                <a:lnTo>
                  <a:pt x="861" y="434"/>
                </a:lnTo>
                <a:cubicBezTo>
                  <a:pt x="861" y="407"/>
                  <a:pt x="883" y="386"/>
                  <a:pt x="909" y="386"/>
                </a:cubicBezTo>
                <a:lnTo>
                  <a:pt x="2664" y="386"/>
                </a:lnTo>
                <a:cubicBezTo>
                  <a:pt x="2690" y="386"/>
                  <a:pt x="2711" y="408"/>
                  <a:pt x="2711" y="434"/>
                </a:cubicBezTo>
                <a:lnTo>
                  <a:pt x="2711" y="1534"/>
                </a:lnTo>
                <a:cubicBezTo>
                  <a:pt x="2711" y="1560"/>
                  <a:pt x="2690" y="1581"/>
                  <a:pt x="2664" y="1581"/>
                </a:cubicBezTo>
                <a:close/>
                <a:moveTo>
                  <a:pt x="2177" y="1928"/>
                </a:moveTo>
                <a:lnTo>
                  <a:pt x="2000" y="1928"/>
                </a:lnTo>
                <a:lnTo>
                  <a:pt x="2000" y="1715"/>
                </a:lnTo>
                <a:lnTo>
                  <a:pt x="1573" y="1715"/>
                </a:lnTo>
                <a:lnTo>
                  <a:pt x="1573" y="1928"/>
                </a:lnTo>
                <a:lnTo>
                  <a:pt x="1395" y="1928"/>
                </a:lnTo>
                <a:cubicBezTo>
                  <a:pt x="1358" y="1928"/>
                  <a:pt x="1329" y="1958"/>
                  <a:pt x="1329" y="1995"/>
                </a:cubicBezTo>
                <a:cubicBezTo>
                  <a:pt x="1329" y="2032"/>
                  <a:pt x="1358" y="2062"/>
                  <a:pt x="1395" y="2062"/>
                </a:cubicBezTo>
                <a:lnTo>
                  <a:pt x="1640" y="2062"/>
                </a:lnTo>
                <a:lnTo>
                  <a:pt x="1933" y="2062"/>
                </a:lnTo>
                <a:lnTo>
                  <a:pt x="2177" y="2062"/>
                </a:lnTo>
                <a:cubicBezTo>
                  <a:pt x="2214" y="2062"/>
                  <a:pt x="2244" y="2032"/>
                  <a:pt x="2244" y="1995"/>
                </a:cubicBezTo>
                <a:cubicBezTo>
                  <a:pt x="2244" y="1958"/>
                  <a:pt x="2214" y="1928"/>
                  <a:pt x="2177" y="1928"/>
                </a:cubicBezTo>
                <a:close/>
                <a:moveTo>
                  <a:pt x="1065" y="253"/>
                </a:moveTo>
                <a:lnTo>
                  <a:pt x="909" y="253"/>
                </a:lnTo>
                <a:cubicBezTo>
                  <a:pt x="899" y="253"/>
                  <a:pt x="890" y="254"/>
                  <a:pt x="880" y="255"/>
                </a:cubicBezTo>
                <a:cubicBezTo>
                  <a:pt x="875" y="254"/>
                  <a:pt x="869" y="253"/>
                  <a:pt x="863" y="253"/>
                </a:cubicBezTo>
                <a:lnTo>
                  <a:pt x="201" y="253"/>
                </a:lnTo>
                <a:cubicBezTo>
                  <a:pt x="164" y="253"/>
                  <a:pt x="135" y="283"/>
                  <a:pt x="135" y="320"/>
                </a:cubicBezTo>
                <a:cubicBezTo>
                  <a:pt x="135" y="356"/>
                  <a:pt x="164" y="386"/>
                  <a:pt x="201" y="386"/>
                </a:cubicBezTo>
                <a:lnTo>
                  <a:pt x="735" y="386"/>
                </a:lnTo>
                <a:cubicBezTo>
                  <a:pt x="730" y="401"/>
                  <a:pt x="728" y="417"/>
                  <a:pt x="728" y="434"/>
                </a:cubicBezTo>
                <a:lnTo>
                  <a:pt x="728" y="558"/>
                </a:lnTo>
                <a:lnTo>
                  <a:pt x="201" y="558"/>
                </a:lnTo>
                <a:cubicBezTo>
                  <a:pt x="164" y="558"/>
                  <a:pt x="135" y="588"/>
                  <a:pt x="135" y="624"/>
                </a:cubicBezTo>
                <a:cubicBezTo>
                  <a:pt x="135" y="661"/>
                  <a:pt x="164" y="691"/>
                  <a:pt x="201" y="691"/>
                </a:cubicBezTo>
                <a:lnTo>
                  <a:pt x="728" y="691"/>
                </a:lnTo>
                <a:lnTo>
                  <a:pt x="728" y="863"/>
                </a:lnTo>
                <a:lnTo>
                  <a:pt x="201" y="863"/>
                </a:lnTo>
                <a:cubicBezTo>
                  <a:pt x="164" y="863"/>
                  <a:pt x="135" y="893"/>
                  <a:pt x="135" y="929"/>
                </a:cubicBezTo>
                <a:cubicBezTo>
                  <a:pt x="135" y="966"/>
                  <a:pt x="164" y="996"/>
                  <a:pt x="201" y="996"/>
                </a:cubicBezTo>
                <a:lnTo>
                  <a:pt x="728" y="996"/>
                </a:lnTo>
                <a:lnTo>
                  <a:pt x="728" y="1534"/>
                </a:lnTo>
                <a:cubicBezTo>
                  <a:pt x="728" y="1633"/>
                  <a:pt x="809" y="1715"/>
                  <a:pt x="909" y="1715"/>
                </a:cubicBezTo>
                <a:lnTo>
                  <a:pt x="1065" y="1715"/>
                </a:lnTo>
                <a:lnTo>
                  <a:pt x="1065" y="1995"/>
                </a:lnTo>
                <a:cubicBezTo>
                  <a:pt x="1065" y="2032"/>
                  <a:pt x="1035" y="2062"/>
                  <a:pt x="998" y="2062"/>
                </a:cubicBezTo>
                <a:lnTo>
                  <a:pt x="67" y="2062"/>
                </a:lnTo>
                <a:cubicBezTo>
                  <a:pt x="30" y="2062"/>
                  <a:pt x="0" y="2032"/>
                  <a:pt x="0" y="1995"/>
                </a:cubicBezTo>
                <a:lnTo>
                  <a:pt x="0" y="66"/>
                </a:lnTo>
                <a:cubicBezTo>
                  <a:pt x="0" y="29"/>
                  <a:pt x="30" y="0"/>
                  <a:pt x="67" y="0"/>
                </a:cubicBezTo>
                <a:lnTo>
                  <a:pt x="998" y="0"/>
                </a:lnTo>
                <a:cubicBezTo>
                  <a:pt x="1035" y="0"/>
                  <a:pt x="1065" y="29"/>
                  <a:pt x="1065" y="66"/>
                </a:cubicBezTo>
                <a:lnTo>
                  <a:pt x="1065" y="253"/>
                </a:lnTo>
                <a:close/>
                <a:moveTo>
                  <a:pt x="430" y="1569"/>
                </a:moveTo>
                <a:cubicBezTo>
                  <a:pt x="430" y="1626"/>
                  <a:pt x="476" y="1672"/>
                  <a:pt x="532" y="1672"/>
                </a:cubicBezTo>
                <a:cubicBezTo>
                  <a:pt x="589" y="1672"/>
                  <a:pt x="635" y="1626"/>
                  <a:pt x="635" y="1569"/>
                </a:cubicBezTo>
                <a:cubicBezTo>
                  <a:pt x="635" y="1512"/>
                  <a:pt x="589" y="1466"/>
                  <a:pt x="532" y="1466"/>
                </a:cubicBezTo>
                <a:cubicBezTo>
                  <a:pt x="476" y="1466"/>
                  <a:pt x="430" y="1512"/>
                  <a:pt x="430" y="15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7" name="六边形 16"/>
          <p:cNvSpPr/>
          <p:nvPr/>
        </p:nvSpPr>
        <p:spPr>
          <a:xfrm rot="5400000">
            <a:off x="3525599" y="2893258"/>
            <a:ext cx="1079473" cy="930578"/>
          </a:xfrm>
          <a:prstGeom prst="hexagon">
            <a:avLst/>
          </a:prstGeom>
          <a:solidFill>
            <a:srgbClr val="0C5A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8" name="Oval 19"/>
          <p:cNvSpPr/>
          <p:nvPr/>
        </p:nvSpPr>
        <p:spPr>
          <a:xfrm>
            <a:off x="3836210" y="3154509"/>
            <a:ext cx="458249" cy="408073"/>
          </a:xfrm>
          <a:custGeom>
            <a:avLst/>
            <a:gdLst>
              <a:gd name="connsiteX0" fmla="*/ 170844 w 606439"/>
              <a:gd name="connsiteY0" fmla="*/ 493111 h 540037"/>
              <a:gd name="connsiteX1" fmla="*/ 436948 w 606439"/>
              <a:gd name="connsiteY1" fmla="*/ 493111 h 540037"/>
              <a:gd name="connsiteX2" fmla="*/ 486266 w 606439"/>
              <a:gd name="connsiteY2" fmla="*/ 540037 h 540037"/>
              <a:gd name="connsiteX3" fmla="*/ 121372 w 606439"/>
              <a:gd name="connsiteY3" fmla="*/ 540037 h 540037"/>
              <a:gd name="connsiteX4" fmla="*/ 170844 w 606439"/>
              <a:gd name="connsiteY4" fmla="*/ 493111 h 540037"/>
              <a:gd name="connsiteX5" fmla="*/ 303579 w 606439"/>
              <a:gd name="connsiteY5" fmla="*/ 202382 h 540037"/>
              <a:gd name="connsiteX6" fmla="*/ 333069 w 606439"/>
              <a:gd name="connsiteY6" fmla="*/ 231824 h 540037"/>
              <a:gd name="connsiteX7" fmla="*/ 317556 w 606439"/>
              <a:gd name="connsiteY7" fmla="*/ 257585 h 540037"/>
              <a:gd name="connsiteX8" fmla="*/ 317556 w 606439"/>
              <a:gd name="connsiteY8" fmla="*/ 279973 h 540037"/>
              <a:gd name="connsiteX9" fmla="*/ 302197 w 606439"/>
              <a:gd name="connsiteY9" fmla="*/ 294540 h 540037"/>
              <a:gd name="connsiteX10" fmla="*/ 286837 w 606439"/>
              <a:gd name="connsiteY10" fmla="*/ 279973 h 540037"/>
              <a:gd name="connsiteX11" fmla="*/ 286837 w 606439"/>
              <a:gd name="connsiteY11" fmla="*/ 256358 h 540037"/>
              <a:gd name="connsiteX12" fmla="*/ 273935 w 606439"/>
              <a:gd name="connsiteY12" fmla="*/ 231824 h 540037"/>
              <a:gd name="connsiteX13" fmla="*/ 303579 w 606439"/>
              <a:gd name="connsiteY13" fmla="*/ 202382 h 540037"/>
              <a:gd name="connsiteX14" fmla="*/ 303604 w 606439"/>
              <a:gd name="connsiteY14" fmla="*/ 120737 h 540037"/>
              <a:gd name="connsiteX15" fmla="*/ 304064 w 606439"/>
              <a:gd name="connsiteY15" fmla="*/ 120737 h 540037"/>
              <a:gd name="connsiteX16" fmla="*/ 338008 w 606439"/>
              <a:gd name="connsiteY16" fmla="*/ 154489 h 540037"/>
              <a:gd name="connsiteX17" fmla="*/ 338008 w 606439"/>
              <a:gd name="connsiteY17" fmla="*/ 171826 h 540037"/>
              <a:gd name="connsiteX18" fmla="*/ 268431 w 606439"/>
              <a:gd name="connsiteY18" fmla="*/ 171826 h 540037"/>
              <a:gd name="connsiteX19" fmla="*/ 268431 w 606439"/>
              <a:gd name="connsiteY19" fmla="*/ 154489 h 540037"/>
              <a:gd name="connsiteX20" fmla="*/ 303604 w 606439"/>
              <a:gd name="connsiteY20" fmla="*/ 120737 h 540037"/>
              <a:gd name="connsiteX21" fmla="*/ 303604 w 606439"/>
              <a:gd name="connsiteY21" fmla="*/ 90059 h 540037"/>
              <a:gd name="connsiteX22" fmla="*/ 237690 w 606439"/>
              <a:gd name="connsiteY22" fmla="*/ 154496 h 540037"/>
              <a:gd name="connsiteX23" fmla="*/ 237690 w 606439"/>
              <a:gd name="connsiteY23" fmla="*/ 183953 h 540037"/>
              <a:gd name="connsiteX24" fmla="*/ 225398 w 606439"/>
              <a:gd name="connsiteY24" fmla="*/ 212643 h 540037"/>
              <a:gd name="connsiteX25" fmla="*/ 225398 w 606439"/>
              <a:gd name="connsiteY25" fmla="*/ 284292 h 540037"/>
              <a:gd name="connsiteX26" fmla="*/ 267958 w 606439"/>
              <a:gd name="connsiteY26" fmla="*/ 325255 h 540037"/>
              <a:gd name="connsiteX27" fmla="*/ 339710 w 606439"/>
              <a:gd name="connsiteY27" fmla="*/ 325255 h 540037"/>
              <a:gd name="connsiteX28" fmla="*/ 379044 w 606439"/>
              <a:gd name="connsiteY28" fmla="*/ 284292 h 540037"/>
              <a:gd name="connsiteX29" fmla="*/ 379044 w 606439"/>
              <a:gd name="connsiteY29" fmla="*/ 212643 h 540037"/>
              <a:gd name="connsiteX30" fmla="*/ 368749 w 606439"/>
              <a:gd name="connsiteY30" fmla="*/ 185181 h 540037"/>
              <a:gd name="connsiteX31" fmla="*/ 368749 w 606439"/>
              <a:gd name="connsiteY31" fmla="*/ 154496 h 540037"/>
              <a:gd name="connsiteX32" fmla="*/ 304065 w 606439"/>
              <a:gd name="connsiteY32" fmla="*/ 90059 h 540037"/>
              <a:gd name="connsiteX33" fmla="*/ 51164 w 606439"/>
              <a:gd name="connsiteY33" fmla="*/ 0 h 540037"/>
              <a:gd name="connsiteX34" fmla="*/ 556504 w 606439"/>
              <a:gd name="connsiteY34" fmla="*/ 0 h 540037"/>
              <a:gd name="connsiteX35" fmla="*/ 606439 w 606439"/>
              <a:gd name="connsiteY35" fmla="*/ 51550 h 540037"/>
              <a:gd name="connsiteX36" fmla="*/ 606439 w 606439"/>
              <a:gd name="connsiteY36" fmla="*/ 353945 h 540037"/>
              <a:gd name="connsiteX37" fmla="*/ 556504 w 606439"/>
              <a:gd name="connsiteY37" fmla="*/ 405035 h 540037"/>
              <a:gd name="connsiteX38" fmla="*/ 379044 w 606439"/>
              <a:gd name="connsiteY38" fmla="*/ 405035 h 540037"/>
              <a:gd name="connsiteX39" fmla="*/ 379044 w 606439"/>
              <a:gd name="connsiteY39" fmla="*/ 462415 h 540037"/>
              <a:gd name="connsiteX40" fmla="*/ 225398 w 606439"/>
              <a:gd name="connsiteY40" fmla="*/ 462415 h 540037"/>
              <a:gd name="connsiteX41" fmla="*/ 225398 w 606439"/>
              <a:gd name="connsiteY41" fmla="*/ 405035 h 540037"/>
              <a:gd name="connsiteX42" fmla="*/ 51164 w 606439"/>
              <a:gd name="connsiteY42" fmla="*/ 405035 h 540037"/>
              <a:gd name="connsiteX43" fmla="*/ 0 w 606439"/>
              <a:gd name="connsiteY43" fmla="*/ 353945 h 540037"/>
              <a:gd name="connsiteX44" fmla="*/ 0 w 606439"/>
              <a:gd name="connsiteY44" fmla="*/ 51550 h 540037"/>
              <a:gd name="connsiteX45" fmla="*/ 51164 w 606439"/>
              <a:gd name="connsiteY45" fmla="*/ 0 h 54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6439" h="540037">
                <a:moveTo>
                  <a:pt x="170844" y="493111"/>
                </a:moveTo>
                <a:lnTo>
                  <a:pt x="436948" y="493111"/>
                </a:lnTo>
                <a:cubicBezTo>
                  <a:pt x="461069" y="493111"/>
                  <a:pt x="481350" y="515501"/>
                  <a:pt x="486266" y="540037"/>
                </a:cubicBezTo>
                <a:lnTo>
                  <a:pt x="121372" y="540037"/>
                </a:lnTo>
                <a:cubicBezTo>
                  <a:pt x="126288" y="515501"/>
                  <a:pt x="146876" y="493111"/>
                  <a:pt x="170844" y="493111"/>
                </a:cubicBezTo>
                <a:close/>
                <a:moveTo>
                  <a:pt x="303579" y="202382"/>
                </a:moveTo>
                <a:cubicBezTo>
                  <a:pt x="319860" y="202382"/>
                  <a:pt x="333069" y="215569"/>
                  <a:pt x="333069" y="231824"/>
                </a:cubicBezTo>
                <a:cubicBezTo>
                  <a:pt x="333069" y="242864"/>
                  <a:pt x="327693" y="252525"/>
                  <a:pt x="317556" y="257585"/>
                </a:cubicBezTo>
                <a:lnTo>
                  <a:pt x="317556" y="279973"/>
                </a:lnTo>
                <a:cubicBezTo>
                  <a:pt x="317556" y="288100"/>
                  <a:pt x="310184" y="294540"/>
                  <a:pt x="302197" y="294540"/>
                </a:cubicBezTo>
                <a:cubicBezTo>
                  <a:pt x="294056" y="294540"/>
                  <a:pt x="286837" y="288100"/>
                  <a:pt x="286837" y="279973"/>
                </a:cubicBezTo>
                <a:lnTo>
                  <a:pt x="286837" y="256358"/>
                </a:lnTo>
                <a:cubicBezTo>
                  <a:pt x="278543" y="250991"/>
                  <a:pt x="273935" y="242097"/>
                  <a:pt x="273935" y="231824"/>
                </a:cubicBezTo>
                <a:cubicBezTo>
                  <a:pt x="273935" y="215569"/>
                  <a:pt x="287144" y="202382"/>
                  <a:pt x="303579" y="202382"/>
                </a:cubicBezTo>
                <a:close/>
                <a:moveTo>
                  <a:pt x="303604" y="120737"/>
                </a:moveTo>
                <a:lnTo>
                  <a:pt x="304064" y="120737"/>
                </a:lnTo>
                <a:cubicBezTo>
                  <a:pt x="323110" y="120737"/>
                  <a:pt x="338008" y="135465"/>
                  <a:pt x="338008" y="154489"/>
                </a:cubicBezTo>
                <a:lnTo>
                  <a:pt x="338008" y="171826"/>
                </a:lnTo>
                <a:lnTo>
                  <a:pt x="268431" y="171826"/>
                </a:lnTo>
                <a:lnTo>
                  <a:pt x="268431" y="154489"/>
                </a:lnTo>
                <a:cubicBezTo>
                  <a:pt x="268431" y="135465"/>
                  <a:pt x="284712" y="120737"/>
                  <a:pt x="303604" y="120737"/>
                </a:cubicBezTo>
                <a:close/>
                <a:moveTo>
                  <a:pt x="303604" y="90059"/>
                </a:moveTo>
                <a:cubicBezTo>
                  <a:pt x="267650" y="90059"/>
                  <a:pt x="237690" y="118596"/>
                  <a:pt x="237690" y="154496"/>
                </a:cubicBezTo>
                <a:lnTo>
                  <a:pt x="237690" y="183953"/>
                </a:lnTo>
                <a:cubicBezTo>
                  <a:pt x="229393" y="191318"/>
                  <a:pt x="225398" y="201444"/>
                  <a:pt x="225398" y="212643"/>
                </a:cubicBezTo>
                <a:lnTo>
                  <a:pt x="225398" y="284292"/>
                </a:lnTo>
                <a:cubicBezTo>
                  <a:pt x="225398" y="306845"/>
                  <a:pt x="245372" y="325255"/>
                  <a:pt x="267958" y="325255"/>
                </a:cubicBezTo>
                <a:lnTo>
                  <a:pt x="339710" y="325255"/>
                </a:lnTo>
                <a:cubicBezTo>
                  <a:pt x="362296" y="325255"/>
                  <a:pt x="379044" y="306845"/>
                  <a:pt x="379044" y="284292"/>
                </a:cubicBezTo>
                <a:lnTo>
                  <a:pt x="379044" y="212643"/>
                </a:lnTo>
                <a:cubicBezTo>
                  <a:pt x="379044" y="202057"/>
                  <a:pt x="374895" y="192392"/>
                  <a:pt x="368749" y="185181"/>
                </a:cubicBezTo>
                <a:lnTo>
                  <a:pt x="368749" y="154496"/>
                </a:lnTo>
                <a:cubicBezTo>
                  <a:pt x="368749" y="118596"/>
                  <a:pt x="340018" y="90059"/>
                  <a:pt x="304065" y="90059"/>
                </a:cubicBezTo>
                <a:close/>
                <a:moveTo>
                  <a:pt x="51164" y="0"/>
                </a:moveTo>
                <a:lnTo>
                  <a:pt x="556504" y="0"/>
                </a:lnTo>
                <a:cubicBezTo>
                  <a:pt x="584775" y="0"/>
                  <a:pt x="606439" y="23320"/>
                  <a:pt x="606439" y="51550"/>
                </a:cubicBezTo>
                <a:lnTo>
                  <a:pt x="606439" y="353945"/>
                </a:lnTo>
                <a:cubicBezTo>
                  <a:pt x="606439" y="382175"/>
                  <a:pt x="584775" y="405035"/>
                  <a:pt x="556504" y="405035"/>
                </a:cubicBezTo>
                <a:lnTo>
                  <a:pt x="379044" y="405035"/>
                </a:lnTo>
                <a:lnTo>
                  <a:pt x="379044" y="462415"/>
                </a:lnTo>
                <a:lnTo>
                  <a:pt x="225398" y="462415"/>
                </a:lnTo>
                <a:lnTo>
                  <a:pt x="225398" y="405035"/>
                </a:lnTo>
                <a:lnTo>
                  <a:pt x="51164" y="405035"/>
                </a:lnTo>
                <a:cubicBezTo>
                  <a:pt x="23047" y="405035"/>
                  <a:pt x="0" y="382175"/>
                  <a:pt x="0" y="353945"/>
                </a:cubicBezTo>
                <a:lnTo>
                  <a:pt x="0" y="51550"/>
                </a:lnTo>
                <a:cubicBezTo>
                  <a:pt x="0" y="23320"/>
                  <a:pt x="23047" y="0"/>
                  <a:pt x="511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9" name="六边形 18"/>
          <p:cNvSpPr/>
          <p:nvPr/>
        </p:nvSpPr>
        <p:spPr>
          <a:xfrm rot="5400000">
            <a:off x="7625028" y="2893258"/>
            <a:ext cx="1079473" cy="930578"/>
          </a:xfrm>
          <a:prstGeom prst="hexagon">
            <a:avLst/>
          </a:prstGeom>
          <a:solidFill>
            <a:srgbClr val="0C5A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0" name="Oval 22"/>
          <p:cNvSpPr/>
          <p:nvPr/>
        </p:nvSpPr>
        <p:spPr>
          <a:xfrm>
            <a:off x="7960973" y="3129421"/>
            <a:ext cx="407581" cy="458250"/>
          </a:xfrm>
          <a:custGeom>
            <a:avLst/>
            <a:gdLst>
              <a:gd name="connsiteX0" fmla="*/ 0 w 539825"/>
              <a:gd name="connsiteY0" fmla="*/ 140425 h 606933"/>
              <a:gd name="connsiteX1" fmla="*/ 81000 w 539825"/>
              <a:gd name="connsiteY1" fmla="*/ 140425 h 606933"/>
              <a:gd name="connsiteX2" fmla="*/ 81000 w 539825"/>
              <a:gd name="connsiteY2" fmla="*/ 292017 h 606933"/>
              <a:gd name="connsiteX3" fmla="*/ 122969 w 539825"/>
              <a:gd name="connsiteY3" fmla="*/ 292017 h 606933"/>
              <a:gd name="connsiteX4" fmla="*/ 122969 w 539825"/>
              <a:gd name="connsiteY4" fmla="*/ 140425 h 606933"/>
              <a:gd name="connsiteX5" fmla="*/ 204074 w 539825"/>
              <a:gd name="connsiteY5" fmla="*/ 140425 h 606933"/>
              <a:gd name="connsiteX6" fmla="*/ 204074 w 539825"/>
              <a:gd name="connsiteY6" fmla="*/ 243197 h 606933"/>
              <a:gd name="connsiteX7" fmla="*/ 335751 w 539825"/>
              <a:gd name="connsiteY7" fmla="*/ 243197 h 606933"/>
              <a:gd name="connsiteX8" fmla="*/ 335751 w 539825"/>
              <a:gd name="connsiteY8" fmla="*/ 140425 h 606933"/>
              <a:gd name="connsiteX9" fmla="*/ 416751 w 539825"/>
              <a:gd name="connsiteY9" fmla="*/ 140425 h 606933"/>
              <a:gd name="connsiteX10" fmla="*/ 416751 w 539825"/>
              <a:gd name="connsiteY10" fmla="*/ 292017 h 606933"/>
              <a:gd name="connsiteX11" fmla="*/ 458720 w 539825"/>
              <a:gd name="connsiteY11" fmla="*/ 292017 h 606933"/>
              <a:gd name="connsiteX12" fmla="*/ 458720 w 539825"/>
              <a:gd name="connsiteY12" fmla="*/ 140425 h 606933"/>
              <a:gd name="connsiteX13" fmla="*/ 539825 w 539825"/>
              <a:gd name="connsiteY13" fmla="*/ 140425 h 606933"/>
              <a:gd name="connsiteX14" fmla="*/ 539825 w 539825"/>
              <a:gd name="connsiteY14" fmla="*/ 375827 h 606933"/>
              <a:gd name="connsiteX15" fmla="*/ 513804 w 539825"/>
              <a:gd name="connsiteY15" fmla="*/ 375827 h 606933"/>
              <a:gd name="connsiteX16" fmla="*/ 513804 w 539825"/>
              <a:gd name="connsiteY16" fmla="*/ 606933 h 606933"/>
              <a:gd name="connsiteX17" fmla="*/ 361772 w 539825"/>
              <a:gd name="connsiteY17" fmla="*/ 606933 h 606933"/>
              <a:gd name="connsiteX18" fmla="*/ 361772 w 539825"/>
              <a:gd name="connsiteY18" fmla="*/ 285102 h 606933"/>
              <a:gd name="connsiteX19" fmla="*/ 178053 w 539825"/>
              <a:gd name="connsiteY19" fmla="*/ 285102 h 606933"/>
              <a:gd name="connsiteX20" fmla="*/ 178053 w 539825"/>
              <a:gd name="connsiteY20" fmla="*/ 606933 h 606933"/>
              <a:gd name="connsiteX21" fmla="*/ 26021 w 539825"/>
              <a:gd name="connsiteY21" fmla="*/ 606933 h 606933"/>
              <a:gd name="connsiteX22" fmla="*/ 26021 w 539825"/>
              <a:gd name="connsiteY22" fmla="*/ 375827 h 606933"/>
              <a:gd name="connsiteX23" fmla="*/ 0 w 539825"/>
              <a:gd name="connsiteY23" fmla="*/ 375827 h 606933"/>
              <a:gd name="connsiteX24" fmla="*/ 437787 w 539825"/>
              <a:gd name="connsiteY24" fmla="*/ 0 h 606933"/>
              <a:gd name="connsiteX25" fmla="*/ 487465 w 539825"/>
              <a:gd name="connsiteY25" fmla="*/ 49608 h 606933"/>
              <a:gd name="connsiteX26" fmla="*/ 437787 w 539825"/>
              <a:gd name="connsiteY26" fmla="*/ 99216 h 606933"/>
              <a:gd name="connsiteX27" fmla="*/ 388109 w 539825"/>
              <a:gd name="connsiteY27" fmla="*/ 49608 h 606933"/>
              <a:gd name="connsiteX28" fmla="*/ 437787 w 539825"/>
              <a:gd name="connsiteY28" fmla="*/ 0 h 606933"/>
              <a:gd name="connsiteX29" fmla="*/ 102037 w 539825"/>
              <a:gd name="connsiteY29" fmla="*/ 0 h 606933"/>
              <a:gd name="connsiteX30" fmla="*/ 151715 w 539825"/>
              <a:gd name="connsiteY30" fmla="*/ 49608 h 606933"/>
              <a:gd name="connsiteX31" fmla="*/ 102037 w 539825"/>
              <a:gd name="connsiteY31" fmla="*/ 99216 h 606933"/>
              <a:gd name="connsiteX32" fmla="*/ 52359 w 539825"/>
              <a:gd name="connsiteY32" fmla="*/ 49608 h 606933"/>
              <a:gd name="connsiteX33" fmla="*/ 102037 w 539825"/>
              <a:gd name="connsiteY33" fmla="*/ 0 h 6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9825" h="606933">
                <a:moveTo>
                  <a:pt x="0" y="140425"/>
                </a:moveTo>
                <a:lnTo>
                  <a:pt x="81000" y="140425"/>
                </a:lnTo>
                <a:lnTo>
                  <a:pt x="81000" y="292017"/>
                </a:lnTo>
                <a:lnTo>
                  <a:pt x="122969" y="292017"/>
                </a:lnTo>
                <a:lnTo>
                  <a:pt x="122969" y="140425"/>
                </a:lnTo>
                <a:lnTo>
                  <a:pt x="204074" y="140425"/>
                </a:lnTo>
                <a:lnTo>
                  <a:pt x="204074" y="243197"/>
                </a:lnTo>
                <a:lnTo>
                  <a:pt x="335751" y="243197"/>
                </a:lnTo>
                <a:lnTo>
                  <a:pt x="335751" y="140425"/>
                </a:lnTo>
                <a:lnTo>
                  <a:pt x="416751" y="140425"/>
                </a:lnTo>
                <a:lnTo>
                  <a:pt x="416751" y="292017"/>
                </a:lnTo>
                <a:lnTo>
                  <a:pt x="458720" y="292017"/>
                </a:lnTo>
                <a:lnTo>
                  <a:pt x="458720" y="140425"/>
                </a:lnTo>
                <a:lnTo>
                  <a:pt x="539825" y="140425"/>
                </a:lnTo>
                <a:lnTo>
                  <a:pt x="539825" y="375827"/>
                </a:lnTo>
                <a:lnTo>
                  <a:pt x="513804" y="375827"/>
                </a:lnTo>
                <a:lnTo>
                  <a:pt x="513804" y="606933"/>
                </a:lnTo>
                <a:lnTo>
                  <a:pt x="361772" y="606933"/>
                </a:lnTo>
                <a:lnTo>
                  <a:pt x="361772" y="285102"/>
                </a:lnTo>
                <a:lnTo>
                  <a:pt x="178053" y="285102"/>
                </a:lnTo>
                <a:lnTo>
                  <a:pt x="178053" y="606933"/>
                </a:lnTo>
                <a:lnTo>
                  <a:pt x="26021" y="606933"/>
                </a:lnTo>
                <a:lnTo>
                  <a:pt x="26021" y="375827"/>
                </a:lnTo>
                <a:lnTo>
                  <a:pt x="0" y="375827"/>
                </a:lnTo>
                <a:close/>
                <a:moveTo>
                  <a:pt x="437787" y="0"/>
                </a:moveTo>
                <a:cubicBezTo>
                  <a:pt x="465223" y="0"/>
                  <a:pt x="487465" y="22210"/>
                  <a:pt x="487465" y="49608"/>
                </a:cubicBezTo>
                <a:cubicBezTo>
                  <a:pt x="487465" y="77006"/>
                  <a:pt x="465223" y="99216"/>
                  <a:pt x="437787" y="99216"/>
                </a:cubicBezTo>
                <a:cubicBezTo>
                  <a:pt x="410351" y="99216"/>
                  <a:pt x="388109" y="77006"/>
                  <a:pt x="388109" y="49608"/>
                </a:cubicBezTo>
                <a:cubicBezTo>
                  <a:pt x="388109" y="22210"/>
                  <a:pt x="410351" y="0"/>
                  <a:pt x="437787" y="0"/>
                </a:cubicBezTo>
                <a:close/>
                <a:moveTo>
                  <a:pt x="102037" y="0"/>
                </a:moveTo>
                <a:cubicBezTo>
                  <a:pt x="129473" y="0"/>
                  <a:pt x="151715" y="22210"/>
                  <a:pt x="151715" y="49608"/>
                </a:cubicBezTo>
                <a:cubicBezTo>
                  <a:pt x="151715" y="77006"/>
                  <a:pt x="129473" y="99216"/>
                  <a:pt x="102037" y="99216"/>
                </a:cubicBezTo>
                <a:cubicBezTo>
                  <a:pt x="74601" y="99216"/>
                  <a:pt x="52359" y="77006"/>
                  <a:pt x="52359" y="49608"/>
                </a:cubicBezTo>
                <a:cubicBezTo>
                  <a:pt x="52359" y="22210"/>
                  <a:pt x="74601" y="0"/>
                  <a:pt x="1020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1" name="文本框 20"/>
          <p:cNvSpPr txBox="1"/>
          <p:nvPr/>
        </p:nvSpPr>
        <p:spPr bwMode="auto">
          <a:xfrm>
            <a:off x="1252777" y="4844711"/>
            <a:ext cx="1043696" cy="338554"/>
          </a:xfrm>
          <a:prstGeom prst="rect">
            <a:avLst/>
          </a:prstGeom>
          <a:noFill/>
        </p:spPr>
        <p:txBody>
          <a:bodyPr wrap="square">
            <a:spAutoFit/>
            <a:scene3d>
              <a:camera prst="orthographicFront"/>
              <a:lightRig rig="threePt" dir="t"/>
            </a:scene3d>
            <a:sp3d contourW="12700"/>
          </a:bodyPr>
          <a:lstStyle/>
          <a:p>
            <a:pPr algn="dist" eaLnBrk="1" fontAlgn="auto" hangingPunct="1">
              <a:spcBef>
                <a:spcPts val="0"/>
              </a:spcBef>
              <a:spcAft>
                <a:spcPts val="0"/>
              </a:spcAft>
              <a:defRPr/>
            </a:pPr>
            <a:r>
              <a:rPr lang="zh-CN" altLang="en-US" sz="1600" dirty="0">
                <a:solidFill>
                  <a:schemeClr val="tx1">
                    <a:lumMod val="75000"/>
                    <a:lumOff val="25000"/>
                  </a:schemeClr>
                </a:solidFill>
                <a:cs typeface="+mn-ea"/>
                <a:sym typeface="+mn-lt"/>
              </a:rPr>
              <a:t>添加标题</a:t>
            </a:r>
          </a:p>
        </p:txBody>
      </p:sp>
      <p:sp>
        <p:nvSpPr>
          <p:cNvPr id="22" name="文本框 21"/>
          <p:cNvSpPr txBox="1"/>
          <p:nvPr/>
        </p:nvSpPr>
        <p:spPr bwMode="auto">
          <a:xfrm>
            <a:off x="9889595" y="4844711"/>
            <a:ext cx="1043696" cy="338554"/>
          </a:xfrm>
          <a:prstGeom prst="rect">
            <a:avLst/>
          </a:prstGeom>
          <a:noFill/>
        </p:spPr>
        <p:txBody>
          <a:bodyPr wrap="square">
            <a:spAutoFit/>
            <a:scene3d>
              <a:camera prst="orthographicFront"/>
              <a:lightRig rig="threePt" dir="t"/>
            </a:scene3d>
            <a:sp3d contourW="12700"/>
          </a:bodyPr>
          <a:lstStyle/>
          <a:p>
            <a:pPr algn="dist" eaLnBrk="1" fontAlgn="auto" hangingPunct="1">
              <a:spcBef>
                <a:spcPts val="0"/>
              </a:spcBef>
              <a:spcAft>
                <a:spcPts val="0"/>
              </a:spcAft>
              <a:defRPr/>
            </a:pPr>
            <a:r>
              <a:rPr lang="zh-CN" altLang="en-US" sz="1600" dirty="0">
                <a:solidFill>
                  <a:schemeClr val="tx1">
                    <a:lumMod val="75000"/>
                    <a:lumOff val="25000"/>
                  </a:schemeClr>
                </a:solidFill>
                <a:cs typeface="+mn-ea"/>
                <a:sym typeface="+mn-lt"/>
              </a:rPr>
              <a:t>添加标题</a:t>
            </a:r>
          </a:p>
        </p:txBody>
      </p:sp>
      <p:sp>
        <p:nvSpPr>
          <p:cNvPr id="23" name="文本框 22"/>
          <p:cNvSpPr txBox="1"/>
          <p:nvPr/>
        </p:nvSpPr>
        <p:spPr bwMode="auto">
          <a:xfrm>
            <a:off x="1252777" y="1530034"/>
            <a:ext cx="1043696" cy="338554"/>
          </a:xfrm>
          <a:prstGeom prst="rect">
            <a:avLst/>
          </a:prstGeom>
          <a:noFill/>
        </p:spPr>
        <p:txBody>
          <a:bodyPr wrap="square">
            <a:spAutoFit/>
            <a:scene3d>
              <a:camera prst="orthographicFront"/>
              <a:lightRig rig="threePt" dir="t"/>
            </a:scene3d>
            <a:sp3d contourW="12700"/>
          </a:bodyPr>
          <a:lstStyle/>
          <a:p>
            <a:pPr algn="dist" eaLnBrk="1" fontAlgn="auto" hangingPunct="1">
              <a:spcBef>
                <a:spcPts val="0"/>
              </a:spcBef>
              <a:spcAft>
                <a:spcPts val="0"/>
              </a:spcAft>
              <a:defRPr/>
            </a:pPr>
            <a:r>
              <a:rPr lang="zh-CN" altLang="en-US" sz="1600" dirty="0">
                <a:solidFill>
                  <a:schemeClr val="tx1">
                    <a:lumMod val="75000"/>
                    <a:lumOff val="25000"/>
                  </a:schemeClr>
                </a:solidFill>
                <a:cs typeface="+mn-ea"/>
                <a:sym typeface="+mn-lt"/>
              </a:rPr>
              <a:t>添加标题</a:t>
            </a:r>
          </a:p>
        </p:txBody>
      </p:sp>
      <p:sp>
        <p:nvSpPr>
          <p:cNvPr id="24" name="文本框 23"/>
          <p:cNvSpPr txBox="1"/>
          <p:nvPr/>
        </p:nvSpPr>
        <p:spPr bwMode="auto">
          <a:xfrm>
            <a:off x="9889595" y="1530034"/>
            <a:ext cx="1043696" cy="338554"/>
          </a:xfrm>
          <a:prstGeom prst="rect">
            <a:avLst/>
          </a:prstGeom>
          <a:noFill/>
        </p:spPr>
        <p:txBody>
          <a:bodyPr wrap="square">
            <a:spAutoFit/>
            <a:scene3d>
              <a:camera prst="orthographicFront"/>
              <a:lightRig rig="threePt" dir="t"/>
            </a:scene3d>
            <a:sp3d contourW="12700"/>
          </a:bodyPr>
          <a:lstStyle/>
          <a:p>
            <a:pPr algn="dist" eaLnBrk="1" fontAlgn="auto" hangingPunct="1">
              <a:spcBef>
                <a:spcPts val="0"/>
              </a:spcBef>
              <a:spcAft>
                <a:spcPts val="0"/>
              </a:spcAft>
              <a:defRPr/>
            </a:pPr>
            <a:r>
              <a:rPr lang="zh-CN" altLang="en-US" sz="1600" dirty="0">
                <a:solidFill>
                  <a:schemeClr val="tx1">
                    <a:lumMod val="75000"/>
                    <a:lumOff val="25000"/>
                  </a:schemeClr>
                </a:solidFill>
                <a:cs typeface="+mn-ea"/>
                <a:sym typeface="+mn-lt"/>
              </a:rPr>
              <a:t>添加标题</a:t>
            </a:r>
          </a:p>
        </p:txBody>
      </p:sp>
      <p:sp>
        <p:nvSpPr>
          <p:cNvPr id="25" name="文本框 24"/>
          <p:cNvSpPr txBox="1"/>
          <p:nvPr/>
        </p:nvSpPr>
        <p:spPr bwMode="auto">
          <a:xfrm>
            <a:off x="7642915" y="2340469"/>
            <a:ext cx="1043696" cy="338554"/>
          </a:xfrm>
          <a:prstGeom prst="rect">
            <a:avLst/>
          </a:prstGeom>
          <a:noFill/>
        </p:spPr>
        <p:txBody>
          <a:bodyPr wrap="square">
            <a:spAutoFit/>
            <a:scene3d>
              <a:camera prst="orthographicFront"/>
              <a:lightRig rig="threePt" dir="t"/>
            </a:scene3d>
            <a:sp3d contourW="12700"/>
          </a:bodyPr>
          <a:lstStyle/>
          <a:p>
            <a:pPr algn="dist" eaLnBrk="1" fontAlgn="auto" hangingPunct="1">
              <a:spcBef>
                <a:spcPts val="0"/>
              </a:spcBef>
              <a:spcAft>
                <a:spcPts val="0"/>
              </a:spcAft>
              <a:defRPr/>
            </a:pPr>
            <a:r>
              <a:rPr lang="zh-CN" altLang="en-US" sz="1600" dirty="0">
                <a:solidFill>
                  <a:schemeClr val="tx1">
                    <a:lumMod val="75000"/>
                    <a:lumOff val="25000"/>
                  </a:schemeClr>
                </a:solidFill>
                <a:cs typeface="+mn-ea"/>
                <a:sym typeface="+mn-lt"/>
              </a:rPr>
              <a:t>添加标题</a:t>
            </a:r>
          </a:p>
        </p:txBody>
      </p:sp>
      <p:sp>
        <p:nvSpPr>
          <p:cNvPr id="26" name="文本框 25"/>
          <p:cNvSpPr txBox="1"/>
          <p:nvPr/>
        </p:nvSpPr>
        <p:spPr bwMode="auto">
          <a:xfrm>
            <a:off x="3536990" y="2340469"/>
            <a:ext cx="1043696" cy="338554"/>
          </a:xfrm>
          <a:prstGeom prst="rect">
            <a:avLst/>
          </a:prstGeom>
          <a:noFill/>
        </p:spPr>
        <p:txBody>
          <a:bodyPr wrap="square">
            <a:spAutoFit/>
            <a:scene3d>
              <a:camera prst="orthographicFront"/>
              <a:lightRig rig="threePt" dir="t"/>
            </a:scene3d>
            <a:sp3d contourW="12700"/>
          </a:bodyPr>
          <a:lstStyle/>
          <a:p>
            <a:pPr algn="dist" eaLnBrk="1" fontAlgn="auto" hangingPunct="1">
              <a:spcBef>
                <a:spcPts val="0"/>
              </a:spcBef>
              <a:spcAft>
                <a:spcPts val="0"/>
              </a:spcAft>
              <a:defRPr/>
            </a:pPr>
            <a:r>
              <a:rPr lang="zh-CN" altLang="en-US" sz="1600" dirty="0">
                <a:solidFill>
                  <a:schemeClr val="tx1">
                    <a:lumMod val="75000"/>
                    <a:lumOff val="25000"/>
                  </a:schemeClr>
                </a:solidFill>
                <a:cs typeface="+mn-ea"/>
                <a:sym typeface="+mn-lt"/>
              </a:rPr>
              <a:t>添加标题</a:t>
            </a:r>
          </a:p>
        </p:txBody>
      </p:sp>
      <p:sp>
        <p:nvSpPr>
          <p:cNvPr id="27" name="TextBox 33"/>
          <p:cNvSpPr txBox="1"/>
          <p:nvPr/>
        </p:nvSpPr>
        <p:spPr>
          <a:xfrm>
            <a:off x="3300164" y="4751075"/>
            <a:ext cx="5889823" cy="969496"/>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gn="ctr">
              <a:lnSpc>
                <a:spcPct val="150000"/>
              </a:lnSpc>
            </a:pPr>
            <a:r>
              <a:rPr lang="zh-CN" altLang="en-US" sz="1400" dirty="0">
                <a:solidFill>
                  <a:schemeClr val="tx1">
                    <a:lumMod val="75000"/>
                    <a:lumOff val="25000"/>
                  </a:schemeClr>
                </a:solidFill>
                <a:latin typeface="+mn-lt"/>
                <a:ea typeface="+mn-ea"/>
                <a:cs typeface="+mn-ea"/>
                <a:sym typeface="+mn-lt"/>
              </a:rPr>
              <a:t>感谢您使用我们的</a:t>
            </a:r>
            <a:r>
              <a:rPr lang="en-GB" altLang="zh-CN" sz="1400" dirty="0">
                <a:solidFill>
                  <a:schemeClr val="tx1">
                    <a:lumMod val="75000"/>
                    <a:lumOff val="25000"/>
                  </a:schemeClr>
                </a:solidFill>
                <a:latin typeface="+mn-lt"/>
                <a:ea typeface="+mn-ea"/>
                <a:cs typeface="+mn-ea"/>
                <a:sym typeface="+mn-lt"/>
              </a:rPr>
              <a:t>PPT</a:t>
            </a:r>
            <a:r>
              <a:rPr lang="zh-CN" altLang="en-US" sz="1400" dirty="0">
                <a:solidFill>
                  <a:schemeClr val="tx1">
                    <a:lumMod val="75000"/>
                    <a:lumOff val="25000"/>
                  </a:schemeClr>
                </a:solidFill>
                <a:latin typeface="+mn-lt"/>
                <a:ea typeface="+mn-ea"/>
                <a:cs typeface="+mn-ea"/>
                <a:sym typeface="+mn-lt"/>
              </a:rPr>
              <a:t>模板，请在此输入您需要的文字内容，感谢您使用我们的</a:t>
            </a:r>
            <a:r>
              <a:rPr lang="en-GB" altLang="zh-CN" sz="1400" dirty="0">
                <a:solidFill>
                  <a:schemeClr val="tx1">
                    <a:lumMod val="75000"/>
                    <a:lumOff val="25000"/>
                  </a:schemeClr>
                </a:solidFill>
                <a:latin typeface="+mn-lt"/>
                <a:ea typeface="+mn-ea"/>
                <a:cs typeface="+mn-ea"/>
                <a:sym typeface="+mn-lt"/>
              </a:rPr>
              <a:t>PPT</a:t>
            </a:r>
            <a:r>
              <a:rPr lang="zh-CN" altLang="en-US" sz="1400" dirty="0">
                <a:solidFill>
                  <a:schemeClr val="tx1">
                    <a:lumMod val="75000"/>
                    <a:lumOff val="25000"/>
                  </a:schemeClr>
                </a:solidFill>
                <a:latin typeface="+mn-lt"/>
                <a:ea typeface="+mn-ea"/>
                <a:cs typeface="+mn-ea"/>
                <a:sym typeface="+mn-lt"/>
              </a:rPr>
              <a:t>模板，请在此输入您需要的文字内容。感谢您使用我们的</a:t>
            </a:r>
            <a:r>
              <a:rPr lang="en-GB" altLang="zh-CN" sz="1400" dirty="0">
                <a:solidFill>
                  <a:schemeClr val="tx1">
                    <a:lumMod val="75000"/>
                    <a:lumOff val="25000"/>
                  </a:schemeClr>
                </a:solidFill>
                <a:latin typeface="+mn-lt"/>
                <a:ea typeface="+mn-ea"/>
                <a:cs typeface="+mn-ea"/>
                <a:sym typeface="+mn-lt"/>
              </a:rPr>
              <a:t>PPT</a:t>
            </a:r>
            <a:r>
              <a:rPr lang="zh-CN" altLang="en-US" sz="1400" dirty="0">
                <a:solidFill>
                  <a:schemeClr val="tx1">
                    <a:lumMod val="75000"/>
                    <a:lumOff val="25000"/>
                  </a:schemeClr>
                </a:solidFill>
                <a:latin typeface="+mn-lt"/>
                <a:ea typeface="+mn-ea"/>
                <a:cs typeface="+mn-ea"/>
                <a:sym typeface="+mn-lt"/>
              </a:rPr>
              <a:t>模板，请在此输入您需要的文字内容。</a:t>
            </a:r>
          </a:p>
        </p:txBody>
      </p:sp>
      <p:pic>
        <p:nvPicPr>
          <p:cNvPr id="29" name="图片 28"/>
          <p:cNvPicPr>
            <a:picLocks noChangeAspect="1"/>
          </p:cNvPicPr>
          <p:nvPr/>
        </p:nvPicPr>
        <p:blipFill>
          <a:blip r:embed="rId3" cstate="screen"/>
          <a:srcRect/>
          <a:stretch>
            <a:fillRect/>
          </a:stretch>
        </p:blipFill>
        <p:spPr>
          <a:xfrm>
            <a:off x="4953624" y="1782068"/>
            <a:ext cx="2400665" cy="24006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heckerboard(across)">
                                      <p:cBhvr>
                                        <p:cTn id="25" dur="500"/>
                                        <p:tgtEl>
                                          <p:spTgt spid="1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heckerboard(across)">
                                      <p:cBhvr>
                                        <p:cTn id="28" dur="500"/>
                                        <p:tgtEl>
                                          <p:spTgt spid="1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across)">
                                      <p:cBhvr>
                                        <p:cTn id="31" dur="500"/>
                                        <p:tgtEl>
                                          <p:spTgt spid="1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heckerboard(across)">
                                      <p:cBhvr>
                                        <p:cTn id="34" dur="500"/>
                                        <p:tgtEl>
                                          <p:spTgt spid="17"/>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heckerboard(across)">
                                      <p:cBhvr>
                                        <p:cTn id="37" dur="500"/>
                                        <p:tgtEl>
                                          <p:spTgt spid="18"/>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heckerboard(across)">
                                      <p:cBhvr>
                                        <p:cTn id="40" dur="500"/>
                                        <p:tgtEl>
                                          <p:spTgt spid="19"/>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heckerboard(across)">
                                      <p:cBhvr>
                                        <p:cTn id="43" dur="500"/>
                                        <p:tgtEl>
                                          <p:spTgt spid="20"/>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checkerboard(across)">
                                      <p:cBhvr>
                                        <p:cTn id="46" dur="500"/>
                                        <p:tgtEl>
                                          <p:spTgt spid="21"/>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checkerboard(across)">
                                      <p:cBhvr>
                                        <p:cTn id="49" dur="500"/>
                                        <p:tgtEl>
                                          <p:spTgt spid="22"/>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heckerboard(across)">
                                      <p:cBhvr>
                                        <p:cTn id="52" dur="500"/>
                                        <p:tgtEl>
                                          <p:spTgt spid="23"/>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checkerboard(across)">
                                      <p:cBhvr>
                                        <p:cTn id="55" dur="500"/>
                                        <p:tgtEl>
                                          <p:spTgt spid="24"/>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checkerboard(across)">
                                      <p:cBhvr>
                                        <p:cTn id="58" dur="500"/>
                                        <p:tgtEl>
                                          <p:spTgt spid="25"/>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checkerboard(across)">
                                      <p:cBhvr>
                                        <p:cTn id="61" dur="500"/>
                                        <p:tgtEl>
                                          <p:spTgt spid="26"/>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checkerboard(across)">
                                      <p:cBhvr>
                                        <p:cTn id="6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0" y="0"/>
            <a:ext cx="12192000" cy="6858000"/>
          </a:xfrm>
          <a:prstGeom prst="rect">
            <a:avLst/>
          </a:prstGeom>
        </p:spPr>
      </p:pic>
      <p:sp>
        <p:nvSpPr>
          <p:cNvPr id="2" name="文本框 1"/>
          <p:cNvSpPr txBox="1"/>
          <p:nvPr/>
        </p:nvSpPr>
        <p:spPr>
          <a:xfrm>
            <a:off x="3429000" y="2553615"/>
            <a:ext cx="5215214" cy="1015663"/>
          </a:xfrm>
          <a:prstGeom prst="rect">
            <a:avLst/>
          </a:prstGeom>
          <a:noFill/>
        </p:spPr>
        <p:txBody>
          <a:bodyPr wrap="square" rtlCol="0">
            <a:spAutoFit/>
          </a:bodyPr>
          <a:lstStyle/>
          <a:p>
            <a:pPr algn="dist"/>
            <a:r>
              <a:rPr kumimoji="1" lang="zh-CN" altLang="en-US" sz="6000" dirty="0">
                <a:gradFill flip="none" rotWithShape="1">
                  <a:gsLst>
                    <a:gs pos="0">
                      <a:srgbClr val="F49E00"/>
                    </a:gs>
                    <a:gs pos="52000">
                      <a:schemeClr val="accent4">
                        <a:lumMod val="20000"/>
                        <a:lumOff val="80000"/>
                      </a:schemeClr>
                    </a:gs>
                    <a:gs pos="100000">
                      <a:schemeClr val="accent4">
                        <a:lumMod val="60000"/>
                        <a:lumOff val="40000"/>
                      </a:schemeClr>
                    </a:gs>
                  </a:gsLst>
                  <a:lin ang="2700000" scaled="1"/>
                  <a:tileRect/>
                </a:gradFill>
                <a:cs typeface="+mn-ea"/>
                <a:sym typeface="+mn-lt"/>
              </a:rPr>
              <a:t>制作月饼体验</a:t>
            </a:r>
          </a:p>
        </p:txBody>
      </p:sp>
      <p:sp>
        <p:nvSpPr>
          <p:cNvPr id="3" name="文本框 2"/>
          <p:cNvSpPr txBox="1"/>
          <p:nvPr/>
        </p:nvSpPr>
        <p:spPr>
          <a:xfrm>
            <a:off x="5226129" y="1734993"/>
            <a:ext cx="1627369" cy="523220"/>
          </a:xfrm>
          <a:prstGeom prst="rect">
            <a:avLst/>
          </a:prstGeom>
          <a:noFill/>
        </p:spPr>
        <p:txBody>
          <a:bodyPr wrap="none" rtlCol="0">
            <a:spAutoFit/>
          </a:bodyPr>
          <a:lstStyle/>
          <a:p>
            <a:r>
              <a:rPr kumimoji="1" lang="zh-CN" altLang="en-US" sz="2800">
                <a:gradFill>
                  <a:gsLst>
                    <a:gs pos="0">
                      <a:srgbClr val="F49E00"/>
                    </a:gs>
                    <a:gs pos="52000">
                      <a:schemeClr val="accent4">
                        <a:lumMod val="20000"/>
                        <a:lumOff val="80000"/>
                      </a:schemeClr>
                    </a:gs>
                    <a:gs pos="100000">
                      <a:schemeClr val="accent4">
                        <a:lumMod val="60000"/>
                        <a:lumOff val="40000"/>
                      </a:schemeClr>
                    </a:gs>
                  </a:gsLst>
                  <a:lin ang="2700000" scaled="1"/>
                </a:gradFill>
                <a:cs typeface="+mn-ea"/>
                <a:sym typeface="+mn-lt"/>
              </a:rPr>
              <a:t>第二部分</a:t>
            </a:r>
          </a:p>
        </p:txBody>
      </p:sp>
      <p:sp>
        <p:nvSpPr>
          <p:cNvPr id="4" name="文本框 3"/>
          <p:cNvSpPr txBox="1"/>
          <p:nvPr/>
        </p:nvSpPr>
        <p:spPr>
          <a:xfrm>
            <a:off x="2916889" y="3586174"/>
            <a:ext cx="6239436" cy="550985"/>
          </a:xfrm>
          <a:prstGeom prst="rect">
            <a:avLst/>
          </a:prstGeom>
          <a:noFill/>
        </p:spPr>
        <p:txBody>
          <a:bodyPr wrap="square" rtlCol="0">
            <a:spAutoFit/>
          </a:bodyPr>
          <a:lstStyle/>
          <a:p>
            <a:pPr algn="ctr">
              <a:lnSpc>
                <a:spcPct val="150000"/>
              </a:lnSpc>
            </a:pPr>
            <a:r>
              <a:rPr lang="en-GB" altLang="zh-CN" sz="1050">
                <a:solidFill>
                  <a:schemeClr val="bg1"/>
                </a:solidFill>
                <a:cs typeface="+mn-ea"/>
                <a:sym typeface="+mn-lt"/>
              </a:rPr>
              <a:t>your content is entered here, or by copying your text, select paste in this box and choose to retain only text. your content is typed here, or by copying your text, select paste in this box.</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24230" y="443827"/>
            <a:ext cx="2375793" cy="461665"/>
          </a:xfrm>
          <a:prstGeom prst="rect">
            <a:avLst/>
          </a:prstGeom>
          <a:noFill/>
        </p:spPr>
        <p:txBody>
          <a:bodyPr wrap="square" rtlCol="0">
            <a:spAutoFit/>
          </a:bodyPr>
          <a:lstStyle/>
          <a:p>
            <a:pPr algn="dist"/>
            <a:r>
              <a:rPr kumimoji="1" lang="zh-CN" altLang="en-US" sz="2400">
                <a:solidFill>
                  <a:srgbClr val="0C5A95"/>
                </a:solidFill>
                <a:cs typeface="+mn-ea"/>
                <a:sym typeface="+mn-lt"/>
              </a:rPr>
              <a:t>制作月饼体验</a:t>
            </a:r>
          </a:p>
        </p:txBody>
      </p:sp>
      <p:sp>
        <p:nvSpPr>
          <p:cNvPr id="4" name="矩形 3"/>
          <p:cNvSpPr/>
          <p:nvPr/>
        </p:nvSpPr>
        <p:spPr>
          <a:xfrm>
            <a:off x="7120004" y="2602565"/>
            <a:ext cx="3775374" cy="707878"/>
          </a:xfrm>
          <a:prstGeom prst="rect">
            <a:avLst/>
          </a:prstGeom>
        </p:spPr>
        <p:txBody>
          <a:bodyPr wrap="none" lIns="91431" tIns="45716" rIns="91431" bIns="45716">
            <a:spAutoFit/>
          </a:bodyPr>
          <a:lstStyle/>
          <a:p>
            <a:r>
              <a:rPr lang="zh-CN" altLang="en-US" sz="4000" b="1" dirty="0">
                <a:solidFill>
                  <a:srgbClr val="0C5A95"/>
                </a:solidFill>
                <a:cs typeface="+mn-ea"/>
                <a:sym typeface="+mn-lt"/>
              </a:rPr>
              <a:t>请在此输入标题</a:t>
            </a:r>
            <a:endParaRPr lang="en-US" altLang="zh-CN" sz="4000" b="1" dirty="0">
              <a:solidFill>
                <a:srgbClr val="0C5A95"/>
              </a:solidFill>
              <a:cs typeface="+mn-ea"/>
              <a:sym typeface="+mn-lt"/>
            </a:endParaRPr>
          </a:p>
        </p:txBody>
      </p:sp>
      <p:sp>
        <p:nvSpPr>
          <p:cNvPr id="5" name="矩形 47"/>
          <p:cNvSpPr>
            <a:spLocks noChangeArrowheads="1"/>
          </p:cNvSpPr>
          <p:nvPr/>
        </p:nvSpPr>
        <p:spPr bwMode="auto">
          <a:xfrm>
            <a:off x="7039196" y="3283939"/>
            <a:ext cx="4037354" cy="4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800" dirty="0">
                <a:solidFill>
                  <a:schemeClr val="tx1">
                    <a:lumMod val="75000"/>
                    <a:lumOff val="25000"/>
                  </a:schemeClr>
                </a:solidFill>
                <a:latin typeface="+mn-lt"/>
                <a:ea typeface="+mn-ea"/>
                <a:cs typeface="+mn-ea"/>
                <a:sym typeface="+mn-lt"/>
              </a:rPr>
              <a:t>请在此输入您需要的文字内容感谢您</a:t>
            </a:r>
          </a:p>
        </p:txBody>
      </p:sp>
      <p:sp>
        <p:nvSpPr>
          <p:cNvPr id="6" name="TextBox 33"/>
          <p:cNvSpPr txBox="1"/>
          <p:nvPr/>
        </p:nvSpPr>
        <p:spPr>
          <a:xfrm>
            <a:off x="5457313" y="3901161"/>
            <a:ext cx="5325282" cy="969496"/>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gn="r">
              <a:lnSpc>
                <a:spcPct val="150000"/>
              </a:lnSpc>
            </a:pPr>
            <a:r>
              <a:rPr lang="zh-CN" altLang="en-US" sz="1400" dirty="0">
                <a:solidFill>
                  <a:schemeClr val="tx1">
                    <a:lumMod val="75000"/>
                    <a:lumOff val="25000"/>
                  </a:schemeClr>
                </a:solidFill>
                <a:latin typeface="+mn-lt"/>
                <a:ea typeface="+mn-ea"/>
                <a:cs typeface="+mn-ea"/>
                <a:sym typeface="+mn-lt"/>
              </a:rPr>
              <a:t>感谢您使用我们的</a:t>
            </a:r>
            <a:r>
              <a:rPr lang="en-GB" altLang="zh-CN" sz="1400" dirty="0">
                <a:solidFill>
                  <a:schemeClr val="tx1">
                    <a:lumMod val="75000"/>
                    <a:lumOff val="25000"/>
                  </a:schemeClr>
                </a:solidFill>
                <a:latin typeface="+mn-lt"/>
                <a:ea typeface="+mn-ea"/>
                <a:cs typeface="+mn-ea"/>
                <a:sym typeface="+mn-lt"/>
              </a:rPr>
              <a:t>PPT</a:t>
            </a:r>
            <a:r>
              <a:rPr lang="zh-CN" altLang="en-US" sz="1400" dirty="0">
                <a:solidFill>
                  <a:schemeClr val="tx1">
                    <a:lumMod val="75000"/>
                    <a:lumOff val="25000"/>
                  </a:schemeClr>
                </a:solidFill>
                <a:latin typeface="+mn-lt"/>
                <a:ea typeface="+mn-ea"/>
                <a:cs typeface="+mn-ea"/>
                <a:sym typeface="+mn-lt"/>
              </a:rPr>
              <a:t>模板，请在此输入您需要的文字内容，感谢您使用我们的</a:t>
            </a:r>
            <a:r>
              <a:rPr lang="en-GB" altLang="zh-CN" sz="1400" dirty="0">
                <a:solidFill>
                  <a:schemeClr val="tx1">
                    <a:lumMod val="75000"/>
                    <a:lumOff val="25000"/>
                  </a:schemeClr>
                </a:solidFill>
                <a:latin typeface="+mn-lt"/>
                <a:ea typeface="+mn-ea"/>
                <a:cs typeface="+mn-ea"/>
                <a:sym typeface="+mn-lt"/>
              </a:rPr>
              <a:t>PPT</a:t>
            </a:r>
            <a:r>
              <a:rPr lang="zh-CN" altLang="en-US" sz="1400" dirty="0">
                <a:solidFill>
                  <a:schemeClr val="tx1">
                    <a:lumMod val="75000"/>
                    <a:lumOff val="25000"/>
                  </a:schemeClr>
                </a:solidFill>
                <a:latin typeface="+mn-lt"/>
                <a:ea typeface="+mn-ea"/>
                <a:cs typeface="+mn-ea"/>
                <a:sym typeface="+mn-lt"/>
              </a:rPr>
              <a:t>模板，请在此输入您需要的文字内容。感谢您使用我们的</a:t>
            </a:r>
            <a:r>
              <a:rPr lang="en-GB" altLang="zh-CN" sz="1400" dirty="0">
                <a:solidFill>
                  <a:schemeClr val="tx1">
                    <a:lumMod val="75000"/>
                    <a:lumOff val="25000"/>
                  </a:schemeClr>
                </a:solidFill>
                <a:latin typeface="+mn-lt"/>
                <a:ea typeface="+mn-ea"/>
                <a:cs typeface="+mn-ea"/>
                <a:sym typeface="+mn-lt"/>
              </a:rPr>
              <a:t>PPT</a:t>
            </a:r>
            <a:r>
              <a:rPr lang="zh-CN" altLang="en-US" sz="1400" dirty="0">
                <a:solidFill>
                  <a:schemeClr val="tx1">
                    <a:lumMod val="75000"/>
                    <a:lumOff val="25000"/>
                  </a:schemeClr>
                </a:solidFill>
                <a:latin typeface="+mn-lt"/>
                <a:ea typeface="+mn-ea"/>
                <a:cs typeface="+mn-ea"/>
                <a:sym typeface="+mn-lt"/>
              </a:rPr>
              <a:t>模板，请在此输入您需要的文字内容</a:t>
            </a:r>
          </a:p>
        </p:txBody>
      </p:sp>
      <p:pic>
        <p:nvPicPr>
          <p:cNvPr id="8" name="图片 7"/>
          <p:cNvPicPr>
            <a:picLocks noChangeAspect="1"/>
          </p:cNvPicPr>
          <p:nvPr/>
        </p:nvPicPr>
        <p:blipFill>
          <a:blip r:embed="rId3" cstate="screen"/>
          <a:srcRect/>
          <a:stretch>
            <a:fillRect/>
          </a:stretch>
        </p:blipFill>
        <p:spPr>
          <a:xfrm>
            <a:off x="700750" y="1191828"/>
            <a:ext cx="4655821" cy="4655821"/>
          </a:xfrm>
          <a:prstGeom prst="rect">
            <a:avLst/>
          </a:prstGeom>
        </p:spPr>
      </p:pic>
      <p:sp>
        <p:nvSpPr>
          <p:cNvPr id="9" name="TextBox 8"/>
          <p:cNvSpPr txBox="1"/>
          <p:nvPr/>
        </p:nvSpPr>
        <p:spPr>
          <a:xfrm>
            <a:off x="6145875" y="6110117"/>
            <a:ext cx="1440159" cy="121920"/>
          </a:xfrm>
          <a:prstGeom prst="rect">
            <a:avLst/>
          </a:prstGeom>
          <a:noFill/>
        </p:spPr>
        <p:txBody>
          <a:bodyPr wrap="square" rtlCol="0">
            <a:spAutoFit/>
          </a:bodyPr>
          <a:lstStyle/>
          <a:p>
            <a:pPr>
              <a:lnSpc>
                <a:spcPct val="200000"/>
              </a:lnSpc>
            </a:pPr>
            <a:r>
              <a:rPr lang="zh-CN" altLang="en-US" sz="100" smtClean="0">
                <a:solidFill>
                  <a:schemeClr val="bg1"/>
                </a:solidFill>
                <a:ea typeface="微软雅黑" panose="020B0503020204020204" pitchFamily="34" charset="-122"/>
              </a:rPr>
              <a:t>节日</a:t>
            </a:r>
            <a:r>
              <a:rPr lang="en-US" altLang="zh-CN" sz="100" smtClean="0">
                <a:solidFill>
                  <a:schemeClr val="bg1"/>
                </a:solidFill>
                <a:ea typeface="微软雅黑" panose="020B0503020204020204" pitchFamily="34" charset="-122"/>
              </a:rPr>
              <a:t>PPT</a:t>
            </a:r>
            <a:r>
              <a:rPr lang="zh-CN" altLang="en-US" sz="100" smtClean="0">
                <a:solidFill>
                  <a:schemeClr val="bg1"/>
                </a:solidFill>
                <a:ea typeface="微软雅黑" panose="020B0503020204020204" pitchFamily="34" charset="-122"/>
              </a:rPr>
              <a:t>模板 </a:t>
            </a:r>
            <a:r>
              <a:rPr lang="en-US" altLang="zh-CN" sz="100" smtClean="0">
                <a:solidFill>
                  <a:schemeClr val="bg1"/>
                </a:solidFill>
                <a:ea typeface="微软雅黑" panose="020B0503020204020204" pitchFamily="34" charset="-122"/>
              </a:rPr>
              <a:t>http:// www.PPT818.com/jieri/</a:t>
            </a:r>
            <a:endParaRPr lang="en-US" altLang="zh-CN" sz="100" dirty="0" smtClean="0">
              <a:solidFill>
                <a:schemeClr val="bg1"/>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tfjrzjr">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1463</Words>
  <Application>Microsoft Office PowerPoint</Application>
  <PresentationFormat>宽屏</PresentationFormat>
  <Paragraphs>160</Paragraphs>
  <Slides>20</Slides>
  <Notes>20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20</vt:i4>
      </vt:variant>
    </vt:vector>
  </HeadingPairs>
  <TitlesOfParts>
    <vt:vector size="29" baseType="lpstr">
      <vt:lpstr>等线</vt:lpstr>
      <vt:lpstr>宋体</vt:lpstr>
      <vt:lpstr>微软雅黑</vt:lpstr>
      <vt:lpstr>义启小魏楷</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2022-03-10T05:49:07Z</dcterms:created>
  <dcterms:modified xsi:type="dcterms:W3CDTF">2023-01-10T10:39:26Z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D2062AF9D93A4A8A8D9E7177330A4EB4</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