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9" r:id="rId2"/>
    <p:sldId id="317" r:id="rId3"/>
    <p:sldId id="277" r:id="rId4"/>
    <p:sldId id="372" r:id="rId5"/>
    <p:sldId id="373" r:id="rId6"/>
    <p:sldId id="374" r:id="rId7"/>
    <p:sldId id="345" r:id="rId8"/>
    <p:sldId id="274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462BE"/>
    <a:srgbClr val="FF0000"/>
    <a:srgbClr val="009900"/>
    <a:srgbClr val="0000FF"/>
    <a:srgbClr val="82C115"/>
    <a:srgbClr val="562BF5"/>
    <a:srgbClr val="E24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9" autoAdjust="0"/>
    <p:restoredTop sz="95058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68" d="100"/>
          <a:sy n="68" d="100"/>
        </p:scale>
        <p:origin x="-285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52BB8EF-0274-4CC5-8541-42309BEBE0B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kumimoji="1"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130877A-8D52-400F-9E1F-D4B82E14D36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84D0CF8-6062-4910-9DC3-0F404CC33D07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36B4E4-A1D3-4D46-98EA-57E9AA2FDE7F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09E111-A550-43F8-9FA7-156626E84293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D97F98-EB88-4DD9-889B-99631DB6D518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9E332E-440A-45C5-BCC5-CB2D4F5DFC4C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6D2158-2E13-4350-9B47-5A76EE2B9F58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7327C2-4AD1-479D-9F25-F57C570F541F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8671 w 9164371"/>
              <a:gd name="T1" fmla="*/ 3 h 1402412"/>
              <a:gd name="T2" fmla="*/ 9168209 w 9164371"/>
              <a:gd name="T3" fmla="*/ 520 h 1402412"/>
              <a:gd name="T4" fmla="*/ 9152880 w 9164371"/>
              <a:gd name="T5" fmla="*/ 497 h 1402412"/>
              <a:gd name="T6" fmla="*/ 6507360 w 9164371"/>
              <a:gd name="T7" fmla="*/ 494 h 1402412"/>
              <a:gd name="T8" fmla="*/ 3117797 w 9164371"/>
              <a:gd name="T9" fmla="*/ 395 h 1402412"/>
              <a:gd name="T10" fmla="*/ 8750 w 9164371"/>
              <a:gd name="T11" fmla="*/ 549 h 1402412"/>
              <a:gd name="T12" fmla="*/ 0 w 9164371"/>
              <a:gd name="T13" fmla="*/ 551 h 1402412"/>
              <a:gd name="T14" fmla="*/ 0 w 9164371"/>
              <a:gd name="T15" fmla="*/ 41 h 1402412"/>
              <a:gd name="T16" fmla="*/ 6435 w 9164371"/>
              <a:gd name="T17" fmla="*/ 75 h 1402412"/>
              <a:gd name="T18" fmla="*/ 2210510 w 9164371"/>
              <a:gd name="T19" fmla="*/ 5 h 1402412"/>
              <a:gd name="T20" fmla="*/ 6453624 w 9164371"/>
              <a:gd name="T21" fmla="*/ 134 h 1402412"/>
              <a:gd name="T22" fmla="*/ 9179056 w 9164371"/>
              <a:gd name="T23" fmla="*/ 0 h 1402412"/>
              <a:gd name="T24" fmla="*/ 9158671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8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F:\&#29579;&#25991;&#21375;&#26085;&#24120;&#24037;&#20316;&#20219;&#21153;&#27719;&#24635;\&#35838;&#20214;&#24314;&#35774;\&#35793;&#26519;&#29256;&#65288;&#19977;&#36215;&#28857;&#65289;6&#19978;\Unit3%20Holiday%20fun\&#12304;&#38750;&#24120;&#32039;&#24613;&#20248;&#21270;&#12305;20151020&#23567;&#23398;&#33521;&#35821;&#35793;&#26519;&#29256;6&#19978;&#31574;&#21010;&#21333;%20&#65288;&#26032;&#22686;15&#26465;&#65292;&#20449;&#24687;&#20462;&#25913;4&#26465;&#65289;\Unit3%20&#31532;4&#35838;&#26102;&#25945;&#23398;&#35838;&#20214;\03.mp3" TargetMode="External"/><Relationship Id="rId1" Type="http://schemas.microsoft.com/office/2007/relationships/media" Target="file:///F:\&#29579;&#25991;&#21375;&#26085;&#24120;&#24037;&#20316;&#20219;&#21153;&#27719;&#24635;\&#35838;&#20214;&#24314;&#35774;\&#35793;&#26519;&#29256;&#65288;&#19977;&#36215;&#28857;&#65289;6&#19978;\Unit3%20Holiday%20fun\&#12304;&#38750;&#24120;&#32039;&#24613;&#20248;&#21270;&#12305;20151020&#23567;&#23398;&#33521;&#35821;&#35793;&#26519;&#29256;6&#19978;&#31574;&#21010;&#21333;%20&#65288;&#26032;&#22686;15&#26465;&#65292;&#20449;&#24687;&#20462;&#25913;4&#26465;&#65289;\Unit3%20&#31532;4&#35838;&#26102;&#25945;&#23398;&#35838;&#20214;\03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file:///F:\&#29579;&#25991;&#21375;&#26085;&#24120;&#24037;&#20316;&#20219;&#21153;&#27719;&#24635;\&#35838;&#20214;&#24314;&#35774;\&#35793;&#26519;&#29256;&#65288;&#19977;&#36215;&#28857;&#65289;6&#19978;\Unit3%20Holiday%20fun\&#12304;&#38750;&#24120;&#32039;&#24613;&#20248;&#21270;&#12305;20151020&#23567;&#23398;&#33521;&#35821;&#35793;&#26519;&#29256;6&#19978;&#31574;&#21010;&#21333;%20&#65288;&#26032;&#22686;15&#26465;&#65292;&#20449;&#24687;&#20462;&#25913;4&#26465;&#65289;\Unit3%20&#31532;4&#35838;&#26102;&#25945;&#23398;&#35838;&#20214;\06.mp3" TargetMode="External"/><Relationship Id="rId1" Type="http://schemas.microsoft.com/office/2007/relationships/media" Target="file:///F:\&#29579;&#25991;&#21375;&#26085;&#24120;&#24037;&#20316;&#20219;&#21153;&#27719;&#24635;\&#35838;&#20214;&#24314;&#35774;\&#35793;&#26519;&#29256;&#65288;&#19977;&#36215;&#28857;&#65289;6&#19978;\Unit3%20Holiday%20fun\&#12304;&#38750;&#24120;&#32039;&#24613;&#20248;&#21270;&#12305;20151020&#23567;&#23398;&#33521;&#35821;&#35793;&#26519;&#29256;6&#19978;&#31574;&#21010;&#21333;%20&#65288;&#26032;&#22686;15&#26465;&#65292;&#20449;&#24687;&#20462;&#25913;4&#26465;&#65289;\Unit3%20&#31532;4&#35838;&#26102;&#25945;&#23398;&#35838;&#20214;\06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9015" y="2060848"/>
            <a:ext cx="9153015" cy="9366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Unit3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</a:b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Holiday fun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612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3875" y="4391025"/>
            <a:ext cx="47767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dirty="0" smtClean="0"/>
              <a:t>&gt;&gt;Warm-up</a:t>
            </a:r>
            <a:endParaRPr lang="zh-CN" altLang="en-US" i="1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609600" y="1130300"/>
            <a:ext cx="3962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Sound time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11413" y="2376488"/>
            <a:ext cx="0" cy="2160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23925" y="3449638"/>
            <a:ext cx="1487488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35375" y="2376488"/>
            <a:ext cx="0" cy="22050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635375" y="3449638"/>
            <a:ext cx="1638300" cy="1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311775" y="2376488"/>
            <a:ext cx="31750" cy="22050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572000" y="2376488"/>
            <a:ext cx="0" cy="22336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754938" y="2333625"/>
            <a:ext cx="0" cy="2232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139825" y="1393825"/>
            <a:ext cx="29702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Intonation</a:t>
            </a:r>
            <a:endParaRPr kumimoji="1"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9825" y="2160588"/>
            <a:ext cx="6015038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Hey! Please pick an orange for me.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39825" y="2751138"/>
            <a:ext cx="5410200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want an orange from the tree.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9825" y="3432175"/>
            <a:ext cx="558323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Hey! Please catch a fish for me.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23950" y="3959225"/>
            <a:ext cx="56134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want a fish from the sea.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dirty="0" smtClean="0"/>
              <a:t>&gt;&gt;Presentation</a:t>
            </a:r>
            <a:endParaRPr lang="zh-CN" altLang="en-US" i="1" dirty="0" smtClean="0"/>
          </a:p>
        </p:txBody>
      </p:sp>
      <p:sp>
        <p:nvSpPr>
          <p:cNvPr id="29698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88" y="11842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………..…………....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2408238"/>
            <a:ext cx="55562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27088" y="1665288"/>
            <a:ext cx="7848600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It is time for dinner. Bobby comes home late.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54050" y="2413000"/>
            <a:ext cx="3887788" cy="673100"/>
          </a:xfrm>
          <a:prstGeom prst="wedgeRoundRectCallout">
            <a:avLst>
              <a:gd name="adj1" fmla="val 2836"/>
              <a:gd name="adj2" fmla="val 10217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Where did you go, Bobby?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314825" y="5661025"/>
            <a:ext cx="3889375" cy="673100"/>
          </a:xfrm>
          <a:prstGeom prst="wedgeRoundRectCallout">
            <a:avLst>
              <a:gd name="adj1" fmla="val -13121"/>
              <a:gd name="adj2" fmla="val -2068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I was in the park. We had a fashion show there.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664200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" grpId="0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325" y="3856038"/>
            <a:ext cx="27527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620" y="3789039"/>
            <a:ext cx="27908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smtClean="0"/>
              <a:t>&gt;&gt;Presentation</a:t>
            </a:r>
            <a:endParaRPr lang="zh-CN" altLang="en-US" i="1" smtClean="0"/>
          </a:p>
        </p:txBody>
      </p:sp>
      <p:sp>
        <p:nvSpPr>
          <p:cNvPr id="31748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88" y="11842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………..…………....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7850" y="1574800"/>
            <a:ext cx="8058150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Tina loves beautiful clothes. She is excited about the show.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69888" y="2819400"/>
            <a:ext cx="4356100" cy="825500"/>
          </a:xfrm>
          <a:prstGeom prst="wedgeRoundRectCallout">
            <a:avLst>
              <a:gd name="adj1" fmla="val 2836"/>
              <a:gd name="adj2" fmla="val 10217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Wow, I love fashion shows. What did you wear, Bobby?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748213" y="5659438"/>
            <a:ext cx="3887787" cy="671512"/>
          </a:xfrm>
          <a:prstGeom prst="wedgeRoundRectCallout">
            <a:avLst>
              <a:gd name="adj1" fmla="val -37477"/>
              <a:gd name="adj2" fmla="val -19067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I wore a paper T-shirt and paper shorts.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153818"/>
            <a:ext cx="416242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0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595938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322263" y="5834063"/>
            <a:ext cx="3059112" cy="673100"/>
          </a:xfrm>
          <a:prstGeom prst="wedgeRoundRectCallout">
            <a:avLst>
              <a:gd name="adj1" fmla="val -3308"/>
              <a:gd name="adj2" fmla="val -16317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Ha! Ha! That’s cool.</a:t>
            </a:r>
          </a:p>
          <a:p>
            <a:pPr eaLnBrk="0" hangingPunct="0"/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</a:rPr>
              <a:t>What great fun!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/>
      <p:bldP spid="5" grpId="0" animBg="1"/>
      <p:bldP spid="2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1775" y="3238500"/>
            <a:ext cx="28606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6025" y="2936875"/>
            <a:ext cx="22225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smtClean="0"/>
              <a:t>&gt;&gt;Presentation</a:t>
            </a:r>
            <a:endParaRPr lang="zh-CN" altLang="en-US" i="1" smtClean="0"/>
          </a:p>
        </p:txBody>
      </p:sp>
      <p:sp>
        <p:nvSpPr>
          <p:cNvPr id="33796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88" y="11842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………..…………....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7850" y="1574800"/>
            <a:ext cx="805815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Tina asks Bobby about Sam.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84188" y="2397125"/>
            <a:ext cx="3113087" cy="823913"/>
          </a:xfrm>
          <a:prstGeom prst="wedgeRoundRectCallout">
            <a:avLst>
              <a:gd name="adj1" fmla="val 2836"/>
              <a:gd name="adj2" fmla="val 10217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Did Sam wear paper clothes too?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200525" y="5897563"/>
            <a:ext cx="4043363" cy="561975"/>
          </a:xfrm>
          <a:prstGeom prst="wedgeRoundRectCallout">
            <a:avLst>
              <a:gd name="adj1" fmla="val -13121"/>
              <a:gd name="adj2" fmla="val -2068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No. He wore a lot of bottles.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27050" y="5657850"/>
            <a:ext cx="3525838" cy="673100"/>
          </a:xfrm>
          <a:prstGeom prst="wedgeRoundRectCallout">
            <a:avLst>
              <a:gd name="adj1" fmla="val 22088"/>
              <a:gd name="adj2" fmla="val -24730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Wow, that’s interesting!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03126" y="1635604"/>
            <a:ext cx="3362642" cy="179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0525" y="1955800"/>
            <a:ext cx="60801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smtClean="0"/>
              <a:t>&gt;&gt;Presentation</a:t>
            </a:r>
            <a:endParaRPr lang="zh-CN" altLang="en-US" i="1" smtClean="0"/>
          </a:p>
        </p:txBody>
      </p:sp>
      <p:sp>
        <p:nvSpPr>
          <p:cNvPr id="35843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Look and say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188" y="1184275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………..…………....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7088" y="1584325"/>
            <a:ext cx="8059737" cy="59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Tina asks about the show.</a:t>
            </a:r>
            <a:endParaRPr kumimoji="1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84188" y="2397125"/>
            <a:ext cx="3367087" cy="527050"/>
          </a:xfrm>
          <a:prstGeom prst="wedgeRoundRectCallout">
            <a:avLst>
              <a:gd name="adj1" fmla="val 2836"/>
              <a:gd name="adj2" fmla="val 10217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Did the show go well?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103688" y="5883275"/>
            <a:ext cx="4465637" cy="673100"/>
          </a:xfrm>
          <a:prstGeom prst="wedgeRoundRectCallout">
            <a:avLst>
              <a:gd name="adj1" fmla="val -13121"/>
              <a:gd name="adj2" fmla="val -2068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It was wonderful at first, but then there was heavy rain.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00050" y="5537200"/>
            <a:ext cx="2876550" cy="673100"/>
          </a:xfrm>
          <a:prstGeom prst="wedgeRoundRectCallout">
            <a:avLst>
              <a:gd name="adj1" fmla="val -2525"/>
              <a:gd name="adj2" fmla="val -1599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Oh, that’s too bad!</a:t>
            </a:r>
            <a:endParaRPr lang="zh-CN" altLang="en-US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smtClean="0"/>
              <a:t>&gt;&gt;Practice</a:t>
            </a:r>
            <a:endParaRPr lang="zh-CN" altLang="en-US" i="1" smtClean="0"/>
          </a:p>
        </p:txBody>
      </p:sp>
      <p:sp>
        <p:nvSpPr>
          <p:cNvPr id="37890" name="内容占位符 6"/>
          <p:cNvSpPr txBox="1">
            <a:spLocks noChangeArrowheads="1"/>
          </p:cNvSpPr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Team work</a:t>
            </a:r>
            <a:endParaRPr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1188" y="1125538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….……...……….</a:t>
            </a:r>
            <a:endParaRPr kumimoji="1"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89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" y="2133600"/>
            <a:ext cx="75946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6900" y="3297238"/>
            <a:ext cx="18811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dirty="0" smtClean="0"/>
              <a:t>&gt;&gt;Summary</a:t>
            </a:r>
            <a:endParaRPr lang="zh-CN" altLang="en-US" i="1" dirty="0" smtClean="0"/>
          </a:p>
        </p:txBody>
      </p:sp>
      <p:pic>
        <p:nvPicPr>
          <p:cNvPr id="39939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25" y="7159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1552575" y="2279650"/>
            <a:ext cx="6140450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kumimoji="1" lang="zh-CN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正确运用一般过去式叙述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Cartoon time</a:t>
            </a:r>
            <a:r>
              <a:rPr kumimoji="1" lang="zh-CN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课文故事</a:t>
            </a:r>
            <a:r>
              <a:rPr kumimoji="1" lang="zh-CN" altLang="zh-CN" sz="2800" dirty="0">
                <a:solidFill>
                  <a:schemeClr val="tx1">
                    <a:lumMod val="50000"/>
                  </a:schemeClr>
                </a:solidFill>
              </a:rPr>
              <a:t>。</a:t>
            </a:r>
          </a:p>
        </p:txBody>
      </p:sp>
      <p:pic>
        <p:nvPicPr>
          <p:cNvPr id="39942" name="图片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90850" y="3362325"/>
            <a:ext cx="17176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全屏显示(4:3)</PresentationFormat>
  <Paragraphs>50</Paragraphs>
  <Slides>8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Unit3 Holiday fun</vt:lpstr>
      <vt:lpstr>&gt;&gt;Warm-up</vt:lpstr>
      <vt:lpstr>&gt;&gt;Presentation</vt:lpstr>
      <vt:lpstr>&gt;&gt;Presentation</vt:lpstr>
      <vt:lpstr>&gt;&gt;Presentation</vt:lpstr>
      <vt:lpstr>&gt;&gt;Presentation</vt:lpstr>
      <vt:lpstr>&gt;&gt;Practice</vt:lpstr>
      <vt:lpstr>&gt;&gt;Summary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2011-05-04T08:34:00Z</dcterms:created>
  <dcterms:modified xsi:type="dcterms:W3CDTF">2023-01-16T16:50:35Z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0C94B4EC1C3A4032883B5BBFAD763292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