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1" r:id="rId4"/>
    <p:sldId id="257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0409" autoAdjust="0"/>
  </p:normalViewPr>
  <p:slideViewPr>
    <p:cSldViewPr snapToGrid="0">
      <p:cViewPr>
        <p:scale>
          <a:sx n="75" d="100"/>
          <a:sy n="75" d="100"/>
        </p:scale>
        <p:origin x="-1896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8C48-5B12-45CD-A72B-907386C40D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38554-386C-4967-AEE3-FE31711164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19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21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23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9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47B5-00BD-4A2C-AC9F-DF98D6B591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3102C0-BC0C-4F41-B33C-8F3A9F6FF46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1478"/>
            <a:ext cx="12192000" cy="68550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47B5-00BD-4A2C-AC9F-DF98D6B591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3102C0-BC0C-4F41-B33C-8F3A9F6FF4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47B5-00BD-4A2C-AC9F-DF98D6B591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3102C0-BC0C-4F41-B33C-8F3A9F6FF4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47B5-00BD-4A2C-AC9F-DF98D6B591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3102C0-BC0C-4F41-B33C-8F3A9F6FF4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47B5-00BD-4A2C-AC9F-DF98D6B591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3102C0-BC0C-4F41-B33C-8F3A9F6FF4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47B5-00BD-4A2C-AC9F-DF98D6B591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3102C0-BC0C-4F41-B33C-8F3A9F6FF46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1478"/>
            <a:ext cx="12192000" cy="68550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47B5-00BD-4A2C-AC9F-DF98D6B591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3102C0-BC0C-4F41-B33C-8F3A9F6FF4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1"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47B5-00BD-4A2C-AC9F-DF98D6B591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3102C0-BC0C-4F41-B33C-8F3A9F6FF4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47B5-00BD-4A2C-AC9F-DF98D6B591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3102C0-BC0C-4F41-B33C-8F3A9F6FF4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47B5-00BD-4A2C-AC9F-DF98D6B591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3102C0-BC0C-4F41-B33C-8F3A9F6FF4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47B5-00BD-4A2C-AC9F-DF98D6B591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3102C0-BC0C-4F41-B33C-8F3A9F6FF46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426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47B5-00BD-4A2C-AC9F-DF98D6B591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3102C0-BC0C-4F41-B33C-8F3A9F6FF4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47B5-00BD-4A2C-AC9F-DF98D6B591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3102C0-BC0C-4F41-B33C-8F3A9F6FF4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notesSlide" Target="../notesSlides/notesSlide13.xml"/><Relationship Id="rId2" Type="http://schemas.openxmlformats.org/officeDocument/2006/relationships/tags" Target="../tags/tag6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image" Target="../media/image11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2828" y="1851216"/>
            <a:ext cx="6458052" cy="2303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05539" y="1765009"/>
            <a:ext cx="6179488" cy="366335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390496" y="0"/>
            <a:ext cx="3401287" cy="865560"/>
            <a:chOff x="4591559" y="0"/>
            <a:chExt cx="3401287" cy="86556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591559" y="0"/>
              <a:ext cx="3401287" cy="865560"/>
            </a:xfrm>
            <a:prstGeom prst="rect">
              <a:avLst/>
            </a:prstGeom>
          </p:spPr>
        </p:pic>
        <p:sp>
          <p:nvSpPr>
            <p:cNvPr id="52" name="Shape 852"/>
            <p:cNvSpPr/>
            <p:nvPr/>
          </p:nvSpPr>
          <p:spPr>
            <a:xfrm>
              <a:off x="5394520" y="251349"/>
              <a:ext cx="1795363" cy="472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0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 defTabSz="1218565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280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愚人节习俗</a:t>
              </a:r>
              <a:endParaRPr sz="28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7" name="AutoShape 84"/>
          <p:cNvSpPr/>
          <p:nvPr/>
        </p:nvSpPr>
        <p:spPr bwMode="auto">
          <a:xfrm>
            <a:off x="5004280" y="3596685"/>
            <a:ext cx="499997" cy="488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50">
              <a:defRPr/>
            </a:pPr>
            <a:endParaRPr lang="es-ES" sz="105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8" name="AutoShape 15"/>
          <p:cNvSpPr/>
          <p:nvPr/>
        </p:nvSpPr>
        <p:spPr bwMode="auto">
          <a:xfrm>
            <a:off x="7806646" y="4187157"/>
            <a:ext cx="438887" cy="427776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50">
              <a:defRPr/>
            </a:pPr>
            <a:endParaRPr lang="es-ES" sz="105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9" name="AutoShape 44"/>
          <p:cNvSpPr/>
          <p:nvPr/>
        </p:nvSpPr>
        <p:spPr bwMode="auto">
          <a:xfrm>
            <a:off x="6482845" y="3663351"/>
            <a:ext cx="384919" cy="4142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50">
              <a:defRPr/>
            </a:pPr>
            <a:endParaRPr lang="es-ES" sz="105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0" name="AutoShape 92"/>
          <p:cNvSpPr/>
          <p:nvPr/>
        </p:nvSpPr>
        <p:spPr bwMode="auto">
          <a:xfrm>
            <a:off x="3631271" y="4614140"/>
            <a:ext cx="615076" cy="5150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50">
              <a:defRPr/>
            </a:pPr>
            <a:endParaRPr lang="es-ES" sz="105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1" name="Content Placeholder 2"/>
          <p:cNvSpPr txBox="1"/>
          <p:nvPr/>
        </p:nvSpPr>
        <p:spPr>
          <a:xfrm>
            <a:off x="1756733" y="2725036"/>
            <a:ext cx="5364948" cy="1743296"/>
          </a:xfrm>
          <a:prstGeom prst="rect">
            <a:avLst/>
          </a:prstGeom>
        </p:spPr>
        <p:txBody>
          <a:bodyPr vert="horz" lIns="91415" tIns="45707" rIns="91415" bIns="4570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609600">
              <a:lnSpc>
                <a:spcPct val="120000"/>
              </a:lnSpc>
              <a:buClr>
                <a:srgbClr val="00A8DE">
                  <a:lumMod val="75000"/>
                </a:srgbClr>
              </a:buClr>
            </a:pPr>
            <a:r>
              <a:rPr lang="zh-CN" altLang="en-US" sz="20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十六世纪的法国，人们在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0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日这</a:t>
            </a:r>
          </a:p>
          <a:p>
            <a:pPr algn="l" defTabSz="609600">
              <a:lnSpc>
                <a:spcPct val="120000"/>
              </a:lnSpc>
              <a:buClr>
                <a:srgbClr val="00A8DE">
                  <a:lumMod val="75000"/>
                </a:srgbClr>
              </a:buClr>
            </a:pPr>
            <a:r>
              <a:rPr lang="zh-CN" altLang="en-US" sz="20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天过 新年，互赠礼物，举办晚会，</a:t>
            </a:r>
          </a:p>
          <a:p>
            <a:pPr algn="l" defTabSz="609600">
              <a:lnSpc>
                <a:spcPct val="120000"/>
              </a:lnSpc>
              <a:buClr>
                <a:srgbClr val="00A8DE">
                  <a:lumMod val="75000"/>
                </a:srgbClr>
              </a:buClr>
            </a:pPr>
            <a:r>
              <a:rPr lang="zh-CN" altLang="en-US" sz="20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庆祝新年。 当时的庆祝方法与现在</a:t>
            </a:r>
          </a:p>
          <a:p>
            <a:pPr algn="l" defTabSz="609600">
              <a:lnSpc>
                <a:spcPct val="120000"/>
              </a:lnSpc>
              <a:buClr>
                <a:srgbClr val="00A8DE">
                  <a:lumMod val="75000"/>
                </a:srgbClr>
              </a:buClr>
            </a:pPr>
            <a:r>
              <a:rPr lang="zh-CN" altLang="en-US" sz="20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相差无几。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333076" y="1765009"/>
            <a:ext cx="4029700" cy="4403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20702" y="-289560"/>
            <a:ext cx="7752298" cy="775229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390496" y="0"/>
            <a:ext cx="3401287" cy="865560"/>
            <a:chOff x="4591559" y="0"/>
            <a:chExt cx="3401287" cy="86556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591559" y="0"/>
              <a:ext cx="3401287" cy="865560"/>
            </a:xfrm>
            <a:prstGeom prst="rect">
              <a:avLst/>
            </a:prstGeom>
          </p:spPr>
        </p:pic>
        <p:sp>
          <p:nvSpPr>
            <p:cNvPr id="52" name="Shape 852"/>
            <p:cNvSpPr/>
            <p:nvPr/>
          </p:nvSpPr>
          <p:spPr>
            <a:xfrm>
              <a:off x="5394520" y="251349"/>
              <a:ext cx="1795363" cy="472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0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 defTabSz="1218565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280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愚人节习俗</a:t>
              </a:r>
              <a:endParaRPr sz="28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1" name="Content Placeholder 2"/>
          <p:cNvSpPr txBox="1"/>
          <p:nvPr/>
        </p:nvSpPr>
        <p:spPr>
          <a:xfrm>
            <a:off x="6283999" y="2745463"/>
            <a:ext cx="4825703" cy="2093688"/>
          </a:xfrm>
          <a:prstGeom prst="rect">
            <a:avLst/>
          </a:prstGeom>
        </p:spPr>
        <p:txBody>
          <a:bodyPr vert="horz" lIns="91415" tIns="45707" rIns="91415" bIns="4570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609600">
              <a:lnSpc>
                <a:spcPct val="150000"/>
              </a:lnSpc>
              <a:buClr>
                <a:srgbClr val="00A8DE">
                  <a:lumMod val="75000"/>
                </a:srgbClr>
              </a:buClr>
            </a:pPr>
            <a:r>
              <a:rPr lang="zh-CN" altLang="en-US" sz="20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       这一天，人们尽可以发挥自己丰富 的想象力，哄骗、取笑、愚弄别人。而且，不管这样做之后出现什 么样的后果，人们也不负任何法律责任。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61633" y="1164427"/>
            <a:ext cx="5410200" cy="541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1" y="2847489"/>
            <a:ext cx="3825241" cy="38252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178303" y="3066374"/>
            <a:ext cx="2313436" cy="3240496"/>
          </a:xfrm>
          <a:prstGeom prst="rect">
            <a:avLst/>
          </a:prstGeom>
        </p:spPr>
      </p:pic>
      <p:sp>
        <p:nvSpPr>
          <p:cNvPr id="36" name="圆角矩形 1"/>
          <p:cNvSpPr/>
          <p:nvPr/>
        </p:nvSpPr>
        <p:spPr>
          <a:xfrm>
            <a:off x="4019457" y="3476991"/>
            <a:ext cx="4153088" cy="65914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944" tIns="34472" rIns="68944" bIns="34472" rtlCol="0" anchor="ctr"/>
          <a:lstStyle/>
          <a:p>
            <a:pPr algn="ctr" defTabSz="1218565"/>
            <a:endParaRPr lang="zh-CN" altLang="en-US" sz="146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612340" y="2269369"/>
            <a:ext cx="967320" cy="96767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8565"/>
            <a:r>
              <a:rPr lang="en-US" altLang="zh-CN" sz="4000" b="1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4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MH_Entry_1"/>
          <p:cNvSpPr/>
          <p:nvPr>
            <p:custDataLst>
              <p:tags r:id="rId1"/>
            </p:custDataLst>
          </p:nvPr>
        </p:nvSpPr>
        <p:spPr>
          <a:xfrm>
            <a:off x="4375650" y="3580665"/>
            <a:ext cx="3550973" cy="4101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 defTabSz="1218565">
              <a:spcAft>
                <a:spcPts val="1200"/>
              </a:spcAft>
            </a:pPr>
            <a:r>
              <a:rPr lang="zh-CN" altLang="en-US" sz="2665" b="1">
                <a:ln w="9525" cmpd="sng">
                  <a:noFill/>
                  <a:prstDash val="solid"/>
                </a:ln>
                <a:solidFill>
                  <a:prstClr val="white"/>
                </a:solidFill>
                <a:cs typeface="+mn-ea"/>
                <a:sym typeface="+mn-lt"/>
              </a:rPr>
              <a:t>愚人节节日时间</a:t>
            </a:r>
            <a:endParaRPr lang="zh-CN" altLang="en-US" sz="2665" b="1" dirty="0">
              <a:ln w="9525" cmpd="sng">
                <a:noFill/>
                <a:prstDash val="solid"/>
              </a:ln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390496" y="0"/>
            <a:ext cx="3401287" cy="865560"/>
            <a:chOff x="4591559" y="0"/>
            <a:chExt cx="3401287" cy="86556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>
              <a:off x="4591559" y="0"/>
              <a:ext cx="3401287" cy="865560"/>
            </a:xfrm>
            <a:prstGeom prst="rect">
              <a:avLst/>
            </a:prstGeom>
          </p:spPr>
        </p:pic>
        <p:sp>
          <p:nvSpPr>
            <p:cNvPr id="52" name="Shape 852"/>
            <p:cNvSpPr/>
            <p:nvPr/>
          </p:nvSpPr>
          <p:spPr>
            <a:xfrm>
              <a:off x="5214982" y="285140"/>
              <a:ext cx="2154436" cy="404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0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 defTabSz="1218565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愚人节节日时间</a:t>
              </a:r>
              <a:endParaRPr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MH_Other_1"/>
          <p:cNvSpPr/>
          <p:nvPr>
            <p:custDataLst>
              <p:tags r:id="rId1"/>
            </p:custDataLst>
          </p:nvPr>
        </p:nvSpPr>
        <p:spPr>
          <a:xfrm>
            <a:off x="2450701" y="1601169"/>
            <a:ext cx="1150583" cy="2274187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>
              <a:defRPr/>
            </a:pPr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MH_SubTitle_1"/>
          <p:cNvSpPr/>
          <p:nvPr>
            <p:custDataLst>
              <p:tags r:id="rId2"/>
            </p:custDataLst>
          </p:nvPr>
        </p:nvSpPr>
        <p:spPr>
          <a:xfrm>
            <a:off x="2450701" y="1576414"/>
            <a:ext cx="1150583" cy="2194836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7" tIns="46785" rIns="71977" bIns="107967" anchor="ctr">
            <a:normAutofit fontScale="92500"/>
          </a:bodyPr>
          <a:lstStyle/>
          <a:p>
            <a:pPr algn="ctr" defTabSz="1218565">
              <a:lnSpc>
                <a:spcPct val="110000"/>
              </a:lnSpc>
              <a:defRPr/>
            </a:pPr>
            <a:r>
              <a:rPr lang="zh-CN" altLang="en-US" sz="2800">
                <a:solidFill>
                  <a:srgbClr val="FFFFFF"/>
                </a:solidFill>
                <a:cs typeface="+mn-ea"/>
                <a:sym typeface="+mn-lt"/>
              </a:rPr>
              <a:t> 你这个大傻瓜来得晚。 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MH_Other_2"/>
          <p:cNvSpPr/>
          <p:nvPr>
            <p:custDataLst>
              <p:tags r:id="rId3"/>
            </p:custDataLst>
          </p:nvPr>
        </p:nvSpPr>
        <p:spPr>
          <a:xfrm rot="19833143">
            <a:off x="2890299" y="1432947"/>
            <a:ext cx="355491" cy="336445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>
              <a:defRPr/>
            </a:pPr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MH_Other_3"/>
          <p:cNvSpPr/>
          <p:nvPr>
            <p:custDataLst>
              <p:tags r:id="rId4"/>
            </p:custDataLst>
          </p:nvPr>
        </p:nvSpPr>
        <p:spPr>
          <a:xfrm>
            <a:off x="4039298" y="2861255"/>
            <a:ext cx="1150583" cy="2274187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>
              <a:defRPr/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SubTitle_2"/>
          <p:cNvSpPr/>
          <p:nvPr>
            <p:custDataLst>
              <p:tags r:id="rId5"/>
            </p:custDataLst>
          </p:nvPr>
        </p:nvSpPr>
        <p:spPr>
          <a:xfrm>
            <a:off x="4039298" y="2861258"/>
            <a:ext cx="1150583" cy="2194836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7" tIns="46785" rIns="71977" bIns="107967" anchor="ctr">
            <a:normAutofit/>
          </a:bodyPr>
          <a:lstStyle/>
          <a:p>
            <a:pPr algn="ctr" defTabSz="1218565">
              <a:lnSpc>
                <a:spcPct val="110000"/>
              </a:lnSpc>
              <a:defRPr/>
            </a:pPr>
            <a:r>
              <a:rPr lang="zh-CN" altLang="en-US" sz="2800">
                <a:solidFill>
                  <a:schemeClr val="bg1"/>
                </a:solidFill>
                <a:cs typeface="+mn-ea"/>
                <a:sym typeface="+mn-lt"/>
              </a:rPr>
              <a:t>待到来年愚人节， 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MH_Other_4"/>
          <p:cNvSpPr/>
          <p:nvPr>
            <p:custDataLst>
              <p:tags r:id="rId6"/>
            </p:custDataLst>
          </p:nvPr>
        </p:nvSpPr>
        <p:spPr>
          <a:xfrm rot="19833143">
            <a:off x="4480486" y="2693032"/>
            <a:ext cx="353903" cy="336445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>
              <a:defRPr/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Other_5"/>
          <p:cNvSpPr/>
          <p:nvPr>
            <p:custDataLst>
              <p:tags r:id="rId7"/>
            </p:custDataLst>
          </p:nvPr>
        </p:nvSpPr>
        <p:spPr>
          <a:xfrm>
            <a:off x="5627894" y="1601169"/>
            <a:ext cx="1150583" cy="2274187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>
              <a:defRPr/>
            </a:pPr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MH_SubTitle_3"/>
          <p:cNvSpPr/>
          <p:nvPr>
            <p:custDataLst>
              <p:tags r:id="rId8"/>
            </p:custDataLst>
          </p:nvPr>
        </p:nvSpPr>
        <p:spPr>
          <a:xfrm>
            <a:off x="5627894" y="1601171"/>
            <a:ext cx="1150583" cy="2194836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7" tIns="46785" rIns="71977" bIns="107967" anchor="ctr">
            <a:normAutofit fontScale="92500"/>
          </a:bodyPr>
          <a:lstStyle/>
          <a:p>
            <a:pPr algn="ctr" defTabSz="1218565">
              <a:lnSpc>
                <a:spcPct val="110000"/>
              </a:lnSpc>
              <a:defRPr/>
            </a:pPr>
            <a:r>
              <a:rPr lang="zh-CN" altLang="en-US" sz="2800">
                <a:solidFill>
                  <a:srgbClr val="FFFFFF"/>
                </a:solidFill>
                <a:cs typeface="+mn-ea"/>
                <a:sym typeface="+mn-lt"/>
              </a:rPr>
              <a:t>你将是最大个的大笨蛋。 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MH_Other_6"/>
          <p:cNvSpPr/>
          <p:nvPr>
            <p:custDataLst>
              <p:tags r:id="rId9"/>
            </p:custDataLst>
          </p:nvPr>
        </p:nvSpPr>
        <p:spPr>
          <a:xfrm rot="19833143">
            <a:off x="6069083" y="1432947"/>
            <a:ext cx="353904" cy="336445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>
              <a:defRPr/>
            </a:pPr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MH_Other_7"/>
          <p:cNvSpPr/>
          <p:nvPr>
            <p:custDataLst>
              <p:tags r:id="rId10"/>
            </p:custDataLst>
          </p:nvPr>
        </p:nvSpPr>
        <p:spPr>
          <a:xfrm>
            <a:off x="7216491" y="2861255"/>
            <a:ext cx="1150583" cy="2274187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>
              <a:defRPr/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H_SubTitle_4"/>
          <p:cNvSpPr/>
          <p:nvPr>
            <p:custDataLst>
              <p:tags r:id="rId11"/>
            </p:custDataLst>
          </p:nvPr>
        </p:nvSpPr>
        <p:spPr>
          <a:xfrm>
            <a:off x="7216491" y="2861258"/>
            <a:ext cx="1150583" cy="2194836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7" tIns="46785" rIns="71977" bIns="107967" anchor="ctr">
            <a:normAutofit/>
          </a:bodyPr>
          <a:lstStyle/>
          <a:p>
            <a:pPr algn="ctr" defTabSz="1218565">
              <a:lnSpc>
                <a:spcPct val="110000"/>
              </a:lnSpc>
              <a:defRPr/>
            </a:pPr>
            <a:r>
              <a:rPr lang="zh-CN" altLang="en-US" sz="2800">
                <a:solidFill>
                  <a:schemeClr val="bg1"/>
                </a:solidFill>
                <a:cs typeface="+mn-ea"/>
                <a:sym typeface="+mn-lt"/>
              </a:rPr>
              <a:t>愚人节你是傻瓜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MH_Other_8"/>
          <p:cNvSpPr/>
          <p:nvPr>
            <p:custDataLst>
              <p:tags r:id="rId12"/>
            </p:custDataLst>
          </p:nvPr>
        </p:nvSpPr>
        <p:spPr>
          <a:xfrm rot="19833143">
            <a:off x="7657679" y="2693032"/>
            <a:ext cx="353903" cy="336445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>
              <a:defRPr/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MH_Other_9"/>
          <p:cNvSpPr/>
          <p:nvPr>
            <p:custDataLst>
              <p:tags r:id="rId13"/>
            </p:custDataLst>
          </p:nvPr>
        </p:nvSpPr>
        <p:spPr>
          <a:xfrm>
            <a:off x="8806673" y="1601169"/>
            <a:ext cx="1148995" cy="2274187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>
              <a:defRPr/>
            </a:pPr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MH_SubTitle_5"/>
          <p:cNvSpPr/>
          <p:nvPr>
            <p:custDataLst>
              <p:tags r:id="rId14"/>
            </p:custDataLst>
          </p:nvPr>
        </p:nvSpPr>
        <p:spPr>
          <a:xfrm>
            <a:off x="8806673" y="1601171"/>
            <a:ext cx="1148995" cy="2194836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7" tIns="46785" rIns="71977" bIns="107967" anchor="ctr">
            <a:normAutofit/>
          </a:bodyPr>
          <a:lstStyle/>
          <a:p>
            <a:pPr algn="ctr" defTabSz="1218565">
              <a:lnSpc>
                <a:spcPct val="110000"/>
              </a:lnSpc>
              <a:defRPr/>
            </a:pPr>
            <a:r>
              <a:rPr lang="zh-CN" altLang="en-US" sz="2800">
                <a:solidFill>
                  <a:srgbClr val="FFFFFF"/>
                </a:solidFill>
                <a:cs typeface="+mn-ea"/>
                <a:sym typeface="+mn-lt"/>
              </a:rPr>
              <a:t>笨蛋我要来找你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MH_Other_10"/>
          <p:cNvSpPr/>
          <p:nvPr>
            <p:custDataLst>
              <p:tags r:id="rId15"/>
            </p:custDataLst>
          </p:nvPr>
        </p:nvSpPr>
        <p:spPr>
          <a:xfrm rot="19833143">
            <a:off x="9246276" y="1432947"/>
            <a:ext cx="353904" cy="336445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>
              <a:defRPr/>
            </a:pPr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759311" y="5260747"/>
            <a:ext cx="8887747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621155" eaLnBrk="1" hangingPunct="1">
              <a:lnSpc>
                <a:spcPct val="130000"/>
              </a:lnSpc>
            </a:pPr>
            <a:r>
              <a:rPr lang="zh-CN" altLang="en-US" sz="1600">
                <a:latin typeface="+mn-lt"/>
                <a:ea typeface="+mn-ea"/>
                <a:cs typeface="+mn-ea"/>
                <a:sym typeface="+mn-lt"/>
              </a:rPr>
              <a:t>       愚人节这天玩笑只能开到中午</a:t>
            </a: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sz="1600">
                <a:latin typeface="+mn-lt"/>
                <a:ea typeface="+mn-ea"/>
                <a:cs typeface="+mn-ea"/>
                <a:sym typeface="+mn-lt"/>
              </a:rPr>
              <a:t>点之前，这是约定俗成的严格规矩。过了中午还找乐子的人是一个比被他取笑的人还大的傻瓜。过了钟点还开玩笑的人会立刻碰钉子，自找没趣儿。有一首小诗是这样描述的：愚人节已过十二点， 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8" grpId="0" animBg="1"/>
      <p:bldP spid="21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1" y="2847489"/>
            <a:ext cx="3825241" cy="38252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178303" y="3066374"/>
            <a:ext cx="2313436" cy="3240496"/>
          </a:xfrm>
          <a:prstGeom prst="rect">
            <a:avLst/>
          </a:prstGeom>
        </p:spPr>
      </p:pic>
      <p:sp>
        <p:nvSpPr>
          <p:cNvPr id="36" name="圆角矩形 1"/>
          <p:cNvSpPr/>
          <p:nvPr/>
        </p:nvSpPr>
        <p:spPr>
          <a:xfrm>
            <a:off x="4019457" y="3476991"/>
            <a:ext cx="4153088" cy="65914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944" tIns="34472" rIns="68944" bIns="34472" rtlCol="0" anchor="ctr"/>
          <a:lstStyle/>
          <a:p>
            <a:pPr algn="ctr" defTabSz="1218565"/>
            <a:endParaRPr lang="zh-CN" altLang="en-US" sz="146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612340" y="2269369"/>
            <a:ext cx="967320" cy="96767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8565"/>
            <a:r>
              <a:rPr lang="en-US" altLang="zh-CN" sz="4000" b="1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4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MH_Entry_1"/>
          <p:cNvSpPr/>
          <p:nvPr>
            <p:custDataLst>
              <p:tags r:id="rId1"/>
            </p:custDataLst>
          </p:nvPr>
        </p:nvSpPr>
        <p:spPr>
          <a:xfrm>
            <a:off x="4375650" y="3580665"/>
            <a:ext cx="3550973" cy="4101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 defTabSz="1218565">
              <a:spcAft>
                <a:spcPts val="1200"/>
              </a:spcAft>
            </a:pPr>
            <a:r>
              <a:rPr lang="zh-CN" altLang="en-US" sz="2665" b="1">
                <a:ln w="9525" cmpd="sng">
                  <a:noFill/>
                  <a:prstDash val="solid"/>
                </a:ln>
                <a:solidFill>
                  <a:prstClr val="white"/>
                </a:solidFill>
                <a:cs typeface="+mn-ea"/>
                <a:sym typeface="+mn-lt"/>
              </a:rPr>
              <a:t>愚人节事件</a:t>
            </a:r>
            <a:endParaRPr lang="zh-CN" altLang="en-US" sz="2665" b="1" dirty="0">
              <a:ln w="9525" cmpd="sng">
                <a:noFill/>
                <a:prstDash val="solid"/>
              </a:ln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70486" y="1303405"/>
            <a:ext cx="8984862" cy="455304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390496" y="0"/>
            <a:ext cx="3401287" cy="865560"/>
            <a:chOff x="4591559" y="0"/>
            <a:chExt cx="3401287" cy="86556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591559" y="0"/>
              <a:ext cx="3401287" cy="865560"/>
            </a:xfrm>
            <a:prstGeom prst="rect">
              <a:avLst/>
            </a:prstGeom>
          </p:spPr>
        </p:pic>
        <p:sp>
          <p:nvSpPr>
            <p:cNvPr id="52" name="Shape 852"/>
            <p:cNvSpPr/>
            <p:nvPr/>
          </p:nvSpPr>
          <p:spPr>
            <a:xfrm>
              <a:off x="5394518" y="251349"/>
              <a:ext cx="1795363" cy="472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0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 defTabSz="1218565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280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愚人节事件</a:t>
              </a:r>
              <a:endParaRPr lang="zh-CN" altLang="en-US" sz="28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0653" y="1573430"/>
            <a:ext cx="3315963" cy="4553050"/>
          </a:xfrm>
          <a:prstGeom prst="rect">
            <a:avLst/>
          </a:prstGeom>
        </p:spPr>
      </p:pic>
      <p:sp>
        <p:nvSpPr>
          <p:cNvPr id="29" name="标题 6145"/>
          <p:cNvSpPr txBox="1">
            <a:spLocks noRot="1" noChangeArrowheads="1"/>
          </p:cNvSpPr>
          <p:nvPr/>
        </p:nvSpPr>
        <p:spPr>
          <a:xfrm>
            <a:off x="5633213" y="2347644"/>
            <a:ext cx="3816900" cy="81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英国女王冒充亲叔叔 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副标题 6146"/>
          <p:cNvSpPr txBox="1">
            <a:spLocks noRot="1" noChangeArrowheads="1"/>
          </p:cNvSpPr>
          <p:nvPr/>
        </p:nvSpPr>
        <p:spPr>
          <a:xfrm>
            <a:off x="4130610" y="2969314"/>
            <a:ext cx="6698087" cy="1888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      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1991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日，英国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独立报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报道，有一位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65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岁的威尔士农夫是英女王伊丽莎白二世祖父乔治五世的私生子，换句话说，他拥有继承英国王位的权力。这一报道以“女王的王位受到威胁”为题，将这位农夫的身世形容得有板有眼，还称这位王位的合法继承人已经向当地法院提起诉讼，要求重新夺回本应属于自己的王位继承权。后来人们才恍然大悟：这是个愚人节玩笑！ 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30102" y="1611964"/>
            <a:ext cx="8571750" cy="481543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390496" y="0"/>
            <a:ext cx="3401287" cy="865560"/>
            <a:chOff x="4591559" y="0"/>
            <a:chExt cx="3401287" cy="86556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591559" y="0"/>
              <a:ext cx="3401287" cy="865560"/>
            </a:xfrm>
            <a:prstGeom prst="rect">
              <a:avLst/>
            </a:prstGeom>
          </p:spPr>
        </p:pic>
        <p:sp>
          <p:nvSpPr>
            <p:cNvPr id="52" name="Shape 852"/>
            <p:cNvSpPr/>
            <p:nvPr/>
          </p:nvSpPr>
          <p:spPr>
            <a:xfrm>
              <a:off x="5394518" y="251349"/>
              <a:ext cx="1795363" cy="472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0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 defTabSz="1218565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280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愚人节事件</a:t>
              </a:r>
              <a:endParaRPr lang="zh-CN" altLang="en-US" sz="28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标题 6145"/>
          <p:cNvSpPr txBox="1">
            <a:spLocks noRot="1" noChangeArrowheads="1"/>
          </p:cNvSpPr>
          <p:nvPr/>
        </p:nvSpPr>
        <p:spPr>
          <a:xfrm>
            <a:off x="5775169" y="2456236"/>
            <a:ext cx="1867007" cy="497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尼克松复出 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副标题 6146"/>
          <p:cNvSpPr txBox="1">
            <a:spLocks noRot="1" noChangeArrowheads="1"/>
          </p:cNvSpPr>
          <p:nvPr/>
        </p:nvSpPr>
        <p:spPr>
          <a:xfrm>
            <a:off x="3455454" y="2861032"/>
            <a:ext cx="6521045" cy="1943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      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1992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年的愚人节，美国公众广播电台报道说，因“水门事件”而下台的前总统尼克松已经宣布复出，角逐总统宝座。节目中还播出了一段“尼克松”的演讲，宣布他的复出，并称“从来没有做错过任何事”。节目播出后，观众反响强烈，纷纷打电话到电台抗议，主持人才道出事实真相：其实尼克松的讲话只是喜剧演员的表演。 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76" y="2549180"/>
            <a:ext cx="3345067" cy="4380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37703" y="1543606"/>
            <a:ext cx="9771125" cy="4792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390496" y="0"/>
            <a:ext cx="3401287" cy="865560"/>
            <a:chOff x="4591559" y="0"/>
            <a:chExt cx="3401287" cy="86556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591559" y="0"/>
              <a:ext cx="3401287" cy="865560"/>
            </a:xfrm>
            <a:prstGeom prst="rect">
              <a:avLst/>
            </a:prstGeom>
          </p:spPr>
        </p:pic>
        <p:sp>
          <p:nvSpPr>
            <p:cNvPr id="52" name="Shape 852"/>
            <p:cNvSpPr/>
            <p:nvPr/>
          </p:nvSpPr>
          <p:spPr>
            <a:xfrm>
              <a:off x="5394518" y="251349"/>
              <a:ext cx="1795363" cy="472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0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 defTabSz="1218565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280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愚人节事件</a:t>
              </a:r>
              <a:endParaRPr lang="zh-CN" altLang="en-US" sz="28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标题 6145"/>
          <p:cNvSpPr txBox="1">
            <a:spLocks noRot="1" noChangeArrowheads="1"/>
          </p:cNvSpPr>
          <p:nvPr/>
        </p:nvSpPr>
        <p:spPr>
          <a:xfrm>
            <a:off x="3116209" y="2178098"/>
            <a:ext cx="3816900" cy="81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比尔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盖茨不幸成“愚人” 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副标题 6146"/>
          <p:cNvSpPr txBox="1">
            <a:spLocks noRot="1" noChangeArrowheads="1"/>
          </p:cNvSpPr>
          <p:nvPr/>
        </p:nvSpPr>
        <p:spPr>
          <a:xfrm>
            <a:off x="3312067" y="2908962"/>
            <a:ext cx="7129988" cy="2501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2002</a:t>
            </a: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日，加拿大魁北克省蒙特利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尔市一家法语电台的两位喜剧播音员决定愚人节要找个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“更难欺骗的家伙”来“开心”一下，于是他们打电话给微软公司总部，声称是加拿大总理办公室工作人员，要让盖茨接听克雷蒂安总理的电话。令人惊讶的是，盖茨的助手竟然没有核实对方身份就轻易接通了老板的电话。于是，这两个“骗子” 从经济到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Windows XP</a:t>
            </a: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，谈得十分投机。最后，“克雷蒂安”还邀请盖茨有空来加拿大玩，盖茨                 欣然接受。 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2226" y="2043736"/>
            <a:ext cx="3847042" cy="5769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36699" y="1479989"/>
            <a:ext cx="10129508" cy="47944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390496" y="0"/>
            <a:ext cx="3401287" cy="865560"/>
            <a:chOff x="4591559" y="0"/>
            <a:chExt cx="3401287" cy="86556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591559" y="0"/>
              <a:ext cx="3401287" cy="865560"/>
            </a:xfrm>
            <a:prstGeom prst="rect">
              <a:avLst/>
            </a:prstGeom>
          </p:spPr>
        </p:pic>
        <p:sp>
          <p:nvSpPr>
            <p:cNvPr id="52" name="Shape 852"/>
            <p:cNvSpPr/>
            <p:nvPr/>
          </p:nvSpPr>
          <p:spPr>
            <a:xfrm>
              <a:off x="5394518" y="251349"/>
              <a:ext cx="1795363" cy="472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0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 defTabSz="1218565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280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愚人节事件</a:t>
              </a:r>
              <a:endParaRPr lang="zh-CN" altLang="en-US" sz="28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标题 6145"/>
          <p:cNvSpPr txBox="1">
            <a:spLocks noRot="1" noChangeArrowheads="1"/>
          </p:cNvSpPr>
          <p:nvPr/>
        </p:nvSpPr>
        <p:spPr>
          <a:xfrm>
            <a:off x="3650500" y="2445364"/>
            <a:ext cx="5867394" cy="81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张国荣自杀</a:t>
            </a:r>
          </a:p>
          <a:p>
            <a:pPr algn="ctr"/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愚人节最令人心痛的玩笑 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副标题 6146"/>
          <p:cNvSpPr txBox="1">
            <a:spLocks noRot="1" noChangeArrowheads="1"/>
          </p:cNvSpPr>
          <p:nvPr/>
        </p:nvSpPr>
        <p:spPr>
          <a:xfrm>
            <a:off x="3361872" y="3429000"/>
            <a:ext cx="7511449" cy="186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同日，著名香港歌影艺人张国荣在香港文华东方酒店（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Mandarin Oriental</a:t>
            </a: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）跳楼自杀。这一则死讯因在愚人节发生，消息虽然在网络上广泛流传，但一度被人认为是不可能的恶作剧；直至主要媒体（电视新闻、电台新闻）有所报道，才发觉消息属实（与外国媒体不同，香港媒体不会在愚人节制造假新闻），随即带来演乐圈、乐坛和香港以至各地华人的震撼，不少人士均称此事难以相信。大家一起怀念张国荣哥哥。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-894026" y="1521187"/>
            <a:ext cx="5235470" cy="5071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1" y="2847489"/>
            <a:ext cx="3825241" cy="38252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178303" y="3066374"/>
            <a:ext cx="2313436" cy="3240496"/>
          </a:xfrm>
          <a:prstGeom prst="rect">
            <a:avLst/>
          </a:prstGeom>
        </p:spPr>
      </p:pic>
      <p:sp>
        <p:nvSpPr>
          <p:cNvPr id="36" name="圆角矩形 1"/>
          <p:cNvSpPr/>
          <p:nvPr/>
        </p:nvSpPr>
        <p:spPr>
          <a:xfrm>
            <a:off x="4019457" y="3476991"/>
            <a:ext cx="4153088" cy="65914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944" tIns="34472" rIns="68944" bIns="34472" rtlCol="0" anchor="ctr"/>
          <a:lstStyle/>
          <a:p>
            <a:pPr algn="ctr" defTabSz="1218565"/>
            <a:endParaRPr lang="zh-CN" altLang="en-US" sz="146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612340" y="2269369"/>
            <a:ext cx="967320" cy="96767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8565"/>
            <a:r>
              <a:rPr lang="en-US" altLang="zh-CN" sz="4000" b="1">
                <a:solidFill>
                  <a:prstClr val="white"/>
                </a:solidFill>
                <a:cs typeface="+mn-ea"/>
                <a:sym typeface="+mn-lt"/>
              </a:rPr>
              <a:t>05</a:t>
            </a:r>
            <a:endParaRPr lang="zh-CN" altLang="en-US" sz="4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MH_Entry_1"/>
          <p:cNvSpPr/>
          <p:nvPr>
            <p:custDataLst>
              <p:tags r:id="rId1"/>
            </p:custDataLst>
          </p:nvPr>
        </p:nvSpPr>
        <p:spPr>
          <a:xfrm>
            <a:off x="4375650" y="3580665"/>
            <a:ext cx="3550973" cy="4101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 defTabSz="1218565">
              <a:spcAft>
                <a:spcPts val="1200"/>
              </a:spcAft>
            </a:pPr>
            <a:r>
              <a:rPr lang="zh-CN" altLang="en-US" sz="2665" b="1">
                <a:ln w="9525" cmpd="sng">
                  <a:noFill/>
                  <a:prstDash val="solid"/>
                </a:ln>
                <a:solidFill>
                  <a:prstClr val="white"/>
                </a:solidFill>
                <a:cs typeface="+mn-ea"/>
                <a:sym typeface="+mn-lt"/>
              </a:rPr>
              <a:t>一个小游戏</a:t>
            </a:r>
            <a:endParaRPr lang="zh-CN" altLang="en-US" sz="2665" b="1" dirty="0">
              <a:ln w="9525" cmpd="sng">
                <a:noFill/>
                <a:prstDash val="solid"/>
              </a:ln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3920997" y="-967739"/>
            <a:ext cx="5127249" cy="879348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-1" y="2847489"/>
            <a:ext cx="3825241" cy="3825241"/>
          </a:xfrm>
          <a:prstGeom prst="rect">
            <a:avLst/>
          </a:prstGeom>
        </p:spPr>
      </p:pic>
      <p:sp>
        <p:nvSpPr>
          <p:cNvPr id="27" name="标题 6145"/>
          <p:cNvSpPr txBox="1">
            <a:spLocks noRot="1" noChangeArrowheads="1"/>
          </p:cNvSpPr>
          <p:nvPr/>
        </p:nvSpPr>
        <p:spPr>
          <a:xfrm>
            <a:off x="3014664" y="1491646"/>
            <a:ext cx="3158488" cy="81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前  言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副标题 6146"/>
          <p:cNvSpPr txBox="1">
            <a:spLocks noRot="1" noChangeArrowheads="1"/>
          </p:cNvSpPr>
          <p:nvPr/>
        </p:nvSpPr>
        <p:spPr>
          <a:xfrm>
            <a:off x="3014664" y="2162987"/>
            <a:ext cx="7089456" cy="4248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愚人节起源于法国。 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1564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年，法国首先采用新改革的纪年法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格里历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即目前通用的阳历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，以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日为一年之始。但一些因循守旧的人反对这种改革，依然按照旧历固执地在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日这一天送礼品，庆祝新年。主张改革的人对这些守旧者的做法大加嘲弄。聪明滑稽的人在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日就给他们送假礼品，邀请他们参加假招待会．并把上当受骗的保守分子称为“四月傻瓜”或“上钩 的鱼”。从此人们在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日便互相愚弄，成为法国流行的风俗。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世纪初，愚人节习俗 传到英国，接着又被英国的早期移民带到了美国。 </a:t>
            </a:r>
            <a:b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b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390496" y="0"/>
            <a:ext cx="3401287" cy="865560"/>
            <a:chOff x="4591559" y="0"/>
            <a:chExt cx="3401287" cy="86556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591559" y="0"/>
              <a:ext cx="3401287" cy="865560"/>
            </a:xfrm>
            <a:prstGeom prst="rect">
              <a:avLst/>
            </a:prstGeom>
          </p:spPr>
        </p:pic>
        <p:sp>
          <p:nvSpPr>
            <p:cNvPr id="52" name="Shape 852"/>
            <p:cNvSpPr/>
            <p:nvPr/>
          </p:nvSpPr>
          <p:spPr>
            <a:xfrm>
              <a:off x="5394518" y="251349"/>
              <a:ext cx="1795363" cy="472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0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 defTabSz="1218565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280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一个小游戏</a:t>
              </a:r>
              <a:endParaRPr lang="zh-CN" altLang="en-US" sz="28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12399" y="2142446"/>
            <a:ext cx="10124311" cy="337109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8651" y="2304950"/>
            <a:ext cx="3581402" cy="596900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96524" y="2914530"/>
            <a:ext cx="523091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200">
                <a:solidFill>
                  <a:srgbClr val="C00000"/>
                </a:solidFill>
                <a:cs typeface="+mn-ea"/>
                <a:sym typeface="+mn-lt"/>
              </a:rPr>
              <a:t>（ 在饼干中间加一些牙膏）</a:t>
            </a:r>
            <a:endParaRPr lang="zh-CN" altLang="en-US" sz="28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00053" y="3827992"/>
            <a:ext cx="5929828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>
                <a:solidFill>
                  <a:srgbClr val="C00000"/>
                </a:solidFill>
                <a:cs typeface="+mn-ea"/>
                <a:sym typeface="+mn-lt"/>
              </a:rPr>
              <a:t>（买一瓶可乐，加入各种作料，</a:t>
            </a:r>
          </a:p>
          <a:p>
            <a:pPr algn="ctr">
              <a:lnSpc>
                <a:spcPct val="90000"/>
              </a:lnSpc>
            </a:pPr>
            <a:r>
              <a:rPr lang="zh-CN" altLang="en-US" sz="3200">
                <a:solidFill>
                  <a:srgbClr val="C00000"/>
                </a:solidFill>
                <a:cs typeface="+mn-ea"/>
                <a:sym typeface="+mn-lt"/>
              </a:rPr>
              <a:t>给某人喝）</a:t>
            </a:r>
            <a:endParaRPr lang="zh-CN" altLang="en-US" sz="2800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390496" y="0"/>
            <a:ext cx="3401287" cy="865560"/>
            <a:chOff x="4591559" y="0"/>
            <a:chExt cx="3401287" cy="86556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591559" y="0"/>
              <a:ext cx="3401287" cy="865560"/>
            </a:xfrm>
            <a:prstGeom prst="rect">
              <a:avLst/>
            </a:prstGeom>
          </p:spPr>
        </p:pic>
        <p:sp>
          <p:nvSpPr>
            <p:cNvPr id="52" name="Shape 852"/>
            <p:cNvSpPr/>
            <p:nvPr/>
          </p:nvSpPr>
          <p:spPr>
            <a:xfrm>
              <a:off x="5394518" y="251349"/>
              <a:ext cx="1795363" cy="472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0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 defTabSz="1218565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280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一个小游戏</a:t>
              </a:r>
              <a:endParaRPr lang="zh-CN" altLang="en-US" sz="28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86552" y="2039220"/>
            <a:ext cx="9988185" cy="33248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610598" y="2457563"/>
            <a:ext cx="3581402" cy="596900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81403" y="2907588"/>
            <a:ext cx="4998484" cy="1588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>
                <a:solidFill>
                  <a:srgbClr val="C00000"/>
                </a:solidFill>
                <a:cs typeface="+mn-ea"/>
                <a:sym typeface="+mn-lt"/>
              </a:rPr>
              <a:t>当你的舍友睡着时，</a:t>
            </a:r>
          </a:p>
          <a:p>
            <a:pPr>
              <a:lnSpc>
                <a:spcPct val="90000"/>
              </a:lnSpc>
            </a:pPr>
            <a:endParaRPr lang="zh-CN" altLang="en-US" sz="3600">
              <a:solidFill>
                <a:srgbClr val="C00000"/>
              </a:solidFill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zh-CN" altLang="en-US" sz="3600">
                <a:solidFill>
                  <a:srgbClr val="C00000"/>
                </a:solidFill>
                <a:cs typeface="+mn-ea"/>
                <a:sym typeface="+mn-lt"/>
              </a:rPr>
              <a:t>               重置它的闹钟</a:t>
            </a:r>
            <a:endParaRPr lang="zh-CN" altLang="en-US" sz="3600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8697" y="2087449"/>
            <a:ext cx="10454652" cy="348108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390496" y="0"/>
            <a:ext cx="3401287" cy="865560"/>
            <a:chOff x="4591559" y="0"/>
            <a:chExt cx="3401287" cy="86556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591559" y="0"/>
              <a:ext cx="3401287" cy="865560"/>
            </a:xfrm>
            <a:prstGeom prst="rect">
              <a:avLst/>
            </a:prstGeom>
          </p:spPr>
        </p:pic>
        <p:sp>
          <p:nvSpPr>
            <p:cNvPr id="52" name="Shape 852"/>
            <p:cNvSpPr/>
            <p:nvPr/>
          </p:nvSpPr>
          <p:spPr>
            <a:xfrm>
              <a:off x="5394518" y="251349"/>
              <a:ext cx="1795363" cy="472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0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 defTabSz="1218565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280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一个小游戏</a:t>
              </a:r>
              <a:endParaRPr lang="zh-CN" altLang="en-US" sz="28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8651" y="2304950"/>
            <a:ext cx="3581402" cy="596900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00053" y="2717335"/>
            <a:ext cx="510909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在你的家里或者办公室放一</a:t>
            </a: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些糖果或者纸屑在关着的伞</a:t>
            </a: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里在</a:t>
            </a:r>
            <a:r>
              <a:rPr lang="en-US" altLang="zh-CN" sz="3200" dirty="0">
                <a:solidFill>
                  <a:srgbClr val="C00000"/>
                </a:solidFill>
                <a:cs typeface="+mn-ea"/>
                <a:sym typeface="+mn-lt"/>
              </a:rPr>
              <a:t>4</a:t>
            </a: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月</a:t>
            </a:r>
            <a:r>
              <a:rPr lang="en-US" altLang="zh-CN" sz="3200" dirty="0">
                <a:solidFill>
                  <a:srgbClr val="C00000"/>
                </a:solidFill>
                <a:cs typeface="+mn-ea"/>
                <a:sym typeface="+mn-lt"/>
              </a:rPr>
              <a:t>1st</a:t>
            </a: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乞求降雨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65168" y="1522710"/>
            <a:ext cx="5345532" cy="1906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5673914" y="1522208"/>
            <a:ext cx="3504389" cy="336037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400" b="1">
                <a:ln w="9525" cmpd="sng">
                  <a:noFill/>
                  <a:prstDash val="solid"/>
                </a:ln>
                <a:solidFill>
                  <a:srgbClr val="00A8DE"/>
                </a:solidFill>
                <a:cs typeface="+mn-ea"/>
                <a:sym typeface="+mn-lt"/>
              </a:rPr>
              <a:t>愚人节的由来</a:t>
            </a:r>
            <a:endParaRPr lang="en-US" altLang="zh-CN" sz="2400" b="1" dirty="0">
              <a:ln w="9525" cmpd="sng">
                <a:noFill/>
                <a:prstDash val="solid"/>
              </a:ln>
              <a:solidFill>
                <a:srgbClr val="00A8DE"/>
              </a:solidFill>
              <a:cs typeface="+mn-ea"/>
              <a:sym typeface="+mn-lt"/>
            </a:endParaRPr>
          </a:p>
        </p:txBody>
      </p:sp>
      <p:grpSp>
        <p:nvGrpSpPr>
          <p:cNvPr id="5" name="组合 8"/>
          <p:cNvGrpSpPr/>
          <p:nvPr/>
        </p:nvGrpSpPr>
        <p:grpSpPr>
          <a:xfrm>
            <a:off x="4985155" y="1488859"/>
            <a:ext cx="522795" cy="522956"/>
            <a:chOff x="2364690" y="3631540"/>
            <a:chExt cx="653704" cy="653704"/>
          </a:xfrm>
          <a:solidFill>
            <a:srgbClr val="F7B41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651219" y="3908905"/>
              <a:ext cx="215575" cy="215736"/>
            </a:xfrm>
            <a:custGeom>
              <a:avLst/>
              <a:gdLst>
                <a:gd name="T0" fmla="*/ 0 w 700"/>
                <a:gd name="T1" fmla="*/ 0 h 701"/>
                <a:gd name="T2" fmla="*/ 347 w 700"/>
                <a:gd name="T3" fmla="*/ 0 h 701"/>
                <a:gd name="T4" fmla="*/ 347 w 700"/>
                <a:gd name="T5" fmla="*/ 701 h 701"/>
                <a:gd name="T6" fmla="*/ 0 w 700"/>
                <a:gd name="T7" fmla="*/ 701 h 701"/>
                <a:gd name="T8" fmla="*/ 0 w 700"/>
                <a:gd name="T9" fmla="*/ 0 h 701"/>
                <a:gd name="T10" fmla="*/ 41 w 700"/>
                <a:gd name="T11" fmla="*/ 174 h 701"/>
                <a:gd name="T12" fmla="*/ 130 w 700"/>
                <a:gd name="T13" fmla="*/ 174 h 701"/>
                <a:gd name="T14" fmla="*/ 130 w 700"/>
                <a:gd name="T15" fmla="*/ 85 h 701"/>
                <a:gd name="T16" fmla="*/ 50 w 700"/>
                <a:gd name="T17" fmla="*/ 86 h 701"/>
                <a:gd name="T18" fmla="*/ 41 w 700"/>
                <a:gd name="T19" fmla="*/ 97 h 701"/>
                <a:gd name="T20" fmla="*/ 41 w 700"/>
                <a:gd name="T21" fmla="*/ 174 h 701"/>
                <a:gd name="T22" fmla="*/ 219 w 700"/>
                <a:gd name="T23" fmla="*/ 175 h 701"/>
                <a:gd name="T24" fmla="*/ 296 w 700"/>
                <a:gd name="T25" fmla="*/ 175 h 701"/>
                <a:gd name="T26" fmla="*/ 307 w 700"/>
                <a:gd name="T27" fmla="*/ 163 h 701"/>
                <a:gd name="T28" fmla="*/ 307 w 700"/>
                <a:gd name="T29" fmla="*/ 99 h 701"/>
                <a:gd name="T30" fmla="*/ 294 w 700"/>
                <a:gd name="T31" fmla="*/ 86 h 701"/>
                <a:gd name="T32" fmla="*/ 219 w 700"/>
                <a:gd name="T33" fmla="*/ 85 h 701"/>
                <a:gd name="T34" fmla="*/ 219 w 700"/>
                <a:gd name="T35" fmla="*/ 175 h 701"/>
                <a:gd name="T36" fmla="*/ 131 w 700"/>
                <a:gd name="T37" fmla="*/ 526 h 701"/>
                <a:gd name="T38" fmla="*/ 130 w 700"/>
                <a:gd name="T39" fmla="*/ 452 h 701"/>
                <a:gd name="T40" fmla="*/ 116 w 700"/>
                <a:gd name="T41" fmla="*/ 439 h 701"/>
                <a:gd name="T42" fmla="*/ 55 w 700"/>
                <a:gd name="T43" fmla="*/ 438 h 701"/>
                <a:gd name="T44" fmla="*/ 41 w 700"/>
                <a:gd name="T45" fmla="*/ 448 h 701"/>
                <a:gd name="T46" fmla="*/ 41 w 700"/>
                <a:gd name="T47" fmla="*/ 526 h 701"/>
                <a:gd name="T48" fmla="*/ 131 w 700"/>
                <a:gd name="T49" fmla="*/ 526 h 701"/>
                <a:gd name="T50" fmla="*/ 219 w 700"/>
                <a:gd name="T51" fmla="*/ 438 h 701"/>
                <a:gd name="T52" fmla="*/ 219 w 700"/>
                <a:gd name="T53" fmla="*/ 525 h 701"/>
                <a:gd name="T54" fmla="*/ 307 w 700"/>
                <a:gd name="T55" fmla="*/ 525 h 701"/>
                <a:gd name="T56" fmla="*/ 307 w 700"/>
                <a:gd name="T57" fmla="*/ 451 h 701"/>
                <a:gd name="T58" fmla="*/ 294 w 700"/>
                <a:gd name="T59" fmla="*/ 439 h 701"/>
                <a:gd name="T60" fmla="*/ 219 w 700"/>
                <a:gd name="T61" fmla="*/ 438 h 701"/>
                <a:gd name="T62" fmla="*/ 130 w 700"/>
                <a:gd name="T63" fmla="*/ 262 h 701"/>
                <a:gd name="T64" fmla="*/ 50 w 700"/>
                <a:gd name="T65" fmla="*/ 263 h 701"/>
                <a:gd name="T66" fmla="*/ 41 w 700"/>
                <a:gd name="T67" fmla="*/ 272 h 701"/>
                <a:gd name="T68" fmla="*/ 41 w 700"/>
                <a:gd name="T69" fmla="*/ 349 h 701"/>
                <a:gd name="T70" fmla="*/ 130 w 700"/>
                <a:gd name="T71" fmla="*/ 349 h 701"/>
                <a:gd name="T72" fmla="*/ 130 w 700"/>
                <a:gd name="T73" fmla="*/ 262 h 701"/>
                <a:gd name="T74" fmla="*/ 307 w 700"/>
                <a:gd name="T75" fmla="*/ 262 h 701"/>
                <a:gd name="T76" fmla="*/ 229 w 700"/>
                <a:gd name="T77" fmla="*/ 262 h 701"/>
                <a:gd name="T78" fmla="*/ 219 w 700"/>
                <a:gd name="T79" fmla="*/ 270 h 701"/>
                <a:gd name="T80" fmla="*/ 218 w 700"/>
                <a:gd name="T81" fmla="*/ 351 h 701"/>
                <a:gd name="T82" fmla="*/ 292 w 700"/>
                <a:gd name="T83" fmla="*/ 351 h 701"/>
                <a:gd name="T84" fmla="*/ 306 w 700"/>
                <a:gd name="T85" fmla="*/ 338 h 701"/>
                <a:gd name="T86" fmla="*/ 307 w 700"/>
                <a:gd name="T87" fmla="*/ 262 h 701"/>
                <a:gd name="T88" fmla="*/ 481 w 700"/>
                <a:gd name="T89" fmla="*/ 528 h 701"/>
                <a:gd name="T90" fmla="*/ 481 w 700"/>
                <a:gd name="T91" fmla="*/ 701 h 701"/>
                <a:gd name="T92" fmla="*/ 397 w 700"/>
                <a:gd name="T93" fmla="*/ 701 h 701"/>
                <a:gd name="T94" fmla="*/ 397 w 700"/>
                <a:gd name="T95" fmla="*/ 310 h 701"/>
                <a:gd name="T96" fmla="*/ 700 w 700"/>
                <a:gd name="T97" fmla="*/ 310 h 701"/>
                <a:gd name="T98" fmla="*/ 700 w 700"/>
                <a:gd name="T99" fmla="*/ 701 h 701"/>
                <a:gd name="T100" fmla="*/ 617 w 700"/>
                <a:gd name="T101" fmla="*/ 701 h 701"/>
                <a:gd name="T102" fmla="*/ 617 w 700"/>
                <a:gd name="T103" fmla="*/ 528 h 701"/>
                <a:gd name="T104" fmla="*/ 481 w 700"/>
                <a:gd name="T105" fmla="*/ 528 h 701"/>
                <a:gd name="T106" fmla="*/ 396 w 700"/>
                <a:gd name="T107" fmla="*/ 260 h 701"/>
                <a:gd name="T108" fmla="*/ 396 w 700"/>
                <a:gd name="T109" fmla="*/ 222 h 701"/>
                <a:gd name="T110" fmla="*/ 700 w 700"/>
                <a:gd name="T111" fmla="*/ 222 h 701"/>
                <a:gd name="T112" fmla="*/ 700 w 700"/>
                <a:gd name="T113" fmla="*/ 260 h 701"/>
                <a:gd name="T114" fmla="*/ 396 w 700"/>
                <a:gd name="T115" fmla="*/ 26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0" h="701">
                  <a:moveTo>
                    <a:pt x="0" y="0"/>
                  </a:moveTo>
                  <a:cubicBezTo>
                    <a:pt x="116" y="0"/>
                    <a:pt x="231" y="0"/>
                    <a:pt x="347" y="0"/>
                  </a:cubicBezTo>
                  <a:cubicBezTo>
                    <a:pt x="347" y="234"/>
                    <a:pt x="347" y="466"/>
                    <a:pt x="347" y="701"/>
                  </a:cubicBezTo>
                  <a:cubicBezTo>
                    <a:pt x="232" y="701"/>
                    <a:pt x="117" y="701"/>
                    <a:pt x="0" y="701"/>
                  </a:cubicBezTo>
                  <a:cubicBezTo>
                    <a:pt x="0" y="468"/>
                    <a:pt x="0" y="236"/>
                    <a:pt x="0" y="0"/>
                  </a:cubicBezTo>
                  <a:close/>
                  <a:moveTo>
                    <a:pt x="41" y="174"/>
                  </a:moveTo>
                  <a:cubicBezTo>
                    <a:pt x="73" y="174"/>
                    <a:pt x="101" y="174"/>
                    <a:pt x="130" y="174"/>
                  </a:cubicBezTo>
                  <a:cubicBezTo>
                    <a:pt x="130" y="144"/>
                    <a:pt x="130" y="116"/>
                    <a:pt x="130" y="85"/>
                  </a:cubicBezTo>
                  <a:cubicBezTo>
                    <a:pt x="103" y="85"/>
                    <a:pt x="77" y="85"/>
                    <a:pt x="50" y="86"/>
                  </a:cubicBezTo>
                  <a:cubicBezTo>
                    <a:pt x="47" y="86"/>
                    <a:pt x="41" y="93"/>
                    <a:pt x="41" y="97"/>
                  </a:cubicBezTo>
                  <a:cubicBezTo>
                    <a:pt x="40" y="122"/>
                    <a:pt x="41" y="147"/>
                    <a:pt x="41" y="174"/>
                  </a:cubicBezTo>
                  <a:close/>
                  <a:moveTo>
                    <a:pt x="219" y="175"/>
                  </a:moveTo>
                  <a:cubicBezTo>
                    <a:pt x="245" y="175"/>
                    <a:pt x="271" y="176"/>
                    <a:pt x="296" y="175"/>
                  </a:cubicBezTo>
                  <a:cubicBezTo>
                    <a:pt x="300" y="175"/>
                    <a:pt x="306" y="167"/>
                    <a:pt x="307" y="163"/>
                  </a:cubicBezTo>
                  <a:cubicBezTo>
                    <a:pt x="308" y="141"/>
                    <a:pt x="308" y="120"/>
                    <a:pt x="307" y="99"/>
                  </a:cubicBezTo>
                  <a:cubicBezTo>
                    <a:pt x="306" y="94"/>
                    <a:pt x="299" y="86"/>
                    <a:pt x="294" y="86"/>
                  </a:cubicBezTo>
                  <a:cubicBezTo>
                    <a:pt x="270" y="85"/>
                    <a:pt x="245" y="85"/>
                    <a:pt x="219" y="85"/>
                  </a:cubicBezTo>
                  <a:cubicBezTo>
                    <a:pt x="219" y="116"/>
                    <a:pt x="219" y="144"/>
                    <a:pt x="219" y="175"/>
                  </a:cubicBezTo>
                  <a:close/>
                  <a:moveTo>
                    <a:pt x="131" y="526"/>
                  </a:moveTo>
                  <a:cubicBezTo>
                    <a:pt x="131" y="500"/>
                    <a:pt x="132" y="476"/>
                    <a:pt x="130" y="452"/>
                  </a:cubicBezTo>
                  <a:cubicBezTo>
                    <a:pt x="130" y="447"/>
                    <a:pt x="121" y="439"/>
                    <a:pt x="116" y="439"/>
                  </a:cubicBezTo>
                  <a:cubicBezTo>
                    <a:pt x="96" y="437"/>
                    <a:pt x="75" y="437"/>
                    <a:pt x="55" y="438"/>
                  </a:cubicBezTo>
                  <a:cubicBezTo>
                    <a:pt x="50" y="439"/>
                    <a:pt x="42" y="444"/>
                    <a:pt x="41" y="448"/>
                  </a:cubicBezTo>
                  <a:cubicBezTo>
                    <a:pt x="40" y="474"/>
                    <a:pt x="41" y="500"/>
                    <a:pt x="41" y="526"/>
                  </a:cubicBezTo>
                  <a:cubicBezTo>
                    <a:pt x="72" y="526"/>
                    <a:pt x="100" y="526"/>
                    <a:pt x="131" y="526"/>
                  </a:cubicBezTo>
                  <a:close/>
                  <a:moveTo>
                    <a:pt x="219" y="438"/>
                  </a:moveTo>
                  <a:cubicBezTo>
                    <a:pt x="219" y="469"/>
                    <a:pt x="219" y="497"/>
                    <a:pt x="219" y="525"/>
                  </a:cubicBezTo>
                  <a:cubicBezTo>
                    <a:pt x="249" y="525"/>
                    <a:pt x="277" y="525"/>
                    <a:pt x="307" y="525"/>
                  </a:cubicBezTo>
                  <a:cubicBezTo>
                    <a:pt x="307" y="499"/>
                    <a:pt x="308" y="475"/>
                    <a:pt x="307" y="451"/>
                  </a:cubicBezTo>
                  <a:cubicBezTo>
                    <a:pt x="306" y="447"/>
                    <a:pt x="299" y="439"/>
                    <a:pt x="294" y="439"/>
                  </a:cubicBezTo>
                  <a:cubicBezTo>
                    <a:pt x="270" y="437"/>
                    <a:pt x="246" y="438"/>
                    <a:pt x="219" y="438"/>
                  </a:cubicBezTo>
                  <a:close/>
                  <a:moveTo>
                    <a:pt x="130" y="262"/>
                  </a:moveTo>
                  <a:cubicBezTo>
                    <a:pt x="102" y="262"/>
                    <a:pt x="76" y="262"/>
                    <a:pt x="50" y="263"/>
                  </a:cubicBezTo>
                  <a:cubicBezTo>
                    <a:pt x="47" y="263"/>
                    <a:pt x="41" y="269"/>
                    <a:pt x="41" y="272"/>
                  </a:cubicBezTo>
                  <a:cubicBezTo>
                    <a:pt x="40" y="298"/>
                    <a:pt x="41" y="324"/>
                    <a:pt x="41" y="349"/>
                  </a:cubicBezTo>
                  <a:cubicBezTo>
                    <a:pt x="73" y="349"/>
                    <a:pt x="101" y="349"/>
                    <a:pt x="130" y="349"/>
                  </a:cubicBezTo>
                  <a:cubicBezTo>
                    <a:pt x="130" y="320"/>
                    <a:pt x="130" y="292"/>
                    <a:pt x="130" y="262"/>
                  </a:cubicBezTo>
                  <a:close/>
                  <a:moveTo>
                    <a:pt x="307" y="262"/>
                  </a:moveTo>
                  <a:cubicBezTo>
                    <a:pt x="279" y="262"/>
                    <a:pt x="254" y="262"/>
                    <a:pt x="229" y="262"/>
                  </a:cubicBezTo>
                  <a:cubicBezTo>
                    <a:pt x="225" y="262"/>
                    <a:pt x="219" y="267"/>
                    <a:pt x="219" y="270"/>
                  </a:cubicBezTo>
                  <a:cubicBezTo>
                    <a:pt x="218" y="297"/>
                    <a:pt x="218" y="323"/>
                    <a:pt x="218" y="351"/>
                  </a:cubicBezTo>
                  <a:cubicBezTo>
                    <a:pt x="245" y="351"/>
                    <a:pt x="269" y="352"/>
                    <a:pt x="292" y="351"/>
                  </a:cubicBezTo>
                  <a:cubicBezTo>
                    <a:pt x="297" y="350"/>
                    <a:pt x="306" y="343"/>
                    <a:pt x="306" y="338"/>
                  </a:cubicBezTo>
                  <a:cubicBezTo>
                    <a:pt x="308" y="314"/>
                    <a:pt x="307" y="290"/>
                    <a:pt x="307" y="262"/>
                  </a:cubicBezTo>
                  <a:close/>
                  <a:moveTo>
                    <a:pt x="481" y="528"/>
                  </a:moveTo>
                  <a:cubicBezTo>
                    <a:pt x="481" y="586"/>
                    <a:pt x="481" y="643"/>
                    <a:pt x="481" y="701"/>
                  </a:cubicBezTo>
                  <a:cubicBezTo>
                    <a:pt x="452" y="701"/>
                    <a:pt x="426" y="701"/>
                    <a:pt x="397" y="701"/>
                  </a:cubicBezTo>
                  <a:cubicBezTo>
                    <a:pt x="397" y="572"/>
                    <a:pt x="397" y="442"/>
                    <a:pt x="397" y="310"/>
                  </a:cubicBezTo>
                  <a:cubicBezTo>
                    <a:pt x="497" y="310"/>
                    <a:pt x="598" y="310"/>
                    <a:pt x="700" y="310"/>
                  </a:cubicBezTo>
                  <a:cubicBezTo>
                    <a:pt x="700" y="440"/>
                    <a:pt x="700" y="570"/>
                    <a:pt x="700" y="701"/>
                  </a:cubicBezTo>
                  <a:cubicBezTo>
                    <a:pt x="673" y="701"/>
                    <a:pt x="646" y="701"/>
                    <a:pt x="617" y="701"/>
                  </a:cubicBezTo>
                  <a:cubicBezTo>
                    <a:pt x="617" y="643"/>
                    <a:pt x="617" y="586"/>
                    <a:pt x="617" y="528"/>
                  </a:cubicBezTo>
                  <a:cubicBezTo>
                    <a:pt x="571" y="528"/>
                    <a:pt x="528" y="528"/>
                    <a:pt x="481" y="528"/>
                  </a:cubicBezTo>
                  <a:close/>
                  <a:moveTo>
                    <a:pt x="396" y="260"/>
                  </a:moveTo>
                  <a:cubicBezTo>
                    <a:pt x="396" y="246"/>
                    <a:pt x="396" y="235"/>
                    <a:pt x="396" y="222"/>
                  </a:cubicBezTo>
                  <a:cubicBezTo>
                    <a:pt x="498" y="222"/>
                    <a:pt x="598" y="222"/>
                    <a:pt x="700" y="222"/>
                  </a:cubicBezTo>
                  <a:cubicBezTo>
                    <a:pt x="700" y="234"/>
                    <a:pt x="700" y="246"/>
                    <a:pt x="700" y="260"/>
                  </a:cubicBezTo>
                  <a:cubicBezTo>
                    <a:pt x="599" y="260"/>
                    <a:pt x="499" y="260"/>
                    <a:pt x="396" y="2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364690" y="3631540"/>
              <a:ext cx="653704" cy="653704"/>
            </a:xfrm>
            <a:prstGeom prst="ellipse">
              <a:avLst/>
            </a:prstGeom>
            <a:solidFill>
              <a:srgbClr val="00A8DE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en-US" altLang="zh-CN" sz="3200" kern="0">
                  <a:solidFill>
                    <a:prstClr val="white"/>
                  </a:solidFill>
                  <a:cs typeface="+mn-ea"/>
                  <a:sym typeface="+mn-lt"/>
                </a:rPr>
                <a:t>1</a:t>
              </a:r>
              <a:endParaRPr lang="zh-CN" altLang="en-US" sz="32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3"/>
          <p:cNvGrpSpPr/>
          <p:nvPr/>
        </p:nvGrpSpPr>
        <p:grpSpPr>
          <a:xfrm>
            <a:off x="4985155" y="2304950"/>
            <a:ext cx="522795" cy="522956"/>
            <a:chOff x="2364690" y="4730494"/>
            <a:chExt cx="653704" cy="653704"/>
          </a:xfrm>
          <a:solidFill>
            <a:srgbClr val="F7B411"/>
          </a:solidFill>
        </p:grpSpPr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2556947" y="4900521"/>
              <a:ext cx="288677" cy="311838"/>
            </a:xfrm>
            <a:custGeom>
              <a:avLst/>
              <a:gdLst>
                <a:gd name="T0" fmla="*/ 481 w 719"/>
                <a:gd name="T1" fmla="*/ 394 h 776"/>
                <a:gd name="T2" fmla="*/ 556 w 719"/>
                <a:gd name="T3" fmla="*/ 222 h 776"/>
                <a:gd name="T4" fmla="*/ 350 w 719"/>
                <a:gd name="T5" fmla="*/ 0 h 776"/>
                <a:gd name="T6" fmla="*/ 145 w 719"/>
                <a:gd name="T7" fmla="*/ 222 h 776"/>
                <a:gd name="T8" fmla="*/ 205 w 719"/>
                <a:gd name="T9" fmla="*/ 380 h 776"/>
                <a:gd name="T10" fmla="*/ 481 w 719"/>
                <a:gd name="T11" fmla="*/ 394 h 776"/>
                <a:gd name="T12" fmla="*/ 619 w 719"/>
                <a:gd name="T13" fmla="*/ 548 h 776"/>
                <a:gd name="T14" fmla="*/ 507 w 719"/>
                <a:gd name="T15" fmla="*/ 446 h 776"/>
                <a:gd name="T16" fmla="*/ 182 w 719"/>
                <a:gd name="T17" fmla="*/ 443 h 776"/>
                <a:gd name="T18" fmla="*/ 15 w 719"/>
                <a:gd name="T19" fmla="*/ 664 h 776"/>
                <a:gd name="T20" fmla="*/ 157 w 719"/>
                <a:gd name="T21" fmla="*/ 745 h 776"/>
                <a:gd name="T22" fmla="*/ 643 w 719"/>
                <a:gd name="T23" fmla="*/ 704 h 776"/>
                <a:gd name="T24" fmla="*/ 619 w 719"/>
                <a:gd name="T25" fmla="*/ 548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9" h="776">
                  <a:moveTo>
                    <a:pt x="481" y="394"/>
                  </a:moveTo>
                  <a:cubicBezTo>
                    <a:pt x="527" y="353"/>
                    <a:pt x="556" y="292"/>
                    <a:pt x="556" y="222"/>
                  </a:cubicBezTo>
                  <a:cubicBezTo>
                    <a:pt x="556" y="100"/>
                    <a:pt x="464" y="0"/>
                    <a:pt x="350" y="0"/>
                  </a:cubicBezTo>
                  <a:cubicBezTo>
                    <a:pt x="237" y="0"/>
                    <a:pt x="145" y="100"/>
                    <a:pt x="145" y="222"/>
                  </a:cubicBezTo>
                  <a:cubicBezTo>
                    <a:pt x="145" y="284"/>
                    <a:pt x="168" y="340"/>
                    <a:pt x="205" y="380"/>
                  </a:cubicBezTo>
                  <a:cubicBezTo>
                    <a:pt x="210" y="384"/>
                    <a:pt x="341" y="505"/>
                    <a:pt x="481" y="394"/>
                  </a:cubicBezTo>
                  <a:close/>
                  <a:moveTo>
                    <a:pt x="619" y="548"/>
                  </a:moveTo>
                  <a:cubicBezTo>
                    <a:pt x="507" y="446"/>
                    <a:pt x="507" y="446"/>
                    <a:pt x="507" y="446"/>
                  </a:cubicBezTo>
                  <a:cubicBezTo>
                    <a:pt x="465" y="480"/>
                    <a:pt x="346" y="553"/>
                    <a:pt x="182" y="443"/>
                  </a:cubicBezTo>
                  <a:cubicBezTo>
                    <a:pt x="132" y="481"/>
                    <a:pt x="0" y="591"/>
                    <a:pt x="15" y="664"/>
                  </a:cubicBezTo>
                  <a:cubicBezTo>
                    <a:pt x="15" y="664"/>
                    <a:pt x="17" y="741"/>
                    <a:pt x="157" y="745"/>
                  </a:cubicBezTo>
                  <a:cubicBezTo>
                    <a:pt x="157" y="745"/>
                    <a:pt x="574" y="776"/>
                    <a:pt x="643" y="704"/>
                  </a:cubicBezTo>
                  <a:cubicBezTo>
                    <a:pt x="643" y="704"/>
                    <a:pt x="719" y="655"/>
                    <a:pt x="619" y="5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364690" y="4730494"/>
              <a:ext cx="653704" cy="653704"/>
            </a:xfrm>
            <a:prstGeom prst="ellipse">
              <a:avLst/>
            </a:prstGeom>
            <a:solidFill>
              <a:srgbClr val="CF030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en-US" altLang="zh-CN" sz="2400" kern="0">
                  <a:solidFill>
                    <a:prstClr val="white"/>
                  </a:solidFill>
                  <a:cs typeface="+mn-ea"/>
                  <a:sym typeface="+mn-lt"/>
                </a:rPr>
                <a:t>2</a:t>
              </a:r>
              <a:endParaRPr lang="zh-CN" alt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内容占位符 2"/>
          <p:cNvSpPr txBox="1"/>
          <p:nvPr/>
        </p:nvSpPr>
        <p:spPr>
          <a:xfrm>
            <a:off x="5673914" y="2337365"/>
            <a:ext cx="3504389" cy="39869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400" b="1">
                <a:ln w="9525" cmpd="sng">
                  <a:noFill/>
                  <a:prstDash val="solid"/>
                </a:ln>
                <a:solidFill>
                  <a:srgbClr val="CF030D"/>
                </a:solidFill>
                <a:cs typeface="+mn-ea"/>
                <a:sym typeface="+mn-lt"/>
              </a:rPr>
              <a:t>愚人节的习俗</a:t>
            </a:r>
            <a:endParaRPr lang="zh-CN" altLang="en-US" sz="2400" b="1" dirty="0">
              <a:ln w="9525" cmpd="sng">
                <a:noFill/>
                <a:prstDash val="solid"/>
              </a:ln>
              <a:solidFill>
                <a:srgbClr val="CF030D"/>
              </a:solidFill>
              <a:cs typeface="+mn-ea"/>
              <a:sym typeface="+mn-lt"/>
            </a:endParaRPr>
          </a:p>
        </p:txBody>
      </p:sp>
      <p:sp>
        <p:nvSpPr>
          <p:cNvPr id="12" name="内容占位符 2"/>
          <p:cNvSpPr txBox="1"/>
          <p:nvPr/>
        </p:nvSpPr>
        <p:spPr>
          <a:xfrm>
            <a:off x="5673914" y="3092060"/>
            <a:ext cx="3504389" cy="474951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400" b="1">
                <a:ln w="9525" cmpd="sng">
                  <a:noFill/>
                  <a:prstDash val="solid"/>
                </a:ln>
                <a:solidFill>
                  <a:srgbClr val="F7B411"/>
                </a:solidFill>
                <a:cs typeface="+mn-ea"/>
                <a:sym typeface="+mn-lt"/>
              </a:rPr>
              <a:t>愚人节节日时间</a:t>
            </a:r>
            <a:endParaRPr lang="zh-CN" altLang="en-US" sz="2400" b="1" dirty="0">
              <a:ln w="9525" cmpd="sng">
                <a:noFill/>
                <a:prstDash val="solid"/>
              </a:ln>
              <a:solidFill>
                <a:srgbClr val="F7B411"/>
              </a:solidFill>
              <a:cs typeface="+mn-ea"/>
              <a:sym typeface="+mn-lt"/>
            </a:endParaRPr>
          </a:p>
        </p:txBody>
      </p:sp>
      <p:grpSp>
        <p:nvGrpSpPr>
          <p:cNvPr id="13" name="组合 3"/>
          <p:cNvGrpSpPr/>
          <p:nvPr/>
        </p:nvGrpSpPr>
        <p:grpSpPr>
          <a:xfrm>
            <a:off x="4985155" y="3073035"/>
            <a:ext cx="522795" cy="522956"/>
            <a:chOff x="2364690" y="4730494"/>
            <a:chExt cx="653704" cy="653704"/>
          </a:xfrm>
          <a:solidFill>
            <a:srgbClr val="F7B411"/>
          </a:solidFill>
        </p:grpSpPr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2556947" y="4900521"/>
              <a:ext cx="288677" cy="311838"/>
            </a:xfrm>
            <a:custGeom>
              <a:avLst/>
              <a:gdLst>
                <a:gd name="T0" fmla="*/ 481 w 719"/>
                <a:gd name="T1" fmla="*/ 394 h 776"/>
                <a:gd name="T2" fmla="*/ 556 w 719"/>
                <a:gd name="T3" fmla="*/ 222 h 776"/>
                <a:gd name="T4" fmla="*/ 350 w 719"/>
                <a:gd name="T5" fmla="*/ 0 h 776"/>
                <a:gd name="T6" fmla="*/ 145 w 719"/>
                <a:gd name="T7" fmla="*/ 222 h 776"/>
                <a:gd name="T8" fmla="*/ 205 w 719"/>
                <a:gd name="T9" fmla="*/ 380 h 776"/>
                <a:gd name="T10" fmla="*/ 481 w 719"/>
                <a:gd name="T11" fmla="*/ 394 h 776"/>
                <a:gd name="T12" fmla="*/ 619 w 719"/>
                <a:gd name="T13" fmla="*/ 548 h 776"/>
                <a:gd name="T14" fmla="*/ 507 w 719"/>
                <a:gd name="T15" fmla="*/ 446 h 776"/>
                <a:gd name="T16" fmla="*/ 182 w 719"/>
                <a:gd name="T17" fmla="*/ 443 h 776"/>
                <a:gd name="T18" fmla="*/ 15 w 719"/>
                <a:gd name="T19" fmla="*/ 664 h 776"/>
                <a:gd name="T20" fmla="*/ 157 w 719"/>
                <a:gd name="T21" fmla="*/ 745 h 776"/>
                <a:gd name="T22" fmla="*/ 643 w 719"/>
                <a:gd name="T23" fmla="*/ 704 h 776"/>
                <a:gd name="T24" fmla="*/ 619 w 719"/>
                <a:gd name="T25" fmla="*/ 548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9" h="776">
                  <a:moveTo>
                    <a:pt x="481" y="394"/>
                  </a:moveTo>
                  <a:cubicBezTo>
                    <a:pt x="527" y="353"/>
                    <a:pt x="556" y="292"/>
                    <a:pt x="556" y="222"/>
                  </a:cubicBezTo>
                  <a:cubicBezTo>
                    <a:pt x="556" y="100"/>
                    <a:pt x="464" y="0"/>
                    <a:pt x="350" y="0"/>
                  </a:cubicBezTo>
                  <a:cubicBezTo>
                    <a:pt x="237" y="0"/>
                    <a:pt x="145" y="100"/>
                    <a:pt x="145" y="222"/>
                  </a:cubicBezTo>
                  <a:cubicBezTo>
                    <a:pt x="145" y="284"/>
                    <a:pt x="168" y="340"/>
                    <a:pt x="205" y="380"/>
                  </a:cubicBezTo>
                  <a:cubicBezTo>
                    <a:pt x="210" y="384"/>
                    <a:pt x="341" y="505"/>
                    <a:pt x="481" y="394"/>
                  </a:cubicBezTo>
                  <a:close/>
                  <a:moveTo>
                    <a:pt x="619" y="548"/>
                  </a:moveTo>
                  <a:cubicBezTo>
                    <a:pt x="507" y="446"/>
                    <a:pt x="507" y="446"/>
                    <a:pt x="507" y="446"/>
                  </a:cubicBezTo>
                  <a:cubicBezTo>
                    <a:pt x="465" y="480"/>
                    <a:pt x="346" y="553"/>
                    <a:pt x="182" y="443"/>
                  </a:cubicBezTo>
                  <a:cubicBezTo>
                    <a:pt x="132" y="481"/>
                    <a:pt x="0" y="591"/>
                    <a:pt x="15" y="664"/>
                  </a:cubicBezTo>
                  <a:cubicBezTo>
                    <a:pt x="15" y="664"/>
                    <a:pt x="17" y="741"/>
                    <a:pt x="157" y="745"/>
                  </a:cubicBezTo>
                  <a:cubicBezTo>
                    <a:pt x="157" y="745"/>
                    <a:pt x="574" y="776"/>
                    <a:pt x="643" y="704"/>
                  </a:cubicBezTo>
                  <a:cubicBezTo>
                    <a:pt x="643" y="704"/>
                    <a:pt x="719" y="655"/>
                    <a:pt x="619" y="5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364690" y="4730494"/>
              <a:ext cx="653704" cy="653704"/>
            </a:xfrm>
            <a:prstGeom prst="ellipse">
              <a:avLst/>
            </a:prstGeom>
            <a:solidFill>
              <a:srgbClr val="F7B411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en-US" altLang="zh-CN" sz="2400" kern="0">
                  <a:solidFill>
                    <a:prstClr val="white"/>
                  </a:solidFill>
                  <a:cs typeface="+mn-ea"/>
                  <a:sym typeface="+mn-lt"/>
                </a:rPr>
                <a:t>3</a:t>
              </a:r>
              <a:endParaRPr lang="zh-CN" alt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3"/>
          <p:cNvGrpSpPr/>
          <p:nvPr/>
        </p:nvGrpSpPr>
        <p:grpSpPr>
          <a:xfrm>
            <a:off x="4985155" y="3841121"/>
            <a:ext cx="522795" cy="522956"/>
            <a:chOff x="2364690" y="4730494"/>
            <a:chExt cx="653704" cy="653704"/>
          </a:xfrm>
          <a:solidFill>
            <a:srgbClr val="F7B411"/>
          </a:solidFill>
        </p:grpSpPr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2556947" y="4900521"/>
              <a:ext cx="288677" cy="311838"/>
            </a:xfrm>
            <a:custGeom>
              <a:avLst/>
              <a:gdLst>
                <a:gd name="T0" fmla="*/ 481 w 719"/>
                <a:gd name="T1" fmla="*/ 394 h 776"/>
                <a:gd name="T2" fmla="*/ 556 w 719"/>
                <a:gd name="T3" fmla="*/ 222 h 776"/>
                <a:gd name="T4" fmla="*/ 350 w 719"/>
                <a:gd name="T5" fmla="*/ 0 h 776"/>
                <a:gd name="T6" fmla="*/ 145 w 719"/>
                <a:gd name="T7" fmla="*/ 222 h 776"/>
                <a:gd name="T8" fmla="*/ 205 w 719"/>
                <a:gd name="T9" fmla="*/ 380 h 776"/>
                <a:gd name="T10" fmla="*/ 481 w 719"/>
                <a:gd name="T11" fmla="*/ 394 h 776"/>
                <a:gd name="T12" fmla="*/ 619 w 719"/>
                <a:gd name="T13" fmla="*/ 548 h 776"/>
                <a:gd name="T14" fmla="*/ 507 w 719"/>
                <a:gd name="T15" fmla="*/ 446 h 776"/>
                <a:gd name="T16" fmla="*/ 182 w 719"/>
                <a:gd name="T17" fmla="*/ 443 h 776"/>
                <a:gd name="T18" fmla="*/ 15 w 719"/>
                <a:gd name="T19" fmla="*/ 664 h 776"/>
                <a:gd name="T20" fmla="*/ 157 w 719"/>
                <a:gd name="T21" fmla="*/ 745 h 776"/>
                <a:gd name="T22" fmla="*/ 643 w 719"/>
                <a:gd name="T23" fmla="*/ 704 h 776"/>
                <a:gd name="T24" fmla="*/ 619 w 719"/>
                <a:gd name="T25" fmla="*/ 548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9" h="776">
                  <a:moveTo>
                    <a:pt x="481" y="394"/>
                  </a:moveTo>
                  <a:cubicBezTo>
                    <a:pt x="527" y="353"/>
                    <a:pt x="556" y="292"/>
                    <a:pt x="556" y="222"/>
                  </a:cubicBezTo>
                  <a:cubicBezTo>
                    <a:pt x="556" y="100"/>
                    <a:pt x="464" y="0"/>
                    <a:pt x="350" y="0"/>
                  </a:cubicBezTo>
                  <a:cubicBezTo>
                    <a:pt x="237" y="0"/>
                    <a:pt x="145" y="100"/>
                    <a:pt x="145" y="222"/>
                  </a:cubicBezTo>
                  <a:cubicBezTo>
                    <a:pt x="145" y="284"/>
                    <a:pt x="168" y="340"/>
                    <a:pt x="205" y="380"/>
                  </a:cubicBezTo>
                  <a:cubicBezTo>
                    <a:pt x="210" y="384"/>
                    <a:pt x="341" y="505"/>
                    <a:pt x="481" y="394"/>
                  </a:cubicBezTo>
                  <a:close/>
                  <a:moveTo>
                    <a:pt x="619" y="548"/>
                  </a:moveTo>
                  <a:cubicBezTo>
                    <a:pt x="507" y="446"/>
                    <a:pt x="507" y="446"/>
                    <a:pt x="507" y="446"/>
                  </a:cubicBezTo>
                  <a:cubicBezTo>
                    <a:pt x="465" y="480"/>
                    <a:pt x="346" y="553"/>
                    <a:pt x="182" y="443"/>
                  </a:cubicBezTo>
                  <a:cubicBezTo>
                    <a:pt x="132" y="481"/>
                    <a:pt x="0" y="591"/>
                    <a:pt x="15" y="664"/>
                  </a:cubicBezTo>
                  <a:cubicBezTo>
                    <a:pt x="15" y="664"/>
                    <a:pt x="17" y="741"/>
                    <a:pt x="157" y="745"/>
                  </a:cubicBezTo>
                  <a:cubicBezTo>
                    <a:pt x="157" y="745"/>
                    <a:pt x="574" y="776"/>
                    <a:pt x="643" y="704"/>
                  </a:cubicBezTo>
                  <a:cubicBezTo>
                    <a:pt x="643" y="704"/>
                    <a:pt x="719" y="655"/>
                    <a:pt x="619" y="5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364690" y="4730494"/>
              <a:ext cx="653704" cy="653704"/>
            </a:xfrm>
            <a:prstGeom prst="ellipse">
              <a:avLst/>
            </a:prstGeom>
            <a:solidFill>
              <a:srgbClr val="6CA80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en-US" altLang="zh-CN" sz="2400" kern="0">
                  <a:solidFill>
                    <a:prstClr val="white"/>
                  </a:solidFill>
                  <a:cs typeface="+mn-ea"/>
                  <a:sym typeface="+mn-lt"/>
                </a:rPr>
                <a:t>4</a:t>
              </a:r>
              <a:endParaRPr lang="zh-CN" alt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内容占位符 2"/>
          <p:cNvSpPr txBox="1"/>
          <p:nvPr/>
        </p:nvSpPr>
        <p:spPr>
          <a:xfrm>
            <a:off x="5673914" y="3917722"/>
            <a:ext cx="3504389" cy="451808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400" b="1">
                <a:ln w="9525" cmpd="sng">
                  <a:noFill/>
                  <a:prstDash val="solid"/>
                </a:ln>
                <a:solidFill>
                  <a:srgbClr val="6CA80D"/>
                </a:solidFill>
                <a:cs typeface="+mn-ea"/>
                <a:sym typeface="+mn-lt"/>
              </a:rPr>
              <a:t>愚人节事件</a:t>
            </a:r>
            <a:endParaRPr lang="zh-CN" altLang="en-US" sz="2400" b="1" dirty="0">
              <a:ln w="9525" cmpd="sng">
                <a:noFill/>
                <a:prstDash val="solid"/>
              </a:ln>
              <a:solidFill>
                <a:srgbClr val="6CA80D"/>
              </a:solidFill>
              <a:cs typeface="+mn-ea"/>
              <a:sym typeface="+mn-lt"/>
            </a:endParaRPr>
          </a:p>
        </p:txBody>
      </p:sp>
      <p:grpSp>
        <p:nvGrpSpPr>
          <p:cNvPr id="20" name="组合 3"/>
          <p:cNvGrpSpPr/>
          <p:nvPr/>
        </p:nvGrpSpPr>
        <p:grpSpPr>
          <a:xfrm>
            <a:off x="4985155" y="4619945"/>
            <a:ext cx="522795" cy="522956"/>
            <a:chOff x="2364690" y="4730494"/>
            <a:chExt cx="653704" cy="653704"/>
          </a:xfrm>
          <a:solidFill>
            <a:srgbClr val="7030A0"/>
          </a:solidFill>
        </p:grpSpPr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556947" y="4900521"/>
              <a:ext cx="288677" cy="311838"/>
            </a:xfrm>
            <a:custGeom>
              <a:avLst/>
              <a:gdLst>
                <a:gd name="T0" fmla="*/ 481 w 719"/>
                <a:gd name="T1" fmla="*/ 394 h 776"/>
                <a:gd name="T2" fmla="*/ 556 w 719"/>
                <a:gd name="T3" fmla="*/ 222 h 776"/>
                <a:gd name="T4" fmla="*/ 350 w 719"/>
                <a:gd name="T5" fmla="*/ 0 h 776"/>
                <a:gd name="T6" fmla="*/ 145 w 719"/>
                <a:gd name="T7" fmla="*/ 222 h 776"/>
                <a:gd name="T8" fmla="*/ 205 w 719"/>
                <a:gd name="T9" fmla="*/ 380 h 776"/>
                <a:gd name="T10" fmla="*/ 481 w 719"/>
                <a:gd name="T11" fmla="*/ 394 h 776"/>
                <a:gd name="T12" fmla="*/ 619 w 719"/>
                <a:gd name="T13" fmla="*/ 548 h 776"/>
                <a:gd name="T14" fmla="*/ 507 w 719"/>
                <a:gd name="T15" fmla="*/ 446 h 776"/>
                <a:gd name="T16" fmla="*/ 182 w 719"/>
                <a:gd name="T17" fmla="*/ 443 h 776"/>
                <a:gd name="T18" fmla="*/ 15 w 719"/>
                <a:gd name="T19" fmla="*/ 664 h 776"/>
                <a:gd name="T20" fmla="*/ 157 w 719"/>
                <a:gd name="T21" fmla="*/ 745 h 776"/>
                <a:gd name="T22" fmla="*/ 643 w 719"/>
                <a:gd name="T23" fmla="*/ 704 h 776"/>
                <a:gd name="T24" fmla="*/ 619 w 719"/>
                <a:gd name="T25" fmla="*/ 548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9" h="776">
                  <a:moveTo>
                    <a:pt x="481" y="394"/>
                  </a:moveTo>
                  <a:cubicBezTo>
                    <a:pt x="527" y="353"/>
                    <a:pt x="556" y="292"/>
                    <a:pt x="556" y="222"/>
                  </a:cubicBezTo>
                  <a:cubicBezTo>
                    <a:pt x="556" y="100"/>
                    <a:pt x="464" y="0"/>
                    <a:pt x="350" y="0"/>
                  </a:cubicBezTo>
                  <a:cubicBezTo>
                    <a:pt x="237" y="0"/>
                    <a:pt x="145" y="100"/>
                    <a:pt x="145" y="222"/>
                  </a:cubicBezTo>
                  <a:cubicBezTo>
                    <a:pt x="145" y="284"/>
                    <a:pt x="168" y="340"/>
                    <a:pt x="205" y="380"/>
                  </a:cubicBezTo>
                  <a:cubicBezTo>
                    <a:pt x="210" y="384"/>
                    <a:pt x="341" y="505"/>
                    <a:pt x="481" y="394"/>
                  </a:cubicBezTo>
                  <a:close/>
                  <a:moveTo>
                    <a:pt x="619" y="548"/>
                  </a:moveTo>
                  <a:cubicBezTo>
                    <a:pt x="507" y="446"/>
                    <a:pt x="507" y="446"/>
                    <a:pt x="507" y="446"/>
                  </a:cubicBezTo>
                  <a:cubicBezTo>
                    <a:pt x="465" y="480"/>
                    <a:pt x="346" y="553"/>
                    <a:pt x="182" y="443"/>
                  </a:cubicBezTo>
                  <a:cubicBezTo>
                    <a:pt x="132" y="481"/>
                    <a:pt x="0" y="591"/>
                    <a:pt x="15" y="664"/>
                  </a:cubicBezTo>
                  <a:cubicBezTo>
                    <a:pt x="15" y="664"/>
                    <a:pt x="17" y="741"/>
                    <a:pt x="157" y="745"/>
                  </a:cubicBezTo>
                  <a:cubicBezTo>
                    <a:pt x="157" y="745"/>
                    <a:pt x="574" y="776"/>
                    <a:pt x="643" y="704"/>
                  </a:cubicBezTo>
                  <a:cubicBezTo>
                    <a:pt x="643" y="704"/>
                    <a:pt x="719" y="655"/>
                    <a:pt x="619" y="5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364690" y="4730494"/>
              <a:ext cx="653704" cy="653704"/>
            </a:xfrm>
            <a:prstGeom prst="ellipse">
              <a:avLst/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en-US" altLang="zh-CN" sz="2400" kern="0">
                  <a:solidFill>
                    <a:prstClr val="white"/>
                  </a:solidFill>
                  <a:cs typeface="+mn-ea"/>
                  <a:sym typeface="+mn-lt"/>
                </a:rPr>
                <a:t>5</a:t>
              </a:r>
              <a:endParaRPr lang="zh-CN" alt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内容占位符 2"/>
          <p:cNvSpPr txBox="1"/>
          <p:nvPr/>
        </p:nvSpPr>
        <p:spPr>
          <a:xfrm>
            <a:off x="5673914" y="4686622"/>
            <a:ext cx="3504389" cy="451808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400" b="1">
                <a:ln w="9525" cmpd="sng">
                  <a:noFill/>
                  <a:prstDash val="solid"/>
                </a:ln>
                <a:solidFill>
                  <a:srgbClr val="7030A0"/>
                </a:solidFill>
                <a:cs typeface="+mn-ea"/>
                <a:sym typeface="+mn-lt"/>
              </a:rPr>
              <a:t>一个小游戏</a:t>
            </a:r>
            <a:endParaRPr lang="zh-CN" altLang="en-US" sz="2400" b="1" dirty="0">
              <a:ln w="9525" cmpd="sng">
                <a:noFill/>
                <a:prstDash val="solid"/>
              </a:ln>
              <a:solidFill>
                <a:srgbClr val="7030A0"/>
              </a:solidFill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-1" y="2847489"/>
            <a:ext cx="3825241" cy="3825241"/>
          </a:xfrm>
          <a:prstGeom prst="rect">
            <a:avLst/>
          </a:prstGeom>
        </p:spPr>
      </p:pic>
      <p:sp>
        <p:nvSpPr>
          <p:cNvPr id="26" name="内容占位符 2"/>
          <p:cNvSpPr txBox="1"/>
          <p:nvPr/>
        </p:nvSpPr>
        <p:spPr>
          <a:xfrm>
            <a:off x="1162874" y="1800286"/>
            <a:ext cx="1976565" cy="879627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5400" b="1">
                <a:ln w="952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目  录</a:t>
            </a:r>
            <a:endParaRPr lang="en-US" altLang="zh-CN" sz="5400" b="1" dirty="0">
              <a:ln w="952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178303" y="3066374"/>
            <a:ext cx="2313436" cy="3240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1" y="2847489"/>
            <a:ext cx="3825241" cy="38252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178303" y="3066374"/>
            <a:ext cx="2313436" cy="3240496"/>
          </a:xfrm>
          <a:prstGeom prst="rect">
            <a:avLst/>
          </a:prstGeom>
        </p:spPr>
      </p:pic>
      <p:sp>
        <p:nvSpPr>
          <p:cNvPr id="36" name="圆角矩形 1"/>
          <p:cNvSpPr/>
          <p:nvPr/>
        </p:nvSpPr>
        <p:spPr>
          <a:xfrm>
            <a:off x="4019457" y="3476991"/>
            <a:ext cx="4153088" cy="65914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944" tIns="34472" rIns="68944" bIns="34472" rtlCol="0" anchor="ctr"/>
          <a:lstStyle/>
          <a:p>
            <a:pPr algn="ctr" defTabSz="1218565"/>
            <a:endParaRPr lang="zh-CN" altLang="en-US" sz="146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612340" y="2269369"/>
            <a:ext cx="967320" cy="96767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8565"/>
            <a:r>
              <a:rPr lang="en-US" altLang="zh-CN" sz="4000" b="1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4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MH_Entry_1"/>
          <p:cNvSpPr/>
          <p:nvPr>
            <p:custDataLst>
              <p:tags r:id="rId1"/>
            </p:custDataLst>
          </p:nvPr>
        </p:nvSpPr>
        <p:spPr>
          <a:xfrm>
            <a:off x="4375650" y="3580665"/>
            <a:ext cx="3550973" cy="4101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 defTabSz="1218565">
              <a:spcAft>
                <a:spcPts val="1200"/>
              </a:spcAft>
            </a:pPr>
            <a:r>
              <a:rPr lang="zh-CN" altLang="en-US" sz="2665" b="1">
                <a:ln w="9525" cmpd="sng">
                  <a:noFill/>
                  <a:prstDash val="solid"/>
                </a:ln>
                <a:solidFill>
                  <a:prstClr val="white"/>
                </a:solidFill>
                <a:cs typeface="+mn-ea"/>
                <a:sym typeface="+mn-lt"/>
              </a:rPr>
              <a:t>愚人节的由来</a:t>
            </a:r>
            <a:endParaRPr lang="zh-CN" altLang="en-US" sz="2665" b="1" dirty="0">
              <a:ln w="9525" cmpd="sng">
                <a:noFill/>
                <a:prstDash val="solid"/>
              </a:ln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grpSp>
        <p:nvGrpSpPr>
          <p:cNvPr id="89" name="Group 21"/>
          <p:cNvGrpSpPr/>
          <p:nvPr/>
        </p:nvGrpSpPr>
        <p:grpSpPr>
          <a:xfrm>
            <a:off x="9990929" y="3201136"/>
            <a:ext cx="1297964" cy="544353"/>
            <a:chOff x="9992129" y="3303494"/>
            <a:chExt cx="1298364" cy="544448"/>
          </a:xfrm>
        </p:grpSpPr>
        <p:sp>
          <p:nvSpPr>
            <p:cNvPr id="90" name="Oval 18"/>
            <p:cNvSpPr/>
            <p:nvPr/>
          </p:nvSpPr>
          <p:spPr>
            <a:xfrm>
              <a:off x="11072418" y="3466574"/>
              <a:ext cx="218075" cy="218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19"/>
            <p:cNvSpPr/>
            <p:nvPr/>
          </p:nvSpPr>
          <p:spPr>
            <a:xfrm>
              <a:off x="10653902" y="3425132"/>
              <a:ext cx="301176" cy="30117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20"/>
            <p:cNvSpPr/>
            <p:nvPr/>
          </p:nvSpPr>
          <p:spPr>
            <a:xfrm>
              <a:off x="9992129" y="3303494"/>
              <a:ext cx="544433" cy="5444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3" name="Group 22"/>
          <p:cNvGrpSpPr/>
          <p:nvPr/>
        </p:nvGrpSpPr>
        <p:grpSpPr>
          <a:xfrm rot="10800000">
            <a:off x="649961" y="3201134"/>
            <a:ext cx="1297964" cy="544353"/>
            <a:chOff x="9992129" y="3303494"/>
            <a:chExt cx="1298364" cy="544448"/>
          </a:xfrm>
        </p:grpSpPr>
        <p:sp>
          <p:nvSpPr>
            <p:cNvPr id="94" name="Oval 23"/>
            <p:cNvSpPr/>
            <p:nvPr/>
          </p:nvSpPr>
          <p:spPr>
            <a:xfrm>
              <a:off x="11072418" y="3466574"/>
              <a:ext cx="218075" cy="2182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Oval 24"/>
            <p:cNvSpPr/>
            <p:nvPr/>
          </p:nvSpPr>
          <p:spPr>
            <a:xfrm>
              <a:off x="10653902" y="3425132"/>
              <a:ext cx="301176" cy="3011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Oval 25"/>
            <p:cNvSpPr/>
            <p:nvPr/>
          </p:nvSpPr>
          <p:spPr>
            <a:xfrm>
              <a:off x="9992129" y="3303494"/>
              <a:ext cx="544433" cy="544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7" name="Content Placeholder 2"/>
          <p:cNvSpPr txBox="1"/>
          <p:nvPr/>
        </p:nvSpPr>
        <p:spPr>
          <a:xfrm>
            <a:off x="1122759" y="4963495"/>
            <a:ext cx="9946482" cy="1108895"/>
          </a:xfrm>
          <a:prstGeom prst="rect">
            <a:avLst/>
          </a:prstGeom>
        </p:spPr>
        <p:txBody>
          <a:bodyPr vert="horz" lIns="91415" tIns="45707" rIns="91415" bIns="4570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609600">
              <a:lnSpc>
                <a:spcPct val="120000"/>
              </a:lnSpc>
              <a:buClr>
                <a:srgbClr val="00A8DE">
                  <a:lumMod val="75000"/>
                </a:srgbClr>
              </a:buClr>
            </a:pPr>
            <a:r>
              <a:rPr lang="zh-CN" altLang="en-US" sz="2000">
                <a:cs typeface="+mn-ea"/>
                <a:sym typeface="+mn-lt"/>
              </a:rPr>
              <a:t>我们都过过愚人节，都知道愚人节是四月一日，但是又有谁知道愚人节</a:t>
            </a:r>
          </a:p>
          <a:p>
            <a:pPr algn="ctr" defTabSz="609600">
              <a:lnSpc>
                <a:spcPct val="120000"/>
              </a:lnSpc>
              <a:buClr>
                <a:srgbClr val="00A8DE">
                  <a:lumMod val="75000"/>
                </a:srgbClr>
              </a:buClr>
            </a:pPr>
            <a:r>
              <a:rPr lang="zh-CN" altLang="en-US" sz="2000">
                <a:cs typeface="+mn-ea"/>
                <a:sym typeface="+mn-lt"/>
              </a:rPr>
              <a:t>起源于哪里呢？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32124" y="2002521"/>
            <a:ext cx="2619838" cy="264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25086" y="1257379"/>
            <a:ext cx="4414630" cy="3887510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4390496" y="0"/>
            <a:ext cx="3401287" cy="865560"/>
            <a:chOff x="4591559" y="0"/>
            <a:chExt cx="3401287" cy="865560"/>
          </a:xfrm>
        </p:grpSpPr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591559" y="0"/>
              <a:ext cx="3401287" cy="865560"/>
            </a:xfrm>
            <a:prstGeom prst="rect">
              <a:avLst/>
            </a:prstGeom>
          </p:spPr>
        </p:pic>
        <p:sp>
          <p:nvSpPr>
            <p:cNvPr id="101" name="Shape 852"/>
            <p:cNvSpPr/>
            <p:nvPr/>
          </p:nvSpPr>
          <p:spPr>
            <a:xfrm>
              <a:off x="5394519" y="251349"/>
              <a:ext cx="1795363" cy="472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0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 defTabSz="1218565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280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愚人节由来</a:t>
              </a:r>
              <a:endParaRPr sz="28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grpSp>
        <p:nvGrpSpPr>
          <p:cNvPr id="89" name="Group 21"/>
          <p:cNvGrpSpPr/>
          <p:nvPr/>
        </p:nvGrpSpPr>
        <p:grpSpPr>
          <a:xfrm>
            <a:off x="8695285" y="3203652"/>
            <a:ext cx="1297964" cy="544353"/>
            <a:chOff x="9992129" y="3303494"/>
            <a:chExt cx="1298364" cy="544448"/>
          </a:xfrm>
        </p:grpSpPr>
        <p:sp>
          <p:nvSpPr>
            <p:cNvPr id="90" name="Oval 18"/>
            <p:cNvSpPr/>
            <p:nvPr/>
          </p:nvSpPr>
          <p:spPr>
            <a:xfrm>
              <a:off x="11072418" y="3466574"/>
              <a:ext cx="218075" cy="218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19"/>
            <p:cNvSpPr/>
            <p:nvPr/>
          </p:nvSpPr>
          <p:spPr>
            <a:xfrm>
              <a:off x="10653902" y="3425132"/>
              <a:ext cx="301176" cy="30117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20"/>
            <p:cNvSpPr/>
            <p:nvPr/>
          </p:nvSpPr>
          <p:spPr>
            <a:xfrm>
              <a:off x="9992129" y="3303494"/>
              <a:ext cx="544433" cy="5444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3" name="Group 22"/>
          <p:cNvGrpSpPr/>
          <p:nvPr/>
        </p:nvGrpSpPr>
        <p:grpSpPr>
          <a:xfrm rot="10800000">
            <a:off x="1576252" y="3201134"/>
            <a:ext cx="1297964" cy="544353"/>
            <a:chOff x="9992129" y="3303494"/>
            <a:chExt cx="1298364" cy="544448"/>
          </a:xfrm>
        </p:grpSpPr>
        <p:sp>
          <p:nvSpPr>
            <p:cNvPr id="94" name="Oval 23"/>
            <p:cNvSpPr/>
            <p:nvPr/>
          </p:nvSpPr>
          <p:spPr>
            <a:xfrm>
              <a:off x="11072418" y="3466574"/>
              <a:ext cx="218075" cy="2182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Oval 24"/>
            <p:cNvSpPr/>
            <p:nvPr/>
          </p:nvSpPr>
          <p:spPr>
            <a:xfrm>
              <a:off x="10653902" y="3425132"/>
              <a:ext cx="301176" cy="3011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Oval 25"/>
            <p:cNvSpPr/>
            <p:nvPr/>
          </p:nvSpPr>
          <p:spPr>
            <a:xfrm>
              <a:off x="9992129" y="3303494"/>
              <a:ext cx="544433" cy="544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7" name="Content Placeholder 2"/>
          <p:cNvSpPr txBox="1"/>
          <p:nvPr/>
        </p:nvSpPr>
        <p:spPr>
          <a:xfrm>
            <a:off x="1122759" y="4963495"/>
            <a:ext cx="9946482" cy="1108895"/>
          </a:xfrm>
          <a:prstGeom prst="rect">
            <a:avLst/>
          </a:prstGeom>
        </p:spPr>
        <p:txBody>
          <a:bodyPr vert="horz" lIns="91415" tIns="45707" rIns="91415" bIns="4570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609600">
              <a:lnSpc>
                <a:spcPct val="120000"/>
              </a:lnSpc>
              <a:buClr>
                <a:srgbClr val="00A8DE">
                  <a:lumMod val="75000"/>
                </a:srgbClr>
              </a:buClr>
            </a:pPr>
            <a:r>
              <a:rPr lang="zh-CN" altLang="en-US" sz="2000">
                <a:cs typeface="+mn-ea"/>
                <a:sym typeface="+mn-lt"/>
              </a:rPr>
              <a:t>愚人节又称万愚节，已经有几百年的历 史了。关于他的起源，众说纷云。其中 最为流行的说法认为愚人节起源于法国。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45662" y="1005840"/>
            <a:ext cx="4100675" cy="364236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390496" y="0"/>
            <a:ext cx="3401287" cy="865560"/>
            <a:chOff x="4591559" y="0"/>
            <a:chExt cx="3401287" cy="86556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591559" y="0"/>
              <a:ext cx="3401287" cy="865560"/>
            </a:xfrm>
            <a:prstGeom prst="rect">
              <a:avLst/>
            </a:prstGeom>
          </p:spPr>
        </p:pic>
        <p:sp>
          <p:nvSpPr>
            <p:cNvPr id="18" name="Shape 852"/>
            <p:cNvSpPr/>
            <p:nvPr/>
          </p:nvSpPr>
          <p:spPr>
            <a:xfrm>
              <a:off x="5394518" y="251349"/>
              <a:ext cx="1795363" cy="472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0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 defTabSz="1218565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280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愚人节由来</a:t>
              </a:r>
              <a:endParaRPr sz="28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grpSp>
        <p:nvGrpSpPr>
          <p:cNvPr id="89" name="Group 21"/>
          <p:cNvGrpSpPr/>
          <p:nvPr/>
        </p:nvGrpSpPr>
        <p:grpSpPr>
          <a:xfrm>
            <a:off x="8695285" y="3203652"/>
            <a:ext cx="1297964" cy="544353"/>
            <a:chOff x="9992129" y="3303494"/>
            <a:chExt cx="1298364" cy="544448"/>
          </a:xfrm>
        </p:grpSpPr>
        <p:sp>
          <p:nvSpPr>
            <p:cNvPr id="90" name="Oval 18"/>
            <p:cNvSpPr/>
            <p:nvPr/>
          </p:nvSpPr>
          <p:spPr>
            <a:xfrm>
              <a:off x="11072418" y="3466574"/>
              <a:ext cx="218075" cy="218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19"/>
            <p:cNvSpPr/>
            <p:nvPr/>
          </p:nvSpPr>
          <p:spPr>
            <a:xfrm>
              <a:off x="10653902" y="3425132"/>
              <a:ext cx="301176" cy="30117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20"/>
            <p:cNvSpPr/>
            <p:nvPr/>
          </p:nvSpPr>
          <p:spPr>
            <a:xfrm>
              <a:off x="9992129" y="3303494"/>
              <a:ext cx="544433" cy="5444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3" name="Group 22"/>
          <p:cNvGrpSpPr/>
          <p:nvPr/>
        </p:nvGrpSpPr>
        <p:grpSpPr>
          <a:xfrm rot="10800000">
            <a:off x="1576252" y="3201134"/>
            <a:ext cx="1297964" cy="544353"/>
            <a:chOff x="9992129" y="3303494"/>
            <a:chExt cx="1298364" cy="544448"/>
          </a:xfrm>
        </p:grpSpPr>
        <p:sp>
          <p:nvSpPr>
            <p:cNvPr id="94" name="Oval 23"/>
            <p:cNvSpPr/>
            <p:nvPr/>
          </p:nvSpPr>
          <p:spPr>
            <a:xfrm>
              <a:off x="11072418" y="3466574"/>
              <a:ext cx="218075" cy="2182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Oval 24"/>
            <p:cNvSpPr/>
            <p:nvPr/>
          </p:nvSpPr>
          <p:spPr>
            <a:xfrm>
              <a:off x="10653902" y="3425132"/>
              <a:ext cx="301176" cy="3011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Oval 25"/>
            <p:cNvSpPr/>
            <p:nvPr/>
          </p:nvSpPr>
          <p:spPr>
            <a:xfrm>
              <a:off x="9992129" y="3303494"/>
              <a:ext cx="544433" cy="544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7" name="Content Placeholder 2"/>
          <p:cNvSpPr txBox="1"/>
          <p:nvPr/>
        </p:nvSpPr>
        <p:spPr>
          <a:xfrm>
            <a:off x="1122759" y="4963495"/>
            <a:ext cx="9946482" cy="1108895"/>
          </a:xfrm>
          <a:prstGeom prst="rect">
            <a:avLst/>
          </a:prstGeom>
        </p:spPr>
        <p:txBody>
          <a:bodyPr vert="horz" lIns="91415" tIns="45707" rIns="91415" bIns="4570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609600">
              <a:lnSpc>
                <a:spcPct val="120000"/>
              </a:lnSpc>
              <a:buClr>
                <a:srgbClr val="00A8DE">
                  <a:lumMod val="75000"/>
                </a:srgbClr>
              </a:buClr>
            </a:pPr>
            <a:r>
              <a:rPr lang="zh-CN" altLang="en-US" sz="2000">
                <a:cs typeface="+mn-ea"/>
                <a:sym typeface="+mn-lt"/>
              </a:rPr>
              <a:t>后来法国采用新改革的纪年法，以</a:t>
            </a:r>
            <a:r>
              <a:rPr lang="en-US" altLang="zh-CN" sz="2000">
                <a:cs typeface="+mn-ea"/>
                <a:sym typeface="+mn-lt"/>
              </a:rPr>
              <a:t>1</a:t>
            </a:r>
            <a:r>
              <a:rPr lang="zh-CN" altLang="en-US" sz="2000">
                <a:cs typeface="+mn-ea"/>
                <a:sym typeface="+mn-lt"/>
              </a:rPr>
              <a:t>月</a:t>
            </a:r>
            <a:r>
              <a:rPr lang="en-US" altLang="zh-CN" sz="2000">
                <a:cs typeface="+mn-ea"/>
                <a:sym typeface="+mn-lt"/>
              </a:rPr>
              <a:t>1</a:t>
            </a:r>
            <a:r>
              <a:rPr lang="zh-CN" altLang="en-US" sz="2000">
                <a:cs typeface="+mn-ea"/>
                <a:sym typeface="+mn-lt"/>
              </a:rPr>
              <a:t>日为一年的开始。但是仍然有一些人在</a:t>
            </a:r>
            <a:r>
              <a:rPr lang="en-US" altLang="zh-CN" sz="2000">
                <a:cs typeface="+mn-ea"/>
                <a:sym typeface="+mn-lt"/>
              </a:rPr>
              <a:t>4</a:t>
            </a:r>
            <a:r>
              <a:rPr lang="zh-CN" altLang="en-US" sz="2000">
                <a:cs typeface="+mn-ea"/>
                <a:sym typeface="+mn-lt"/>
              </a:rPr>
              <a:t>月</a:t>
            </a:r>
            <a:r>
              <a:rPr lang="en-US" altLang="zh-CN" sz="2000">
                <a:cs typeface="+mn-ea"/>
                <a:sym typeface="+mn-lt"/>
              </a:rPr>
              <a:t>1</a:t>
            </a:r>
            <a:r>
              <a:rPr lang="zh-CN" altLang="en-US" sz="2000">
                <a:cs typeface="+mn-ea"/>
                <a:sym typeface="+mn-lt"/>
              </a:rPr>
              <a:t>日送礼物，庆祝新年，主张改革的人对这些守旧者的做法大加嘲弄，并且把他们成为“四月傻瓜”。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9510" y="926673"/>
            <a:ext cx="3621846" cy="403541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390496" y="0"/>
            <a:ext cx="3401287" cy="865560"/>
            <a:chOff x="4591559" y="0"/>
            <a:chExt cx="3401287" cy="86556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591559" y="0"/>
              <a:ext cx="3401287" cy="865560"/>
            </a:xfrm>
            <a:prstGeom prst="rect">
              <a:avLst/>
            </a:prstGeom>
          </p:spPr>
        </p:pic>
        <p:sp>
          <p:nvSpPr>
            <p:cNvPr id="17" name="Shape 852"/>
            <p:cNvSpPr/>
            <p:nvPr/>
          </p:nvSpPr>
          <p:spPr>
            <a:xfrm>
              <a:off x="5394519" y="251349"/>
              <a:ext cx="1795363" cy="472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0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 defTabSz="1218565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280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愚人节由来</a:t>
              </a:r>
              <a:endParaRPr sz="28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1" y="2847489"/>
            <a:ext cx="3825241" cy="38252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178303" y="3066374"/>
            <a:ext cx="2313436" cy="3240496"/>
          </a:xfrm>
          <a:prstGeom prst="rect">
            <a:avLst/>
          </a:prstGeom>
        </p:spPr>
      </p:pic>
      <p:sp>
        <p:nvSpPr>
          <p:cNvPr id="36" name="圆角矩形 1"/>
          <p:cNvSpPr/>
          <p:nvPr/>
        </p:nvSpPr>
        <p:spPr>
          <a:xfrm>
            <a:off x="4019457" y="3476991"/>
            <a:ext cx="4153088" cy="65914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944" tIns="34472" rIns="68944" bIns="34472" rtlCol="0" anchor="ctr"/>
          <a:lstStyle/>
          <a:p>
            <a:pPr algn="ctr" defTabSz="1218565"/>
            <a:endParaRPr lang="zh-CN" altLang="en-US" sz="146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612340" y="2269369"/>
            <a:ext cx="967320" cy="96767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8565"/>
            <a:r>
              <a:rPr lang="en-US" altLang="zh-CN" sz="4000" b="1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4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MH_Entry_1"/>
          <p:cNvSpPr/>
          <p:nvPr>
            <p:custDataLst>
              <p:tags r:id="rId1"/>
            </p:custDataLst>
          </p:nvPr>
        </p:nvSpPr>
        <p:spPr>
          <a:xfrm>
            <a:off x="4375650" y="3580665"/>
            <a:ext cx="3550973" cy="4101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 defTabSz="1218565">
              <a:spcAft>
                <a:spcPts val="1200"/>
              </a:spcAft>
            </a:pPr>
            <a:r>
              <a:rPr lang="zh-CN" altLang="en-US" sz="2665" b="1">
                <a:ln w="9525" cmpd="sng">
                  <a:noFill/>
                  <a:prstDash val="solid"/>
                </a:ln>
                <a:solidFill>
                  <a:prstClr val="white"/>
                </a:solidFill>
                <a:cs typeface="+mn-ea"/>
                <a:sym typeface="+mn-lt"/>
              </a:rPr>
              <a:t>愚人节的习俗</a:t>
            </a:r>
            <a:endParaRPr lang="zh-CN" altLang="en-US" sz="2665" b="1" dirty="0">
              <a:ln w="9525" cmpd="sng">
                <a:noFill/>
                <a:prstDash val="solid"/>
              </a:ln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74890" y="478786"/>
            <a:ext cx="9439079" cy="727856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44267" y="-730073"/>
            <a:ext cx="3035023" cy="3035023"/>
          </a:xfrm>
          <a:prstGeom prst="rect">
            <a:avLst/>
          </a:prstGeom>
        </p:spPr>
      </p:pic>
      <p:sp>
        <p:nvSpPr>
          <p:cNvPr id="43" name="Shape 867"/>
          <p:cNvSpPr/>
          <p:nvPr/>
        </p:nvSpPr>
        <p:spPr>
          <a:xfrm>
            <a:off x="1421337" y="2365448"/>
            <a:ext cx="5878463" cy="775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2400">
                <a:solidFill>
                  <a:srgbClr val="828589"/>
                </a:solidFill>
                <a:latin typeface="STIXGeneral-Regular"/>
                <a:ea typeface="STIXGeneral-Regular"/>
                <a:cs typeface="STIXGeneral-Regular"/>
                <a:sym typeface="STIXGeneral-Regular"/>
              </a:defRPr>
            </a:lvl1pPr>
          </a:lstStyle>
          <a:p>
            <a:pPr algn="just" defTabSz="1218565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愚人节习俗 多数美国家庭要在节日这天举办鱼宴主人在节前向客人们发出邀请。 请帖是一条彩色纸板制成的小鱼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活泼别致。 餐桌用绿色和白色桌布装饰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中间摆放鱼缸和精巧的小钓鱼竿。 </a:t>
            </a:r>
            <a:endParaRPr lang="zh-CN" altLang="en-US" sz="11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Shape 870"/>
          <p:cNvSpPr/>
          <p:nvPr/>
        </p:nvSpPr>
        <p:spPr>
          <a:xfrm>
            <a:off x="1389501" y="3342470"/>
            <a:ext cx="5910299" cy="15511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2400">
                <a:solidFill>
                  <a:srgbClr val="828589"/>
                </a:solidFill>
                <a:latin typeface="STIXGeneral-Regular"/>
                <a:ea typeface="STIXGeneral-Regular"/>
                <a:cs typeface="STIXGeneral-Regular"/>
                <a:sym typeface="STIXGeneral-Regular"/>
              </a:defRPr>
            </a:lvl1pPr>
          </a:lstStyle>
          <a:p>
            <a:pPr algn="just" defTabSz="1218565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用绿色和白色桌布装饰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中间摆放鱼缸和精巧的小钓鱼竿。 鱼竿上系着绿色飘带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飘带上拴着送给客人的礼物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如鱼形工艺品、装满糖果的小篮。宴会上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主人端上以鱼为原料精心烹制的菜肴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煎炸烤烧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应有尽有。 根据传统风俗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主人往往在宴会上给客人们做假菜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有人对美国黄典型的愚人节菜谱作过描绘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: 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最先一道是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色拉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",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嫩绿的莴苣叶上撒满胡椒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但拿开莴苣叶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露出来的却是牡蛎鸡尾酒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; </a:t>
            </a:r>
            <a:endParaRPr lang="zh-CN" altLang="en-US" sz="11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Shape 873"/>
          <p:cNvSpPr/>
          <p:nvPr/>
        </p:nvSpPr>
        <p:spPr>
          <a:xfrm>
            <a:off x="1404820" y="5082763"/>
            <a:ext cx="5910298" cy="10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2400">
                <a:solidFill>
                  <a:srgbClr val="828589"/>
                </a:solidFill>
                <a:latin typeface="STIXGeneral-Regular"/>
                <a:ea typeface="STIXGeneral-Regular"/>
                <a:cs typeface="STIXGeneral-Regular"/>
                <a:sym typeface="STIXGeneral-Regular"/>
              </a:defRPr>
            </a:lvl1pPr>
          </a:lstStyle>
          <a:p>
            <a:pPr algn="just" defTabSz="1218565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第二道菜为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烤土豆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",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其实为甜面包末和鲜蘼菇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还有用西红柿色拉掩盖的覆盒子冰淇淋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以蟹肉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伪装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的烤鸡。 这种假菜宴更增添了轻松欢快的节日气氛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宴会结束后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主人以糖果招待客人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不过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糖果不是放在果盘中</a:t>
            </a:r>
            <a:r>
              <a:rPr lang="en-US" altLang="zh-CN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而是放在药盒里。 </a:t>
            </a:r>
            <a:endParaRPr lang="zh-CN" altLang="en-US" sz="11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90496" y="0"/>
            <a:ext cx="3401287" cy="865560"/>
            <a:chOff x="4591559" y="0"/>
            <a:chExt cx="3401287" cy="86556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591559" y="0"/>
              <a:ext cx="3401287" cy="865560"/>
            </a:xfrm>
            <a:prstGeom prst="rect">
              <a:avLst/>
            </a:prstGeom>
          </p:spPr>
        </p:pic>
        <p:sp>
          <p:nvSpPr>
            <p:cNvPr id="52" name="Shape 852"/>
            <p:cNvSpPr/>
            <p:nvPr/>
          </p:nvSpPr>
          <p:spPr>
            <a:xfrm>
              <a:off x="5394520" y="251349"/>
              <a:ext cx="1795363" cy="472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0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 defTabSz="1218565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280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愚人节习俗</a:t>
              </a:r>
              <a:endParaRPr sz="28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20778" y="1008156"/>
            <a:ext cx="5558512" cy="5558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SubTitle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SubTitle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SubTitle"/>
  <p:tag name="MH_ORDER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ct4nqj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1280</Words>
  <Application>Microsoft Office PowerPoint</Application>
  <PresentationFormat>宽屏</PresentationFormat>
  <Paragraphs>98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2022-03-09T05:39:16Z</dcterms:created>
  <dcterms:modified xsi:type="dcterms:W3CDTF">2023-01-10T05:34:38Z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8CDF737B4F9B4F8CBBD40D17A311E577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