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5" r:id="rId2"/>
  </p:sldMasterIdLst>
  <p:notesMasterIdLst>
    <p:notesMasterId r:id="rId23"/>
  </p:notesMasterIdLst>
  <p:handoutMasterIdLst>
    <p:handoutMasterId r:id="rId24"/>
  </p:handoutMasterIdLst>
  <p:sldIdLst>
    <p:sldId id="379" r:id="rId3"/>
    <p:sldId id="380" r:id="rId4"/>
    <p:sldId id="381" r:id="rId5"/>
    <p:sldId id="362" r:id="rId6"/>
    <p:sldId id="367" r:id="rId7"/>
    <p:sldId id="368" r:id="rId8"/>
    <p:sldId id="369" r:id="rId9"/>
    <p:sldId id="382" r:id="rId10"/>
    <p:sldId id="370" r:id="rId11"/>
    <p:sldId id="371" r:id="rId12"/>
    <p:sldId id="372" r:id="rId13"/>
    <p:sldId id="383" r:id="rId14"/>
    <p:sldId id="373" r:id="rId15"/>
    <p:sldId id="374" r:id="rId16"/>
    <p:sldId id="375" r:id="rId17"/>
    <p:sldId id="384" r:id="rId18"/>
    <p:sldId id="376" r:id="rId19"/>
    <p:sldId id="377" r:id="rId20"/>
    <p:sldId id="378" r:id="rId21"/>
    <p:sldId id="385" r:id="rId22"/>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678D"/>
    <a:srgbClr val="A7E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10"/>
    <p:restoredTop sz="94682"/>
  </p:normalViewPr>
  <p:slideViewPr>
    <p:cSldViewPr snapToGrid="0" snapToObjects="1">
      <p:cViewPr>
        <p:scale>
          <a:sx n="66" d="100"/>
          <a:sy n="66" d="100"/>
        </p:scale>
        <p:origin x="-2562" y="-10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90" d="100"/>
        <a:sy n="190" d="100"/>
      </p:scale>
      <p:origin x="0" y="0"/>
    </p:cViewPr>
  </p:sorterViewPr>
  <p:notesViewPr>
    <p:cSldViewPr snapToGrid="0" snapToObjects="1">
      <p:cViewPr varScale="1">
        <p:scale>
          <a:sx n="95" d="100"/>
          <a:sy n="95" d="100"/>
        </p:scale>
        <p:origin x="250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4B3C7D-7ED1-A34F-BCFC-1C01389AE58C}" type="datetimeFigureOut">
              <a:rPr kumimoji="1" lang="zh-CN" altLang="en-US" smtClean="0"/>
              <a:t>2023-01-10</a:t>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CED8CE-3D9F-CA47-A17E-9AD879C3B1C0}"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ACF2CF-5EF1-D24F-8F8B-C67282AA038A}" type="datetimeFigureOut">
              <a:rPr kumimoji="1" lang="zh-CN" altLang="en-US" smtClean="0"/>
              <a:t>2023-01-10</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F70782-008B-5B48-B01C-A994AC4AA046}"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20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775590" y="6429431"/>
            <a:ext cx="1440159" cy="121920"/>
          </a:xfrm>
          <a:prstGeom prst="rect">
            <a:avLst/>
          </a:prstGeom>
          <a:noFill/>
        </p:spPr>
        <p:txBody>
          <a:bodyPr wrap="square" rtlCol="0">
            <a:spAutoFit/>
          </a:bodyPr>
          <a:lstStyle/>
          <a:p>
            <a:pPr>
              <a:lnSpc>
                <a:spcPct val="200000"/>
              </a:lnSpc>
            </a:pPr>
            <a:r>
              <a:rPr lang="zh-CN" altLang="en-US" sz="100" dirty="0">
                <a:solidFill>
                  <a:prstClr val="black"/>
                </a:solidFill>
                <a:ea typeface="微软雅黑" panose="020B0503020204020204" pitchFamily="34" charset="-122"/>
                <a:hlinkClick r:id="rId2"/>
              </a:rPr>
              <a:t>节</a:t>
            </a:r>
            <a:r>
              <a:rPr lang="zh-CN" altLang="en-US" sz="100" dirty="0" smtClean="0">
                <a:solidFill>
                  <a:prstClr val="black"/>
                </a:solidFill>
                <a:ea typeface="微软雅黑" panose="020B0503020204020204" pitchFamily="34" charset="-122"/>
                <a:hlinkClick r:id="rId2"/>
              </a:rPr>
              <a:t>日</a:t>
            </a:r>
            <a:r>
              <a:rPr lang="en-US" altLang="zh-CN" sz="100" dirty="0" smtClean="0">
                <a:solidFill>
                  <a:prstClr val="black"/>
                </a:solidFill>
                <a:ea typeface="微软雅黑" panose="020B0503020204020204" pitchFamily="34" charset="-122"/>
                <a:hlinkClick r:id="rId2"/>
              </a:rPr>
              <a:t>PPT</a:t>
            </a:r>
            <a:r>
              <a:rPr lang="zh-CN" altLang="en-US" sz="100" dirty="0" smtClean="0">
                <a:solidFill>
                  <a:prstClr val="black"/>
                </a:solidFill>
                <a:ea typeface="微软雅黑" panose="020B0503020204020204" pitchFamily="34" charset="-122"/>
                <a:hlinkClick r:id="rId2"/>
              </a:rPr>
              <a:t>模板</a:t>
            </a:r>
            <a:r>
              <a:rPr lang="zh-CN" altLang="en-US" sz="100" dirty="0" smtClean="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 www.2ppt.com/jieri/</a:t>
            </a:r>
            <a:endParaRPr lang="en-US" altLang="zh-CN" sz="100" dirty="0" smtClean="0">
              <a:solidFill>
                <a:prstClr val="black"/>
              </a:solidFill>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节标题">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tif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tiff"/><Relationship Id="rId5" Type="http://schemas.openxmlformats.org/officeDocument/2006/relationships/image" Target="../media/image5.tiff"/><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9.tiff"/><Relationship Id="rId5" Type="http://schemas.openxmlformats.org/officeDocument/2006/relationships/image" Target="../media/image5.tiff"/><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tiff"/><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5.tiff"/><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tiff"/><Relationship Id="rId5" Type="http://schemas.openxmlformats.org/officeDocument/2006/relationships/image" Target="../media/image5.tiff"/><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1.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9.tiff"/><Relationship Id="rId5" Type="http://schemas.openxmlformats.org/officeDocument/2006/relationships/image" Target="../media/image5.tiff"/><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3" cstate="screen">
            <a:duotone>
              <a:schemeClr val="accent5">
                <a:shade val="45000"/>
                <a:satMod val="135000"/>
              </a:schemeClr>
              <a:prstClr val="white"/>
            </a:duotone>
          </a:blip>
          <a:srcRect/>
          <a:stretch>
            <a:fillRect/>
          </a:stretch>
        </p:blipFill>
        <p:spPr>
          <a:xfrm flipH="1">
            <a:off x="-2" y="2075976"/>
            <a:ext cx="12501797" cy="3942737"/>
          </a:xfrm>
          <a:prstGeom prst="rect">
            <a:avLst/>
          </a:prstGeom>
        </p:spPr>
      </p:pic>
      <p:pic>
        <p:nvPicPr>
          <p:cNvPr id="14" name="图片 13"/>
          <p:cNvPicPr>
            <a:picLocks noChangeAspect="1"/>
          </p:cNvPicPr>
          <p:nvPr/>
        </p:nvPicPr>
        <p:blipFill rotWithShape="1">
          <a:blip r:embed="rId4" cstate="screen"/>
          <a:srcRect/>
          <a:stretch>
            <a:fillRect/>
          </a:stretch>
        </p:blipFill>
        <p:spPr>
          <a:xfrm>
            <a:off x="1463798" y="2353456"/>
            <a:ext cx="10728202" cy="4504544"/>
          </a:xfrm>
          <a:prstGeom prst="rect">
            <a:avLst/>
          </a:prstGeom>
        </p:spPr>
      </p:pic>
      <p:pic>
        <p:nvPicPr>
          <p:cNvPr id="17" name="图片 16"/>
          <p:cNvPicPr>
            <a:picLocks noChangeAspect="1"/>
          </p:cNvPicPr>
          <p:nvPr/>
        </p:nvPicPr>
        <p:blipFill>
          <a:blip r:embed="rId5"/>
          <a:stretch>
            <a:fillRect/>
          </a:stretch>
        </p:blipFill>
        <p:spPr>
          <a:xfrm>
            <a:off x="2000497" y="0"/>
            <a:ext cx="3063053" cy="5831174"/>
          </a:xfrm>
          <a:prstGeom prst="rect">
            <a:avLst/>
          </a:prstGeom>
        </p:spPr>
      </p:pic>
      <p:pic>
        <p:nvPicPr>
          <p:cNvPr id="19" name="图片 18"/>
          <p:cNvPicPr>
            <a:picLocks noChangeAspect="1"/>
          </p:cNvPicPr>
          <p:nvPr/>
        </p:nvPicPr>
        <p:blipFill rotWithShape="1">
          <a:blip r:embed="rId6" cstate="screen">
            <a:biLevel thresh="25000"/>
          </a:blip>
          <a:srcRect/>
          <a:stretch>
            <a:fillRect/>
          </a:stretch>
        </p:blipFill>
        <p:spPr>
          <a:xfrm>
            <a:off x="2422751" y="382087"/>
            <a:ext cx="2218544" cy="3942737"/>
          </a:xfrm>
          <a:prstGeom prst="rect">
            <a:avLst/>
          </a:prstGeom>
        </p:spPr>
      </p:pic>
      <p:pic>
        <p:nvPicPr>
          <p:cNvPr id="26" name="图片 25"/>
          <p:cNvPicPr>
            <a:picLocks noChangeAspect="1"/>
          </p:cNvPicPr>
          <p:nvPr/>
        </p:nvPicPr>
        <p:blipFill>
          <a:blip r:embed="rId7"/>
          <a:stretch>
            <a:fillRect/>
          </a:stretch>
        </p:blipFill>
        <p:spPr>
          <a:xfrm>
            <a:off x="7334250" y="9914"/>
            <a:ext cx="4857750" cy="3810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par>
                                <p:cTn id="19" presetID="22" presetClass="entr" presetSubtype="4"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9"/>
          <p:cNvSpPr>
            <a:spLocks noChangeArrowheads="1"/>
          </p:cNvSpPr>
          <p:nvPr/>
        </p:nvSpPr>
        <p:spPr bwMode="auto">
          <a:xfrm>
            <a:off x="1591843" y="4608663"/>
            <a:ext cx="2724851" cy="9643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0" fontAlgn="auto" latinLnBrk="0" hangingPunct="0">
              <a:lnSpc>
                <a:spcPts val="1700"/>
              </a:lnSpc>
              <a:spcBef>
                <a:spcPts val="0"/>
              </a:spcBef>
              <a:spcAft>
                <a:spcPts val="0"/>
              </a:spcAft>
              <a:buClr>
                <a:srgbClr val="00B050"/>
              </a:buClr>
              <a:buSzTx/>
              <a:buFontTx/>
              <a:buNone/>
              <a:defRPr/>
            </a:pPr>
            <a:r>
              <a:rPr kumimoji="0" lang="zh-CN" altLang="en-US" sz="1400" b="0" i="0" u="none" strike="noStrike" kern="1200" cap="none" spc="300" normalizeH="0" baseline="0" noProof="0" dirty="0">
                <a:ln>
                  <a:noFill/>
                </a:ln>
                <a:solidFill>
                  <a:srgbClr val="3E678D"/>
                </a:solidFill>
                <a:effectLst/>
                <a:uLnTx/>
                <a:uFillTx/>
                <a:latin typeface="+mn-lt"/>
                <a:ea typeface="+mn-ea"/>
                <a:cs typeface="+mn-ea"/>
                <a:sym typeface="+mn-lt"/>
              </a:rPr>
              <a:t>请在此处添加具体内容，简单描述即可，不必过于繁琐，言简意赅，尽量注意版面美观度。</a:t>
            </a:r>
          </a:p>
        </p:txBody>
      </p:sp>
      <p:sp>
        <p:nvSpPr>
          <p:cNvPr id="4" name="矩形 9"/>
          <p:cNvSpPr>
            <a:spLocks noChangeArrowheads="1"/>
          </p:cNvSpPr>
          <p:nvPr/>
        </p:nvSpPr>
        <p:spPr bwMode="auto">
          <a:xfrm>
            <a:off x="4933248" y="3941213"/>
            <a:ext cx="2724851" cy="9643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0" fontAlgn="auto" latinLnBrk="0" hangingPunct="0">
              <a:lnSpc>
                <a:spcPts val="1700"/>
              </a:lnSpc>
              <a:spcBef>
                <a:spcPts val="0"/>
              </a:spcBef>
              <a:spcAft>
                <a:spcPts val="0"/>
              </a:spcAft>
              <a:buClr>
                <a:srgbClr val="00B050"/>
              </a:buClr>
              <a:buSzTx/>
              <a:buFontTx/>
              <a:buNone/>
              <a:defRPr/>
            </a:pPr>
            <a:r>
              <a:rPr kumimoji="0" lang="zh-CN" altLang="en-US" sz="1400" b="0" i="0" u="none" strike="noStrike" kern="1200" cap="none" spc="300" normalizeH="0" baseline="0" noProof="0" dirty="0">
                <a:ln>
                  <a:noFill/>
                </a:ln>
                <a:solidFill>
                  <a:srgbClr val="3E678D"/>
                </a:solidFill>
                <a:effectLst/>
                <a:uLnTx/>
                <a:uFillTx/>
                <a:latin typeface="+mn-lt"/>
                <a:ea typeface="+mn-ea"/>
                <a:cs typeface="+mn-ea"/>
                <a:sym typeface="+mn-lt"/>
              </a:rPr>
              <a:t>请在此处添加具体内容，简单描述即可，不必过于繁琐，言简意赅，尽量注意版面美观度。</a:t>
            </a:r>
          </a:p>
        </p:txBody>
      </p:sp>
      <p:sp>
        <p:nvSpPr>
          <p:cNvPr id="5" name="矩形 9"/>
          <p:cNvSpPr>
            <a:spLocks noChangeArrowheads="1"/>
          </p:cNvSpPr>
          <p:nvPr/>
        </p:nvSpPr>
        <p:spPr bwMode="auto">
          <a:xfrm>
            <a:off x="8306050" y="4541378"/>
            <a:ext cx="2724851" cy="9643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0" fontAlgn="auto" latinLnBrk="0" hangingPunct="0">
              <a:lnSpc>
                <a:spcPts val="1700"/>
              </a:lnSpc>
              <a:spcBef>
                <a:spcPts val="0"/>
              </a:spcBef>
              <a:spcAft>
                <a:spcPts val="0"/>
              </a:spcAft>
              <a:buClr>
                <a:srgbClr val="00B050"/>
              </a:buClr>
              <a:buSzTx/>
              <a:buFontTx/>
              <a:buNone/>
              <a:defRPr/>
            </a:pPr>
            <a:r>
              <a:rPr kumimoji="0" lang="zh-CN" altLang="en-US" sz="1400" b="0" i="0" u="none" strike="noStrike" kern="1200" cap="none" spc="300" normalizeH="0" baseline="0" noProof="0" dirty="0">
                <a:ln>
                  <a:noFill/>
                </a:ln>
                <a:solidFill>
                  <a:srgbClr val="3E678D"/>
                </a:solidFill>
                <a:effectLst/>
                <a:uLnTx/>
                <a:uFillTx/>
                <a:latin typeface="+mn-lt"/>
                <a:ea typeface="+mn-ea"/>
                <a:cs typeface="+mn-ea"/>
                <a:sym typeface="+mn-lt"/>
              </a:rPr>
              <a:t>请在此处添加具体内容，简单描述即可，不必过于繁琐，言简意赅，尽量注意版面美观度。</a:t>
            </a:r>
          </a:p>
        </p:txBody>
      </p:sp>
      <p:sp>
        <p:nvSpPr>
          <p:cNvPr id="10" name="文本框 9"/>
          <p:cNvSpPr txBox="1"/>
          <p:nvPr/>
        </p:nvSpPr>
        <p:spPr>
          <a:xfrm>
            <a:off x="726951" y="313128"/>
            <a:ext cx="1620957" cy="523220"/>
          </a:xfrm>
          <a:prstGeom prst="rect">
            <a:avLst/>
          </a:prstGeom>
          <a:noFill/>
        </p:spPr>
        <p:txBody>
          <a:bodyPr wrap="none" rtlCol="0">
            <a:spAutoFit/>
          </a:bodyPr>
          <a:lstStyle/>
          <a:p>
            <a:r>
              <a:rPr kumimoji="1" lang="zh-CN" altLang="en-US" sz="2800" dirty="0">
                <a:solidFill>
                  <a:srgbClr val="3E678D"/>
                </a:solidFill>
                <a:cs typeface="+mn-ea"/>
                <a:sym typeface="+mn-lt"/>
              </a:rPr>
              <a:t>输入标题</a:t>
            </a:r>
          </a:p>
        </p:txBody>
      </p:sp>
      <p:pic>
        <p:nvPicPr>
          <p:cNvPr id="13" name="图片 12"/>
          <p:cNvPicPr>
            <a:picLocks noChangeAspect="1"/>
          </p:cNvPicPr>
          <p:nvPr/>
        </p:nvPicPr>
        <p:blipFill>
          <a:blip r:embed="rId3" cstate="screen"/>
          <a:stretch>
            <a:fillRect/>
          </a:stretch>
        </p:blipFill>
        <p:spPr>
          <a:xfrm>
            <a:off x="1591843" y="1698545"/>
            <a:ext cx="2724851" cy="2724851"/>
          </a:xfrm>
          <a:prstGeom prst="rect">
            <a:avLst/>
          </a:prstGeom>
        </p:spPr>
      </p:pic>
      <p:pic>
        <p:nvPicPr>
          <p:cNvPr id="15" name="图片 14"/>
          <p:cNvPicPr>
            <a:picLocks noChangeAspect="1"/>
          </p:cNvPicPr>
          <p:nvPr/>
        </p:nvPicPr>
        <p:blipFill>
          <a:blip r:embed="rId4" cstate="screen"/>
          <a:stretch>
            <a:fillRect/>
          </a:stretch>
        </p:blipFill>
        <p:spPr>
          <a:xfrm>
            <a:off x="4733574" y="1028172"/>
            <a:ext cx="2724852" cy="2724852"/>
          </a:xfrm>
          <a:prstGeom prst="rect">
            <a:avLst/>
          </a:prstGeom>
        </p:spPr>
      </p:pic>
      <p:pic>
        <p:nvPicPr>
          <p:cNvPr id="16" name="图片 15"/>
          <p:cNvPicPr>
            <a:picLocks noChangeAspect="1"/>
          </p:cNvPicPr>
          <p:nvPr/>
        </p:nvPicPr>
        <p:blipFill>
          <a:blip r:embed="rId3" cstate="screen"/>
          <a:stretch>
            <a:fillRect/>
          </a:stretch>
        </p:blipFill>
        <p:spPr>
          <a:xfrm>
            <a:off x="8245878" y="1698544"/>
            <a:ext cx="2724851" cy="2724851"/>
          </a:xfrm>
          <a:prstGeom prst="rect">
            <a:avLst/>
          </a:prstGeom>
        </p:spPr>
      </p:pic>
      <p:sp>
        <p:nvSpPr>
          <p:cNvPr id="11" name="TextBox 10"/>
          <p:cNvSpPr txBox="1"/>
          <p:nvPr/>
        </p:nvSpPr>
        <p:spPr>
          <a:xfrm>
            <a:off x="8627818" y="6502002"/>
            <a:ext cx="1440159" cy="121920"/>
          </a:xfrm>
          <a:prstGeom prst="rect">
            <a:avLst/>
          </a:prstGeom>
          <a:noFill/>
        </p:spPr>
        <p:txBody>
          <a:bodyPr wrap="square" rtlCol="0">
            <a:spAutoFit/>
          </a:bodyPr>
          <a:lstStyle/>
          <a:p>
            <a:pPr>
              <a:lnSpc>
                <a:spcPct val="200000"/>
              </a:lnSpc>
            </a:pPr>
            <a:r>
              <a:rPr lang="zh-CN" altLang="en-US" sz="100" smtClean="0">
                <a:solidFill>
                  <a:schemeClr val="bg1"/>
                </a:solidFill>
                <a:ea typeface="微软雅黑" panose="020B0503020204020204" pitchFamily="34" charset="-122"/>
              </a:rPr>
              <a:t>节日</a:t>
            </a:r>
            <a:r>
              <a:rPr lang="en-US" altLang="zh-CN" sz="100" smtClean="0">
                <a:solidFill>
                  <a:schemeClr val="bg1"/>
                </a:solidFill>
                <a:ea typeface="微软雅黑" panose="020B0503020204020204" pitchFamily="34" charset="-122"/>
              </a:rPr>
              <a:t>PPT</a:t>
            </a:r>
            <a:r>
              <a:rPr lang="zh-CN" altLang="en-US" sz="100" smtClean="0">
                <a:solidFill>
                  <a:schemeClr val="bg1"/>
                </a:solidFill>
                <a:ea typeface="微软雅黑" panose="020B0503020204020204" pitchFamily="34" charset="-122"/>
              </a:rPr>
              <a:t>模板 </a:t>
            </a:r>
            <a:r>
              <a:rPr lang="en-US" altLang="zh-CN" sz="100" smtClean="0">
                <a:solidFill>
                  <a:schemeClr val="bg1"/>
                </a:solidFill>
                <a:ea typeface="微软雅黑" panose="020B0503020204020204" pitchFamily="34" charset="-122"/>
              </a:rPr>
              <a:t>http:// www.PPT818.com/jieri/</a:t>
            </a:r>
            <a:endParaRPr lang="en-US" altLang="zh-CN" sz="100" dirty="0" smtClean="0">
              <a:solidFill>
                <a:schemeClr val="bg1"/>
              </a:solidFill>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22" presetClass="entr" presetSubtype="4"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childTnLst>
                          </p:cTn>
                        </p:par>
                        <p:par>
                          <p:cTn id="14" fill="hold">
                            <p:stCondLst>
                              <p:cond delay="500"/>
                            </p:stCondLst>
                            <p:childTnLst>
                              <p:par>
                                <p:cTn id="15" presetID="42"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750"/>
                                        <p:tgtEl>
                                          <p:spTgt spid="3"/>
                                        </p:tgtEl>
                                      </p:cBhvr>
                                    </p:animEffect>
                                    <p:anim calcmode="lin" valueType="num">
                                      <p:cBhvr>
                                        <p:cTn id="18" dur="750" fill="hold"/>
                                        <p:tgtEl>
                                          <p:spTgt spid="3"/>
                                        </p:tgtEl>
                                        <p:attrNameLst>
                                          <p:attrName>ppt_x</p:attrName>
                                        </p:attrNameLst>
                                      </p:cBhvr>
                                      <p:tavLst>
                                        <p:tav tm="0">
                                          <p:val>
                                            <p:strVal val="#ppt_x"/>
                                          </p:val>
                                        </p:tav>
                                        <p:tav tm="100000">
                                          <p:val>
                                            <p:strVal val="#ppt_x"/>
                                          </p:val>
                                        </p:tav>
                                      </p:tavLst>
                                    </p:anim>
                                    <p:anim calcmode="lin" valueType="num">
                                      <p:cBhvr>
                                        <p:cTn id="19" dur="75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750"/>
                                        <p:tgtEl>
                                          <p:spTgt spid="4"/>
                                        </p:tgtEl>
                                      </p:cBhvr>
                                    </p:animEffect>
                                    <p:anim calcmode="lin" valueType="num">
                                      <p:cBhvr>
                                        <p:cTn id="24" dur="750" fill="hold"/>
                                        <p:tgtEl>
                                          <p:spTgt spid="4"/>
                                        </p:tgtEl>
                                        <p:attrNameLst>
                                          <p:attrName>ppt_x</p:attrName>
                                        </p:attrNameLst>
                                      </p:cBhvr>
                                      <p:tavLst>
                                        <p:tav tm="0">
                                          <p:val>
                                            <p:strVal val="#ppt_x"/>
                                          </p:val>
                                        </p:tav>
                                        <p:tav tm="100000">
                                          <p:val>
                                            <p:strVal val="#ppt_x"/>
                                          </p:val>
                                        </p:tav>
                                      </p:tavLst>
                                    </p:anim>
                                    <p:anim calcmode="lin" valueType="num">
                                      <p:cBhvr>
                                        <p:cTn id="25" dur="750" fill="hold"/>
                                        <p:tgtEl>
                                          <p:spTgt spid="4"/>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750"/>
                                        <p:tgtEl>
                                          <p:spTgt spid="5"/>
                                        </p:tgtEl>
                                      </p:cBhvr>
                                    </p:animEffect>
                                    <p:anim calcmode="lin" valueType="num">
                                      <p:cBhvr>
                                        <p:cTn id="30" dur="750" fill="hold"/>
                                        <p:tgtEl>
                                          <p:spTgt spid="5"/>
                                        </p:tgtEl>
                                        <p:attrNameLst>
                                          <p:attrName>ppt_x</p:attrName>
                                        </p:attrNameLst>
                                      </p:cBhvr>
                                      <p:tavLst>
                                        <p:tav tm="0">
                                          <p:val>
                                            <p:strVal val="#ppt_x"/>
                                          </p:val>
                                        </p:tav>
                                        <p:tav tm="100000">
                                          <p:val>
                                            <p:strVal val="#ppt_x"/>
                                          </p:val>
                                        </p:tav>
                                      </p:tavLst>
                                    </p:anim>
                                    <p:anim calcmode="lin" valueType="num">
                                      <p:cBhvr>
                                        <p:cTn id="31" dur="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344880" y="1640103"/>
            <a:ext cx="825867" cy="3985997"/>
          </a:xfrm>
          <a:prstGeom prst="rect">
            <a:avLst/>
          </a:prstGeom>
          <a:noFill/>
        </p:spPr>
        <p:txBody>
          <a:bodyPr vert="eaVert" wrap="square" rtlCol="0">
            <a:spAutoFit/>
          </a:bodyPr>
          <a:lstStyle>
            <a:defPPr>
              <a:defRPr lang="zh-CN"/>
            </a:defPPr>
            <a:lvl1pPr marR="0" lvl="0" indent="0" fontAlgn="auto">
              <a:lnSpc>
                <a:spcPts val="2500"/>
              </a:lnSpc>
              <a:spcBef>
                <a:spcPts val="0"/>
              </a:spcBef>
              <a:spcAft>
                <a:spcPts val="0"/>
              </a:spcAft>
              <a:buClrTx/>
              <a:buSzTx/>
              <a:buFontTx/>
              <a:buNone/>
              <a:defRPr kumimoji="0" sz="1400" b="0" i="0" u="none" strike="noStrike" cap="none" spc="0" normalizeH="0" baseline="0">
                <a:ln>
                  <a:noFill/>
                </a:ln>
                <a:solidFill>
                  <a:prstClr val="black">
                    <a:lumMod val="85000"/>
                    <a:lumOff val="15000"/>
                  </a:prstClr>
                </a:solidFill>
                <a:effectLst/>
                <a:uLnTx/>
                <a:uFillTx/>
                <a:latin typeface="字魂56号-洪亮毛笔隶书简体" panose="00000500000000000000" pitchFamily="2" charset="-122"/>
                <a:ea typeface="字魂56号-洪亮毛笔隶书简体" panose="00000500000000000000" pitchFamily="2" charset="-122"/>
              </a:defRPr>
            </a:lvl1pPr>
          </a:lstStyle>
          <a:p>
            <a:r>
              <a:rPr lang="zh-CN" altLang="en-US" dirty="0">
                <a:solidFill>
                  <a:srgbClr val="3E678D"/>
                </a:solidFill>
                <a:latin typeface="+mn-lt"/>
                <a:ea typeface="+mn-ea"/>
                <a:cs typeface="+mn-ea"/>
                <a:sym typeface="+mn-lt"/>
              </a:rPr>
              <a:t>请在此处添加具体内容，文字尽量言简意赅，简单描述即可，不必过于繁琐，注意版面美观度。</a:t>
            </a:r>
            <a:endParaRPr lang="en-US" altLang="zh-CN" dirty="0">
              <a:solidFill>
                <a:srgbClr val="3E678D"/>
              </a:solidFill>
              <a:latin typeface="+mn-lt"/>
              <a:ea typeface="+mn-ea"/>
              <a:cs typeface="+mn-ea"/>
              <a:sym typeface="+mn-lt"/>
            </a:endParaRPr>
          </a:p>
        </p:txBody>
      </p:sp>
      <p:cxnSp>
        <p:nvCxnSpPr>
          <p:cNvPr id="4" name="直接连接符 10"/>
          <p:cNvCxnSpPr/>
          <p:nvPr/>
        </p:nvCxnSpPr>
        <p:spPr>
          <a:xfrm>
            <a:off x="8215458" y="1712111"/>
            <a:ext cx="0" cy="3224814"/>
          </a:xfrm>
          <a:prstGeom prst="line">
            <a:avLst/>
          </a:prstGeom>
          <a:ln>
            <a:solidFill>
              <a:srgbClr val="3E678D"/>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8165522" y="1624557"/>
            <a:ext cx="553998" cy="1686116"/>
          </a:xfrm>
          <a:prstGeom prst="rect">
            <a:avLst/>
          </a:prstGeom>
          <a:noFill/>
        </p:spPr>
        <p:txBody>
          <a:bodyPr vert="eaVert"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3E678D"/>
                </a:solidFill>
                <a:effectLst/>
                <a:uLnTx/>
                <a:uFillTx/>
                <a:cs typeface="+mn-ea"/>
                <a:sym typeface="+mn-lt"/>
              </a:rPr>
              <a:t>输入标题</a:t>
            </a:r>
          </a:p>
        </p:txBody>
      </p:sp>
      <p:sp>
        <p:nvSpPr>
          <p:cNvPr id="6" name="文本框 5"/>
          <p:cNvSpPr txBox="1"/>
          <p:nvPr/>
        </p:nvSpPr>
        <p:spPr>
          <a:xfrm>
            <a:off x="9513959" y="1624557"/>
            <a:ext cx="825867" cy="3985997"/>
          </a:xfrm>
          <a:prstGeom prst="rect">
            <a:avLst/>
          </a:prstGeom>
          <a:noFill/>
        </p:spPr>
        <p:txBody>
          <a:bodyPr vert="eaVert" wrap="square" rtlCol="0">
            <a:spAutoFit/>
          </a:bodyPr>
          <a:lstStyle/>
          <a:p>
            <a:pPr marL="0" marR="0" lvl="0" indent="0" algn="l" defTabSz="914400" rtl="0" eaLnBrk="1" fontAlgn="auto" latinLnBrk="0" hangingPunct="1">
              <a:lnSpc>
                <a:spcPts val="25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3E678D"/>
                </a:solidFill>
                <a:effectLst/>
                <a:uLnTx/>
                <a:uFillTx/>
                <a:cs typeface="+mn-ea"/>
                <a:sym typeface="+mn-lt"/>
              </a:rPr>
              <a:t>请在此处添加具体内容，文字尽量言简意赅，简单描述即可，不必过于繁琐，注意版面美观度。</a:t>
            </a:r>
            <a:endParaRPr kumimoji="0" lang="en-US" altLang="zh-CN" sz="1400" b="0" i="0" u="none" strike="noStrike" kern="1200" cap="none" spc="0" normalizeH="0" baseline="0" noProof="0" dirty="0">
              <a:ln>
                <a:noFill/>
              </a:ln>
              <a:solidFill>
                <a:srgbClr val="3E678D"/>
              </a:solidFill>
              <a:effectLst/>
              <a:uLnTx/>
              <a:uFillTx/>
              <a:cs typeface="+mn-ea"/>
              <a:sym typeface="+mn-lt"/>
            </a:endParaRPr>
          </a:p>
        </p:txBody>
      </p:sp>
      <p:cxnSp>
        <p:nvCxnSpPr>
          <p:cNvPr id="7" name="直接连接符 13"/>
          <p:cNvCxnSpPr/>
          <p:nvPr/>
        </p:nvCxnSpPr>
        <p:spPr>
          <a:xfrm>
            <a:off x="10384537" y="1696565"/>
            <a:ext cx="0" cy="3224814"/>
          </a:xfrm>
          <a:prstGeom prst="line">
            <a:avLst/>
          </a:prstGeom>
          <a:ln>
            <a:solidFill>
              <a:srgbClr val="3E678D"/>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0334601" y="1609011"/>
            <a:ext cx="553998" cy="1686116"/>
          </a:xfrm>
          <a:prstGeom prst="rect">
            <a:avLst/>
          </a:prstGeom>
          <a:noFill/>
        </p:spPr>
        <p:txBody>
          <a:bodyPr vert="eaVert"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3E678D"/>
                </a:solidFill>
                <a:effectLst/>
                <a:uLnTx/>
                <a:uFillTx/>
                <a:cs typeface="+mn-ea"/>
                <a:sym typeface="+mn-lt"/>
              </a:rPr>
              <a:t>输入标题</a:t>
            </a:r>
          </a:p>
        </p:txBody>
      </p:sp>
      <p:sp>
        <p:nvSpPr>
          <p:cNvPr id="9" name="文本框 8"/>
          <p:cNvSpPr txBox="1"/>
          <p:nvPr/>
        </p:nvSpPr>
        <p:spPr>
          <a:xfrm>
            <a:off x="5086905" y="1640103"/>
            <a:ext cx="825867" cy="3985997"/>
          </a:xfrm>
          <a:prstGeom prst="rect">
            <a:avLst/>
          </a:prstGeom>
          <a:noFill/>
        </p:spPr>
        <p:txBody>
          <a:bodyPr vert="eaVert" wrap="square" rtlCol="0">
            <a:spAutoFit/>
          </a:bodyPr>
          <a:lstStyle>
            <a:defPPr>
              <a:defRPr lang="zh-CN"/>
            </a:defPPr>
            <a:lvl1pPr marR="0" lvl="0" indent="0" fontAlgn="auto">
              <a:lnSpc>
                <a:spcPts val="2500"/>
              </a:lnSpc>
              <a:spcBef>
                <a:spcPts val="0"/>
              </a:spcBef>
              <a:spcAft>
                <a:spcPts val="0"/>
              </a:spcAft>
              <a:buClrTx/>
              <a:buSzTx/>
              <a:buFontTx/>
              <a:buNone/>
              <a:defRPr kumimoji="0" sz="1400" b="0" i="0" u="none" strike="noStrike" cap="none" spc="0" normalizeH="0" baseline="0">
                <a:ln>
                  <a:noFill/>
                </a:ln>
                <a:solidFill>
                  <a:prstClr val="black">
                    <a:lumMod val="85000"/>
                    <a:lumOff val="15000"/>
                  </a:prstClr>
                </a:solidFill>
                <a:effectLst/>
                <a:uLnTx/>
                <a:uFillTx/>
                <a:latin typeface="字魂56号-洪亮毛笔隶书简体" panose="00000500000000000000" pitchFamily="2" charset="-122"/>
                <a:ea typeface="字魂56号-洪亮毛笔隶书简体" panose="00000500000000000000" pitchFamily="2" charset="-122"/>
              </a:defRPr>
            </a:lvl1pPr>
          </a:lstStyle>
          <a:p>
            <a:r>
              <a:rPr lang="zh-CN" altLang="en-US" dirty="0">
                <a:solidFill>
                  <a:srgbClr val="3E678D"/>
                </a:solidFill>
                <a:latin typeface="+mn-lt"/>
                <a:ea typeface="+mn-ea"/>
                <a:cs typeface="+mn-ea"/>
                <a:sym typeface="+mn-lt"/>
              </a:rPr>
              <a:t>请在此处添加具体内容，文字尽量言简意赅，简单描述即可，不必过于繁琐，注意版面美观度。</a:t>
            </a:r>
            <a:endParaRPr lang="en-US" altLang="zh-CN" dirty="0">
              <a:solidFill>
                <a:srgbClr val="3E678D"/>
              </a:solidFill>
              <a:latin typeface="+mn-lt"/>
              <a:ea typeface="+mn-ea"/>
              <a:cs typeface="+mn-ea"/>
              <a:sym typeface="+mn-lt"/>
            </a:endParaRPr>
          </a:p>
        </p:txBody>
      </p:sp>
      <p:cxnSp>
        <p:nvCxnSpPr>
          <p:cNvPr id="10" name="直接连接符 20"/>
          <p:cNvCxnSpPr/>
          <p:nvPr/>
        </p:nvCxnSpPr>
        <p:spPr>
          <a:xfrm>
            <a:off x="5957483" y="1712111"/>
            <a:ext cx="0" cy="3224814"/>
          </a:xfrm>
          <a:prstGeom prst="line">
            <a:avLst/>
          </a:prstGeom>
          <a:ln>
            <a:solidFill>
              <a:srgbClr val="3E678D"/>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5907547" y="1624557"/>
            <a:ext cx="553998" cy="1686116"/>
          </a:xfrm>
          <a:prstGeom prst="rect">
            <a:avLst/>
          </a:prstGeom>
          <a:noFill/>
        </p:spPr>
        <p:txBody>
          <a:bodyPr vert="eaVert"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3E678D"/>
                </a:solidFill>
                <a:effectLst/>
                <a:uLnTx/>
                <a:uFillTx/>
                <a:cs typeface="+mn-ea"/>
                <a:sym typeface="+mn-lt"/>
              </a:rPr>
              <a:t>输入标题</a:t>
            </a:r>
          </a:p>
        </p:txBody>
      </p:sp>
      <p:sp>
        <p:nvSpPr>
          <p:cNvPr id="14" name="文本框 13"/>
          <p:cNvSpPr txBox="1"/>
          <p:nvPr/>
        </p:nvSpPr>
        <p:spPr>
          <a:xfrm>
            <a:off x="726951" y="313128"/>
            <a:ext cx="1620957" cy="523220"/>
          </a:xfrm>
          <a:prstGeom prst="rect">
            <a:avLst/>
          </a:prstGeom>
          <a:noFill/>
        </p:spPr>
        <p:txBody>
          <a:bodyPr wrap="none" rtlCol="0">
            <a:spAutoFit/>
          </a:bodyPr>
          <a:lstStyle/>
          <a:p>
            <a:r>
              <a:rPr kumimoji="1" lang="zh-CN" altLang="en-US" sz="2800" dirty="0">
                <a:solidFill>
                  <a:srgbClr val="3E678D"/>
                </a:solidFill>
                <a:cs typeface="+mn-ea"/>
                <a:sym typeface="+mn-lt"/>
              </a:rPr>
              <a:t>输入标题</a:t>
            </a:r>
          </a:p>
        </p:txBody>
      </p:sp>
      <p:pic>
        <p:nvPicPr>
          <p:cNvPr id="19" name="图片 18"/>
          <p:cNvPicPr>
            <a:picLocks noChangeAspect="1"/>
          </p:cNvPicPr>
          <p:nvPr/>
        </p:nvPicPr>
        <p:blipFill>
          <a:blip r:embed="rId3"/>
          <a:stretch>
            <a:fillRect/>
          </a:stretch>
        </p:blipFill>
        <p:spPr>
          <a:xfrm>
            <a:off x="726951" y="1603625"/>
            <a:ext cx="4079050" cy="36507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750"/>
                                        <p:tgtEl>
                                          <p:spTgt spid="8"/>
                                        </p:tgtEl>
                                      </p:cBhvr>
                                    </p:animEffect>
                                    <p:anim calcmode="lin" valueType="num">
                                      <p:cBhvr>
                                        <p:cTn id="14" dur="750" fill="hold"/>
                                        <p:tgtEl>
                                          <p:spTgt spid="8"/>
                                        </p:tgtEl>
                                        <p:attrNameLst>
                                          <p:attrName>ppt_x</p:attrName>
                                        </p:attrNameLst>
                                      </p:cBhvr>
                                      <p:tavLst>
                                        <p:tav tm="0">
                                          <p:val>
                                            <p:strVal val="#ppt_x"/>
                                          </p:val>
                                        </p:tav>
                                        <p:tav tm="100000">
                                          <p:val>
                                            <p:strVal val="#ppt_x"/>
                                          </p:val>
                                        </p:tav>
                                      </p:tavLst>
                                    </p:anim>
                                    <p:anim calcmode="lin" valueType="num">
                                      <p:cBhvr>
                                        <p:cTn id="15" dur="75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750"/>
                                        <p:tgtEl>
                                          <p:spTgt spid="7"/>
                                        </p:tgtEl>
                                      </p:cBhvr>
                                    </p:animEffect>
                                    <p:anim calcmode="lin" valueType="num">
                                      <p:cBhvr>
                                        <p:cTn id="20" dur="750" fill="hold"/>
                                        <p:tgtEl>
                                          <p:spTgt spid="7"/>
                                        </p:tgtEl>
                                        <p:attrNameLst>
                                          <p:attrName>ppt_x</p:attrName>
                                        </p:attrNameLst>
                                      </p:cBhvr>
                                      <p:tavLst>
                                        <p:tav tm="0">
                                          <p:val>
                                            <p:strVal val="#ppt_x"/>
                                          </p:val>
                                        </p:tav>
                                        <p:tav tm="100000">
                                          <p:val>
                                            <p:strVal val="#ppt_x"/>
                                          </p:val>
                                        </p:tav>
                                      </p:tavLst>
                                    </p:anim>
                                    <p:anim calcmode="lin" valueType="num">
                                      <p:cBhvr>
                                        <p:cTn id="21" dur="75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750"/>
                                        <p:tgtEl>
                                          <p:spTgt spid="6"/>
                                        </p:tgtEl>
                                      </p:cBhvr>
                                    </p:animEffect>
                                    <p:anim calcmode="lin" valueType="num">
                                      <p:cBhvr>
                                        <p:cTn id="26" dur="750" fill="hold"/>
                                        <p:tgtEl>
                                          <p:spTgt spid="6"/>
                                        </p:tgtEl>
                                        <p:attrNameLst>
                                          <p:attrName>ppt_x</p:attrName>
                                        </p:attrNameLst>
                                      </p:cBhvr>
                                      <p:tavLst>
                                        <p:tav tm="0">
                                          <p:val>
                                            <p:strVal val="#ppt_x"/>
                                          </p:val>
                                        </p:tav>
                                        <p:tav tm="100000">
                                          <p:val>
                                            <p:strVal val="#ppt_x"/>
                                          </p:val>
                                        </p:tav>
                                      </p:tavLst>
                                    </p:anim>
                                    <p:anim calcmode="lin" valueType="num">
                                      <p:cBhvr>
                                        <p:cTn id="27" dur="75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750"/>
                                        <p:tgtEl>
                                          <p:spTgt spid="5"/>
                                        </p:tgtEl>
                                      </p:cBhvr>
                                    </p:animEffect>
                                    <p:anim calcmode="lin" valueType="num">
                                      <p:cBhvr>
                                        <p:cTn id="32" dur="750" fill="hold"/>
                                        <p:tgtEl>
                                          <p:spTgt spid="5"/>
                                        </p:tgtEl>
                                        <p:attrNameLst>
                                          <p:attrName>ppt_x</p:attrName>
                                        </p:attrNameLst>
                                      </p:cBhvr>
                                      <p:tavLst>
                                        <p:tav tm="0">
                                          <p:val>
                                            <p:strVal val="#ppt_x"/>
                                          </p:val>
                                        </p:tav>
                                        <p:tav tm="100000">
                                          <p:val>
                                            <p:strVal val="#ppt_x"/>
                                          </p:val>
                                        </p:tav>
                                      </p:tavLst>
                                    </p:anim>
                                    <p:anim calcmode="lin" valueType="num">
                                      <p:cBhvr>
                                        <p:cTn id="33" dur="750" fill="hold"/>
                                        <p:tgtEl>
                                          <p:spTgt spid="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750"/>
                                        <p:tgtEl>
                                          <p:spTgt spid="4"/>
                                        </p:tgtEl>
                                      </p:cBhvr>
                                    </p:animEffect>
                                    <p:anim calcmode="lin" valueType="num">
                                      <p:cBhvr>
                                        <p:cTn id="38" dur="750" fill="hold"/>
                                        <p:tgtEl>
                                          <p:spTgt spid="4"/>
                                        </p:tgtEl>
                                        <p:attrNameLst>
                                          <p:attrName>ppt_x</p:attrName>
                                        </p:attrNameLst>
                                      </p:cBhvr>
                                      <p:tavLst>
                                        <p:tav tm="0">
                                          <p:val>
                                            <p:strVal val="#ppt_x"/>
                                          </p:val>
                                        </p:tav>
                                        <p:tav tm="100000">
                                          <p:val>
                                            <p:strVal val="#ppt_x"/>
                                          </p:val>
                                        </p:tav>
                                      </p:tavLst>
                                    </p:anim>
                                    <p:anim calcmode="lin" valueType="num">
                                      <p:cBhvr>
                                        <p:cTn id="39" dur="750" fill="hold"/>
                                        <p:tgtEl>
                                          <p:spTgt spid="4"/>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750"/>
                                        <p:tgtEl>
                                          <p:spTgt spid="3"/>
                                        </p:tgtEl>
                                      </p:cBhvr>
                                    </p:animEffect>
                                    <p:anim calcmode="lin" valueType="num">
                                      <p:cBhvr>
                                        <p:cTn id="44" dur="750" fill="hold"/>
                                        <p:tgtEl>
                                          <p:spTgt spid="3"/>
                                        </p:tgtEl>
                                        <p:attrNameLst>
                                          <p:attrName>ppt_x</p:attrName>
                                        </p:attrNameLst>
                                      </p:cBhvr>
                                      <p:tavLst>
                                        <p:tav tm="0">
                                          <p:val>
                                            <p:strVal val="#ppt_x"/>
                                          </p:val>
                                        </p:tav>
                                        <p:tav tm="100000">
                                          <p:val>
                                            <p:strVal val="#ppt_x"/>
                                          </p:val>
                                        </p:tav>
                                      </p:tavLst>
                                    </p:anim>
                                    <p:anim calcmode="lin" valueType="num">
                                      <p:cBhvr>
                                        <p:cTn id="45" dur="750" fill="hold"/>
                                        <p:tgtEl>
                                          <p:spTgt spid="3"/>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750"/>
                                        <p:tgtEl>
                                          <p:spTgt spid="11"/>
                                        </p:tgtEl>
                                      </p:cBhvr>
                                    </p:animEffect>
                                    <p:anim calcmode="lin" valueType="num">
                                      <p:cBhvr>
                                        <p:cTn id="50" dur="750" fill="hold"/>
                                        <p:tgtEl>
                                          <p:spTgt spid="11"/>
                                        </p:tgtEl>
                                        <p:attrNameLst>
                                          <p:attrName>ppt_x</p:attrName>
                                        </p:attrNameLst>
                                      </p:cBhvr>
                                      <p:tavLst>
                                        <p:tav tm="0">
                                          <p:val>
                                            <p:strVal val="#ppt_x"/>
                                          </p:val>
                                        </p:tav>
                                        <p:tav tm="100000">
                                          <p:val>
                                            <p:strVal val="#ppt_x"/>
                                          </p:val>
                                        </p:tav>
                                      </p:tavLst>
                                    </p:anim>
                                    <p:anim calcmode="lin" valueType="num">
                                      <p:cBhvr>
                                        <p:cTn id="51" dur="750" fill="hold"/>
                                        <p:tgtEl>
                                          <p:spTgt spid="11"/>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750"/>
                                        <p:tgtEl>
                                          <p:spTgt spid="10"/>
                                        </p:tgtEl>
                                      </p:cBhvr>
                                    </p:animEffect>
                                    <p:anim calcmode="lin" valueType="num">
                                      <p:cBhvr>
                                        <p:cTn id="56" dur="750" fill="hold"/>
                                        <p:tgtEl>
                                          <p:spTgt spid="10"/>
                                        </p:tgtEl>
                                        <p:attrNameLst>
                                          <p:attrName>ppt_x</p:attrName>
                                        </p:attrNameLst>
                                      </p:cBhvr>
                                      <p:tavLst>
                                        <p:tav tm="0">
                                          <p:val>
                                            <p:strVal val="#ppt_x"/>
                                          </p:val>
                                        </p:tav>
                                        <p:tav tm="100000">
                                          <p:val>
                                            <p:strVal val="#ppt_x"/>
                                          </p:val>
                                        </p:tav>
                                      </p:tavLst>
                                    </p:anim>
                                    <p:anim calcmode="lin" valueType="num">
                                      <p:cBhvr>
                                        <p:cTn id="57" dur="750" fill="hold"/>
                                        <p:tgtEl>
                                          <p:spTgt spid="10"/>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750"/>
                                        <p:tgtEl>
                                          <p:spTgt spid="9"/>
                                        </p:tgtEl>
                                      </p:cBhvr>
                                    </p:animEffect>
                                    <p:anim calcmode="lin" valueType="num">
                                      <p:cBhvr>
                                        <p:cTn id="62" dur="750" fill="hold"/>
                                        <p:tgtEl>
                                          <p:spTgt spid="9"/>
                                        </p:tgtEl>
                                        <p:attrNameLst>
                                          <p:attrName>ppt_x</p:attrName>
                                        </p:attrNameLst>
                                      </p:cBhvr>
                                      <p:tavLst>
                                        <p:tav tm="0">
                                          <p:val>
                                            <p:strVal val="#ppt_x"/>
                                          </p:val>
                                        </p:tav>
                                        <p:tav tm="100000">
                                          <p:val>
                                            <p:strVal val="#ppt_x"/>
                                          </p:val>
                                        </p:tav>
                                      </p:tavLst>
                                    </p:anim>
                                    <p:anim calcmode="lin" valueType="num">
                                      <p:cBhvr>
                                        <p:cTn id="63" dur="75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9"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rotWithShape="1">
          <a:blip r:embed="rId3" cstate="screen">
            <a:duotone>
              <a:schemeClr val="accent5">
                <a:shade val="45000"/>
                <a:satMod val="135000"/>
              </a:schemeClr>
              <a:prstClr val="white"/>
            </a:duotone>
          </a:blip>
          <a:srcRect/>
          <a:stretch>
            <a:fillRect/>
          </a:stretch>
        </p:blipFill>
        <p:spPr>
          <a:xfrm flipH="1">
            <a:off x="-2" y="1446390"/>
            <a:ext cx="12501797" cy="3942737"/>
          </a:xfrm>
          <a:prstGeom prst="rect">
            <a:avLst/>
          </a:prstGeom>
        </p:spPr>
      </p:pic>
      <p:pic>
        <p:nvPicPr>
          <p:cNvPr id="30" name="图片 29"/>
          <p:cNvPicPr>
            <a:picLocks noChangeAspect="1"/>
          </p:cNvPicPr>
          <p:nvPr/>
        </p:nvPicPr>
        <p:blipFill rotWithShape="1">
          <a:blip r:embed="rId4" cstate="screen"/>
          <a:srcRect/>
          <a:stretch>
            <a:fillRect/>
          </a:stretch>
        </p:blipFill>
        <p:spPr>
          <a:xfrm>
            <a:off x="1463798" y="2353456"/>
            <a:ext cx="10728202" cy="4504544"/>
          </a:xfrm>
          <a:prstGeom prst="rect">
            <a:avLst/>
          </a:prstGeom>
        </p:spPr>
      </p:pic>
      <p:pic>
        <p:nvPicPr>
          <p:cNvPr id="19" name="图片 18"/>
          <p:cNvPicPr>
            <a:picLocks noChangeAspect="1"/>
          </p:cNvPicPr>
          <p:nvPr/>
        </p:nvPicPr>
        <p:blipFill>
          <a:blip r:embed="rId5"/>
          <a:stretch>
            <a:fillRect/>
          </a:stretch>
        </p:blipFill>
        <p:spPr>
          <a:xfrm>
            <a:off x="1940540" y="0"/>
            <a:ext cx="3063053" cy="5287617"/>
          </a:xfrm>
          <a:prstGeom prst="rect">
            <a:avLst/>
          </a:prstGeom>
        </p:spPr>
      </p:pic>
      <p:sp>
        <p:nvSpPr>
          <p:cNvPr id="26" name="文本框 25"/>
          <p:cNvSpPr txBox="1"/>
          <p:nvPr/>
        </p:nvSpPr>
        <p:spPr>
          <a:xfrm>
            <a:off x="2918068" y="622851"/>
            <a:ext cx="1107996" cy="2855910"/>
          </a:xfrm>
          <a:prstGeom prst="rect">
            <a:avLst/>
          </a:prstGeom>
          <a:noFill/>
        </p:spPr>
        <p:txBody>
          <a:bodyPr vert="eaVert" wrap="none" rtlCol="0">
            <a:spAutoFit/>
          </a:bodyPr>
          <a:lstStyle/>
          <a:p>
            <a:r>
              <a:rPr kumimoji="1" lang="zh-CN" altLang="en-US" sz="6000" dirty="0">
                <a:solidFill>
                  <a:schemeClr val="bg1"/>
                </a:solidFill>
                <a:cs typeface="+mn-ea"/>
                <a:sym typeface="+mn-lt"/>
              </a:rPr>
              <a:t>输入标题</a:t>
            </a:r>
          </a:p>
        </p:txBody>
      </p:sp>
      <p:pic>
        <p:nvPicPr>
          <p:cNvPr id="27" name="图片 26"/>
          <p:cNvPicPr>
            <a:picLocks noChangeAspect="1"/>
          </p:cNvPicPr>
          <p:nvPr/>
        </p:nvPicPr>
        <p:blipFill>
          <a:blip r:embed="rId6" cstate="screen"/>
          <a:stretch>
            <a:fillRect/>
          </a:stretch>
        </p:blipFill>
        <p:spPr>
          <a:xfrm>
            <a:off x="3960605" y="3111983"/>
            <a:ext cx="220356" cy="611550"/>
          </a:xfrm>
          <a:prstGeom prst="rect">
            <a:avLst/>
          </a:prstGeom>
        </p:spPr>
      </p:pic>
      <p:sp>
        <p:nvSpPr>
          <p:cNvPr id="28" name="文本框 27"/>
          <p:cNvSpPr txBox="1"/>
          <p:nvPr/>
        </p:nvSpPr>
        <p:spPr>
          <a:xfrm>
            <a:off x="2456403" y="556321"/>
            <a:ext cx="461665" cy="712696"/>
          </a:xfrm>
          <a:prstGeom prst="rect">
            <a:avLst/>
          </a:prstGeom>
          <a:noFill/>
        </p:spPr>
        <p:txBody>
          <a:bodyPr vert="eaVert" wrap="none" rtlCol="0">
            <a:spAutoFit/>
          </a:bodyPr>
          <a:lstStyle/>
          <a:p>
            <a:r>
              <a:rPr kumimoji="1" lang="zh-CN" altLang="en-US" dirty="0">
                <a:solidFill>
                  <a:schemeClr val="bg1"/>
                </a:solidFill>
                <a:cs typeface="+mn-ea"/>
                <a:sym typeface="+mn-lt"/>
              </a:rPr>
              <a:t>第三章</a:t>
            </a:r>
          </a:p>
        </p:txBody>
      </p:sp>
      <p:pic>
        <p:nvPicPr>
          <p:cNvPr id="3" name="图片 2"/>
          <p:cNvPicPr>
            <a:picLocks noChangeAspect="1"/>
          </p:cNvPicPr>
          <p:nvPr/>
        </p:nvPicPr>
        <p:blipFill>
          <a:blip r:embed="rId7"/>
          <a:stretch>
            <a:fillRect/>
          </a:stretch>
        </p:blipFill>
        <p:spPr>
          <a:xfrm>
            <a:off x="7334250" y="9914"/>
            <a:ext cx="4857750" cy="3810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blinds(horizontal)">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linds(horizontal)">
                                      <p:cBhvr>
                                        <p:cTn id="25" dur="500"/>
                                        <p:tgtEl>
                                          <p:spTgt spid="19"/>
                                        </p:tgtEl>
                                      </p:cBhvr>
                                    </p:animEffect>
                                  </p:childTnLst>
                                </p:cTn>
                              </p:par>
                              <p:par>
                                <p:cTn id="26" presetID="3" presetClass="entr" presetSubtype="10"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blinds(horizontal)">
                                      <p:cBhvr>
                                        <p:cTn id="28" dur="500"/>
                                        <p:tgtEl>
                                          <p:spTgt spid="27"/>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blinds(horizontal)">
                                      <p:cBhvr>
                                        <p:cTn id="3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54"/>
          <p:cNvGrpSpPr/>
          <p:nvPr/>
        </p:nvGrpSpPr>
        <p:grpSpPr bwMode="auto">
          <a:xfrm>
            <a:off x="5986321" y="1733496"/>
            <a:ext cx="5037136" cy="1427751"/>
            <a:chOff x="856452" y="1598089"/>
            <a:chExt cx="5037090" cy="1427860"/>
          </a:xfrm>
        </p:grpSpPr>
        <p:grpSp>
          <p:nvGrpSpPr>
            <p:cNvPr id="4" name="组合 3"/>
            <p:cNvGrpSpPr/>
            <p:nvPr/>
          </p:nvGrpSpPr>
          <p:grpSpPr bwMode="auto">
            <a:xfrm>
              <a:off x="943764" y="1598089"/>
              <a:ext cx="4949778" cy="1427860"/>
              <a:chOff x="7640909" y="1440972"/>
              <a:chExt cx="3926640" cy="1426614"/>
            </a:xfrm>
          </p:grpSpPr>
          <p:sp>
            <p:nvSpPr>
              <p:cNvPr id="6" name="文本框 5"/>
              <p:cNvSpPr txBox="1">
                <a:spLocks noChangeArrowheads="1"/>
              </p:cNvSpPr>
              <p:nvPr/>
            </p:nvSpPr>
            <p:spPr bwMode="auto">
              <a:xfrm>
                <a:off x="7652825" y="1440972"/>
                <a:ext cx="2131531" cy="584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charset="-122"/>
                    <a:ea typeface="等线" panose="02010600030101010101"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charset="-122"/>
                    <a:ea typeface="等线" panose="02010600030101010101"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charset="-122"/>
                    <a:ea typeface="等线" panose="02010600030101010101"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charset="-122"/>
                    <a:ea typeface="等线" panose="02010600030101010101"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charset="-122"/>
                    <a:ea typeface="等线" panose="02010600030101010101"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defRPr>
                </a:lvl9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3200" b="0" i="0" u="none" strike="noStrike" kern="1200" cap="none" spc="0" normalizeH="0" baseline="0" noProof="0" dirty="0">
                    <a:ln>
                      <a:noFill/>
                    </a:ln>
                    <a:solidFill>
                      <a:srgbClr val="3E678D"/>
                    </a:solidFill>
                    <a:effectLst/>
                    <a:uLnTx/>
                    <a:uFillTx/>
                    <a:latin typeface="+mn-lt"/>
                    <a:ea typeface="+mn-ea"/>
                    <a:cs typeface="+mn-ea"/>
                    <a:sym typeface="+mn-lt"/>
                  </a:rPr>
                  <a:t>点击添加文字</a:t>
                </a:r>
              </a:p>
            </p:txBody>
          </p:sp>
          <p:cxnSp>
            <p:nvCxnSpPr>
              <p:cNvPr id="7" name="直接连接符 15"/>
              <p:cNvCxnSpPr/>
              <p:nvPr/>
            </p:nvCxnSpPr>
            <p:spPr>
              <a:xfrm>
                <a:off x="7653501" y="2026170"/>
                <a:ext cx="3824635" cy="14277"/>
              </a:xfrm>
              <a:prstGeom prst="line">
                <a:avLst/>
              </a:prstGeom>
              <a:ln>
                <a:solidFill>
                  <a:srgbClr val="3E678D"/>
                </a:solidFill>
              </a:ln>
            </p:spPr>
            <p:style>
              <a:lnRef idx="1">
                <a:schemeClr val="accent1"/>
              </a:lnRef>
              <a:fillRef idx="0">
                <a:schemeClr val="accent1"/>
              </a:fillRef>
              <a:effectRef idx="0">
                <a:schemeClr val="accent1"/>
              </a:effectRef>
              <a:fontRef idx="minor">
                <a:schemeClr val="tx1"/>
              </a:fontRef>
            </p:style>
          </p:cxnSp>
          <p:sp>
            <p:nvSpPr>
              <p:cNvPr id="8" name="文本框 7"/>
              <p:cNvSpPr txBox="1">
                <a:spLocks noChangeArrowheads="1"/>
              </p:cNvSpPr>
              <p:nvPr/>
            </p:nvSpPr>
            <p:spPr bwMode="auto">
              <a:xfrm>
                <a:off x="7640909" y="2236762"/>
                <a:ext cx="3926640" cy="630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charset="-122"/>
                    <a:ea typeface="等线" panose="02010600030101010101"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charset="-122"/>
                    <a:ea typeface="等线" panose="02010600030101010101"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charset="-122"/>
                    <a:ea typeface="等线" panose="02010600030101010101"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charset="-122"/>
                    <a:ea typeface="等线" panose="02010600030101010101"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charset="-122"/>
                    <a:ea typeface="等线" panose="02010600030101010101"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charset="-122"/>
                    <a:ea typeface="等线" panose="02010600030101010101" charset="-122"/>
                  </a:defRPr>
                </a:lvl9pPr>
              </a:lstStyle>
              <a:p>
                <a:pPr marL="0" marR="0" lvl="0" indent="0" algn="l" defTabSz="914400" rtl="0" eaLnBrk="1" fontAlgn="auto" latinLnBrk="0" hangingPunct="1">
                  <a:lnSpc>
                    <a:spcPts val="2200"/>
                  </a:lnSpc>
                  <a:spcBef>
                    <a:spcPts val="1000"/>
                  </a:spcBef>
                  <a:spcAft>
                    <a:spcPts val="0"/>
                  </a:spcAft>
                  <a:buClrTx/>
                  <a:buSzTx/>
                  <a:buFont typeface="Arial" panose="020B0604020202020204" pitchFamily="34" charset="0"/>
                  <a:buNone/>
                  <a:defRPr/>
                </a:pPr>
                <a:r>
                  <a:rPr kumimoji="0" lang="zh-CN" altLang="en-US" sz="1400" b="0" i="0" u="none" strike="noStrike" kern="1200" cap="none" spc="0" normalizeH="0" baseline="0" noProof="0" dirty="0">
                    <a:ln>
                      <a:noFill/>
                    </a:ln>
                    <a:solidFill>
                      <a:srgbClr val="3E678D"/>
                    </a:solidFill>
                    <a:effectLst/>
                    <a:uLnTx/>
                    <a:uFillTx/>
                    <a:latin typeface="+mn-lt"/>
                    <a:ea typeface="+mn-ea"/>
                    <a:cs typeface="+mn-ea"/>
                    <a:sym typeface="+mn-lt"/>
                  </a:rPr>
                  <a:t>请在此处添加具体内容，文字尽量言简意赅，简单描述即可，不必过于繁琐，注意版面的美观度。</a:t>
                </a:r>
                <a:endParaRPr kumimoji="0" lang="en-US" altLang="zh-CN" sz="1400" b="0" i="0" u="none" strike="noStrike" kern="1200" cap="none" spc="0" normalizeH="0" baseline="0" noProof="0" dirty="0">
                  <a:ln>
                    <a:noFill/>
                  </a:ln>
                  <a:solidFill>
                    <a:srgbClr val="3E678D"/>
                  </a:solidFill>
                  <a:effectLst/>
                  <a:uLnTx/>
                  <a:uFillTx/>
                  <a:latin typeface="+mn-lt"/>
                  <a:ea typeface="+mn-ea"/>
                  <a:cs typeface="+mn-ea"/>
                  <a:sym typeface="+mn-lt"/>
                </a:endParaRPr>
              </a:p>
            </p:txBody>
          </p:sp>
        </p:grpSp>
        <p:sp>
          <p:nvSpPr>
            <p:cNvPr id="5" name="流程图: 接点 52"/>
            <p:cNvSpPr/>
            <p:nvPr/>
          </p:nvSpPr>
          <p:spPr bwMode="auto">
            <a:xfrm>
              <a:off x="856452" y="2083778"/>
              <a:ext cx="174623" cy="174638"/>
            </a:xfrm>
            <a:prstGeom prst="flowChartConnector">
              <a:avLst/>
            </a:prstGeom>
            <a:solidFill>
              <a:srgbClr val="3E67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rgbClr val="3E678D"/>
                </a:solidFill>
                <a:effectLst/>
                <a:uLnTx/>
                <a:uFillTx/>
                <a:cs typeface="+mn-ea"/>
                <a:sym typeface="+mn-lt"/>
              </a:endParaRPr>
            </a:p>
          </p:txBody>
        </p:sp>
      </p:grpSp>
      <p:grpSp>
        <p:nvGrpSpPr>
          <p:cNvPr id="9" name="组合 55"/>
          <p:cNvGrpSpPr/>
          <p:nvPr/>
        </p:nvGrpSpPr>
        <p:grpSpPr bwMode="auto">
          <a:xfrm>
            <a:off x="5986322" y="3954863"/>
            <a:ext cx="5037134" cy="1428316"/>
            <a:chOff x="856452" y="3820453"/>
            <a:chExt cx="5036466" cy="1427414"/>
          </a:xfrm>
        </p:grpSpPr>
        <p:grpSp>
          <p:nvGrpSpPr>
            <p:cNvPr id="10" name="组合 11"/>
            <p:cNvGrpSpPr/>
            <p:nvPr/>
          </p:nvGrpSpPr>
          <p:grpSpPr bwMode="auto">
            <a:xfrm>
              <a:off x="928743" y="3820453"/>
              <a:ext cx="4964175" cy="1427414"/>
              <a:chOff x="7640909" y="1440972"/>
              <a:chExt cx="3938061" cy="1426169"/>
            </a:xfrm>
          </p:grpSpPr>
          <p:sp>
            <p:nvSpPr>
              <p:cNvPr id="12" name="文本框 12"/>
              <p:cNvSpPr txBox="1">
                <a:spLocks noChangeArrowheads="1"/>
              </p:cNvSpPr>
              <p:nvPr/>
            </p:nvSpPr>
            <p:spPr bwMode="auto">
              <a:xfrm>
                <a:off x="7652825" y="1440972"/>
                <a:ext cx="2131268" cy="583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marR="0" lvl="0" indent="0" fontAlgn="auto">
                  <a:lnSpc>
                    <a:spcPct val="100000"/>
                  </a:lnSpc>
                  <a:spcBef>
                    <a:spcPct val="0"/>
                  </a:spcBef>
                  <a:spcAft>
                    <a:spcPts val="0"/>
                  </a:spcAft>
                  <a:buClrTx/>
                  <a:buSzTx/>
                  <a:buFontTx/>
                  <a:buNone/>
                  <a:defRPr kumimoji="0" sz="3200" b="0" i="0" u="none" strike="noStrike" cap="none" spc="0" normalizeH="0" baseline="0">
                    <a:ln>
                      <a:noFill/>
                    </a:ln>
                    <a:solidFill>
                      <a:schemeClr val="tx1">
                        <a:lumMod val="95000"/>
                        <a:lumOff val="5000"/>
                      </a:schemeClr>
                    </a:solidFill>
                    <a:effectLst/>
                    <a:uLnTx/>
                    <a:uFillTx/>
                    <a:latin typeface="字魂56号-洪亮毛笔隶书简体" panose="00000500000000000000" pitchFamily="2" charset="-122"/>
                    <a:ea typeface="字魂56号-洪亮毛笔隶书简体" panose="00000500000000000000" pitchFamily="2" charset="-122"/>
                  </a:defRPr>
                </a:lvl1pPr>
                <a:lvl2pPr marL="742950" indent="-285750">
                  <a:lnSpc>
                    <a:spcPct val="90000"/>
                  </a:lnSpc>
                  <a:spcBef>
                    <a:spcPts val="500"/>
                  </a:spcBef>
                  <a:buFont typeface="Arial" panose="020B0604020202020204" pitchFamily="34" charset="0"/>
                  <a:buChar char="•"/>
                  <a:defRPr sz="2400">
                    <a:latin typeface="等线" panose="02010600030101010101" charset="-122"/>
                    <a:ea typeface="等线" panose="02010600030101010101" charset="-122"/>
                  </a:defRPr>
                </a:lvl2pPr>
                <a:lvl3pPr marL="1143000" indent="-228600">
                  <a:lnSpc>
                    <a:spcPct val="90000"/>
                  </a:lnSpc>
                  <a:spcBef>
                    <a:spcPts val="500"/>
                  </a:spcBef>
                  <a:buFont typeface="Arial" panose="020B0604020202020204" pitchFamily="34" charset="0"/>
                  <a:buChar char="•"/>
                  <a:defRPr sz="2000">
                    <a:latin typeface="等线" panose="02010600030101010101" charset="-122"/>
                    <a:ea typeface="等线" panose="02010600030101010101" charset="-122"/>
                  </a:defRPr>
                </a:lvl3pPr>
                <a:lvl4pPr marL="1600200" indent="-228600">
                  <a:lnSpc>
                    <a:spcPct val="90000"/>
                  </a:lnSpc>
                  <a:spcBef>
                    <a:spcPts val="500"/>
                  </a:spcBef>
                  <a:buFont typeface="Arial" panose="020B0604020202020204" pitchFamily="34" charset="0"/>
                  <a:buChar char="•"/>
                  <a:defRPr>
                    <a:latin typeface="等线" panose="02010600030101010101" charset="-122"/>
                    <a:ea typeface="等线" panose="02010600030101010101" charset="-122"/>
                  </a:defRPr>
                </a:lvl4pPr>
                <a:lvl5pPr marL="2057400" indent="-228600">
                  <a:lnSpc>
                    <a:spcPct val="90000"/>
                  </a:lnSpc>
                  <a:spcBef>
                    <a:spcPts val="500"/>
                  </a:spcBef>
                  <a:buFont typeface="Arial" panose="020B0604020202020204" pitchFamily="34" charset="0"/>
                  <a:buChar char="•"/>
                  <a:defRPr>
                    <a:latin typeface="等线" panose="02010600030101010101" charset="-122"/>
                    <a:ea typeface="等线" panose="02010600030101010101"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等线" panose="02010600030101010101" charset="-122"/>
                    <a:ea typeface="等线" panose="02010600030101010101"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等线" panose="02010600030101010101" charset="-122"/>
                    <a:ea typeface="等线" panose="02010600030101010101"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等线" panose="02010600030101010101" charset="-122"/>
                    <a:ea typeface="等线" panose="02010600030101010101"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等线" panose="02010600030101010101" charset="-122"/>
                    <a:ea typeface="等线" panose="02010600030101010101" charset="-122"/>
                  </a:defRPr>
                </a:lvl9pPr>
              </a:lstStyle>
              <a:p>
                <a:r>
                  <a:rPr lang="zh-CN" altLang="en-US" dirty="0">
                    <a:solidFill>
                      <a:srgbClr val="3E678D"/>
                    </a:solidFill>
                    <a:latin typeface="+mn-lt"/>
                    <a:ea typeface="+mn-ea"/>
                    <a:cs typeface="+mn-ea"/>
                    <a:sym typeface="+mn-lt"/>
                  </a:rPr>
                  <a:t>点击添加文字</a:t>
                </a:r>
              </a:p>
            </p:txBody>
          </p:sp>
          <p:cxnSp>
            <p:nvCxnSpPr>
              <p:cNvPr id="13" name="直接连接符 24"/>
              <p:cNvCxnSpPr/>
              <p:nvPr/>
            </p:nvCxnSpPr>
            <p:spPr>
              <a:xfrm>
                <a:off x="7654074" y="2025308"/>
                <a:ext cx="3824162" cy="14266"/>
              </a:xfrm>
              <a:prstGeom prst="line">
                <a:avLst/>
              </a:prstGeom>
              <a:ln>
                <a:solidFill>
                  <a:srgbClr val="3E678D"/>
                </a:solidFill>
              </a:ln>
            </p:spPr>
            <p:style>
              <a:lnRef idx="1">
                <a:schemeClr val="accent1"/>
              </a:lnRef>
              <a:fillRef idx="0">
                <a:schemeClr val="accent1"/>
              </a:fillRef>
              <a:effectRef idx="0">
                <a:schemeClr val="accent1"/>
              </a:effectRef>
              <a:fontRef idx="minor">
                <a:schemeClr val="tx1"/>
              </a:fontRef>
            </p:style>
          </p:cxnSp>
          <p:sp>
            <p:nvSpPr>
              <p:cNvPr id="14" name="文本框 14"/>
              <p:cNvSpPr txBox="1">
                <a:spLocks noChangeArrowheads="1"/>
              </p:cNvSpPr>
              <p:nvPr/>
            </p:nvSpPr>
            <p:spPr bwMode="auto">
              <a:xfrm>
                <a:off x="7640909" y="2236763"/>
                <a:ext cx="3938061" cy="630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ts val="2200"/>
                  </a:lnSpc>
                  <a:spcBef>
                    <a:spcPts val="1000"/>
                  </a:spcBef>
                  <a:buFont typeface="Arial" panose="020B0604020202020204" pitchFamily="34" charset="0"/>
                  <a:buNone/>
                  <a:defRPr sz="1400">
                    <a:solidFill>
                      <a:srgbClr val="433A4B"/>
                    </a:solidFill>
                    <a:latin typeface="华文新魏" panose="02010800040101010101" pitchFamily="2" charset="-122"/>
                    <a:ea typeface="华文新魏" panose="02010800040101010101" pitchFamily="2" charset="-122"/>
                  </a:defRPr>
                </a:lvl1pPr>
                <a:lvl2pPr marL="742950" indent="-285750">
                  <a:lnSpc>
                    <a:spcPct val="90000"/>
                  </a:lnSpc>
                  <a:spcBef>
                    <a:spcPts val="500"/>
                  </a:spcBef>
                  <a:buFont typeface="Arial" panose="020B0604020202020204" pitchFamily="34" charset="0"/>
                  <a:buChar char="•"/>
                  <a:defRPr sz="2400">
                    <a:latin typeface="等线" panose="02010600030101010101" charset="-122"/>
                    <a:ea typeface="等线" panose="02010600030101010101" charset="-122"/>
                  </a:defRPr>
                </a:lvl2pPr>
                <a:lvl3pPr marL="1143000" indent="-228600">
                  <a:lnSpc>
                    <a:spcPct val="90000"/>
                  </a:lnSpc>
                  <a:spcBef>
                    <a:spcPts val="500"/>
                  </a:spcBef>
                  <a:buFont typeface="Arial" panose="020B0604020202020204" pitchFamily="34" charset="0"/>
                  <a:buChar char="•"/>
                  <a:defRPr sz="2000">
                    <a:latin typeface="等线" panose="02010600030101010101" charset="-122"/>
                    <a:ea typeface="等线" panose="02010600030101010101" charset="-122"/>
                  </a:defRPr>
                </a:lvl3pPr>
                <a:lvl4pPr marL="1600200" indent="-228600">
                  <a:lnSpc>
                    <a:spcPct val="90000"/>
                  </a:lnSpc>
                  <a:spcBef>
                    <a:spcPts val="500"/>
                  </a:spcBef>
                  <a:buFont typeface="Arial" panose="020B0604020202020204" pitchFamily="34" charset="0"/>
                  <a:buChar char="•"/>
                  <a:defRPr>
                    <a:latin typeface="等线" panose="02010600030101010101" charset="-122"/>
                    <a:ea typeface="等线" panose="02010600030101010101" charset="-122"/>
                  </a:defRPr>
                </a:lvl4pPr>
                <a:lvl5pPr marL="2057400" indent="-228600">
                  <a:lnSpc>
                    <a:spcPct val="90000"/>
                  </a:lnSpc>
                  <a:spcBef>
                    <a:spcPts val="500"/>
                  </a:spcBef>
                  <a:buFont typeface="Arial" panose="020B0604020202020204" pitchFamily="34" charset="0"/>
                  <a:buChar char="•"/>
                  <a:defRPr>
                    <a:latin typeface="等线" panose="02010600030101010101" charset="-122"/>
                    <a:ea typeface="等线" panose="02010600030101010101"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等线" panose="02010600030101010101" charset="-122"/>
                    <a:ea typeface="等线" panose="02010600030101010101"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等线" panose="02010600030101010101" charset="-122"/>
                    <a:ea typeface="等线" panose="02010600030101010101"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等线" panose="02010600030101010101" charset="-122"/>
                    <a:ea typeface="等线" panose="02010600030101010101"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等线" panose="02010600030101010101" charset="-122"/>
                    <a:ea typeface="等线" panose="02010600030101010101" charset="-122"/>
                  </a:defRPr>
                </a:lvl9pPr>
              </a:lstStyle>
              <a:p>
                <a:pPr marL="0" marR="0" lvl="0" indent="0" algn="l" defTabSz="914400" rtl="0" eaLnBrk="1" fontAlgn="auto" latinLnBrk="0" hangingPunct="1">
                  <a:lnSpc>
                    <a:spcPts val="2200"/>
                  </a:lnSpc>
                  <a:spcBef>
                    <a:spcPts val="1000"/>
                  </a:spcBef>
                  <a:spcAft>
                    <a:spcPts val="0"/>
                  </a:spcAft>
                  <a:buClrTx/>
                  <a:buSzTx/>
                  <a:buFont typeface="Arial" panose="020B0604020202020204" pitchFamily="34" charset="0"/>
                  <a:buNone/>
                  <a:defRPr/>
                </a:pPr>
                <a:r>
                  <a:rPr kumimoji="0" lang="zh-CN" altLang="en-US" sz="1400" b="0" i="0" u="none" strike="noStrike" kern="1200" cap="none" spc="0" normalizeH="0" baseline="0" noProof="0" dirty="0">
                    <a:ln>
                      <a:noFill/>
                    </a:ln>
                    <a:solidFill>
                      <a:srgbClr val="3E678D"/>
                    </a:solidFill>
                    <a:effectLst/>
                    <a:uLnTx/>
                    <a:uFillTx/>
                    <a:latin typeface="+mn-lt"/>
                    <a:ea typeface="+mn-ea"/>
                    <a:cs typeface="+mn-ea"/>
                    <a:sym typeface="+mn-lt"/>
                  </a:rPr>
                  <a:t>请在此处添加具体内容，文字尽量言简意赅，简单描述即可，不必过于繁琐，注意版面的美观度。</a:t>
                </a:r>
                <a:endParaRPr kumimoji="0" lang="en-US" altLang="zh-CN" sz="1400" b="0" i="0" u="none" strike="noStrike" kern="1200" cap="none" spc="0" normalizeH="0" baseline="0" noProof="0" dirty="0">
                  <a:ln>
                    <a:noFill/>
                  </a:ln>
                  <a:solidFill>
                    <a:srgbClr val="3E678D"/>
                  </a:solidFill>
                  <a:effectLst/>
                  <a:uLnTx/>
                  <a:uFillTx/>
                  <a:latin typeface="+mn-lt"/>
                  <a:ea typeface="+mn-ea"/>
                  <a:cs typeface="+mn-ea"/>
                  <a:sym typeface="+mn-lt"/>
                </a:endParaRPr>
              </a:p>
            </p:txBody>
          </p:sp>
        </p:grpSp>
        <p:sp>
          <p:nvSpPr>
            <p:cNvPr id="11" name="流程图: 接点 53"/>
            <p:cNvSpPr/>
            <p:nvPr/>
          </p:nvSpPr>
          <p:spPr bwMode="auto">
            <a:xfrm>
              <a:off x="856452" y="4321214"/>
              <a:ext cx="174602" cy="174515"/>
            </a:xfrm>
            <a:prstGeom prst="flowChartConnector">
              <a:avLst/>
            </a:prstGeom>
            <a:solidFill>
              <a:srgbClr val="3E67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rgbClr val="3E678D"/>
                </a:solidFill>
                <a:effectLst/>
                <a:uLnTx/>
                <a:uFillTx/>
                <a:cs typeface="+mn-ea"/>
                <a:sym typeface="+mn-lt"/>
              </a:endParaRPr>
            </a:p>
          </p:txBody>
        </p:sp>
      </p:grpSp>
      <p:sp>
        <p:nvSpPr>
          <p:cNvPr id="17" name="文本框 16"/>
          <p:cNvSpPr txBox="1"/>
          <p:nvPr/>
        </p:nvSpPr>
        <p:spPr>
          <a:xfrm>
            <a:off x="726951" y="313128"/>
            <a:ext cx="1620957" cy="523220"/>
          </a:xfrm>
          <a:prstGeom prst="rect">
            <a:avLst/>
          </a:prstGeom>
          <a:noFill/>
        </p:spPr>
        <p:txBody>
          <a:bodyPr wrap="none" rtlCol="0">
            <a:spAutoFit/>
          </a:bodyPr>
          <a:lstStyle/>
          <a:p>
            <a:r>
              <a:rPr kumimoji="1" lang="zh-CN" altLang="en-US" sz="2800" dirty="0">
                <a:solidFill>
                  <a:srgbClr val="3E678D"/>
                </a:solidFill>
                <a:cs typeface="+mn-ea"/>
                <a:sym typeface="+mn-lt"/>
              </a:rPr>
              <a:t>输入标题</a:t>
            </a:r>
          </a:p>
        </p:txBody>
      </p:sp>
      <p:pic>
        <p:nvPicPr>
          <p:cNvPr id="18" name="图片 17"/>
          <p:cNvPicPr>
            <a:picLocks noChangeAspect="1"/>
          </p:cNvPicPr>
          <p:nvPr/>
        </p:nvPicPr>
        <p:blipFill>
          <a:blip r:embed="rId3" cstate="screen"/>
          <a:stretch>
            <a:fillRect/>
          </a:stretch>
        </p:blipFill>
        <p:spPr>
          <a:xfrm>
            <a:off x="-9992" y="2024278"/>
            <a:ext cx="5470218" cy="33662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750"/>
                                        <p:tgtEl>
                                          <p:spTgt spid="3"/>
                                        </p:tgtEl>
                                      </p:cBhvr>
                                    </p:animEffect>
                                  </p:childTnLst>
                                </p:cTn>
                              </p:par>
                            </p:childTnLst>
                          </p:cTn>
                        </p:par>
                        <p:par>
                          <p:cTn id="14" fill="hold">
                            <p:stCondLst>
                              <p:cond delay="2000"/>
                            </p:stCondLst>
                            <p:childTnLst>
                              <p:par>
                                <p:cTn id="15" presetID="16" presetClass="entr" presetSubtype="21"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2"/>
          <p:cNvSpPr txBox="1">
            <a:spLocks noChangeArrowheads="1"/>
          </p:cNvSpPr>
          <p:nvPr/>
        </p:nvSpPr>
        <p:spPr bwMode="auto">
          <a:xfrm>
            <a:off x="1381162" y="2408016"/>
            <a:ext cx="2003246" cy="461665"/>
          </a:xfrm>
          <a:prstGeom prst="rect">
            <a:avLst/>
          </a:prstGeom>
          <a:noFill/>
          <a:ln>
            <a:noFill/>
          </a:ln>
        </p:spPr>
        <p:txBody>
          <a:bodyPr wrap="square">
            <a:spAutoFit/>
          </a:bodyPr>
          <a:lstStyle>
            <a:lvl1pPr/>
            <a:lvl2pPr marL="742950" indent="-285750"/>
            <a:lvl3pPr/>
            <a:lvl4pPr/>
            <a:lvl5pPr/>
            <a:lvl6pPr/>
            <a:lvl7pPr/>
            <a:lvl8pPr/>
            <a:lvl9pPr/>
          </a:lstStyle>
          <a:p>
            <a:pPr algn="ctr"/>
            <a:r>
              <a:rPr lang="zh-CN" altLang="en-US" sz="2400" b="1" dirty="0">
                <a:solidFill>
                  <a:srgbClr val="3E678D"/>
                </a:solidFill>
                <a:cs typeface="+mn-ea"/>
                <a:sym typeface="+mn-lt"/>
              </a:rPr>
              <a:t>添加标题</a:t>
            </a:r>
          </a:p>
        </p:txBody>
      </p:sp>
      <p:sp>
        <p:nvSpPr>
          <p:cNvPr id="4" name="矩形 23"/>
          <p:cNvSpPr>
            <a:spLocks noChangeArrowheads="1"/>
          </p:cNvSpPr>
          <p:nvPr/>
        </p:nvSpPr>
        <p:spPr bwMode="auto">
          <a:xfrm>
            <a:off x="1130300" y="2889772"/>
            <a:ext cx="2714909" cy="861774"/>
          </a:xfrm>
          <a:prstGeom prst="rect">
            <a:avLst/>
          </a:prstGeom>
          <a:noFill/>
          <a:ln>
            <a:noFill/>
          </a:ln>
        </p:spPr>
        <p:txBody>
          <a:bodyPr wrap="square">
            <a:spAutoFit/>
          </a:bodyPr>
          <a:lstStyle/>
          <a:p>
            <a:pPr lvl="0" algn="ctr">
              <a:lnSpc>
                <a:spcPts val="2000"/>
              </a:lnSpc>
              <a:defRPr/>
            </a:pPr>
            <a:r>
              <a:rPr lang="zh-CN" altLang="en-US" sz="1400" dirty="0">
                <a:solidFill>
                  <a:srgbClr val="3E678D"/>
                </a:solidFill>
                <a:cs typeface="+mn-ea"/>
                <a:sym typeface="+mn-lt"/>
              </a:rPr>
              <a:t>请在此处添加具体内容，文字尽量言简意赅简单说明即可，不必过于繁琐，注意版面美观度。</a:t>
            </a:r>
            <a:endParaRPr lang="en-US" altLang="zh-CN" sz="1400" dirty="0">
              <a:solidFill>
                <a:srgbClr val="3E678D"/>
              </a:solidFill>
              <a:cs typeface="+mn-ea"/>
              <a:sym typeface="+mn-lt"/>
            </a:endParaRPr>
          </a:p>
        </p:txBody>
      </p:sp>
      <p:sp>
        <p:nvSpPr>
          <p:cNvPr id="5" name="文本框 22"/>
          <p:cNvSpPr txBox="1">
            <a:spLocks noChangeArrowheads="1"/>
          </p:cNvSpPr>
          <p:nvPr/>
        </p:nvSpPr>
        <p:spPr bwMode="auto">
          <a:xfrm>
            <a:off x="7953856" y="4075907"/>
            <a:ext cx="2003246" cy="461665"/>
          </a:xfrm>
          <a:prstGeom prst="rect">
            <a:avLst/>
          </a:prstGeom>
          <a:noFill/>
          <a:ln>
            <a:noFill/>
          </a:ln>
        </p:spPr>
        <p:txBody>
          <a:bodyPr wrap="square">
            <a:spAutoFit/>
          </a:bodyPr>
          <a:lstStyle>
            <a:lvl1pPr/>
            <a:lvl2pPr marL="742950" indent="-285750"/>
            <a:lvl3pPr/>
            <a:lvl4pPr/>
            <a:lvl5pPr/>
            <a:lvl6pPr/>
            <a:lvl7pPr/>
            <a:lvl8pPr/>
            <a:lvl9pPr/>
          </a:lstStyle>
          <a:p>
            <a:pPr algn="ctr"/>
            <a:r>
              <a:rPr lang="zh-CN" altLang="en-US" sz="2400" b="1" dirty="0">
                <a:solidFill>
                  <a:srgbClr val="3E678D"/>
                </a:solidFill>
                <a:cs typeface="+mn-ea"/>
                <a:sym typeface="+mn-lt"/>
              </a:rPr>
              <a:t>添加标题</a:t>
            </a:r>
          </a:p>
        </p:txBody>
      </p:sp>
      <p:sp>
        <p:nvSpPr>
          <p:cNvPr id="6" name="矩形 23"/>
          <p:cNvSpPr>
            <a:spLocks noChangeArrowheads="1"/>
          </p:cNvSpPr>
          <p:nvPr/>
        </p:nvSpPr>
        <p:spPr bwMode="auto">
          <a:xfrm>
            <a:off x="7826091" y="4508860"/>
            <a:ext cx="2714909" cy="861774"/>
          </a:xfrm>
          <a:prstGeom prst="rect">
            <a:avLst/>
          </a:prstGeom>
          <a:noFill/>
          <a:ln>
            <a:noFill/>
          </a:ln>
        </p:spPr>
        <p:txBody>
          <a:bodyPr wrap="square">
            <a:spAutoFit/>
          </a:bodyPr>
          <a:lstStyle/>
          <a:p>
            <a:pPr lvl="0" algn="ctr">
              <a:lnSpc>
                <a:spcPts val="2000"/>
              </a:lnSpc>
              <a:defRPr/>
            </a:pPr>
            <a:r>
              <a:rPr lang="zh-CN" altLang="en-US" sz="1400" dirty="0">
                <a:solidFill>
                  <a:srgbClr val="3E678D"/>
                </a:solidFill>
                <a:cs typeface="+mn-ea"/>
                <a:sym typeface="+mn-lt"/>
              </a:rPr>
              <a:t>请在此处添加具体内容，文字尽量言简意赅简单说明即可，不必过于繁琐，注意版面美观度。</a:t>
            </a:r>
            <a:endParaRPr lang="en-US" altLang="zh-CN" sz="1400" dirty="0">
              <a:solidFill>
                <a:srgbClr val="3E678D"/>
              </a:solidFill>
              <a:cs typeface="+mn-ea"/>
              <a:sym typeface="+mn-lt"/>
            </a:endParaRPr>
          </a:p>
        </p:txBody>
      </p:sp>
      <p:sp>
        <p:nvSpPr>
          <p:cNvPr id="9" name="文本框 8"/>
          <p:cNvSpPr txBox="1"/>
          <p:nvPr/>
        </p:nvSpPr>
        <p:spPr>
          <a:xfrm>
            <a:off x="726951" y="313128"/>
            <a:ext cx="1620957" cy="523220"/>
          </a:xfrm>
          <a:prstGeom prst="rect">
            <a:avLst/>
          </a:prstGeom>
          <a:noFill/>
        </p:spPr>
        <p:txBody>
          <a:bodyPr wrap="none" rtlCol="0">
            <a:spAutoFit/>
          </a:bodyPr>
          <a:lstStyle/>
          <a:p>
            <a:r>
              <a:rPr kumimoji="1" lang="zh-CN" altLang="en-US" sz="2800" dirty="0">
                <a:solidFill>
                  <a:srgbClr val="3E678D"/>
                </a:solidFill>
                <a:cs typeface="+mn-ea"/>
                <a:sym typeface="+mn-lt"/>
              </a:rPr>
              <a:t>输入标题</a:t>
            </a:r>
          </a:p>
        </p:txBody>
      </p:sp>
      <p:pic>
        <p:nvPicPr>
          <p:cNvPr id="10" name="图片 9"/>
          <p:cNvPicPr>
            <a:picLocks noChangeAspect="1"/>
          </p:cNvPicPr>
          <p:nvPr/>
        </p:nvPicPr>
        <p:blipFill>
          <a:blip r:embed="rId3" cstate="screen"/>
          <a:stretch>
            <a:fillRect/>
          </a:stretch>
        </p:blipFill>
        <p:spPr>
          <a:xfrm flipH="1">
            <a:off x="4265397" y="1123301"/>
            <a:ext cx="5055987" cy="46113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750"/>
                                        <p:tgtEl>
                                          <p:spTgt spid="3"/>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750"/>
                                        <p:tgtEl>
                                          <p:spTgt spid="4"/>
                                        </p:tgtEl>
                                      </p:cBhvr>
                                    </p:animEffect>
                                  </p:childTnLst>
                                </p:cTn>
                              </p:par>
                            </p:childTnLst>
                          </p:cTn>
                        </p:par>
                        <p:par>
                          <p:cTn id="18" fill="hold">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750"/>
                                        <p:tgtEl>
                                          <p:spTgt spid="5"/>
                                        </p:tgtEl>
                                      </p:cBhvr>
                                    </p:animEffect>
                                  </p:childTnLst>
                                </p:cTn>
                              </p:par>
                            </p:childTnLst>
                          </p:cTn>
                        </p:par>
                        <p:par>
                          <p:cTn id="22" fill="hold">
                            <p:stCondLst>
                              <p:cond delay="4000"/>
                            </p:stCondLst>
                            <p:childTnLst>
                              <p:par>
                                <p:cTn id="23" presetID="10"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3120474" y="1973107"/>
            <a:ext cx="2572618" cy="1340076"/>
            <a:chOff x="3000553" y="2227212"/>
            <a:chExt cx="2572618" cy="1340076"/>
          </a:xfrm>
        </p:grpSpPr>
        <p:sp>
          <p:nvSpPr>
            <p:cNvPr id="17" name="TextBox 6"/>
            <p:cNvSpPr txBox="1"/>
            <p:nvPr/>
          </p:nvSpPr>
          <p:spPr>
            <a:xfrm>
              <a:off x="3000553" y="2227212"/>
              <a:ext cx="2521476" cy="369332"/>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3E678D"/>
                  </a:solidFill>
                  <a:effectLst/>
                  <a:uLnTx/>
                  <a:uFillTx/>
                  <a:cs typeface="+mn-ea"/>
                  <a:sym typeface="+mn-lt"/>
                </a:rPr>
                <a:t>添加你的标题</a:t>
              </a:r>
              <a:endParaRPr kumimoji="0" lang="en-US" altLang="zh-CN" sz="2400" b="1" i="0" u="none" strike="noStrike" kern="1200" cap="none" spc="0" normalizeH="0" baseline="0" noProof="0" dirty="0">
                <a:ln>
                  <a:noFill/>
                </a:ln>
                <a:solidFill>
                  <a:srgbClr val="3E678D"/>
                </a:solidFill>
                <a:effectLst/>
                <a:uLnTx/>
                <a:uFillTx/>
                <a:cs typeface="+mn-ea"/>
                <a:sym typeface="+mn-lt"/>
              </a:endParaRPr>
            </a:p>
          </p:txBody>
        </p:sp>
        <p:sp>
          <p:nvSpPr>
            <p:cNvPr id="18" name="TextBox 7"/>
            <p:cNvSpPr txBox="1"/>
            <p:nvPr/>
          </p:nvSpPr>
          <p:spPr>
            <a:xfrm>
              <a:off x="3000553" y="2720902"/>
              <a:ext cx="2572618" cy="846386"/>
            </a:xfrm>
            <a:prstGeom prst="rect">
              <a:avLst/>
            </a:prstGeom>
            <a:noFill/>
          </p:spPr>
          <p:txBody>
            <a:bodyPr wrap="square" lIns="0" tIns="0" rIns="0" bIns="0" rtlCol="0" anchor="t">
              <a:spAutoFit/>
            </a:bodyPr>
            <a:lstStyle/>
            <a:p>
              <a:pPr marL="0" marR="0" lvl="0" indent="0" algn="l" defTabSz="914400" rtl="0" eaLnBrk="1" fontAlgn="auto" latinLnBrk="0" hangingPunct="1">
                <a:lnSpc>
                  <a:spcPts val="22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3E678D"/>
                  </a:solidFill>
                  <a:effectLst/>
                  <a:uLnTx/>
                  <a:uFillTx/>
                  <a:cs typeface="+mn-ea"/>
                  <a:sym typeface="+mn-lt"/>
                </a:rPr>
                <a:t>请在此处添加具体内容，文字尽量言简意赅，简单描述即可，不必过于繁琐，注意版面的美观度。</a:t>
              </a:r>
              <a:endParaRPr kumimoji="0" lang="en-US" altLang="zh-CN" sz="1200" b="0" i="0" u="none" strike="noStrike" kern="1200" cap="none" spc="0" normalizeH="0" baseline="0" noProof="0" dirty="0">
                <a:ln>
                  <a:noFill/>
                </a:ln>
                <a:solidFill>
                  <a:srgbClr val="3E678D"/>
                </a:solidFill>
                <a:effectLst/>
                <a:uLnTx/>
                <a:uFillTx/>
                <a:cs typeface="+mn-ea"/>
                <a:sym typeface="+mn-lt"/>
              </a:endParaRPr>
            </a:p>
          </p:txBody>
        </p:sp>
      </p:grpSp>
      <p:sp>
        <p:nvSpPr>
          <p:cNvPr id="19" name="文本框 18"/>
          <p:cNvSpPr txBox="1"/>
          <p:nvPr/>
        </p:nvSpPr>
        <p:spPr>
          <a:xfrm>
            <a:off x="1938202" y="2050237"/>
            <a:ext cx="59255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dirty="0">
                <a:ln>
                  <a:noFill/>
                </a:ln>
                <a:solidFill>
                  <a:srgbClr val="3E678D"/>
                </a:solidFill>
                <a:effectLst/>
                <a:uLnTx/>
                <a:uFillTx/>
                <a:cs typeface="+mn-ea"/>
                <a:sym typeface="+mn-lt"/>
              </a:rPr>
              <a:t>壹</a:t>
            </a:r>
          </a:p>
        </p:txBody>
      </p:sp>
      <p:grpSp>
        <p:nvGrpSpPr>
          <p:cNvPr id="20" name="组合 19"/>
          <p:cNvGrpSpPr/>
          <p:nvPr/>
        </p:nvGrpSpPr>
        <p:grpSpPr>
          <a:xfrm>
            <a:off x="3120474" y="4033503"/>
            <a:ext cx="2521476" cy="1340076"/>
            <a:chOff x="3000553" y="4287608"/>
            <a:chExt cx="2521476" cy="1340076"/>
          </a:xfrm>
        </p:grpSpPr>
        <p:sp>
          <p:nvSpPr>
            <p:cNvPr id="21" name="TextBox 6"/>
            <p:cNvSpPr txBox="1"/>
            <p:nvPr/>
          </p:nvSpPr>
          <p:spPr>
            <a:xfrm>
              <a:off x="3000553" y="4287608"/>
              <a:ext cx="2521476" cy="369332"/>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3E678D"/>
                  </a:solidFill>
                  <a:effectLst/>
                  <a:uLnTx/>
                  <a:uFillTx/>
                  <a:cs typeface="+mn-ea"/>
                  <a:sym typeface="+mn-lt"/>
                </a:rPr>
                <a:t>添加你的标题</a:t>
              </a:r>
              <a:endParaRPr kumimoji="0" lang="en-US" altLang="zh-CN" sz="2400" b="1" i="0" u="none" strike="noStrike" kern="1200" cap="none" spc="0" normalizeH="0" baseline="0" noProof="0" dirty="0">
                <a:ln>
                  <a:noFill/>
                </a:ln>
                <a:solidFill>
                  <a:srgbClr val="3E678D"/>
                </a:solidFill>
                <a:effectLst/>
                <a:uLnTx/>
                <a:uFillTx/>
                <a:cs typeface="+mn-ea"/>
                <a:sym typeface="+mn-lt"/>
              </a:endParaRPr>
            </a:p>
          </p:txBody>
        </p:sp>
        <p:sp>
          <p:nvSpPr>
            <p:cNvPr id="22" name="TextBox 7"/>
            <p:cNvSpPr txBox="1"/>
            <p:nvPr/>
          </p:nvSpPr>
          <p:spPr>
            <a:xfrm>
              <a:off x="3000553" y="4781298"/>
              <a:ext cx="2521476" cy="846386"/>
            </a:xfrm>
            <a:prstGeom prst="rect">
              <a:avLst/>
            </a:prstGeom>
            <a:noFill/>
          </p:spPr>
          <p:txBody>
            <a:bodyPr wrap="square" lIns="0" tIns="0" rIns="0" bIns="0" rtlCol="0" anchor="t">
              <a:spAutoFit/>
            </a:bodyPr>
            <a:lstStyle>
              <a:defPPr>
                <a:defRPr lang="zh-CN"/>
              </a:defPPr>
              <a:lvl1pPr marR="0" lvl="0" indent="0" fontAlgn="auto">
                <a:lnSpc>
                  <a:spcPts val="2200"/>
                </a:lnSpc>
                <a:spcBef>
                  <a:spcPts val="0"/>
                </a:spcBef>
                <a:spcAft>
                  <a:spcPts val="0"/>
                </a:spcAft>
                <a:buClrTx/>
                <a:buSzTx/>
                <a:buFontTx/>
                <a:buNone/>
                <a:defRPr kumimoji="0" sz="1200" b="0" i="0" u="none" strike="noStrike" cap="none" spc="0" normalizeH="0" baseline="0">
                  <a:ln>
                    <a:noFill/>
                  </a:ln>
                  <a:solidFill>
                    <a:srgbClr val="262626"/>
                  </a:solidFill>
                  <a:effectLst/>
                  <a:uLnTx/>
                  <a:uFillTx/>
                  <a:latin typeface="字魂56号-洪亮毛笔隶书简体" panose="00000500000000000000" pitchFamily="2" charset="-122"/>
                  <a:ea typeface="字魂56号-洪亮毛笔隶书简体" panose="00000500000000000000" pitchFamily="2" charset="-122"/>
                </a:defRPr>
              </a:lvl1pPr>
            </a:lstStyle>
            <a:p>
              <a:r>
                <a:rPr lang="zh-CN" altLang="en-US" dirty="0">
                  <a:solidFill>
                    <a:srgbClr val="3E678D"/>
                  </a:solidFill>
                  <a:latin typeface="+mn-lt"/>
                  <a:ea typeface="+mn-ea"/>
                  <a:cs typeface="+mn-ea"/>
                  <a:sym typeface="+mn-lt"/>
                </a:rPr>
                <a:t>请在此处添加具体内容，文字尽量言简意赅，简单描述即可，不必过于繁琐，注意版面的美观度。</a:t>
              </a:r>
              <a:endParaRPr lang="en-US" altLang="zh-CN" dirty="0">
                <a:solidFill>
                  <a:srgbClr val="3E678D"/>
                </a:solidFill>
                <a:latin typeface="+mn-lt"/>
                <a:ea typeface="+mn-ea"/>
                <a:cs typeface="+mn-ea"/>
                <a:sym typeface="+mn-lt"/>
              </a:endParaRPr>
            </a:p>
          </p:txBody>
        </p:sp>
      </p:grpSp>
      <p:sp>
        <p:nvSpPr>
          <p:cNvPr id="23" name="文本框 22"/>
          <p:cNvSpPr txBox="1"/>
          <p:nvPr/>
        </p:nvSpPr>
        <p:spPr>
          <a:xfrm>
            <a:off x="1938202" y="4110633"/>
            <a:ext cx="59255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dirty="0">
                <a:ln>
                  <a:noFill/>
                </a:ln>
                <a:solidFill>
                  <a:srgbClr val="3E678D"/>
                </a:solidFill>
                <a:effectLst/>
                <a:uLnTx/>
                <a:uFillTx/>
                <a:cs typeface="+mn-ea"/>
                <a:sym typeface="+mn-lt"/>
              </a:rPr>
              <a:t>贰</a:t>
            </a:r>
          </a:p>
        </p:txBody>
      </p:sp>
      <p:grpSp>
        <p:nvGrpSpPr>
          <p:cNvPr id="24" name="组合 23"/>
          <p:cNvGrpSpPr/>
          <p:nvPr/>
        </p:nvGrpSpPr>
        <p:grpSpPr>
          <a:xfrm>
            <a:off x="7886386" y="1973107"/>
            <a:ext cx="2521476" cy="1340076"/>
            <a:chOff x="7766465" y="2227212"/>
            <a:chExt cx="2521476" cy="1340076"/>
          </a:xfrm>
        </p:grpSpPr>
        <p:sp>
          <p:nvSpPr>
            <p:cNvPr id="25" name="TextBox 6"/>
            <p:cNvSpPr txBox="1"/>
            <p:nvPr/>
          </p:nvSpPr>
          <p:spPr>
            <a:xfrm>
              <a:off x="7766465" y="2227212"/>
              <a:ext cx="2521476" cy="369332"/>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3E678D"/>
                  </a:solidFill>
                  <a:effectLst/>
                  <a:uLnTx/>
                  <a:uFillTx/>
                  <a:cs typeface="+mn-ea"/>
                  <a:sym typeface="+mn-lt"/>
                </a:rPr>
                <a:t>添加你的标题</a:t>
              </a:r>
              <a:endParaRPr kumimoji="0" lang="en-US" altLang="zh-CN" sz="2400" b="1" i="0" u="none" strike="noStrike" kern="1200" cap="none" spc="0" normalizeH="0" baseline="0" noProof="0" dirty="0">
                <a:ln>
                  <a:noFill/>
                </a:ln>
                <a:solidFill>
                  <a:srgbClr val="3E678D"/>
                </a:solidFill>
                <a:effectLst/>
                <a:uLnTx/>
                <a:uFillTx/>
                <a:cs typeface="+mn-ea"/>
                <a:sym typeface="+mn-lt"/>
              </a:endParaRPr>
            </a:p>
          </p:txBody>
        </p:sp>
        <p:sp>
          <p:nvSpPr>
            <p:cNvPr id="26" name="TextBox 7"/>
            <p:cNvSpPr txBox="1"/>
            <p:nvPr/>
          </p:nvSpPr>
          <p:spPr>
            <a:xfrm>
              <a:off x="7766465" y="2720902"/>
              <a:ext cx="2521476" cy="846386"/>
            </a:xfrm>
            <a:prstGeom prst="rect">
              <a:avLst/>
            </a:prstGeom>
            <a:noFill/>
          </p:spPr>
          <p:txBody>
            <a:bodyPr wrap="square" lIns="0" tIns="0" rIns="0" bIns="0" rtlCol="0" anchor="t">
              <a:spAutoFit/>
            </a:bodyPr>
            <a:lstStyle>
              <a:defPPr>
                <a:defRPr lang="zh-CN"/>
              </a:defPPr>
              <a:lvl1pPr marR="0" lvl="0" indent="0" fontAlgn="auto">
                <a:lnSpc>
                  <a:spcPts val="2200"/>
                </a:lnSpc>
                <a:spcBef>
                  <a:spcPts val="0"/>
                </a:spcBef>
                <a:spcAft>
                  <a:spcPts val="0"/>
                </a:spcAft>
                <a:buClrTx/>
                <a:buSzTx/>
                <a:buFontTx/>
                <a:buNone/>
                <a:defRPr kumimoji="0" sz="1200" b="0" i="0" u="none" strike="noStrike" cap="none" spc="0" normalizeH="0" baseline="0">
                  <a:ln>
                    <a:noFill/>
                  </a:ln>
                  <a:solidFill>
                    <a:srgbClr val="262626"/>
                  </a:solidFill>
                  <a:effectLst/>
                  <a:uLnTx/>
                  <a:uFillTx/>
                  <a:latin typeface="字魂56号-洪亮毛笔隶书简体" panose="00000500000000000000" pitchFamily="2" charset="-122"/>
                  <a:ea typeface="字魂56号-洪亮毛笔隶书简体" panose="00000500000000000000" pitchFamily="2" charset="-122"/>
                </a:defRPr>
              </a:lvl1pPr>
            </a:lstStyle>
            <a:p>
              <a:r>
                <a:rPr lang="zh-CN" altLang="en-US" dirty="0">
                  <a:solidFill>
                    <a:srgbClr val="3E678D"/>
                  </a:solidFill>
                  <a:latin typeface="+mn-lt"/>
                  <a:ea typeface="+mn-ea"/>
                  <a:cs typeface="+mn-ea"/>
                  <a:sym typeface="+mn-lt"/>
                </a:rPr>
                <a:t>请在此处添加具体内容，文字尽量言简意赅，简单描述即可，不必过于繁琐，注意版面的美观度。</a:t>
              </a:r>
              <a:endParaRPr lang="en-US" altLang="zh-CN" dirty="0">
                <a:solidFill>
                  <a:srgbClr val="3E678D"/>
                </a:solidFill>
                <a:latin typeface="+mn-lt"/>
                <a:ea typeface="+mn-ea"/>
                <a:cs typeface="+mn-ea"/>
                <a:sym typeface="+mn-lt"/>
              </a:endParaRPr>
            </a:p>
          </p:txBody>
        </p:sp>
      </p:grpSp>
      <p:sp>
        <p:nvSpPr>
          <p:cNvPr id="27" name="文本框 26"/>
          <p:cNvSpPr txBox="1"/>
          <p:nvPr/>
        </p:nvSpPr>
        <p:spPr>
          <a:xfrm>
            <a:off x="6704114" y="2050237"/>
            <a:ext cx="59255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dirty="0">
                <a:ln>
                  <a:noFill/>
                </a:ln>
                <a:solidFill>
                  <a:srgbClr val="3E678D"/>
                </a:solidFill>
                <a:effectLst/>
                <a:uLnTx/>
                <a:uFillTx/>
                <a:cs typeface="+mn-ea"/>
                <a:sym typeface="+mn-lt"/>
              </a:rPr>
              <a:t>叁</a:t>
            </a:r>
          </a:p>
        </p:txBody>
      </p:sp>
      <p:grpSp>
        <p:nvGrpSpPr>
          <p:cNvPr id="28" name="组合 27"/>
          <p:cNvGrpSpPr/>
          <p:nvPr/>
        </p:nvGrpSpPr>
        <p:grpSpPr>
          <a:xfrm>
            <a:off x="7886386" y="4033503"/>
            <a:ext cx="2521476" cy="1340076"/>
            <a:chOff x="7766465" y="4287608"/>
            <a:chExt cx="2521476" cy="1340076"/>
          </a:xfrm>
        </p:grpSpPr>
        <p:sp>
          <p:nvSpPr>
            <p:cNvPr id="29" name="TextBox 6"/>
            <p:cNvSpPr txBox="1"/>
            <p:nvPr/>
          </p:nvSpPr>
          <p:spPr>
            <a:xfrm>
              <a:off x="7766465" y="4287608"/>
              <a:ext cx="2521476" cy="369332"/>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3E678D"/>
                  </a:solidFill>
                  <a:effectLst/>
                  <a:uLnTx/>
                  <a:uFillTx/>
                  <a:cs typeface="+mn-ea"/>
                  <a:sym typeface="+mn-lt"/>
                </a:rPr>
                <a:t>添加你的标题</a:t>
              </a:r>
              <a:endParaRPr kumimoji="0" lang="en-US" altLang="zh-CN" sz="2400" b="1" i="0" u="none" strike="noStrike" kern="1200" cap="none" spc="0" normalizeH="0" baseline="0" noProof="0" dirty="0">
                <a:ln>
                  <a:noFill/>
                </a:ln>
                <a:solidFill>
                  <a:srgbClr val="3E678D"/>
                </a:solidFill>
                <a:effectLst/>
                <a:uLnTx/>
                <a:uFillTx/>
                <a:cs typeface="+mn-ea"/>
                <a:sym typeface="+mn-lt"/>
              </a:endParaRPr>
            </a:p>
          </p:txBody>
        </p:sp>
        <p:sp>
          <p:nvSpPr>
            <p:cNvPr id="30" name="TextBox 7"/>
            <p:cNvSpPr txBox="1"/>
            <p:nvPr/>
          </p:nvSpPr>
          <p:spPr>
            <a:xfrm>
              <a:off x="7766465" y="4781298"/>
              <a:ext cx="2521476" cy="846386"/>
            </a:xfrm>
            <a:prstGeom prst="rect">
              <a:avLst/>
            </a:prstGeom>
            <a:noFill/>
          </p:spPr>
          <p:txBody>
            <a:bodyPr wrap="square" lIns="0" tIns="0" rIns="0" bIns="0" rtlCol="0" anchor="t">
              <a:spAutoFit/>
            </a:bodyPr>
            <a:lstStyle>
              <a:defPPr>
                <a:defRPr lang="zh-CN"/>
              </a:defPPr>
              <a:lvl1pPr marR="0" lvl="0" indent="0" fontAlgn="auto">
                <a:lnSpc>
                  <a:spcPts val="2200"/>
                </a:lnSpc>
                <a:spcBef>
                  <a:spcPts val="0"/>
                </a:spcBef>
                <a:spcAft>
                  <a:spcPts val="0"/>
                </a:spcAft>
                <a:buClrTx/>
                <a:buSzTx/>
                <a:buFontTx/>
                <a:buNone/>
                <a:defRPr kumimoji="0" sz="1200" b="0" i="0" u="none" strike="noStrike" cap="none" spc="0" normalizeH="0" baseline="0">
                  <a:ln>
                    <a:noFill/>
                  </a:ln>
                  <a:solidFill>
                    <a:srgbClr val="262626"/>
                  </a:solidFill>
                  <a:effectLst/>
                  <a:uLnTx/>
                  <a:uFillTx/>
                  <a:latin typeface="字魂56号-洪亮毛笔隶书简体" panose="00000500000000000000" pitchFamily="2" charset="-122"/>
                  <a:ea typeface="字魂56号-洪亮毛笔隶书简体" panose="00000500000000000000" pitchFamily="2" charset="-122"/>
                </a:defRPr>
              </a:lvl1pPr>
            </a:lstStyle>
            <a:p>
              <a:r>
                <a:rPr lang="zh-CN" altLang="en-US" dirty="0">
                  <a:solidFill>
                    <a:srgbClr val="3E678D"/>
                  </a:solidFill>
                  <a:latin typeface="+mn-lt"/>
                  <a:ea typeface="+mn-ea"/>
                  <a:cs typeface="+mn-ea"/>
                  <a:sym typeface="+mn-lt"/>
                </a:rPr>
                <a:t>请在此处添加具体内容，文字尽量言简意赅，简单描述即可，不必过于繁琐，注意版面的美观度。</a:t>
              </a:r>
              <a:endParaRPr lang="en-US" altLang="zh-CN" dirty="0">
                <a:solidFill>
                  <a:srgbClr val="3E678D"/>
                </a:solidFill>
                <a:latin typeface="+mn-lt"/>
                <a:ea typeface="+mn-ea"/>
                <a:cs typeface="+mn-ea"/>
                <a:sym typeface="+mn-lt"/>
              </a:endParaRPr>
            </a:p>
          </p:txBody>
        </p:sp>
      </p:grpSp>
      <p:sp>
        <p:nvSpPr>
          <p:cNvPr id="31" name="文本框 30"/>
          <p:cNvSpPr txBox="1"/>
          <p:nvPr/>
        </p:nvSpPr>
        <p:spPr>
          <a:xfrm>
            <a:off x="6704114" y="4110633"/>
            <a:ext cx="59255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dirty="0">
                <a:ln>
                  <a:noFill/>
                </a:ln>
                <a:solidFill>
                  <a:srgbClr val="3E678D"/>
                </a:solidFill>
                <a:effectLst/>
                <a:uLnTx/>
                <a:uFillTx/>
                <a:cs typeface="+mn-ea"/>
                <a:sym typeface="+mn-lt"/>
              </a:rPr>
              <a:t>肆</a:t>
            </a:r>
          </a:p>
        </p:txBody>
      </p:sp>
      <p:sp>
        <p:nvSpPr>
          <p:cNvPr id="68" name="文本框 67"/>
          <p:cNvSpPr txBox="1"/>
          <p:nvPr/>
        </p:nvSpPr>
        <p:spPr>
          <a:xfrm>
            <a:off x="726951" y="313128"/>
            <a:ext cx="1620957" cy="523220"/>
          </a:xfrm>
          <a:prstGeom prst="rect">
            <a:avLst/>
          </a:prstGeom>
          <a:noFill/>
        </p:spPr>
        <p:txBody>
          <a:bodyPr wrap="none" rtlCol="0">
            <a:spAutoFit/>
          </a:bodyPr>
          <a:lstStyle/>
          <a:p>
            <a:r>
              <a:rPr kumimoji="1" lang="zh-CN" altLang="en-US" sz="2800" dirty="0">
                <a:solidFill>
                  <a:srgbClr val="3E678D"/>
                </a:solidFill>
                <a:cs typeface="+mn-ea"/>
                <a:sym typeface="+mn-lt"/>
              </a:rPr>
              <a:t>输入标题</a:t>
            </a:r>
          </a:p>
        </p:txBody>
      </p:sp>
      <p:pic>
        <p:nvPicPr>
          <p:cNvPr id="69" name="图片 68"/>
          <p:cNvPicPr>
            <a:picLocks noChangeAspect="1"/>
          </p:cNvPicPr>
          <p:nvPr/>
        </p:nvPicPr>
        <p:blipFill>
          <a:blip r:embed="rId3" cstate="screen"/>
          <a:stretch>
            <a:fillRect/>
          </a:stretch>
        </p:blipFill>
        <p:spPr>
          <a:xfrm>
            <a:off x="1719361" y="1843791"/>
            <a:ext cx="1130320" cy="1126976"/>
          </a:xfrm>
          <a:prstGeom prst="rect">
            <a:avLst/>
          </a:prstGeom>
        </p:spPr>
      </p:pic>
      <p:pic>
        <p:nvPicPr>
          <p:cNvPr id="70" name="图片 69"/>
          <p:cNvPicPr>
            <a:picLocks noChangeAspect="1"/>
          </p:cNvPicPr>
          <p:nvPr/>
        </p:nvPicPr>
        <p:blipFill>
          <a:blip r:embed="rId3" cstate="screen"/>
          <a:stretch>
            <a:fillRect/>
          </a:stretch>
        </p:blipFill>
        <p:spPr>
          <a:xfrm>
            <a:off x="1719361" y="3839347"/>
            <a:ext cx="1130320" cy="1126976"/>
          </a:xfrm>
          <a:prstGeom prst="rect">
            <a:avLst/>
          </a:prstGeom>
        </p:spPr>
      </p:pic>
      <p:pic>
        <p:nvPicPr>
          <p:cNvPr id="71" name="图片 70"/>
          <p:cNvPicPr>
            <a:picLocks noChangeAspect="1"/>
          </p:cNvPicPr>
          <p:nvPr/>
        </p:nvPicPr>
        <p:blipFill>
          <a:blip r:embed="rId3" cstate="screen"/>
          <a:stretch>
            <a:fillRect/>
          </a:stretch>
        </p:blipFill>
        <p:spPr>
          <a:xfrm>
            <a:off x="6461207" y="1873329"/>
            <a:ext cx="1130320" cy="1126976"/>
          </a:xfrm>
          <a:prstGeom prst="rect">
            <a:avLst/>
          </a:prstGeom>
        </p:spPr>
      </p:pic>
      <p:pic>
        <p:nvPicPr>
          <p:cNvPr id="72" name="图片 71"/>
          <p:cNvPicPr>
            <a:picLocks noChangeAspect="1"/>
          </p:cNvPicPr>
          <p:nvPr/>
        </p:nvPicPr>
        <p:blipFill>
          <a:blip r:embed="rId3" cstate="screen"/>
          <a:stretch>
            <a:fillRect/>
          </a:stretch>
        </p:blipFill>
        <p:spPr>
          <a:xfrm>
            <a:off x="6461207" y="3898865"/>
            <a:ext cx="1130320" cy="11269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heel(1)">
                                      <p:cBhvr>
                                        <p:cTn id="7" dur="2000"/>
                                        <p:tgtEl>
                                          <p:spTgt spid="69"/>
                                        </p:tgtEl>
                                      </p:cBhvr>
                                    </p:animEffect>
                                  </p:childTnLst>
                                </p:cTn>
                              </p:par>
                              <p:par>
                                <p:cTn id="8" presetID="21" presetClass="entr" presetSubtype="1" fill="hold" nodeType="withEffect">
                                  <p:stCondLst>
                                    <p:cond delay="0"/>
                                  </p:stCondLst>
                                  <p:childTnLst>
                                    <p:set>
                                      <p:cBhvr>
                                        <p:cTn id="9" dur="1" fill="hold">
                                          <p:stCondLst>
                                            <p:cond delay="0"/>
                                          </p:stCondLst>
                                        </p:cTn>
                                        <p:tgtEl>
                                          <p:spTgt spid="70"/>
                                        </p:tgtEl>
                                        <p:attrNameLst>
                                          <p:attrName>style.visibility</p:attrName>
                                        </p:attrNameLst>
                                      </p:cBhvr>
                                      <p:to>
                                        <p:strVal val="visible"/>
                                      </p:to>
                                    </p:set>
                                    <p:animEffect transition="in" filter="wheel(1)">
                                      <p:cBhvr>
                                        <p:cTn id="10" dur="2000"/>
                                        <p:tgtEl>
                                          <p:spTgt spid="70"/>
                                        </p:tgtEl>
                                      </p:cBhvr>
                                    </p:animEffect>
                                  </p:childTnLst>
                                </p:cTn>
                              </p:par>
                              <p:par>
                                <p:cTn id="11" presetID="21" presetClass="entr" presetSubtype="1" fill="hold" nodeType="withEffect">
                                  <p:stCondLst>
                                    <p:cond delay="0"/>
                                  </p:stCondLst>
                                  <p:childTnLst>
                                    <p:set>
                                      <p:cBhvr>
                                        <p:cTn id="12" dur="1" fill="hold">
                                          <p:stCondLst>
                                            <p:cond delay="0"/>
                                          </p:stCondLst>
                                        </p:cTn>
                                        <p:tgtEl>
                                          <p:spTgt spid="71"/>
                                        </p:tgtEl>
                                        <p:attrNameLst>
                                          <p:attrName>style.visibility</p:attrName>
                                        </p:attrNameLst>
                                      </p:cBhvr>
                                      <p:to>
                                        <p:strVal val="visible"/>
                                      </p:to>
                                    </p:set>
                                    <p:animEffect transition="in" filter="wheel(1)">
                                      <p:cBhvr>
                                        <p:cTn id="13" dur="2000"/>
                                        <p:tgtEl>
                                          <p:spTgt spid="71"/>
                                        </p:tgtEl>
                                      </p:cBhvr>
                                    </p:animEffect>
                                  </p:childTnLst>
                                </p:cTn>
                              </p:par>
                              <p:par>
                                <p:cTn id="14" presetID="21" presetClass="entr" presetSubtype="1" fill="hold" nodeType="with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heel(1)">
                                      <p:cBhvr>
                                        <p:cTn id="16" dur="2000"/>
                                        <p:tgtEl>
                                          <p:spTgt spid="72"/>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down)">
                                      <p:cBhvr>
                                        <p:cTn id="20" dur="750"/>
                                        <p:tgtEl>
                                          <p:spTgt spid="31"/>
                                        </p:tgtEl>
                                      </p:cBhvr>
                                    </p:animEffect>
                                  </p:childTnLst>
                                </p:cTn>
                              </p:par>
                            </p:childTnLst>
                          </p:cTn>
                        </p:par>
                        <p:par>
                          <p:cTn id="21" fill="hold">
                            <p:stCondLst>
                              <p:cond delay="3000"/>
                            </p:stCondLst>
                            <p:childTnLst>
                              <p:par>
                                <p:cTn id="22" presetID="22" presetClass="entr" presetSubtype="4"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down)">
                                      <p:cBhvr>
                                        <p:cTn id="24" dur="750"/>
                                        <p:tgtEl>
                                          <p:spTgt spid="27"/>
                                        </p:tgtEl>
                                      </p:cBhvr>
                                    </p:animEffect>
                                  </p:childTnLst>
                                </p:cTn>
                              </p:par>
                            </p:childTnLst>
                          </p:cTn>
                        </p:par>
                        <p:par>
                          <p:cTn id="25" fill="hold">
                            <p:stCondLst>
                              <p:cond delay="4000"/>
                            </p:stCondLst>
                            <p:childTnLst>
                              <p:par>
                                <p:cTn id="26" presetID="22" presetClass="entr" presetSubtype="4"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750"/>
                                        <p:tgtEl>
                                          <p:spTgt spid="19"/>
                                        </p:tgtEl>
                                      </p:cBhvr>
                                    </p:animEffect>
                                  </p:childTnLst>
                                </p:cTn>
                              </p:par>
                            </p:childTnLst>
                          </p:cTn>
                        </p:par>
                        <p:par>
                          <p:cTn id="29" fill="hold">
                            <p:stCondLst>
                              <p:cond delay="5000"/>
                            </p:stCondLst>
                            <p:childTnLst>
                              <p:par>
                                <p:cTn id="30" presetID="22" presetClass="entr" presetSubtype="4"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down)">
                                      <p:cBhvr>
                                        <p:cTn id="32" dur="750"/>
                                        <p:tgtEl>
                                          <p:spTgt spid="23"/>
                                        </p:tgtEl>
                                      </p:cBhvr>
                                    </p:animEffect>
                                  </p:childTnLst>
                                </p:cTn>
                              </p:par>
                            </p:childTnLst>
                          </p:cTn>
                        </p:par>
                        <p:par>
                          <p:cTn id="33" fill="hold">
                            <p:stCondLst>
                              <p:cond delay="6000"/>
                            </p:stCondLst>
                            <p:childTnLst>
                              <p:par>
                                <p:cTn id="34" presetID="14" presetClass="entr" presetSubtype="10"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randombar(horizontal)">
                                      <p:cBhvr>
                                        <p:cTn id="36" dur="750"/>
                                        <p:tgtEl>
                                          <p:spTgt spid="16"/>
                                        </p:tgtEl>
                                      </p:cBhvr>
                                    </p:animEffect>
                                  </p:childTnLst>
                                </p:cTn>
                              </p:par>
                            </p:childTnLst>
                          </p:cTn>
                        </p:par>
                        <p:par>
                          <p:cTn id="37" fill="hold">
                            <p:stCondLst>
                              <p:cond delay="7000"/>
                            </p:stCondLst>
                            <p:childTnLst>
                              <p:par>
                                <p:cTn id="38" presetID="14" presetClass="entr" presetSubtype="10"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randombar(horizontal)">
                                      <p:cBhvr>
                                        <p:cTn id="40" dur="750"/>
                                        <p:tgtEl>
                                          <p:spTgt spid="24"/>
                                        </p:tgtEl>
                                      </p:cBhvr>
                                    </p:animEffect>
                                  </p:childTnLst>
                                </p:cTn>
                              </p:par>
                            </p:childTnLst>
                          </p:cTn>
                        </p:par>
                        <p:par>
                          <p:cTn id="41" fill="hold">
                            <p:stCondLst>
                              <p:cond delay="8000"/>
                            </p:stCondLst>
                            <p:childTnLst>
                              <p:par>
                                <p:cTn id="42" presetID="14" presetClass="entr" presetSubtype="10" fill="hold" nodeType="after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randombar(horizontal)">
                                      <p:cBhvr>
                                        <p:cTn id="44" dur="750"/>
                                        <p:tgtEl>
                                          <p:spTgt spid="28"/>
                                        </p:tgtEl>
                                      </p:cBhvr>
                                    </p:animEffect>
                                  </p:childTnLst>
                                </p:cTn>
                              </p:par>
                            </p:childTnLst>
                          </p:cTn>
                        </p:par>
                        <p:par>
                          <p:cTn id="45" fill="hold">
                            <p:stCondLst>
                              <p:cond delay="9000"/>
                            </p:stCondLst>
                            <p:childTnLst>
                              <p:par>
                                <p:cTn id="46" presetID="14" presetClass="entr" presetSubtype="10"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randombar(horizontal)">
                                      <p:cBhvr>
                                        <p:cTn id="48"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P spid="27"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rotWithShape="1">
          <a:blip r:embed="rId3" cstate="screen">
            <a:duotone>
              <a:schemeClr val="accent5">
                <a:shade val="45000"/>
                <a:satMod val="135000"/>
              </a:schemeClr>
              <a:prstClr val="white"/>
            </a:duotone>
          </a:blip>
          <a:srcRect/>
          <a:stretch>
            <a:fillRect/>
          </a:stretch>
        </p:blipFill>
        <p:spPr>
          <a:xfrm flipH="1">
            <a:off x="-2" y="1446390"/>
            <a:ext cx="12501797" cy="3942737"/>
          </a:xfrm>
          <a:prstGeom prst="rect">
            <a:avLst/>
          </a:prstGeom>
        </p:spPr>
      </p:pic>
      <p:pic>
        <p:nvPicPr>
          <p:cNvPr id="30" name="图片 29"/>
          <p:cNvPicPr>
            <a:picLocks noChangeAspect="1"/>
          </p:cNvPicPr>
          <p:nvPr/>
        </p:nvPicPr>
        <p:blipFill rotWithShape="1">
          <a:blip r:embed="rId4" cstate="screen"/>
          <a:srcRect/>
          <a:stretch>
            <a:fillRect/>
          </a:stretch>
        </p:blipFill>
        <p:spPr>
          <a:xfrm>
            <a:off x="1463798" y="2353456"/>
            <a:ext cx="10728202" cy="4504544"/>
          </a:xfrm>
          <a:prstGeom prst="rect">
            <a:avLst/>
          </a:prstGeom>
        </p:spPr>
      </p:pic>
      <p:pic>
        <p:nvPicPr>
          <p:cNvPr id="19" name="图片 18"/>
          <p:cNvPicPr>
            <a:picLocks noChangeAspect="1"/>
          </p:cNvPicPr>
          <p:nvPr/>
        </p:nvPicPr>
        <p:blipFill>
          <a:blip r:embed="rId5"/>
          <a:stretch>
            <a:fillRect/>
          </a:stretch>
        </p:blipFill>
        <p:spPr>
          <a:xfrm>
            <a:off x="1940540" y="0"/>
            <a:ext cx="3063053" cy="5287617"/>
          </a:xfrm>
          <a:prstGeom prst="rect">
            <a:avLst/>
          </a:prstGeom>
        </p:spPr>
      </p:pic>
      <p:sp>
        <p:nvSpPr>
          <p:cNvPr id="26" name="文本框 25"/>
          <p:cNvSpPr txBox="1"/>
          <p:nvPr/>
        </p:nvSpPr>
        <p:spPr>
          <a:xfrm>
            <a:off x="2918068" y="622851"/>
            <a:ext cx="1107996" cy="2855910"/>
          </a:xfrm>
          <a:prstGeom prst="rect">
            <a:avLst/>
          </a:prstGeom>
          <a:noFill/>
        </p:spPr>
        <p:txBody>
          <a:bodyPr vert="eaVert" wrap="none" rtlCol="0">
            <a:spAutoFit/>
          </a:bodyPr>
          <a:lstStyle/>
          <a:p>
            <a:r>
              <a:rPr kumimoji="1" lang="zh-CN" altLang="en-US" sz="6000" dirty="0">
                <a:solidFill>
                  <a:schemeClr val="bg1"/>
                </a:solidFill>
                <a:cs typeface="+mn-ea"/>
                <a:sym typeface="+mn-lt"/>
              </a:rPr>
              <a:t>输入标题</a:t>
            </a:r>
          </a:p>
        </p:txBody>
      </p:sp>
      <p:pic>
        <p:nvPicPr>
          <p:cNvPr id="27" name="图片 26"/>
          <p:cNvPicPr>
            <a:picLocks noChangeAspect="1"/>
          </p:cNvPicPr>
          <p:nvPr/>
        </p:nvPicPr>
        <p:blipFill>
          <a:blip r:embed="rId6" cstate="screen"/>
          <a:stretch>
            <a:fillRect/>
          </a:stretch>
        </p:blipFill>
        <p:spPr>
          <a:xfrm>
            <a:off x="3960605" y="3111983"/>
            <a:ext cx="220356" cy="611550"/>
          </a:xfrm>
          <a:prstGeom prst="rect">
            <a:avLst/>
          </a:prstGeom>
        </p:spPr>
      </p:pic>
      <p:sp>
        <p:nvSpPr>
          <p:cNvPr id="28" name="文本框 27"/>
          <p:cNvSpPr txBox="1"/>
          <p:nvPr/>
        </p:nvSpPr>
        <p:spPr>
          <a:xfrm>
            <a:off x="2456403" y="556321"/>
            <a:ext cx="461665" cy="712696"/>
          </a:xfrm>
          <a:prstGeom prst="rect">
            <a:avLst/>
          </a:prstGeom>
          <a:noFill/>
        </p:spPr>
        <p:txBody>
          <a:bodyPr vert="eaVert" wrap="none" rtlCol="0">
            <a:spAutoFit/>
          </a:bodyPr>
          <a:lstStyle/>
          <a:p>
            <a:r>
              <a:rPr kumimoji="1" lang="zh-CN" altLang="en-US" dirty="0">
                <a:solidFill>
                  <a:schemeClr val="bg1"/>
                </a:solidFill>
                <a:cs typeface="+mn-ea"/>
                <a:sym typeface="+mn-lt"/>
              </a:rPr>
              <a:t>第四章</a:t>
            </a:r>
          </a:p>
        </p:txBody>
      </p:sp>
      <p:pic>
        <p:nvPicPr>
          <p:cNvPr id="3" name="图片 2"/>
          <p:cNvPicPr>
            <a:picLocks noChangeAspect="1"/>
          </p:cNvPicPr>
          <p:nvPr/>
        </p:nvPicPr>
        <p:blipFill>
          <a:blip r:embed="rId7"/>
          <a:stretch>
            <a:fillRect/>
          </a:stretch>
        </p:blipFill>
        <p:spPr>
          <a:xfrm>
            <a:off x="7334250" y="9914"/>
            <a:ext cx="4857750" cy="3810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blinds(horizontal)">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linds(horizontal)">
                                      <p:cBhvr>
                                        <p:cTn id="25" dur="500"/>
                                        <p:tgtEl>
                                          <p:spTgt spid="19"/>
                                        </p:tgtEl>
                                      </p:cBhvr>
                                    </p:animEffect>
                                  </p:childTnLst>
                                </p:cTn>
                              </p:par>
                              <p:par>
                                <p:cTn id="26" presetID="3" presetClass="entr" presetSubtype="10"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blinds(horizontal)">
                                      <p:cBhvr>
                                        <p:cTn id="28" dur="500"/>
                                        <p:tgtEl>
                                          <p:spTgt spid="27"/>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blinds(horizontal)">
                                      <p:cBhvr>
                                        <p:cTn id="3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48"/>
          <p:cNvSpPr txBox="1"/>
          <p:nvPr/>
        </p:nvSpPr>
        <p:spPr>
          <a:xfrm>
            <a:off x="6032084" y="2679390"/>
            <a:ext cx="4389251" cy="605266"/>
          </a:xfrm>
          <a:prstGeom prst="rect">
            <a:avLst/>
          </a:prstGeom>
          <a:noFill/>
        </p:spPr>
        <p:txBody>
          <a:bodyPr wrap="square" lIns="91412" tIns="45706" rIns="91412" bIns="45706" rtlCol="0">
            <a:spAutoFit/>
          </a:bodyPr>
          <a:lstStyle/>
          <a:p>
            <a:pPr marL="0" marR="0" lvl="0" indent="0" algn="l" defTabSz="608965" rtl="0" eaLnBrk="1" fontAlgn="auto" latinLnBrk="0" hangingPunct="1">
              <a:lnSpc>
                <a:spcPts val="2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3E678D"/>
                </a:solidFill>
                <a:uLnTx/>
                <a:uFillTx/>
                <a:cs typeface="+mn-ea"/>
                <a:sym typeface="+mn-lt"/>
              </a:rPr>
              <a:t>请在此处添加具体内容，文字尽量言简意赅，简单说明即可，不必过于繁琐，注意板面美观度。</a:t>
            </a:r>
          </a:p>
        </p:txBody>
      </p:sp>
      <p:sp>
        <p:nvSpPr>
          <p:cNvPr id="4" name="矩形 3"/>
          <p:cNvSpPr/>
          <p:nvPr/>
        </p:nvSpPr>
        <p:spPr>
          <a:xfrm>
            <a:off x="6070048" y="2062732"/>
            <a:ext cx="2933429" cy="459105"/>
          </a:xfrm>
          <a:prstGeom prst="rect">
            <a:avLst/>
          </a:prstGeom>
          <a:ln w="28575">
            <a:noFill/>
          </a:ln>
        </p:spPr>
        <p:txBody>
          <a:bodyPr vert="horz" wrap="square" lIns="91412" tIns="45706" rIns="91412" bIns="45706">
            <a:spAutoFit/>
          </a:bodyPr>
          <a:lstStyle/>
          <a:p>
            <a:pPr marL="0" marR="0" lvl="0" indent="0" algn="l" defTabSz="608965"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3E678D"/>
                </a:solidFill>
                <a:uLnTx/>
                <a:uFillTx/>
                <a:cs typeface="+mn-ea"/>
                <a:sym typeface="+mn-lt"/>
              </a:rPr>
              <a:t>添加标题</a:t>
            </a:r>
          </a:p>
        </p:txBody>
      </p:sp>
      <p:sp>
        <p:nvSpPr>
          <p:cNvPr id="5" name="文本框 48"/>
          <p:cNvSpPr txBox="1"/>
          <p:nvPr/>
        </p:nvSpPr>
        <p:spPr>
          <a:xfrm>
            <a:off x="6032084" y="4536182"/>
            <a:ext cx="4389251" cy="605266"/>
          </a:xfrm>
          <a:prstGeom prst="rect">
            <a:avLst/>
          </a:prstGeom>
          <a:noFill/>
        </p:spPr>
        <p:txBody>
          <a:bodyPr wrap="square" lIns="91412" tIns="45706" rIns="91412" bIns="45706" rtlCol="0">
            <a:spAutoFit/>
          </a:bodyPr>
          <a:lstStyle/>
          <a:p>
            <a:pPr marL="0" marR="0" lvl="0" indent="0" algn="l" defTabSz="608965" rtl="0" eaLnBrk="1" fontAlgn="auto" latinLnBrk="0" hangingPunct="1">
              <a:lnSpc>
                <a:spcPts val="2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3E678D"/>
                </a:solidFill>
                <a:uLnTx/>
                <a:uFillTx/>
                <a:cs typeface="+mn-ea"/>
                <a:sym typeface="+mn-lt"/>
              </a:rPr>
              <a:t>请在此处添加具体内容，文字尽量言简意赅，简单说明即可，不必过于繁琐，注意板面美观度。</a:t>
            </a:r>
          </a:p>
        </p:txBody>
      </p:sp>
      <p:sp>
        <p:nvSpPr>
          <p:cNvPr id="6" name="矩形 5"/>
          <p:cNvSpPr/>
          <p:nvPr/>
        </p:nvSpPr>
        <p:spPr>
          <a:xfrm>
            <a:off x="6070048" y="3920108"/>
            <a:ext cx="2932795" cy="459105"/>
          </a:xfrm>
          <a:prstGeom prst="rect">
            <a:avLst/>
          </a:prstGeom>
          <a:ln w="28575">
            <a:noFill/>
          </a:ln>
        </p:spPr>
        <p:txBody>
          <a:bodyPr vert="horz" wrap="square" lIns="91412" tIns="45706" rIns="91412" bIns="45706">
            <a:spAutoFit/>
          </a:bodyPr>
          <a:lstStyle/>
          <a:p>
            <a:pPr marL="0" marR="0" lvl="0" indent="0" algn="l" defTabSz="608965"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3E678D"/>
                </a:solidFill>
                <a:uLnTx/>
                <a:uFillTx/>
                <a:cs typeface="+mn-ea"/>
                <a:sym typeface="+mn-lt"/>
              </a:rPr>
              <a:t>添加标题</a:t>
            </a:r>
          </a:p>
        </p:txBody>
      </p:sp>
      <p:cxnSp>
        <p:nvCxnSpPr>
          <p:cNvPr id="7" name="直接连接符 13"/>
          <p:cNvCxnSpPr/>
          <p:nvPr/>
        </p:nvCxnSpPr>
        <p:spPr>
          <a:xfrm>
            <a:off x="6146029" y="3570818"/>
            <a:ext cx="4389251"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726951" y="313128"/>
            <a:ext cx="1620957" cy="523220"/>
          </a:xfrm>
          <a:prstGeom prst="rect">
            <a:avLst/>
          </a:prstGeom>
          <a:noFill/>
        </p:spPr>
        <p:txBody>
          <a:bodyPr wrap="none" rtlCol="0">
            <a:spAutoFit/>
          </a:bodyPr>
          <a:lstStyle/>
          <a:p>
            <a:r>
              <a:rPr kumimoji="1" lang="zh-CN" altLang="en-US" sz="2800" dirty="0">
                <a:solidFill>
                  <a:srgbClr val="3E678D"/>
                </a:solidFill>
                <a:cs typeface="+mn-ea"/>
                <a:sym typeface="+mn-lt"/>
              </a:rPr>
              <a:t>输入标题</a:t>
            </a:r>
          </a:p>
        </p:txBody>
      </p:sp>
      <p:pic>
        <p:nvPicPr>
          <p:cNvPr id="10" name="图片 9"/>
          <p:cNvPicPr>
            <a:picLocks noChangeAspect="1"/>
          </p:cNvPicPr>
          <p:nvPr/>
        </p:nvPicPr>
        <p:blipFill>
          <a:blip r:embed="rId3"/>
          <a:stretch>
            <a:fillRect/>
          </a:stretch>
        </p:blipFill>
        <p:spPr>
          <a:xfrm>
            <a:off x="817845" y="1628265"/>
            <a:ext cx="5214239" cy="39106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750" fill="hold"/>
                                        <p:tgtEl>
                                          <p:spTgt spid="4"/>
                                        </p:tgtEl>
                                        <p:attrNameLst>
                                          <p:attrName>ppt_x</p:attrName>
                                        </p:attrNameLst>
                                      </p:cBhvr>
                                      <p:tavLst>
                                        <p:tav tm="0">
                                          <p:val>
                                            <p:strVal val="0-#ppt_w/2"/>
                                          </p:val>
                                        </p:tav>
                                        <p:tav tm="100000">
                                          <p:val>
                                            <p:strVal val="#ppt_x"/>
                                          </p:val>
                                        </p:tav>
                                      </p:tavLst>
                                    </p:anim>
                                    <p:anim calcmode="lin" valueType="num">
                                      <p:cBhvr additive="base">
                                        <p:cTn id="14" dur="750" fill="hold"/>
                                        <p:tgtEl>
                                          <p:spTgt spid="4"/>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750" fill="hold"/>
                                        <p:tgtEl>
                                          <p:spTgt spid="6"/>
                                        </p:tgtEl>
                                        <p:attrNameLst>
                                          <p:attrName>ppt_x</p:attrName>
                                        </p:attrNameLst>
                                      </p:cBhvr>
                                      <p:tavLst>
                                        <p:tav tm="0">
                                          <p:val>
                                            <p:strVal val="0-#ppt_w/2"/>
                                          </p:val>
                                        </p:tav>
                                        <p:tav tm="100000">
                                          <p:val>
                                            <p:strVal val="#ppt_x"/>
                                          </p:val>
                                        </p:tav>
                                      </p:tavLst>
                                    </p:anim>
                                    <p:anim calcmode="lin" valueType="num">
                                      <p:cBhvr additive="base">
                                        <p:cTn id="18" dur="750" fill="hold"/>
                                        <p:tgtEl>
                                          <p:spTgt spid="6"/>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750" fill="hold"/>
                                        <p:tgtEl>
                                          <p:spTgt spid="7"/>
                                        </p:tgtEl>
                                        <p:attrNameLst>
                                          <p:attrName>ppt_x</p:attrName>
                                        </p:attrNameLst>
                                      </p:cBhvr>
                                      <p:tavLst>
                                        <p:tav tm="0">
                                          <p:val>
                                            <p:strVal val="0-#ppt_w/2"/>
                                          </p:val>
                                        </p:tav>
                                        <p:tav tm="100000">
                                          <p:val>
                                            <p:strVal val="#ppt_x"/>
                                          </p:val>
                                        </p:tav>
                                      </p:tavLst>
                                    </p:anim>
                                    <p:anim calcmode="lin" valueType="num">
                                      <p:cBhvr additive="base">
                                        <p:cTn id="22" dur="750" fill="hold"/>
                                        <p:tgtEl>
                                          <p:spTgt spid="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93803" y="3586601"/>
            <a:ext cx="2943844" cy="1118255"/>
          </a:xfrm>
          <a:prstGeom prst="rect">
            <a:avLst/>
          </a:prstGeom>
        </p:spPr>
        <p:txBody>
          <a:bodyPr wrap="square">
            <a:spAutoFit/>
          </a:bodyPr>
          <a:lstStyle/>
          <a:p>
            <a:pPr algn="ctr">
              <a:lnSpc>
                <a:spcPts val="2000"/>
              </a:lnSpc>
            </a:pPr>
            <a:r>
              <a:rPr lang="zh-CN" altLang="en-US" sz="2400" dirty="0">
                <a:solidFill>
                  <a:srgbClr val="3E678D"/>
                </a:solidFill>
                <a:cs typeface="+mn-ea"/>
                <a:sym typeface="+mn-lt"/>
              </a:rPr>
              <a:t>请输入此处标题</a:t>
            </a:r>
            <a:endParaRPr lang="en-US" altLang="zh-CN" sz="2400" dirty="0">
              <a:solidFill>
                <a:srgbClr val="3E678D"/>
              </a:solidFill>
              <a:cs typeface="+mn-ea"/>
              <a:sym typeface="+mn-lt"/>
            </a:endParaRPr>
          </a:p>
          <a:p>
            <a:pPr algn="ctr">
              <a:lnSpc>
                <a:spcPts val="2000"/>
              </a:lnSpc>
            </a:pPr>
            <a:r>
              <a:rPr lang="zh-CN" altLang="en-US" sz="1200" dirty="0">
                <a:solidFill>
                  <a:srgbClr val="3E678D"/>
                </a:solidFill>
                <a:cs typeface="+mn-ea"/>
                <a:sym typeface="+mn-lt"/>
              </a:rPr>
              <a:t>请在此处添加具体内容，文字尽量言简意赅，简单说明即可，不必过于繁琐，注意版面美观度。</a:t>
            </a:r>
          </a:p>
        </p:txBody>
      </p:sp>
      <p:sp>
        <p:nvSpPr>
          <p:cNvPr id="4" name="矩形 3"/>
          <p:cNvSpPr/>
          <p:nvPr/>
        </p:nvSpPr>
        <p:spPr>
          <a:xfrm>
            <a:off x="8733805" y="3467223"/>
            <a:ext cx="2943844" cy="1118255"/>
          </a:xfrm>
          <a:prstGeom prst="rect">
            <a:avLst/>
          </a:prstGeom>
        </p:spPr>
        <p:txBody>
          <a:bodyPr wrap="square">
            <a:spAutoFit/>
          </a:bodyPr>
          <a:lstStyle/>
          <a:p>
            <a:pPr algn="ctr">
              <a:lnSpc>
                <a:spcPts val="2000"/>
              </a:lnSpc>
            </a:pPr>
            <a:r>
              <a:rPr lang="zh-CN" altLang="en-US" sz="2400" dirty="0">
                <a:solidFill>
                  <a:srgbClr val="3E678D"/>
                </a:solidFill>
                <a:cs typeface="+mn-ea"/>
                <a:sym typeface="+mn-lt"/>
              </a:rPr>
              <a:t>请输入此处标题</a:t>
            </a:r>
            <a:endParaRPr lang="en-US" altLang="zh-CN" sz="2400" dirty="0">
              <a:solidFill>
                <a:srgbClr val="3E678D"/>
              </a:solidFill>
              <a:cs typeface="+mn-ea"/>
              <a:sym typeface="+mn-lt"/>
            </a:endParaRPr>
          </a:p>
          <a:p>
            <a:pPr algn="ctr">
              <a:lnSpc>
                <a:spcPts val="2000"/>
              </a:lnSpc>
            </a:pPr>
            <a:r>
              <a:rPr lang="zh-CN" altLang="en-US" sz="1200" dirty="0">
                <a:solidFill>
                  <a:srgbClr val="3E678D"/>
                </a:solidFill>
                <a:cs typeface="+mn-ea"/>
                <a:sym typeface="+mn-lt"/>
              </a:rPr>
              <a:t>请在此处添加具体内容，文字尽量言简意赅，简单说明即可，不必过于繁琐，注意版面美观度。</a:t>
            </a:r>
          </a:p>
        </p:txBody>
      </p:sp>
      <p:sp>
        <p:nvSpPr>
          <p:cNvPr id="5" name="矩形 4"/>
          <p:cNvSpPr/>
          <p:nvPr/>
        </p:nvSpPr>
        <p:spPr>
          <a:xfrm>
            <a:off x="4785148" y="1429496"/>
            <a:ext cx="2943844" cy="1118255"/>
          </a:xfrm>
          <a:prstGeom prst="rect">
            <a:avLst/>
          </a:prstGeom>
        </p:spPr>
        <p:txBody>
          <a:bodyPr wrap="square">
            <a:spAutoFit/>
          </a:bodyPr>
          <a:lstStyle/>
          <a:p>
            <a:pPr algn="ctr">
              <a:lnSpc>
                <a:spcPts val="2000"/>
              </a:lnSpc>
            </a:pPr>
            <a:r>
              <a:rPr lang="zh-CN" altLang="en-US" sz="2400" dirty="0">
                <a:solidFill>
                  <a:srgbClr val="3E678D"/>
                </a:solidFill>
                <a:cs typeface="+mn-ea"/>
                <a:sym typeface="+mn-lt"/>
              </a:rPr>
              <a:t>请输入此处标题</a:t>
            </a:r>
            <a:endParaRPr lang="en-US" altLang="zh-CN" sz="2400" dirty="0">
              <a:solidFill>
                <a:srgbClr val="3E678D"/>
              </a:solidFill>
              <a:cs typeface="+mn-ea"/>
              <a:sym typeface="+mn-lt"/>
            </a:endParaRPr>
          </a:p>
          <a:p>
            <a:pPr algn="ctr">
              <a:lnSpc>
                <a:spcPts val="2000"/>
              </a:lnSpc>
            </a:pPr>
            <a:r>
              <a:rPr lang="zh-CN" altLang="en-US" sz="1200" dirty="0">
                <a:solidFill>
                  <a:srgbClr val="3E678D"/>
                </a:solidFill>
                <a:cs typeface="+mn-ea"/>
                <a:sym typeface="+mn-lt"/>
              </a:rPr>
              <a:t>请在此处添加具体内容，文字尽量言简意赅，简单说明即可，不必过于繁琐，注意版面美观度。</a:t>
            </a:r>
          </a:p>
        </p:txBody>
      </p:sp>
      <p:sp>
        <p:nvSpPr>
          <p:cNvPr id="8" name="文本框 7"/>
          <p:cNvSpPr txBox="1"/>
          <p:nvPr/>
        </p:nvSpPr>
        <p:spPr>
          <a:xfrm>
            <a:off x="726951" y="313128"/>
            <a:ext cx="1620957" cy="523220"/>
          </a:xfrm>
          <a:prstGeom prst="rect">
            <a:avLst/>
          </a:prstGeom>
          <a:noFill/>
        </p:spPr>
        <p:txBody>
          <a:bodyPr wrap="none" rtlCol="0">
            <a:spAutoFit/>
          </a:bodyPr>
          <a:lstStyle/>
          <a:p>
            <a:r>
              <a:rPr kumimoji="1" lang="zh-CN" altLang="en-US" sz="2800" dirty="0">
                <a:solidFill>
                  <a:srgbClr val="3E678D"/>
                </a:solidFill>
                <a:cs typeface="+mn-ea"/>
                <a:sym typeface="+mn-lt"/>
              </a:rPr>
              <a:t>输入标题</a:t>
            </a:r>
          </a:p>
        </p:txBody>
      </p:sp>
      <p:pic>
        <p:nvPicPr>
          <p:cNvPr id="10" name="图片 9"/>
          <p:cNvPicPr>
            <a:picLocks noChangeAspect="1"/>
          </p:cNvPicPr>
          <p:nvPr/>
        </p:nvPicPr>
        <p:blipFill>
          <a:blip r:embed="rId3"/>
          <a:stretch>
            <a:fillRect/>
          </a:stretch>
        </p:blipFill>
        <p:spPr>
          <a:xfrm>
            <a:off x="3890090" y="2703426"/>
            <a:ext cx="4908578" cy="37108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par>
                          <p:cTn id="8" fill="hold">
                            <p:stCondLst>
                              <p:cond delay="2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childTnLst>
                          </p:cTn>
                        </p:par>
                        <p:par>
                          <p:cTn id="12" fill="hold">
                            <p:stCondLst>
                              <p:cond delay="3000"/>
                            </p:stCondLst>
                            <p:childTnLst>
                              <p:par>
                                <p:cTn id="13" presetID="22" presetClass="entr" presetSubtype="4"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750"/>
                                        <p:tgtEl>
                                          <p:spTgt spid="5"/>
                                        </p:tgtEl>
                                      </p:cBhvr>
                                    </p:animEffect>
                                  </p:childTnLst>
                                </p:cTn>
                              </p:par>
                            </p:childTnLst>
                          </p:cTn>
                        </p:par>
                        <p:par>
                          <p:cTn id="16" fill="hold">
                            <p:stCondLst>
                              <p:cond delay="4000"/>
                            </p:stCondLst>
                            <p:childTnLst>
                              <p:par>
                                <p:cTn id="17" presetID="22" presetClass="entr" presetSubtype="8"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355051" y="2110857"/>
            <a:ext cx="2769842" cy="1415772"/>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3E678D"/>
                </a:solidFill>
                <a:effectLst/>
                <a:uLnTx/>
                <a:uFillTx/>
                <a:cs typeface="+mn-ea"/>
                <a:sym typeface="+mn-lt"/>
              </a:rPr>
              <a:t>添加标题</a:t>
            </a:r>
            <a:endParaRPr kumimoji="0" lang="en-US" altLang="zh-CN" sz="2400" b="1" i="0" u="none" strike="noStrike" kern="1200" cap="none" spc="0" normalizeH="0" baseline="0" noProof="0" dirty="0">
              <a:ln>
                <a:noFill/>
              </a:ln>
              <a:solidFill>
                <a:srgbClr val="3E678D"/>
              </a:solidFill>
              <a:effectLst/>
              <a:uLnTx/>
              <a:uFillTx/>
              <a:cs typeface="+mn-ea"/>
              <a:sym typeface="+mn-lt"/>
            </a:endParaRPr>
          </a:p>
          <a:p>
            <a:pPr marL="0" marR="0" lvl="0" indent="0" algn="ctr" defTabSz="914400" rtl="0" eaLnBrk="1" fontAlgn="auto" latinLnBrk="0" hangingPunct="1">
              <a:lnSpc>
                <a:spcPts val="2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3E678D"/>
                </a:solidFill>
                <a:effectLst/>
                <a:uLnTx/>
                <a:uFillTx/>
                <a:cs typeface="+mn-ea"/>
                <a:sym typeface="+mn-lt"/>
              </a:rPr>
              <a:t>请在此处输入具体内容，文字尽量言简意赅，简要说明即可，不必过于繁琐，注意版面美观度。</a:t>
            </a:r>
          </a:p>
        </p:txBody>
      </p:sp>
      <p:sp>
        <p:nvSpPr>
          <p:cNvPr id="4" name="文本框 3"/>
          <p:cNvSpPr txBox="1"/>
          <p:nvPr/>
        </p:nvSpPr>
        <p:spPr>
          <a:xfrm>
            <a:off x="3082906" y="3993943"/>
            <a:ext cx="2769842" cy="1415772"/>
          </a:xfrm>
          <a:prstGeom prst="rect">
            <a:avLst/>
          </a:prstGeom>
          <a:noFill/>
        </p:spPr>
        <p:txBody>
          <a:bodyPr wrap="square" rtlCol="0">
            <a:spAutoFit/>
          </a:bodyPr>
          <a:lstStyle/>
          <a:p>
            <a:pPr marR="0" lvl="0" indent="0" algn="ctr" fontAlgn="auto">
              <a:lnSpc>
                <a:spcPct val="150000"/>
              </a:lnSpc>
              <a:spcBef>
                <a:spcPts val="0"/>
              </a:spcBef>
              <a:spcAft>
                <a:spcPts val="0"/>
              </a:spcAft>
              <a:buClrTx/>
              <a:buSzTx/>
              <a:buFontTx/>
              <a:buNone/>
              <a:defRPr/>
            </a:pPr>
            <a:r>
              <a:rPr lang="zh-CN" altLang="en-US" sz="2400" b="1" dirty="0">
                <a:solidFill>
                  <a:srgbClr val="3E678D"/>
                </a:solidFill>
                <a:cs typeface="+mn-ea"/>
                <a:sym typeface="+mn-lt"/>
              </a:rPr>
              <a:t>添加标题</a:t>
            </a:r>
            <a:endParaRPr lang="en-US" altLang="zh-CN" sz="2400" b="1" dirty="0">
              <a:solidFill>
                <a:srgbClr val="3E678D"/>
              </a:solidFill>
              <a:cs typeface="+mn-ea"/>
              <a:sym typeface="+mn-lt"/>
            </a:endParaRPr>
          </a:p>
          <a:p>
            <a:pPr marL="0" marR="0" lvl="0" indent="0" algn="ctr" defTabSz="914400" rtl="0" eaLnBrk="1" fontAlgn="auto" latinLnBrk="0" hangingPunct="1">
              <a:lnSpc>
                <a:spcPts val="2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3E678D"/>
                </a:solidFill>
                <a:effectLst/>
                <a:uLnTx/>
                <a:uFillTx/>
                <a:cs typeface="+mn-ea"/>
                <a:sym typeface="+mn-lt"/>
              </a:rPr>
              <a:t>请在此处输入具体内容，文字尽量言简意赅，简要说明即可，不必过于繁琐，注意版面美观度。</a:t>
            </a:r>
          </a:p>
        </p:txBody>
      </p:sp>
      <p:sp>
        <p:nvSpPr>
          <p:cNvPr id="5" name="文本框 4"/>
          <p:cNvSpPr txBox="1"/>
          <p:nvPr/>
        </p:nvSpPr>
        <p:spPr>
          <a:xfrm>
            <a:off x="4629385" y="2111416"/>
            <a:ext cx="2769842" cy="1415772"/>
          </a:xfrm>
          <a:prstGeom prst="rect">
            <a:avLst/>
          </a:prstGeom>
          <a:noFill/>
        </p:spPr>
        <p:txBody>
          <a:bodyPr wrap="square" rtlCol="0">
            <a:spAutoFit/>
          </a:bodyPr>
          <a:lstStyle/>
          <a:p>
            <a:pPr algn="ctr">
              <a:lnSpc>
                <a:spcPct val="150000"/>
              </a:lnSpc>
              <a:defRPr/>
            </a:pPr>
            <a:r>
              <a:rPr lang="zh-CN" altLang="en-US" sz="2400" b="1" dirty="0">
                <a:solidFill>
                  <a:srgbClr val="3E678D"/>
                </a:solidFill>
                <a:cs typeface="+mn-ea"/>
                <a:sym typeface="+mn-lt"/>
              </a:rPr>
              <a:t>添加标题</a:t>
            </a:r>
            <a:endParaRPr lang="en-US" altLang="zh-CN" sz="2400" b="1" dirty="0">
              <a:solidFill>
                <a:srgbClr val="3E678D"/>
              </a:solidFill>
              <a:cs typeface="+mn-ea"/>
              <a:sym typeface="+mn-lt"/>
            </a:endParaRPr>
          </a:p>
          <a:p>
            <a:pPr marL="0" marR="0" lvl="0" indent="0" algn="ctr" defTabSz="914400" rtl="0" eaLnBrk="1" fontAlgn="auto" latinLnBrk="0" hangingPunct="1">
              <a:lnSpc>
                <a:spcPts val="2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3E678D"/>
                </a:solidFill>
                <a:effectLst/>
                <a:uLnTx/>
                <a:uFillTx/>
                <a:cs typeface="+mn-ea"/>
                <a:sym typeface="+mn-lt"/>
              </a:rPr>
              <a:t>请在此处输入具体内容，文字尽量言简意赅，简要说明即可，不必过于繁琐，注意版面美观度。</a:t>
            </a:r>
          </a:p>
        </p:txBody>
      </p:sp>
      <p:sp>
        <p:nvSpPr>
          <p:cNvPr id="6" name="文本框 5"/>
          <p:cNvSpPr txBox="1"/>
          <p:nvPr/>
        </p:nvSpPr>
        <p:spPr>
          <a:xfrm>
            <a:off x="6391124" y="4047771"/>
            <a:ext cx="2769842" cy="1415772"/>
          </a:xfrm>
          <a:prstGeom prst="rect">
            <a:avLst/>
          </a:prstGeom>
          <a:noFill/>
        </p:spPr>
        <p:txBody>
          <a:bodyPr wrap="square" rtlCol="0">
            <a:spAutoFit/>
          </a:bodyPr>
          <a:lstStyle/>
          <a:p>
            <a:pPr algn="ctr">
              <a:lnSpc>
                <a:spcPct val="150000"/>
              </a:lnSpc>
              <a:defRPr/>
            </a:pPr>
            <a:r>
              <a:rPr lang="zh-CN" altLang="en-US" sz="2400" b="1" dirty="0">
                <a:solidFill>
                  <a:srgbClr val="3E678D"/>
                </a:solidFill>
                <a:cs typeface="+mn-ea"/>
                <a:sym typeface="+mn-lt"/>
              </a:rPr>
              <a:t>添加标题</a:t>
            </a:r>
            <a:endParaRPr lang="en-US" altLang="zh-CN" sz="2400" b="1" dirty="0">
              <a:solidFill>
                <a:srgbClr val="3E678D"/>
              </a:solidFill>
              <a:cs typeface="+mn-ea"/>
              <a:sym typeface="+mn-lt"/>
            </a:endParaRPr>
          </a:p>
          <a:p>
            <a:pPr marL="0" marR="0" lvl="0" indent="0" algn="ctr" defTabSz="914400" rtl="0" eaLnBrk="1" fontAlgn="auto" latinLnBrk="0" hangingPunct="1">
              <a:lnSpc>
                <a:spcPts val="2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3E678D"/>
                </a:solidFill>
                <a:effectLst/>
                <a:uLnTx/>
                <a:uFillTx/>
                <a:cs typeface="+mn-ea"/>
                <a:sym typeface="+mn-lt"/>
              </a:rPr>
              <a:t>请在此处输入具体内容，文字尽量言简意赅，简要说明即可，不必过于繁琐，注意版面美观度。</a:t>
            </a:r>
          </a:p>
        </p:txBody>
      </p:sp>
      <p:sp>
        <p:nvSpPr>
          <p:cNvPr id="9" name="文本框 8"/>
          <p:cNvSpPr txBox="1"/>
          <p:nvPr/>
        </p:nvSpPr>
        <p:spPr>
          <a:xfrm>
            <a:off x="726951" y="313128"/>
            <a:ext cx="1620957" cy="523220"/>
          </a:xfrm>
          <a:prstGeom prst="rect">
            <a:avLst/>
          </a:prstGeom>
          <a:noFill/>
        </p:spPr>
        <p:txBody>
          <a:bodyPr wrap="none" rtlCol="0">
            <a:spAutoFit/>
          </a:bodyPr>
          <a:lstStyle/>
          <a:p>
            <a:r>
              <a:rPr kumimoji="1" lang="zh-CN" altLang="en-US" sz="2800" dirty="0">
                <a:solidFill>
                  <a:srgbClr val="3E678D"/>
                </a:solidFill>
                <a:cs typeface="+mn-ea"/>
                <a:sym typeface="+mn-lt"/>
              </a:rPr>
              <a:t>输入标题</a:t>
            </a:r>
          </a:p>
        </p:txBody>
      </p:sp>
      <p:pic>
        <p:nvPicPr>
          <p:cNvPr id="10" name="图片 9"/>
          <p:cNvPicPr>
            <a:picLocks noChangeAspect="1"/>
          </p:cNvPicPr>
          <p:nvPr/>
        </p:nvPicPr>
        <p:blipFill>
          <a:blip r:embed="rId3" cstate="screen"/>
          <a:stretch>
            <a:fillRect/>
          </a:stretch>
        </p:blipFill>
        <p:spPr>
          <a:xfrm flipH="1">
            <a:off x="7399227" y="0"/>
            <a:ext cx="4792770" cy="34328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3" cstate="screen">
            <a:duotone>
              <a:schemeClr val="accent5">
                <a:shade val="45000"/>
                <a:satMod val="135000"/>
              </a:schemeClr>
              <a:prstClr val="white"/>
            </a:duotone>
          </a:blip>
          <a:srcRect/>
          <a:stretch>
            <a:fillRect/>
          </a:stretch>
        </p:blipFill>
        <p:spPr>
          <a:xfrm flipH="1">
            <a:off x="-2" y="3245207"/>
            <a:ext cx="12501797" cy="3942737"/>
          </a:xfrm>
          <a:prstGeom prst="rect">
            <a:avLst/>
          </a:prstGeom>
        </p:spPr>
      </p:pic>
      <p:pic>
        <p:nvPicPr>
          <p:cNvPr id="14" name="图片 13"/>
          <p:cNvPicPr>
            <a:picLocks noChangeAspect="1"/>
          </p:cNvPicPr>
          <p:nvPr/>
        </p:nvPicPr>
        <p:blipFill rotWithShape="1">
          <a:blip r:embed="rId4" cstate="screen"/>
          <a:srcRect/>
          <a:stretch>
            <a:fillRect/>
          </a:stretch>
        </p:blipFill>
        <p:spPr>
          <a:xfrm>
            <a:off x="1463798" y="2353456"/>
            <a:ext cx="10728202" cy="4504544"/>
          </a:xfrm>
          <a:prstGeom prst="rect">
            <a:avLst/>
          </a:prstGeom>
        </p:spPr>
      </p:pic>
      <p:pic>
        <p:nvPicPr>
          <p:cNvPr id="7" name="图片 6"/>
          <p:cNvPicPr>
            <a:picLocks noChangeAspect="1"/>
          </p:cNvPicPr>
          <p:nvPr/>
        </p:nvPicPr>
        <p:blipFill rotWithShape="1">
          <a:blip r:embed="rId5" cstate="screen"/>
          <a:srcRect/>
          <a:stretch>
            <a:fillRect/>
          </a:stretch>
        </p:blipFill>
        <p:spPr>
          <a:xfrm rot="16200000">
            <a:off x="32118" y="-50789"/>
            <a:ext cx="3063053" cy="3144270"/>
          </a:xfrm>
          <a:prstGeom prst="rect">
            <a:avLst/>
          </a:prstGeom>
        </p:spPr>
      </p:pic>
      <p:sp>
        <p:nvSpPr>
          <p:cNvPr id="8" name="文本框 7"/>
          <p:cNvSpPr txBox="1"/>
          <p:nvPr/>
        </p:nvSpPr>
        <p:spPr>
          <a:xfrm>
            <a:off x="337321" y="523015"/>
            <a:ext cx="954107" cy="1938992"/>
          </a:xfrm>
          <a:prstGeom prst="rect">
            <a:avLst/>
          </a:prstGeom>
          <a:noFill/>
        </p:spPr>
        <p:txBody>
          <a:bodyPr wrap="none" rtlCol="0">
            <a:spAutoFit/>
          </a:bodyPr>
          <a:lstStyle/>
          <a:p>
            <a:r>
              <a:rPr kumimoji="1" lang="zh-CN" altLang="en-US" sz="6000" dirty="0">
                <a:solidFill>
                  <a:schemeClr val="bg1"/>
                </a:solidFill>
                <a:cs typeface="+mn-ea"/>
                <a:sym typeface="+mn-lt"/>
              </a:rPr>
              <a:t>目</a:t>
            </a:r>
            <a:endParaRPr kumimoji="1" lang="en-US" altLang="zh-CN" sz="6000" dirty="0">
              <a:solidFill>
                <a:schemeClr val="bg1"/>
              </a:solidFill>
              <a:cs typeface="+mn-ea"/>
              <a:sym typeface="+mn-lt"/>
            </a:endParaRPr>
          </a:p>
          <a:p>
            <a:r>
              <a:rPr kumimoji="1" lang="zh-CN" altLang="en-US" sz="6000" dirty="0">
                <a:solidFill>
                  <a:schemeClr val="bg1"/>
                </a:solidFill>
                <a:cs typeface="+mn-ea"/>
                <a:sym typeface="+mn-lt"/>
              </a:rPr>
              <a:t>录</a:t>
            </a:r>
          </a:p>
        </p:txBody>
      </p:sp>
      <p:sp>
        <p:nvSpPr>
          <p:cNvPr id="9" name="文本框 8"/>
          <p:cNvSpPr txBox="1"/>
          <p:nvPr/>
        </p:nvSpPr>
        <p:spPr>
          <a:xfrm>
            <a:off x="5354206" y="924164"/>
            <a:ext cx="2031325" cy="646331"/>
          </a:xfrm>
          <a:prstGeom prst="rect">
            <a:avLst/>
          </a:prstGeom>
          <a:noFill/>
        </p:spPr>
        <p:txBody>
          <a:bodyPr wrap="none" rtlCol="0">
            <a:spAutoFit/>
          </a:bodyPr>
          <a:lstStyle/>
          <a:p>
            <a:r>
              <a:rPr kumimoji="1" lang="zh-CN" altLang="en-US" sz="3600" dirty="0">
                <a:solidFill>
                  <a:srgbClr val="3E678D"/>
                </a:solidFill>
                <a:cs typeface="+mn-ea"/>
                <a:sym typeface="+mn-lt"/>
              </a:rPr>
              <a:t>输入标题</a:t>
            </a:r>
          </a:p>
        </p:txBody>
      </p:sp>
      <p:sp>
        <p:nvSpPr>
          <p:cNvPr id="10" name="文本框 9"/>
          <p:cNvSpPr txBox="1"/>
          <p:nvPr/>
        </p:nvSpPr>
        <p:spPr>
          <a:xfrm>
            <a:off x="3135778" y="2697586"/>
            <a:ext cx="2031325" cy="646331"/>
          </a:xfrm>
          <a:prstGeom prst="rect">
            <a:avLst/>
          </a:prstGeom>
          <a:noFill/>
        </p:spPr>
        <p:txBody>
          <a:bodyPr wrap="none" rtlCol="0">
            <a:spAutoFit/>
          </a:bodyPr>
          <a:lstStyle/>
          <a:p>
            <a:r>
              <a:rPr kumimoji="1" lang="zh-CN" altLang="en-US" sz="3600" dirty="0">
                <a:solidFill>
                  <a:srgbClr val="3E678D"/>
                </a:solidFill>
                <a:cs typeface="+mn-ea"/>
                <a:sym typeface="+mn-lt"/>
              </a:rPr>
              <a:t>输入标题</a:t>
            </a:r>
          </a:p>
        </p:txBody>
      </p:sp>
      <p:sp>
        <p:nvSpPr>
          <p:cNvPr id="11" name="文本框 10"/>
          <p:cNvSpPr txBox="1"/>
          <p:nvPr/>
        </p:nvSpPr>
        <p:spPr>
          <a:xfrm>
            <a:off x="8396698" y="924161"/>
            <a:ext cx="2031325" cy="646331"/>
          </a:xfrm>
          <a:prstGeom prst="rect">
            <a:avLst/>
          </a:prstGeom>
          <a:noFill/>
        </p:spPr>
        <p:txBody>
          <a:bodyPr wrap="none" rtlCol="0">
            <a:spAutoFit/>
          </a:bodyPr>
          <a:lstStyle/>
          <a:p>
            <a:r>
              <a:rPr kumimoji="1" lang="zh-CN" altLang="en-US" sz="3600" dirty="0">
                <a:solidFill>
                  <a:srgbClr val="3E678D"/>
                </a:solidFill>
                <a:cs typeface="+mn-ea"/>
                <a:sym typeface="+mn-lt"/>
              </a:rPr>
              <a:t>输入标题</a:t>
            </a:r>
          </a:p>
        </p:txBody>
      </p:sp>
      <p:sp>
        <p:nvSpPr>
          <p:cNvPr id="12" name="文本框 11"/>
          <p:cNvSpPr txBox="1"/>
          <p:nvPr/>
        </p:nvSpPr>
        <p:spPr>
          <a:xfrm>
            <a:off x="6313178" y="2697586"/>
            <a:ext cx="2031325" cy="646331"/>
          </a:xfrm>
          <a:prstGeom prst="rect">
            <a:avLst/>
          </a:prstGeom>
          <a:noFill/>
        </p:spPr>
        <p:txBody>
          <a:bodyPr wrap="none" rtlCol="0">
            <a:spAutoFit/>
          </a:bodyPr>
          <a:lstStyle/>
          <a:p>
            <a:r>
              <a:rPr kumimoji="1" lang="zh-CN" altLang="en-US" sz="3600" dirty="0">
                <a:solidFill>
                  <a:srgbClr val="3E678D"/>
                </a:solidFill>
                <a:cs typeface="+mn-ea"/>
                <a:sym typeface="+mn-lt"/>
              </a:rPr>
              <a:t>输入标题</a:t>
            </a:r>
          </a:p>
        </p:txBody>
      </p:sp>
      <p:sp>
        <p:nvSpPr>
          <p:cNvPr id="15" name="文本框 14"/>
          <p:cNvSpPr txBox="1"/>
          <p:nvPr/>
        </p:nvSpPr>
        <p:spPr>
          <a:xfrm>
            <a:off x="5808656" y="625363"/>
            <a:ext cx="984180" cy="338554"/>
          </a:xfrm>
          <a:prstGeom prst="rect">
            <a:avLst/>
          </a:prstGeom>
          <a:noFill/>
        </p:spPr>
        <p:txBody>
          <a:bodyPr wrap="none" rtlCol="0">
            <a:spAutoFit/>
          </a:bodyPr>
          <a:lstStyle/>
          <a:p>
            <a:r>
              <a:rPr kumimoji="1" lang="en-US" altLang="zh-CN" sz="1600">
                <a:solidFill>
                  <a:srgbClr val="3E678D"/>
                </a:solidFill>
                <a:cs typeface="+mn-ea"/>
                <a:sym typeface="+mn-lt"/>
              </a:rPr>
              <a:t>PART</a:t>
            </a:r>
            <a:r>
              <a:rPr kumimoji="1" lang="zh-CN" altLang="en-US" sz="1600">
                <a:solidFill>
                  <a:srgbClr val="3E678D"/>
                </a:solidFill>
                <a:cs typeface="+mn-ea"/>
                <a:sym typeface="+mn-lt"/>
              </a:rPr>
              <a:t> </a:t>
            </a:r>
            <a:r>
              <a:rPr kumimoji="1" lang="en-US" altLang="zh-CN" sz="1600">
                <a:solidFill>
                  <a:srgbClr val="3E678D"/>
                </a:solidFill>
                <a:cs typeface="+mn-ea"/>
                <a:sym typeface="+mn-lt"/>
              </a:rPr>
              <a:t>01</a:t>
            </a:r>
            <a:endParaRPr kumimoji="1" lang="zh-CN" altLang="en-US" sz="1600">
              <a:solidFill>
                <a:srgbClr val="3E678D"/>
              </a:solidFill>
              <a:cs typeface="+mn-ea"/>
              <a:sym typeface="+mn-lt"/>
            </a:endParaRPr>
          </a:p>
        </p:txBody>
      </p:sp>
      <p:sp>
        <p:nvSpPr>
          <p:cNvPr id="16" name="文本框 15"/>
          <p:cNvSpPr txBox="1"/>
          <p:nvPr/>
        </p:nvSpPr>
        <p:spPr>
          <a:xfrm>
            <a:off x="3590229" y="2401786"/>
            <a:ext cx="984180" cy="338554"/>
          </a:xfrm>
          <a:prstGeom prst="rect">
            <a:avLst/>
          </a:prstGeom>
          <a:noFill/>
        </p:spPr>
        <p:txBody>
          <a:bodyPr wrap="none" rtlCol="0">
            <a:spAutoFit/>
          </a:bodyPr>
          <a:lstStyle/>
          <a:p>
            <a:r>
              <a:rPr kumimoji="1" lang="en-US" altLang="zh-CN" sz="1600">
                <a:solidFill>
                  <a:srgbClr val="3E678D"/>
                </a:solidFill>
                <a:cs typeface="+mn-ea"/>
                <a:sym typeface="+mn-lt"/>
              </a:rPr>
              <a:t>PART</a:t>
            </a:r>
            <a:r>
              <a:rPr kumimoji="1" lang="zh-CN" altLang="en-US" sz="1600">
                <a:solidFill>
                  <a:srgbClr val="3E678D"/>
                </a:solidFill>
                <a:cs typeface="+mn-ea"/>
                <a:sym typeface="+mn-lt"/>
              </a:rPr>
              <a:t> </a:t>
            </a:r>
            <a:r>
              <a:rPr kumimoji="1" lang="en-US" altLang="zh-CN" sz="1600">
                <a:solidFill>
                  <a:srgbClr val="3E678D"/>
                </a:solidFill>
                <a:cs typeface="+mn-ea"/>
                <a:sym typeface="+mn-lt"/>
              </a:rPr>
              <a:t>02</a:t>
            </a:r>
            <a:endParaRPr kumimoji="1" lang="zh-CN" altLang="en-US" sz="1600">
              <a:solidFill>
                <a:srgbClr val="3E678D"/>
              </a:solidFill>
              <a:cs typeface="+mn-ea"/>
              <a:sym typeface="+mn-lt"/>
            </a:endParaRPr>
          </a:p>
        </p:txBody>
      </p:sp>
      <p:sp>
        <p:nvSpPr>
          <p:cNvPr id="18" name="文本框 17"/>
          <p:cNvSpPr txBox="1"/>
          <p:nvPr/>
        </p:nvSpPr>
        <p:spPr>
          <a:xfrm>
            <a:off x="8851149" y="625362"/>
            <a:ext cx="984180" cy="338554"/>
          </a:xfrm>
          <a:prstGeom prst="rect">
            <a:avLst/>
          </a:prstGeom>
          <a:noFill/>
        </p:spPr>
        <p:txBody>
          <a:bodyPr wrap="none" rtlCol="0">
            <a:spAutoFit/>
          </a:bodyPr>
          <a:lstStyle/>
          <a:p>
            <a:r>
              <a:rPr kumimoji="1" lang="en-US" altLang="zh-CN" sz="1600">
                <a:solidFill>
                  <a:srgbClr val="3E678D"/>
                </a:solidFill>
                <a:cs typeface="+mn-ea"/>
                <a:sym typeface="+mn-lt"/>
              </a:rPr>
              <a:t>PART</a:t>
            </a:r>
            <a:r>
              <a:rPr kumimoji="1" lang="zh-CN" altLang="en-US" sz="1600">
                <a:solidFill>
                  <a:srgbClr val="3E678D"/>
                </a:solidFill>
                <a:cs typeface="+mn-ea"/>
                <a:sym typeface="+mn-lt"/>
              </a:rPr>
              <a:t> </a:t>
            </a:r>
            <a:r>
              <a:rPr kumimoji="1" lang="en-US" altLang="zh-CN" sz="1600">
                <a:solidFill>
                  <a:srgbClr val="3E678D"/>
                </a:solidFill>
                <a:cs typeface="+mn-ea"/>
                <a:sym typeface="+mn-lt"/>
              </a:rPr>
              <a:t>03</a:t>
            </a:r>
            <a:endParaRPr kumimoji="1" lang="zh-CN" altLang="en-US" sz="1600">
              <a:solidFill>
                <a:srgbClr val="3E678D"/>
              </a:solidFill>
              <a:cs typeface="+mn-ea"/>
              <a:sym typeface="+mn-lt"/>
            </a:endParaRPr>
          </a:p>
        </p:txBody>
      </p:sp>
      <p:sp>
        <p:nvSpPr>
          <p:cNvPr id="20" name="文本框 19"/>
          <p:cNvSpPr txBox="1"/>
          <p:nvPr/>
        </p:nvSpPr>
        <p:spPr>
          <a:xfrm>
            <a:off x="6767628" y="2398788"/>
            <a:ext cx="984180" cy="338554"/>
          </a:xfrm>
          <a:prstGeom prst="rect">
            <a:avLst/>
          </a:prstGeom>
          <a:noFill/>
        </p:spPr>
        <p:txBody>
          <a:bodyPr wrap="none" rtlCol="0">
            <a:spAutoFit/>
          </a:bodyPr>
          <a:lstStyle/>
          <a:p>
            <a:r>
              <a:rPr kumimoji="1" lang="en-US" altLang="zh-CN" sz="1600">
                <a:solidFill>
                  <a:srgbClr val="3E678D"/>
                </a:solidFill>
                <a:cs typeface="+mn-ea"/>
                <a:sym typeface="+mn-lt"/>
              </a:rPr>
              <a:t>PART</a:t>
            </a:r>
            <a:r>
              <a:rPr kumimoji="1" lang="zh-CN" altLang="en-US" sz="1600">
                <a:solidFill>
                  <a:srgbClr val="3E678D"/>
                </a:solidFill>
                <a:cs typeface="+mn-ea"/>
                <a:sym typeface="+mn-lt"/>
              </a:rPr>
              <a:t> </a:t>
            </a:r>
            <a:r>
              <a:rPr kumimoji="1" lang="en-US" altLang="zh-CN" sz="1600">
                <a:solidFill>
                  <a:srgbClr val="3E678D"/>
                </a:solidFill>
                <a:cs typeface="+mn-ea"/>
                <a:sym typeface="+mn-lt"/>
              </a:rPr>
              <a:t>04</a:t>
            </a:r>
            <a:endParaRPr kumimoji="1" lang="zh-CN" altLang="en-US" sz="1600">
              <a:solidFill>
                <a:srgbClr val="3E678D"/>
              </a:solidFill>
              <a:cs typeface="+mn-ea"/>
              <a:sym typeface="+mn-lt"/>
            </a:endParaRPr>
          </a:p>
        </p:txBody>
      </p:sp>
      <p:sp>
        <p:nvSpPr>
          <p:cNvPr id="21" name="文本框 20"/>
          <p:cNvSpPr txBox="1"/>
          <p:nvPr/>
        </p:nvSpPr>
        <p:spPr>
          <a:xfrm>
            <a:off x="5256684" y="1570492"/>
            <a:ext cx="2199861" cy="692497"/>
          </a:xfrm>
          <a:prstGeom prst="rect">
            <a:avLst/>
          </a:prstGeom>
          <a:noFill/>
        </p:spPr>
        <p:txBody>
          <a:bodyPr wrap="square" rtlCol="0">
            <a:spAutoFit/>
          </a:bodyPr>
          <a:lstStyle/>
          <a:p>
            <a:pPr algn="ctr">
              <a:lnSpc>
                <a:spcPct val="130000"/>
              </a:lnSpc>
            </a:pPr>
            <a:r>
              <a:rPr lang="zh-CN" altLang="en-US" sz="1000" dirty="0">
                <a:solidFill>
                  <a:srgbClr val="3E678D"/>
                </a:solidFill>
                <a:cs typeface="+mn-ea"/>
                <a:sym typeface="+mn-lt"/>
              </a:rPr>
              <a:t>点击此处输入文本内容点击此处输入文本内容点击此处输入文本内容点击此处输入文本内容</a:t>
            </a:r>
            <a:endParaRPr lang="en-GB" altLang="zh-CN" sz="1000" dirty="0">
              <a:solidFill>
                <a:srgbClr val="3E678D"/>
              </a:solidFill>
              <a:cs typeface="+mn-ea"/>
              <a:sym typeface="+mn-lt"/>
            </a:endParaRPr>
          </a:p>
        </p:txBody>
      </p:sp>
      <p:sp>
        <p:nvSpPr>
          <p:cNvPr id="22" name="文本框 21"/>
          <p:cNvSpPr txBox="1"/>
          <p:nvPr/>
        </p:nvSpPr>
        <p:spPr>
          <a:xfrm>
            <a:off x="3051509" y="3343888"/>
            <a:ext cx="2199861" cy="692497"/>
          </a:xfrm>
          <a:prstGeom prst="rect">
            <a:avLst/>
          </a:prstGeom>
          <a:noFill/>
        </p:spPr>
        <p:txBody>
          <a:bodyPr wrap="square" rtlCol="0">
            <a:spAutoFit/>
          </a:bodyPr>
          <a:lstStyle/>
          <a:p>
            <a:pPr algn="ctr">
              <a:lnSpc>
                <a:spcPct val="130000"/>
              </a:lnSpc>
            </a:pPr>
            <a:r>
              <a:rPr lang="zh-CN" altLang="en-US" sz="1000" dirty="0">
                <a:solidFill>
                  <a:srgbClr val="3E678D"/>
                </a:solidFill>
                <a:cs typeface="+mn-ea"/>
                <a:sym typeface="+mn-lt"/>
              </a:rPr>
              <a:t>点击此处输入文本内容点击此处输入文本内容点击此处输入文本内容点击此处输入文本内容</a:t>
            </a:r>
            <a:endParaRPr lang="en-GB" altLang="zh-CN" sz="1000" dirty="0">
              <a:solidFill>
                <a:srgbClr val="3E678D"/>
              </a:solidFill>
              <a:cs typeface="+mn-ea"/>
              <a:sym typeface="+mn-lt"/>
            </a:endParaRPr>
          </a:p>
        </p:txBody>
      </p:sp>
      <p:sp>
        <p:nvSpPr>
          <p:cNvPr id="23" name="文本框 22"/>
          <p:cNvSpPr txBox="1"/>
          <p:nvPr/>
        </p:nvSpPr>
        <p:spPr>
          <a:xfrm>
            <a:off x="8312429" y="1570463"/>
            <a:ext cx="2199861" cy="692497"/>
          </a:xfrm>
          <a:prstGeom prst="rect">
            <a:avLst/>
          </a:prstGeom>
          <a:noFill/>
        </p:spPr>
        <p:txBody>
          <a:bodyPr wrap="square" rtlCol="0">
            <a:spAutoFit/>
          </a:bodyPr>
          <a:lstStyle/>
          <a:p>
            <a:pPr algn="ctr">
              <a:lnSpc>
                <a:spcPct val="130000"/>
              </a:lnSpc>
            </a:pPr>
            <a:r>
              <a:rPr lang="zh-CN" altLang="en-US" sz="1000" dirty="0">
                <a:solidFill>
                  <a:srgbClr val="3E678D"/>
                </a:solidFill>
                <a:cs typeface="+mn-ea"/>
                <a:sym typeface="+mn-lt"/>
              </a:rPr>
              <a:t>点击此处输入文本内容点击此处输入文本内容点击此处输入文本内容点击此处输入文本内容</a:t>
            </a:r>
            <a:endParaRPr lang="en-GB" altLang="zh-CN" sz="1000" dirty="0">
              <a:solidFill>
                <a:srgbClr val="3E678D"/>
              </a:solidFill>
              <a:cs typeface="+mn-ea"/>
              <a:sym typeface="+mn-lt"/>
            </a:endParaRPr>
          </a:p>
        </p:txBody>
      </p:sp>
      <p:sp>
        <p:nvSpPr>
          <p:cNvPr id="24" name="文本框 23"/>
          <p:cNvSpPr txBox="1"/>
          <p:nvPr/>
        </p:nvSpPr>
        <p:spPr>
          <a:xfrm>
            <a:off x="6234601" y="3343889"/>
            <a:ext cx="2199861" cy="692497"/>
          </a:xfrm>
          <a:prstGeom prst="rect">
            <a:avLst/>
          </a:prstGeom>
          <a:noFill/>
        </p:spPr>
        <p:txBody>
          <a:bodyPr wrap="square" rtlCol="0">
            <a:spAutoFit/>
          </a:bodyPr>
          <a:lstStyle/>
          <a:p>
            <a:pPr algn="ctr">
              <a:lnSpc>
                <a:spcPct val="130000"/>
              </a:lnSpc>
            </a:pPr>
            <a:r>
              <a:rPr lang="zh-CN" altLang="en-US" sz="1000" dirty="0">
                <a:solidFill>
                  <a:srgbClr val="3E678D"/>
                </a:solidFill>
                <a:cs typeface="+mn-ea"/>
                <a:sym typeface="+mn-lt"/>
              </a:rPr>
              <a:t>点击此处输入文本内容点击此处输入文本内容点击此处输入文本内容点击此处输入文本内容</a:t>
            </a:r>
            <a:endParaRPr lang="en-GB" altLang="zh-CN" sz="1000" dirty="0">
              <a:solidFill>
                <a:srgbClr val="3E678D"/>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ssolve">
                                      <p:cBhvr>
                                        <p:cTn id="23" dur="500"/>
                                        <p:tgtEl>
                                          <p:spTgt spid="9"/>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dissolve">
                                      <p:cBhvr>
                                        <p:cTn id="26" dur="500"/>
                                        <p:tgtEl>
                                          <p:spTgt spid="10"/>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dissolve">
                                      <p:cBhvr>
                                        <p:cTn id="29" dur="500"/>
                                        <p:tgtEl>
                                          <p:spTgt spid="11"/>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ssolve">
                                      <p:cBhvr>
                                        <p:cTn id="32" dur="500"/>
                                        <p:tgtEl>
                                          <p:spTgt spid="12"/>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dissolve">
                                      <p:cBhvr>
                                        <p:cTn id="35" dur="500"/>
                                        <p:tgtEl>
                                          <p:spTgt spid="15"/>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dissolve">
                                      <p:cBhvr>
                                        <p:cTn id="38" dur="500"/>
                                        <p:tgtEl>
                                          <p:spTgt spid="16"/>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dissolve">
                                      <p:cBhvr>
                                        <p:cTn id="41" dur="500"/>
                                        <p:tgtEl>
                                          <p:spTgt spid="18"/>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dissolve">
                                      <p:cBhvr>
                                        <p:cTn id="44" dur="500"/>
                                        <p:tgtEl>
                                          <p:spTgt spid="20"/>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dissolve">
                                      <p:cBhvr>
                                        <p:cTn id="47" dur="500"/>
                                        <p:tgtEl>
                                          <p:spTgt spid="21"/>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dissolve">
                                      <p:cBhvr>
                                        <p:cTn id="50" dur="500"/>
                                        <p:tgtEl>
                                          <p:spTgt spid="22"/>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dissolve">
                                      <p:cBhvr>
                                        <p:cTn id="53" dur="500"/>
                                        <p:tgtEl>
                                          <p:spTgt spid="23"/>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dissolve">
                                      <p:cBhvr>
                                        <p:cTn id="5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5" grpId="0"/>
      <p:bldP spid="16" grpId="0"/>
      <p:bldP spid="18" grpId="0"/>
      <p:bldP spid="20" grpId="0"/>
      <p:bldP spid="21" grpId="0"/>
      <p:bldP spid="22" grpId="0"/>
      <p:bldP spid="23"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3" cstate="screen">
            <a:duotone>
              <a:schemeClr val="accent5">
                <a:shade val="45000"/>
                <a:satMod val="135000"/>
              </a:schemeClr>
              <a:prstClr val="white"/>
            </a:duotone>
          </a:blip>
          <a:srcRect/>
          <a:stretch>
            <a:fillRect/>
          </a:stretch>
        </p:blipFill>
        <p:spPr>
          <a:xfrm flipH="1">
            <a:off x="-2" y="2075976"/>
            <a:ext cx="12501797" cy="3942737"/>
          </a:xfrm>
          <a:prstGeom prst="rect">
            <a:avLst/>
          </a:prstGeom>
        </p:spPr>
      </p:pic>
      <p:pic>
        <p:nvPicPr>
          <p:cNvPr id="14" name="图片 13"/>
          <p:cNvPicPr>
            <a:picLocks noChangeAspect="1"/>
          </p:cNvPicPr>
          <p:nvPr/>
        </p:nvPicPr>
        <p:blipFill rotWithShape="1">
          <a:blip r:embed="rId4" cstate="screen"/>
          <a:srcRect/>
          <a:stretch>
            <a:fillRect/>
          </a:stretch>
        </p:blipFill>
        <p:spPr>
          <a:xfrm>
            <a:off x="1463798" y="2353456"/>
            <a:ext cx="10728202" cy="4504544"/>
          </a:xfrm>
          <a:prstGeom prst="rect">
            <a:avLst/>
          </a:prstGeom>
        </p:spPr>
      </p:pic>
      <p:pic>
        <p:nvPicPr>
          <p:cNvPr id="17" name="图片 16"/>
          <p:cNvPicPr>
            <a:picLocks noChangeAspect="1"/>
          </p:cNvPicPr>
          <p:nvPr/>
        </p:nvPicPr>
        <p:blipFill>
          <a:blip r:embed="rId5"/>
          <a:stretch>
            <a:fillRect/>
          </a:stretch>
        </p:blipFill>
        <p:spPr>
          <a:xfrm>
            <a:off x="2000497" y="0"/>
            <a:ext cx="3063053" cy="5831174"/>
          </a:xfrm>
          <a:prstGeom prst="rect">
            <a:avLst/>
          </a:prstGeom>
        </p:spPr>
      </p:pic>
      <p:pic>
        <p:nvPicPr>
          <p:cNvPr id="26" name="图片 25"/>
          <p:cNvPicPr>
            <a:picLocks noChangeAspect="1"/>
          </p:cNvPicPr>
          <p:nvPr/>
        </p:nvPicPr>
        <p:blipFill>
          <a:blip r:embed="rId6"/>
          <a:stretch>
            <a:fillRect/>
          </a:stretch>
        </p:blipFill>
        <p:spPr>
          <a:xfrm>
            <a:off x="7334250" y="9914"/>
            <a:ext cx="4857750" cy="3810000"/>
          </a:xfrm>
          <a:prstGeom prst="rect">
            <a:avLst/>
          </a:prstGeom>
        </p:spPr>
      </p:pic>
      <p:sp>
        <p:nvSpPr>
          <p:cNvPr id="7" name="文本框 6"/>
          <p:cNvSpPr txBox="1"/>
          <p:nvPr/>
        </p:nvSpPr>
        <p:spPr>
          <a:xfrm>
            <a:off x="2432713" y="585108"/>
            <a:ext cx="1313180" cy="1446550"/>
          </a:xfrm>
          <a:prstGeom prst="rect">
            <a:avLst/>
          </a:prstGeom>
          <a:noFill/>
        </p:spPr>
        <p:txBody>
          <a:bodyPr wrap="none" rtlCol="0">
            <a:spAutoFit/>
          </a:bodyPr>
          <a:lstStyle/>
          <a:p>
            <a:r>
              <a:rPr kumimoji="1" lang="zh-CN" altLang="en-US" sz="8800" dirty="0">
                <a:solidFill>
                  <a:schemeClr val="bg1"/>
                </a:solidFill>
                <a:cs typeface="+mn-ea"/>
                <a:sym typeface="+mn-lt"/>
              </a:rPr>
              <a:t>感</a:t>
            </a:r>
          </a:p>
        </p:txBody>
      </p:sp>
      <p:sp>
        <p:nvSpPr>
          <p:cNvPr id="8" name="文本框 7"/>
          <p:cNvSpPr txBox="1"/>
          <p:nvPr/>
        </p:nvSpPr>
        <p:spPr>
          <a:xfrm>
            <a:off x="3281352" y="1352701"/>
            <a:ext cx="1313180" cy="1446550"/>
          </a:xfrm>
          <a:prstGeom prst="rect">
            <a:avLst/>
          </a:prstGeom>
          <a:noFill/>
        </p:spPr>
        <p:txBody>
          <a:bodyPr wrap="none" rtlCol="0">
            <a:spAutoFit/>
          </a:bodyPr>
          <a:lstStyle/>
          <a:p>
            <a:r>
              <a:rPr kumimoji="1" lang="zh-CN" altLang="en-US" sz="8800">
                <a:solidFill>
                  <a:schemeClr val="bg1"/>
                </a:solidFill>
                <a:cs typeface="+mn-ea"/>
                <a:sym typeface="+mn-lt"/>
              </a:rPr>
              <a:t>谢</a:t>
            </a:r>
          </a:p>
        </p:txBody>
      </p:sp>
      <p:sp>
        <p:nvSpPr>
          <p:cNvPr id="9" name="文本框 8"/>
          <p:cNvSpPr txBox="1"/>
          <p:nvPr/>
        </p:nvSpPr>
        <p:spPr>
          <a:xfrm>
            <a:off x="2514353" y="2142236"/>
            <a:ext cx="1031051" cy="1107996"/>
          </a:xfrm>
          <a:prstGeom prst="rect">
            <a:avLst/>
          </a:prstGeom>
          <a:noFill/>
        </p:spPr>
        <p:txBody>
          <a:bodyPr wrap="none" rtlCol="0">
            <a:spAutoFit/>
          </a:bodyPr>
          <a:lstStyle/>
          <a:p>
            <a:r>
              <a:rPr kumimoji="1" lang="zh-CN" altLang="en-US" sz="6600" dirty="0">
                <a:solidFill>
                  <a:schemeClr val="bg1"/>
                </a:solidFill>
                <a:cs typeface="+mn-ea"/>
                <a:sym typeface="+mn-lt"/>
              </a:rPr>
              <a:t>聆</a:t>
            </a:r>
          </a:p>
        </p:txBody>
      </p:sp>
      <p:sp>
        <p:nvSpPr>
          <p:cNvPr id="10" name="文本框 9"/>
          <p:cNvSpPr txBox="1"/>
          <p:nvPr/>
        </p:nvSpPr>
        <p:spPr>
          <a:xfrm>
            <a:off x="3267980" y="2799805"/>
            <a:ext cx="1031051" cy="1107996"/>
          </a:xfrm>
          <a:prstGeom prst="rect">
            <a:avLst/>
          </a:prstGeom>
          <a:noFill/>
        </p:spPr>
        <p:txBody>
          <a:bodyPr wrap="none" rtlCol="0">
            <a:spAutoFit/>
          </a:bodyPr>
          <a:lstStyle/>
          <a:p>
            <a:r>
              <a:rPr kumimoji="1" lang="zh-CN" altLang="en-US" sz="6600" dirty="0">
                <a:solidFill>
                  <a:schemeClr val="bg1"/>
                </a:solidFill>
                <a:cs typeface="+mn-ea"/>
                <a:sym typeface="+mn-lt"/>
              </a:rPr>
              <a:t>听</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500"/>
                                        <p:tgtEl>
                                          <p:spTgt spid="7"/>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dissolve">
                                      <p:cBhvr>
                                        <p:cTn id="26" dur="500"/>
                                        <p:tgtEl>
                                          <p:spTgt spid="8"/>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dissolve">
                                      <p:cBhvr>
                                        <p:cTn id="29" dur="500"/>
                                        <p:tgtEl>
                                          <p:spTgt spid="9"/>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rotWithShape="1">
          <a:blip r:embed="rId3" cstate="screen">
            <a:duotone>
              <a:schemeClr val="accent5">
                <a:shade val="45000"/>
                <a:satMod val="135000"/>
              </a:schemeClr>
              <a:prstClr val="white"/>
            </a:duotone>
          </a:blip>
          <a:srcRect/>
          <a:stretch>
            <a:fillRect/>
          </a:stretch>
        </p:blipFill>
        <p:spPr>
          <a:xfrm flipH="1">
            <a:off x="-2" y="1446390"/>
            <a:ext cx="12501797" cy="3942737"/>
          </a:xfrm>
          <a:prstGeom prst="rect">
            <a:avLst/>
          </a:prstGeom>
        </p:spPr>
      </p:pic>
      <p:pic>
        <p:nvPicPr>
          <p:cNvPr id="30" name="图片 29"/>
          <p:cNvPicPr>
            <a:picLocks noChangeAspect="1"/>
          </p:cNvPicPr>
          <p:nvPr/>
        </p:nvPicPr>
        <p:blipFill rotWithShape="1">
          <a:blip r:embed="rId4" cstate="screen"/>
          <a:srcRect/>
          <a:stretch>
            <a:fillRect/>
          </a:stretch>
        </p:blipFill>
        <p:spPr>
          <a:xfrm>
            <a:off x="1463798" y="2353456"/>
            <a:ext cx="10728202" cy="4504544"/>
          </a:xfrm>
          <a:prstGeom prst="rect">
            <a:avLst/>
          </a:prstGeom>
        </p:spPr>
      </p:pic>
      <p:pic>
        <p:nvPicPr>
          <p:cNvPr id="19" name="图片 18"/>
          <p:cNvPicPr>
            <a:picLocks noChangeAspect="1"/>
          </p:cNvPicPr>
          <p:nvPr/>
        </p:nvPicPr>
        <p:blipFill>
          <a:blip r:embed="rId5"/>
          <a:stretch>
            <a:fillRect/>
          </a:stretch>
        </p:blipFill>
        <p:spPr>
          <a:xfrm>
            <a:off x="1940540" y="0"/>
            <a:ext cx="3063053" cy="5287617"/>
          </a:xfrm>
          <a:prstGeom prst="rect">
            <a:avLst/>
          </a:prstGeom>
        </p:spPr>
      </p:pic>
      <p:sp>
        <p:nvSpPr>
          <p:cNvPr id="26" name="文本框 25"/>
          <p:cNvSpPr txBox="1"/>
          <p:nvPr/>
        </p:nvSpPr>
        <p:spPr>
          <a:xfrm>
            <a:off x="2918068" y="622851"/>
            <a:ext cx="1107996" cy="2855910"/>
          </a:xfrm>
          <a:prstGeom prst="rect">
            <a:avLst/>
          </a:prstGeom>
          <a:noFill/>
        </p:spPr>
        <p:txBody>
          <a:bodyPr vert="eaVert" wrap="none" rtlCol="0">
            <a:spAutoFit/>
          </a:bodyPr>
          <a:lstStyle/>
          <a:p>
            <a:r>
              <a:rPr kumimoji="1" lang="zh-CN" altLang="en-US" sz="6000" dirty="0">
                <a:solidFill>
                  <a:schemeClr val="bg1"/>
                </a:solidFill>
                <a:cs typeface="+mn-ea"/>
                <a:sym typeface="+mn-lt"/>
              </a:rPr>
              <a:t>输入标题</a:t>
            </a:r>
          </a:p>
        </p:txBody>
      </p:sp>
      <p:pic>
        <p:nvPicPr>
          <p:cNvPr id="27" name="图片 26"/>
          <p:cNvPicPr>
            <a:picLocks noChangeAspect="1"/>
          </p:cNvPicPr>
          <p:nvPr/>
        </p:nvPicPr>
        <p:blipFill>
          <a:blip r:embed="rId6" cstate="screen"/>
          <a:stretch>
            <a:fillRect/>
          </a:stretch>
        </p:blipFill>
        <p:spPr>
          <a:xfrm>
            <a:off x="3960605" y="3111983"/>
            <a:ext cx="220356" cy="611550"/>
          </a:xfrm>
          <a:prstGeom prst="rect">
            <a:avLst/>
          </a:prstGeom>
        </p:spPr>
      </p:pic>
      <p:sp>
        <p:nvSpPr>
          <p:cNvPr id="28" name="文本框 27"/>
          <p:cNvSpPr txBox="1"/>
          <p:nvPr/>
        </p:nvSpPr>
        <p:spPr>
          <a:xfrm>
            <a:off x="2456403" y="556321"/>
            <a:ext cx="461665" cy="712696"/>
          </a:xfrm>
          <a:prstGeom prst="rect">
            <a:avLst/>
          </a:prstGeom>
          <a:noFill/>
        </p:spPr>
        <p:txBody>
          <a:bodyPr vert="eaVert" wrap="none" rtlCol="0">
            <a:spAutoFit/>
          </a:bodyPr>
          <a:lstStyle/>
          <a:p>
            <a:r>
              <a:rPr kumimoji="1" lang="zh-CN" altLang="en-US" dirty="0">
                <a:solidFill>
                  <a:schemeClr val="bg1"/>
                </a:solidFill>
                <a:cs typeface="+mn-ea"/>
                <a:sym typeface="+mn-lt"/>
              </a:rPr>
              <a:t>第一章</a:t>
            </a:r>
          </a:p>
        </p:txBody>
      </p:sp>
      <p:pic>
        <p:nvPicPr>
          <p:cNvPr id="3" name="图片 2"/>
          <p:cNvPicPr>
            <a:picLocks noChangeAspect="1"/>
          </p:cNvPicPr>
          <p:nvPr/>
        </p:nvPicPr>
        <p:blipFill>
          <a:blip r:embed="rId7"/>
          <a:stretch>
            <a:fillRect/>
          </a:stretch>
        </p:blipFill>
        <p:spPr>
          <a:xfrm>
            <a:off x="7334250" y="9914"/>
            <a:ext cx="4857750" cy="3810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blinds(horizontal)">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linds(horizontal)">
                                      <p:cBhvr>
                                        <p:cTn id="25" dur="500"/>
                                        <p:tgtEl>
                                          <p:spTgt spid="19"/>
                                        </p:tgtEl>
                                      </p:cBhvr>
                                    </p:animEffect>
                                  </p:childTnLst>
                                </p:cTn>
                              </p:par>
                              <p:par>
                                <p:cTn id="26" presetID="3" presetClass="entr" presetSubtype="10"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blinds(horizontal)">
                                      <p:cBhvr>
                                        <p:cTn id="28" dur="500"/>
                                        <p:tgtEl>
                                          <p:spTgt spid="27"/>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blinds(horizontal)">
                                      <p:cBhvr>
                                        <p:cTn id="3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26951" y="313128"/>
            <a:ext cx="1620957" cy="523220"/>
          </a:xfrm>
          <a:prstGeom prst="rect">
            <a:avLst/>
          </a:prstGeom>
          <a:noFill/>
        </p:spPr>
        <p:txBody>
          <a:bodyPr wrap="none" rtlCol="0">
            <a:spAutoFit/>
          </a:bodyPr>
          <a:lstStyle/>
          <a:p>
            <a:r>
              <a:rPr kumimoji="1" lang="zh-CN" altLang="en-US" sz="2800" dirty="0">
                <a:solidFill>
                  <a:srgbClr val="3E678D"/>
                </a:solidFill>
                <a:cs typeface="+mn-ea"/>
                <a:sym typeface="+mn-lt"/>
              </a:rPr>
              <a:t>输入标题</a:t>
            </a:r>
          </a:p>
        </p:txBody>
      </p:sp>
      <p:sp>
        <p:nvSpPr>
          <p:cNvPr id="3" name="文本框 2"/>
          <p:cNvSpPr txBox="1"/>
          <p:nvPr/>
        </p:nvSpPr>
        <p:spPr>
          <a:xfrm>
            <a:off x="8829428" y="1719649"/>
            <a:ext cx="1595309" cy="3629173"/>
          </a:xfrm>
          <a:prstGeom prst="rect">
            <a:avLst/>
          </a:prstGeom>
          <a:noFill/>
        </p:spPr>
        <p:txBody>
          <a:bodyPr vert="eaVert" wrap="square" rtlCol="0">
            <a:spAutoFit/>
          </a:bodyPr>
          <a:lstStyle/>
          <a:p>
            <a:pPr lvl="0">
              <a:lnSpc>
                <a:spcPts val="2200"/>
              </a:lnSpc>
              <a:defRPr/>
            </a:pPr>
            <a:r>
              <a:rPr lang="zh-CN" altLang="en-US" sz="1200" dirty="0">
                <a:solidFill>
                  <a:srgbClr val="3E678D"/>
                </a:solidFill>
                <a:cs typeface="+mn-ea"/>
                <a:sym typeface="+mn-lt"/>
              </a:rPr>
              <a:t>请在此处添加具体内容，文字尽量言简意赅，简单说明即可，不必过于繁琐，注意版面美观度。</a:t>
            </a:r>
            <a:endParaRPr lang="en-US" altLang="zh-CN" sz="1200" dirty="0">
              <a:solidFill>
                <a:srgbClr val="3E678D"/>
              </a:solidFill>
              <a:cs typeface="+mn-ea"/>
              <a:sym typeface="+mn-lt"/>
            </a:endParaRPr>
          </a:p>
          <a:p>
            <a:pPr lvl="0">
              <a:lnSpc>
                <a:spcPts val="2200"/>
              </a:lnSpc>
              <a:defRPr/>
            </a:pPr>
            <a:endParaRPr kumimoji="0" lang="en-US" altLang="zh-CN" sz="1200" b="0" i="0" u="none" strike="noStrike" kern="1200" cap="none" spc="0" normalizeH="0" baseline="0" noProof="0" dirty="0">
              <a:ln>
                <a:noFill/>
              </a:ln>
              <a:solidFill>
                <a:srgbClr val="3E678D"/>
              </a:solidFill>
              <a:effectLst/>
              <a:uLnTx/>
              <a:uFillTx/>
              <a:cs typeface="+mn-ea"/>
              <a:sym typeface="+mn-lt"/>
            </a:endParaRPr>
          </a:p>
          <a:p>
            <a:pPr lvl="0">
              <a:lnSpc>
                <a:spcPts val="2200"/>
              </a:lnSpc>
              <a:defRPr/>
            </a:pPr>
            <a:r>
              <a:rPr lang="zh-CN" altLang="en-US" sz="1200" dirty="0">
                <a:solidFill>
                  <a:srgbClr val="3E678D"/>
                </a:solidFill>
                <a:cs typeface="+mn-ea"/>
                <a:sym typeface="+mn-lt"/>
              </a:rPr>
              <a:t>请在此处添加具体内容，文字尽量言简意赅，简单说明即可，不必过于繁琐，注意版面美观度。</a:t>
            </a:r>
            <a:endParaRPr kumimoji="0" lang="zh-CN" altLang="en-US" sz="1200" b="0" i="0" u="none" strike="noStrike" kern="1200" cap="none" spc="0" normalizeH="0" baseline="0" noProof="0" dirty="0">
              <a:ln>
                <a:noFill/>
              </a:ln>
              <a:solidFill>
                <a:srgbClr val="3E678D"/>
              </a:solidFill>
              <a:effectLst/>
              <a:uLnTx/>
              <a:uFillTx/>
              <a:cs typeface="+mn-ea"/>
              <a:sym typeface="+mn-lt"/>
            </a:endParaRPr>
          </a:p>
        </p:txBody>
      </p:sp>
      <p:sp>
        <p:nvSpPr>
          <p:cNvPr id="4" name="文本框 3"/>
          <p:cNvSpPr txBox="1"/>
          <p:nvPr/>
        </p:nvSpPr>
        <p:spPr>
          <a:xfrm>
            <a:off x="10419512" y="1704103"/>
            <a:ext cx="553998" cy="1686116"/>
          </a:xfrm>
          <a:prstGeom prst="rect">
            <a:avLst/>
          </a:prstGeom>
          <a:noFill/>
        </p:spPr>
        <p:txBody>
          <a:bodyPr vert="eaVert"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3E678D"/>
                </a:solidFill>
                <a:effectLst/>
                <a:uLnTx/>
                <a:uFillTx/>
                <a:cs typeface="+mn-ea"/>
                <a:sym typeface="+mn-lt"/>
              </a:rPr>
              <a:t>输入标题</a:t>
            </a:r>
          </a:p>
        </p:txBody>
      </p:sp>
      <p:pic>
        <p:nvPicPr>
          <p:cNvPr id="5" name="图片 4"/>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68000"/>
                    </a14:imgEffect>
                    <a14:imgEffect>
                      <a14:saturation sat="0"/>
                    </a14:imgEffect>
                  </a14:imgLayer>
                </a14:imgProps>
              </a:ext>
            </a:extLst>
          </a:blip>
          <a:stretch>
            <a:fillRect/>
          </a:stretch>
        </p:blipFill>
        <p:spPr>
          <a:xfrm rot="5400000" flipV="1">
            <a:off x="8878025" y="3299509"/>
            <a:ext cx="3209268" cy="85034"/>
          </a:xfrm>
          <a:prstGeom prst="rect">
            <a:avLst/>
          </a:prstGeom>
        </p:spPr>
      </p:pic>
      <p:sp>
        <p:nvSpPr>
          <p:cNvPr id="6" name="文本框 5"/>
          <p:cNvSpPr txBox="1"/>
          <p:nvPr/>
        </p:nvSpPr>
        <p:spPr>
          <a:xfrm>
            <a:off x="1409190" y="1749470"/>
            <a:ext cx="1877437" cy="3629173"/>
          </a:xfrm>
          <a:prstGeom prst="rect">
            <a:avLst/>
          </a:prstGeom>
          <a:noFill/>
        </p:spPr>
        <p:txBody>
          <a:bodyPr vert="eaVert" wrap="square" rtlCol="0">
            <a:spAutoFit/>
          </a:bodyPr>
          <a:lstStyle/>
          <a:p>
            <a:pPr lvl="0">
              <a:lnSpc>
                <a:spcPts val="2200"/>
              </a:lnSpc>
              <a:defRPr/>
            </a:pPr>
            <a:r>
              <a:rPr lang="zh-CN" altLang="en-US" sz="1200" dirty="0">
                <a:solidFill>
                  <a:srgbClr val="3E678D"/>
                </a:solidFill>
                <a:cs typeface="+mn-ea"/>
                <a:sym typeface="+mn-lt"/>
              </a:rPr>
              <a:t>请在此处添加具体内容，文字尽量言简意赅，简单说明即可，不必过于繁琐，注意版面美观度。</a:t>
            </a:r>
            <a:endParaRPr lang="en-US" altLang="zh-CN" sz="1200" dirty="0">
              <a:solidFill>
                <a:srgbClr val="3E678D"/>
              </a:solidFill>
              <a:cs typeface="+mn-ea"/>
              <a:sym typeface="+mn-lt"/>
            </a:endParaRPr>
          </a:p>
          <a:p>
            <a:pPr lvl="0">
              <a:lnSpc>
                <a:spcPts val="2200"/>
              </a:lnSpc>
              <a:defRPr/>
            </a:pPr>
            <a:endParaRPr lang="en-US" altLang="zh-CN" sz="1200" dirty="0">
              <a:solidFill>
                <a:srgbClr val="3E678D"/>
              </a:solidFill>
              <a:cs typeface="+mn-ea"/>
              <a:sym typeface="+mn-lt"/>
            </a:endParaRPr>
          </a:p>
          <a:p>
            <a:pPr lvl="0">
              <a:lnSpc>
                <a:spcPts val="2200"/>
              </a:lnSpc>
              <a:defRPr/>
            </a:pPr>
            <a:r>
              <a:rPr lang="zh-CN" altLang="en-US" sz="1200" dirty="0">
                <a:solidFill>
                  <a:srgbClr val="3E678D"/>
                </a:solidFill>
                <a:cs typeface="+mn-ea"/>
                <a:sym typeface="+mn-lt"/>
              </a:rPr>
              <a:t>请在此处添加具体内容，文字尽量言简意赅，简单说明即可，不必过于繁琐，注意版面美观度。</a:t>
            </a:r>
          </a:p>
          <a:p>
            <a:pPr marL="0" marR="0" lvl="0" indent="0" algn="l" defTabSz="914400" rtl="0" eaLnBrk="1" fontAlgn="auto" latinLnBrk="0" hangingPunct="1">
              <a:lnSpc>
                <a:spcPts val="22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rgbClr val="3E678D"/>
              </a:solidFill>
              <a:effectLst/>
              <a:uLnTx/>
              <a:uFillTx/>
              <a:cs typeface="+mn-ea"/>
              <a:sym typeface="+mn-lt"/>
            </a:endParaRPr>
          </a:p>
        </p:txBody>
      </p:sp>
      <p:sp>
        <p:nvSpPr>
          <p:cNvPr id="7" name="文本框 6"/>
          <p:cNvSpPr txBox="1"/>
          <p:nvPr/>
        </p:nvSpPr>
        <p:spPr>
          <a:xfrm>
            <a:off x="3281402" y="1733924"/>
            <a:ext cx="553998" cy="1686116"/>
          </a:xfrm>
          <a:prstGeom prst="rect">
            <a:avLst/>
          </a:prstGeom>
          <a:noFill/>
        </p:spPr>
        <p:txBody>
          <a:bodyPr vert="eaVert"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3E678D"/>
                </a:solidFill>
                <a:effectLst/>
                <a:uLnTx/>
                <a:uFillTx/>
                <a:cs typeface="+mn-ea"/>
                <a:sym typeface="+mn-lt"/>
              </a:rPr>
              <a:t>输入标题</a:t>
            </a:r>
          </a:p>
        </p:txBody>
      </p:sp>
      <p:pic>
        <p:nvPicPr>
          <p:cNvPr id="8" name="图片 7"/>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68000"/>
                    </a14:imgEffect>
                    <a14:imgEffect>
                      <a14:saturation sat="0"/>
                    </a14:imgEffect>
                  </a14:imgLayer>
                </a14:imgProps>
              </a:ext>
            </a:extLst>
          </a:blip>
          <a:stretch>
            <a:fillRect/>
          </a:stretch>
        </p:blipFill>
        <p:spPr>
          <a:xfrm rot="5400000" flipV="1">
            <a:off x="1739915" y="3329330"/>
            <a:ext cx="3209268" cy="85034"/>
          </a:xfrm>
          <a:prstGeom prst="rect">
            <a:avLst/>
          </a:prstGeom>
        </p:spPr>
      </p:pic>
      <p:pic>
        <p:nvPicPr>
          <p:cNvPr id="11" name="图片 10"/>
          <p:cNvPicPr>
            <a:picLocks noChangeAspect="1"/>
          </p:cNvPicPr>
          <p:nvPr/>
        </p:nvPicPr>
        <p:blipFill>
          <a:blip r:embed="rId5" cstate="screen"/>
          <a:stretch>
            <a:fillRect/>
          </a:stretch>
        </p:blipFill>
        <p:spPr>
          <a:xfrm>
            <a:off x="3928607" y="988841"/>
            <a:ext cx="4513678" cy="50907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750"/>
                                        <p:tgtEl>
                                          <p:spTgt spid="4"/>
                                        </p:tgtEl>
                                      </p:cBhvr>
                                    </p:animEffect>
                                  </p:childTnLst>
                                </p:cTn>
                              </p:par>
                            </p:childTnLst>
                          </p:cTn>
                        </p:par>
                        <p:par>
                          <p:cTn id="14" fill="hold">
                            <p:stCondLst>
                              <p:cond delay="2000"/>
                            </p:stCondLst>
                            <p:childTnLst>
                              <p:par>
                                <p:cTn id="15" presetID="22" presetClass="entr" presetSubtype="1"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750"/>
                                        <p:tgtEl>
                                          <p:spTgt spid="5"/>
                                        </p:tgtEl>
                                      </p:cBhvr>
                                    </p:animEffect>
                                  </p:childTnLst>
                                </p:cTn>
                              </p:par>
                            </p:childTnLst>
                          </p:cTn>
                        </p:par>
                        <p:par>
                          <p:cTn id="18" fill="hold">
                            <p:stCondLst>
                              <p:cond delay="3000"/>
                            </p:stCondLst>
                            <p:childTnLst>
                              <p:par>
                                <p:cTn id="19" presetID="22" presetClass="entr" presetSubtype="1"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up)">
                                      <p:cBhvr>
                                        <p:cTn id="21" dur="750"/>
                                        <p:tgtEl>
                                          <p:spTgt spid="3"/>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up)">
                                      <p:cBhvr>
                                        <p:cTn id="25" dur="750"/>
                                        <p:tgtEl>
                                          <p:spTgt spid="7"/>
                                        </p:tgtEl>
                                      </p:cBhvr>
                                    </p:animEffect>
                                  </p:childTnLst>
                                </p:cTn>
                              </p:par>
                            </p:childTnLst>
                          </p:cTn>
                        </p:par>
                        <p:par>
                          <p:cTn id="26" fill="hold">
                            <p:stCondLst>
                              <p:cond delay="5000"/>
                            </p:stCondLst>
                            <p:childTnLst>
                              <p:par>
                                <p:cTn id="27" presetID="22" presetClass="entr" presetSubtype="1"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up)">
                                      <p:cBhvr>
                                        <p:cTn id="29" dur="750"/>
                                        <p:tgtEl>
                                          <p:spTgt spid="8"/>
                                        </p:tgtEl>
                                      </p:cBhvr>
                                    </p:animEffect>
                                  </p:childTnLst>
                                </p:cTn>
                              </p:par>
                            </p:childTnLst>
                          </p:cTn>
                        </p:par>
                        <p:par>
                          <p:cTn id="30" fill="hold">
                            <p:stCondLst>
                              <p:cond delay="6000"/>
                            </p:stCondLst>
                            <p:childTnLst>
                              <p:par>
                                <p:cTn id="31" presetID="22" presetClass="entr" presetSubtype="1"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up)">
                                      <p:cBhvr>
                                        <p:cTn id="33"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676280" y="1668510"/>
            <a:ext cx="5397608" cy="1292033"/>
            <a:chOff x="3343881" y="2173689"/>
            <a:chExt cx="5397608" cy="1292033"/>
          </a:xfrm>
        </p:grpSpPr>
        <p:sp>
          <p:nvSpPr>
            <p:cNvPr id="4" name="矩形 23"/>
            <p:cNvSpPr>
              <a:spLocks noChangeArrowheads="1"/>
            </p:cNvSpPr>
            <p:nvPr/>
          </p:nvSpPr>
          <p:spPr bwMode="auto">
            <a:xfrm>
              <a:off x="3343883" y="2603948"/>
              <a:ext cx="5397606" cy="861774"/>
            </a:xfrm>
            <a:prstGeom prst="rect">
              <a:avLst/>
            </a:prstGeom>
            <a:noFill/>
            <a:ln>
              <a:noFill/>
            </a:ln>
          </p:spPr>
          <p:txBody>
            <a:bodyPr wrap="square">
              <a:spAutoFit/>
            </a:bodyPr>
            <a:lstStyle/>
            <a:p>
              <a:pPr>
                <a:lnSpc>
                  <a:spcPts val="2000"/>
                </a:lnSpc>
              </a:pPr>
              <a:r>
                <a:rPr lang="zh-CN" altLang="en-US" sz="1400" dirty="0">
                  <a:solidFill>
                    <a:srgbClr val="3E678D"/>
                  </a:solidFill>
                  <a:cs typeface="+mn-ea"/>
                  <a:sym typeface="+mn-lt"/>
                </a:rPr>
                <a:t>请在此处添加具体内容，文字尽量言简意赅简单说明即可，不必过于繁琐，注意版面美观度。</a:t>
              </a:r>
              <a:endParaRPr lang="en-US" altLang="zh-CN" sz="1400" dirty="0">
                <a:solidFill>
                  <a:srgbClr val="3E678D"/>
                </a:solidFill>
                <a:cs typeface="+mn-ea"/>
                <a:sym typeface="+mn-lt"/>
              </a:endParaRPr>
            </a:p>
            <a:p>
              <a:pPr>
                <a:lnSpc>
                  <a:spcPts val="2000"/>
                </a:lnSpc>
              </a:pPr>
              <a:endParaRPr lang="zh-CN" altLang="en-US" sz="1400" dirty="0">
                <a:solidFill>
                  <a:srgbClr val="3E678D"/>
                </a:solidFill>
                <a:cs typeface="+mn-ea"/>
                <a:sym typeface="+mn-lt"/>
              </a:endParaRPr>
            </a:p>
          </p:txBody>
        </p:sp>
        <p:sp>
          <p:nvSpPr>
            <p:cNvPr id="5" name="文本框 24"/>
            <p:cNvSpPr txBox="1">
              <a:spLocks noChangeArrowheads="1"/>
            </p:cNvSpPr>
            <p:nvPr/>
          </p:nvSpPr>
          <p:spPr bwMode="auto">
            <a:xfrm>
              <a:off x="3343881" y="2173689"/>
              <a:ext cx="3985385" cy="503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20000"/>
                </a:lnSpc>
              </a:pPr>
              <a:r>
                <a:rPr lang="zh-CN" altLang="en-US" sz="2400" b="1" dirty="0">
                  <a:solidFill>
                    <a:srgbClr val="3E678D"/>
                  </a:solidFill>
                  <a:latin typeface="+mn-lt"/>
                  <a:ea typeface="+mn-ea"/>
                  <a:cs typeface="+mn-ea"/>
                  <a:sym typeface="+mn-lt"/>
                </a:rPr>
                <a:t>添加标题</a:t>
              </a:r>
            </a:p>
          </p:txBody>
        </p:sp>
      </p:grpSp>
      <p:grpSp>
        <p:nvGrpSpPr>
          <p:cNvPr id="6" name="组合 5"/>
          <p:cNvGrpSpPr/>
          <p:nvPr/>
        </p:nvGrpSpPr>
        <p:grpSpPr>
          <a:xfrm>
            <a:off x="5676280" y="3118521"/>
            <a:ext cx="5397607" cy="1292033"/>
            <a:chOff x="3343881" y="2173689"/>
            <a:chExt cx="5397607" cy="1292033"/>
          </a:xfrm>
        </p:grpSpPr>
        <p:sp>
          <p:nvSpPr>
            <p:cNvPr id="7" name="矩形 23"/>
            <p:cNvSpPr>
              <a:spLocks noChangeArrowheads="1"/>
            </p:cNvSpPr>
            <p:nvPr/>
          </p:nvSpPr>
          <p:spPr bwMode="auto">
            <a:xfrm>
              <a:off x="3343883" y="2603948"/>
              <a:ext cx="5397605" cy="861774"/>
            </a:xfrm>
            <a:prstGeom prst="rect">
              <a:avLst/>
            </a:prstGeom>
            <a:noFill/>
            <a:ln>
              <a:noFill/>
            </a:ln>
          </p:spPr>
          <p:txBody>
            <a:bodyPr wrap="square">
              <a:spAutoFit/>
            </a:bodyPr>
            <a:lstStyle/>
            <a:p>
              <a:pPr>
                <a:lnSpc>
                  <a:spcPts val="2000"/>
                </a:lnSpc>
              </a:pPr>
              <a:r>
                <a:rPr lang="zh-CN" altLang="en-US" sz="1400" dirty="0">
                  <a:solidFill>
                    <a:srgbClr val="3E678D"/>
                  </a:solidFill>
                  <a:cs typeface="+mn-ea"/>
                  <a:sym typeface="+mn-lt"/>
                </a:rPr>
                <a:t>请在此处添加具体内容，文字尽量言简意赅简单说明即可，不必过于繁琐，注意版面美观度。</a:t>
              </a:r>
              <a:endParaRPr lang="en-US" altLang="zh-CN" sz="1400" dirty="0">
                <a:solidFill>
                  <a:srgbClr val="3E678D"/>
                </a:solidFill>
                <a:cs typeface="+mn-ea"/>
                <a:sym typeface="+mn-lt"/>
              </a:endParaRPr>
            </a:p>
            <a:p>
              <a:pPr>
                <a:lnSpc>
                  <a:spcPts val="2000"/>
                </a:lnSpc>
              </a:pPr>
              <a:endParaRPr lang="zh-CN" altLang="en-US" sz="1400" dirty="0">
                <a:solidFill>
                  <a:srgbClr val="3E678D"/>
                </a:solidFill>
                <a:cs typeface="+mn-ea"/>
                <a:sym typeface="+mn-lt"/>
              </a:endParaRPr>
            </a:p>
          </p:txBody>
        </p:sp>
        <p:sp>
          <p:nvSpPr>
            <p:cNvPr id="8" name="文本框 24"/>
            <p:cNvSpPr txBox="1">
              <a:spLocks noChangeArrowheads="1"/>
            </p:cNvSpPr>
            <p:nvPr/>
          </p:nvSpPr>
          <p:spPr bwMode="auto">
            <a:xfrm>
              <a:off x="3343881" y="2173689"/>
              <a:ext cx="3985385" cy="503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20000"/>
                </a:lnSpc>
              </a:pPr>
              <a:r>
                <a:rPr lang="zh-CN" altLang="en-US" sz="2400" b="1" dirty="0">
                  <a:solidFill>
                    <a:srgbClr val="3E678D"/>
                  </a:solidFill>
                  <a:latin typeface="+mn-lt"/>
                  <a:ea typeface="+mn-ea"/>
                  <a:cs typeface="+mn-ea"/>
                  <a:sym typeface="+mn-lt"/>
                </a:rPr>
                <a:t>添加标题</a:t>
              </a:r>
            </a:p>
          </p:txBody>
        </p:sp>
      </p:grpSp>
      <p:grpSp>
        <p:nvGrpSpPr>
          <p:cNvPr id="9" name="组合 8"/>
          <p:cNvGrpSpPr/>
          <p:nvPr/>
        </p:nvGrpSpPr>
        <p:grpSpPr>
          <a:xfrm>
            <a:off x="5676280" y="4518200"/>
            <a:ext cx="5397607" cy="1292033"/>
            <a:chOff x="3343881" y="2173689"/>
            <a:chExt cx="5397607" cy="1292033"/>
          </a:xfrm>
        </p:grpSpPr>
        <p:sp>
          <p:nvSpPr>
            <p:cNvPr id="10" name="矩形 23"/>
            <p:cNvSpPr>
              <a:spLocks noChangeArrowheads="1"/>
            </p:cNvSpPr>
            <p:nvPr/>
          </p:nvSpPr>
          <p:spPr bwMode="auto">
            <a:xfrm>
              <a:off x="3343883" y="2603948"/>
              <a:ext cx="5397605" cy="861774"/>
            </a:xfrm>
            <a:prstGeom prst="rect">
              <a:avLst/>
            </a:prstGeom>
            <a:noFill/>
            <a:ln>
              <a:noFill/>
            </a:ln>
          </p:spPr>
          <p:txBody>
            <a:bodyPr wrap="square">
              <a:spAutoFit/>
            </a:bodyPr>
            <a:lstStyle/>
            <a:p>
              <a:pPr>
                <a:lnSpc>
                  <a:spcPts val="2000"/>
                </a:lnSpc>
              </a:pPr>
              <a:r>
                <a:rPr lang="zh-CN" altLang="en-US" sz="1400" dirty="0">
                  <a:solidFill>
                    <a:srgbClr val="3E678D"/>
                  </a:solidFill>
                  <a:cs typeface="+mn-ea"/>
                  <a:sym typeface="+mn-lt"/>
                </a:rPr>
                <a:t>请在此处添加具体内容，文字尽量言简意赅简单说明即可，不必过于繁琐，注意版面美观度。</a:t>
              </a:r>
              <a:endParaRPr lang="en-US" altLang="zh-CN" sz="1400" dirty="0">
                <a:solidFill>
                  <a:srgbClr val="3E678D"/>
                </a:solidFill>
                <a:cs typeface="+mn-ea"/>
                <a:sym typeface="+mn-lt"/>
              </a:endParaRPr>
            </a:p>
            <a:p>
              <a:pPr>
                <a:lnSpc>
                  <a:spcPts val="2000"/>
                </a:lnSpc>
              </a:pPr>
              <a:endParaRPr lang="zh-CN" altLang="en-US" sz="1400" dirty="0">
                <a:solidFill>
                  <a:srgbClr val="3E678D"/>
                </a:solidFill>
                <a:cs typeface="+mn-ea"/>
                <a:sym typeface="+mn-lt"/>
              </a:endParaRPr>
            </a:p>
          </p:txBody>
        </p:sp>
        <p:sp>
          <p:nvSpPr>
            <p:cNvPr id="11" name="文本框 24"/>
            <p:cNvSpPr txBox="1">
              <a:spLocks noChangeArrowheads="1"/>
            </p:cNvSpPr>
            <p:nvPr/>
          </p:nvSpPr>
          <p:spPr bwMode="auto">
            <a:xfrm>
              <a:off x="3343881" y="2173689"/>
              <a:ext cx="3985385" cy="503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20000"/>
                </a:lnSpc>
              </a:pPr>
              <a:r>
                <a:rPr lang="zh-CN" altLang="en-US" sz="2400" b="1" dirty="0">
                  <a:solidFill>
                    <a:srgbClr val="3E678D"/>
                  </a:solidFill>
                  <a:latin typeface="+mn-lt"/>
                  <a:ea typeface="+mn-ea"/>
                  <a:cs typeface="+mn-ea"/>
                  <a:sym typeface="+mn-lt"/>
                </a:rPr>
                <a:t>添加标题</a:t>
              </a:r>
            </a:p>
          </p:txBody>
        </p:sp>
      </p:grpSp>
      <p:sp>
        <p:nvSpPr>
          <p:cNvPr id="14" name="文本框 13"/>
          <p:cNvSpPr txBox="1"/>
          <p:nvPr/>
        </p:nvSpPr>
        <p:spPr>
          <a:xfrm>
            <a:off x="726951" y="313128"/>
            <a:ext cx="1620957" cy="523220"/>
          </a:xfrm>
          <a:prstGeom prst="rect">
            <a:avLst/>
          </a:prstGeom>
          <a:noFill/>
        </p:spPr>
        <p:txBody>
          <a:bodyPr wrap="none" rtlCol="0">
            <a:spAutoFit/>
          </a:bodyPr>
          <a:lstStyle/>
          <a:p>
            <a:r>
              <a:rPr kumimoji="1" lang="zh-CN" altLang="en-US" sz="2800" dirty="0">
                <a:solidFill>
                  <a:srgbClr val="3E678D"/>
                </a:solidFill>
                <a:cs typeface="+mn-ea"/>
                <a:sym typeface="+mn-lt"/>
              </a:rPr>
              <a:t>输入标题</a:t>
            </a:r>
          </a:p>
        </p:txBody>
      </p:sp>
      <p:pic>
        <p:nvPicPr>
          <p:cNvPr id="15" name="图片 14"/>
          <p:cNvPicPr>
            <a:picLocks noChangeAspect="1"/>
          </p:cNvPicPr>
          <p:nvPr/>
        </p:nvPicPr>
        <p:blipFill>
          <a:blip r:embed="rId3"/>
          <a:stretch>
            <a:fillRect/>
          </a:stretch>
        </p:blipFill>
        <p:spPr>
          <a:xfrm flipH="1">
            <a:off x="1537429" y="1783249"/>
            <a:ext cx="4995395" cy="31876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41058" y="1876155"/>
            <a:ext cx="677108" cy="1541448"/>
          </a:xfrm>
          <a:prstGeom prst="rect">
            <a:avLst/>
          </a:prstGeom>
          <a:noFill/>
        </p:spPr>
        <p:txBody>
          <a:bodyPr vert="eaVert" wrap="none">
            <a:spAutoFit/>
          </a:bodyPr>
          <a:lstStyle/>
          <a:p>
            <a:pPr defTabSz="608965"/>
            <a:r>
              <a:rPr lang="zh-CN" altLang="en-US" sz="3200" b="1" dirty="0">
                <a:solidFill>
                  <a:srgbClr val="3E678D"/>
                </a:solidFill>
                <a:cs typeface="+mn-ea"/>
                <a:sym typeface="+mn-lt"/>
              </a:rPr>
              <a:t>添加标题</a:t>
            </a:r>
          </a:p>
        </p:txBody>
      </p:sp>
      <p:sp>
        <p:nvSpPr>
          <p:cNvPr id="5" name="文本框 4"/>
          <p:cNvSpPr txBox="1"/>
          <p:nvPr/>
        </p:nvSpPr>
        <p:spPr>
          <a:xfrm>
            <a:off x="5531389" y="1876155"/>
            <a:ext cx="825867" cy="3612240"/>
          </a:xfrm>
          <a:prstGeom prst="rect">
            <a:avLst/>
          </a:prstGeom>
          <a:noFill/>
          <a:ln>
            <a:noFill/>
          </a:ln>
        </p:spPr>
        <p:txBody>
          <a:bodyPr vert="eaVert" wrap="square" rtlCol="0">
            <a:spAutoFit/>
          </a:bodyPr>
          <a:lstStyle>
            <a:defPPr>
              <a:defRPr lang="zh-CN"/>
            </a:defPPr>
            <a:lvl1pPr lvl="0">
              <a:lnSpc>
                <a:spcPts val="2000"/>
              </a:lnSpc>
              <a:defRPr sz="1200">
                <a:solidFill>
                  <a:srgbClr val="CC9900"/>
                </a:solidFill>
                <a:latin typeface="义启小魏楷" panose="02010601030101010101" pitchFamily="2" charset="-122"/>
                <a:ea typeface="义启小魏楷" panose="02010601030101010101" pitchFamily="2" charset="-122"/>
              </a:defRPr>
            </a:lvl1pPr>
          </a:lstStyle>
          <a:p>
            <a:pPr>
              <a:lnSpc>
                <a:spcPts val="2500"/>
              </a:lnSpc>
            </a:pPr>
            <a:r>
              <a:rPr lang="zh-CN" altLang="en-US" sz="1400" dirty="0">
                <a:solidFill>
                  <a:srgbClr val="3E678D"/>
                </a:solidFill>
                <a:latin typeface="+mn-lt"/>
                <a:ea typeface="+mn-ea"/>
                <a:cs typeface="+mn-ea"/>
                <a:sym typeface="+mn-lt"/>
              </a:rPr>
              <a:t>请在此处添加具体内容，文字尽量言简意赅简单说明即可，不必过于繁琐，注意版面美观度。</a:t>
            </a:r>
            <a:endParaRPr lang="en-US" altLang="zh-CN" sz="1400" dirty="0">
              <a:solidFill>
                <a:srgbClr val="3E678D"/>
              </a:solidFill>
              <a:latin typeface="+mn-lt"/>
              <a:ea typeface="+mn-ea"/>
              <a:cs typeface="+mn-ea"/>
              <a:sym typeface="+mn-lt"/>
            </a:endParaRPr>
          </a:p>
        </p:txBody>
      </p:sp>
      <p:sp>
        <p:nvSpPr>
          <p:cNvPr id="6" name="矩形 5"/>
          <p:cNvSpPr/>
          <p:nvPr/>
        </p:nvSpPr>
        <p:spPr>
          <a:xfrm>
            <a:off x="2053767" y="1876155"/>
            <a:ext cx="677108" cy="1541448"/>
          </a:xfrm>
          <a:prstGeom prst="rect">
            <a:avLst/>
          </a:prstGeom>
          <a:noFill/>
        </p:spPr>
        <p:txBody>
          <a:bodyPr vert="eaVert" wrap="none">
            <a:spAutoFit/>
          </a:bodyPr>
          <a:lstStyle/>
          <a:p>
            <a:pPr defTabSz="608965"/>
            <a:r>
              <a:rPr lang="zh-CN" altLang="en-US" sz="3200" b="1" dirty="0">
                <a:solidFill>
                  <a:srgbClr val="3E678D"/>
                </a:solidFill>
                <a:cs typeface="+mn-ea"/>
                <a:sym typeface="+mn-lt"/>
              </a:rPr>
              <a:t>添加标题</a:t>
            </a:r>
          </a:p>
        </p:txBody>
      </p:sp>
      <p:sp>
        <p:nvSpPr>
          <p:cNvPr id="7" name="文本框 6"/>
          <p:cNvSpPr txBox="1"/>
          <p:nvPr/>
        </p:nvSpPr>
        <p:spPr>
          <a:xfrm>
            <a:off x="3119326" y="1876155"/>
            <a:ext cx="825867" cy="3612240"/>
          </a:xfrm>
          <a:prstGeom prst="rect">
            <a:avLst/>
          </a:prstGeom>
          <a:noFill/>
          <a:ln>
            <a:noFill/>
          </a:ln>
        </p:spPr>
        <p:txBody>
          <a:bodyPr vert="eaVert" wrap="square" rtlCol="0">
            <a:spAutoFit/>
          </a:bodyPr>
          <a:lstStyle>
            <a:defPPr>
              <a:defRPr lang="zh-CN"/>
            </a:defPPr>
            <a:lvl1pPr lvl="0">
              <a:lnSpc>
                <a:spcPts val="2500"/>
              </a:lnSpc>
              <a:defRPr sz="1400">
                <a:solidFill>
                  <a:srgbClr val="000000"/>
                </a:solidFill>
                <a:latin typeface="印品丫丫体-D版" panose="02010601030101010101" pitchFamily="2" charset="-122"/>
                <a:ea typeface="印品丫丫体-D版" panose="02010601030101010101" pitchFamily="2" charset="-122"/>
              </a:defRPr>
            </a:lvl1pPr>
          </a:lstStyle>
          <a:p>
            <a:r>
              <a:rPr lang="zh-CN" altLang="en-US" dirty="0">
                <a:solidFill>
                  <a:srgbClr val="3E678D"/>
                </a:solidFill>
                <a:latin typeface="+mn-lt"/>
                <a:ea typeface="+mn-ea"/>
                <a:cs typeface="+mn-ea"/>
                <a:sym typeface="+mn-lt"/>
              </a:rPr>
              <a:t>请在此处添加具体内容，文字尽量言简意赅简单说明即可，不必过于繁琐，注意版面美观度。</a:t>
            </a:r>
            <a:endParaRPr lang="en-US" altLang="zh-CN" dirty="0">
              <a:solidFill>
                <a:srgbClr val="3E678D"/>
              </a:solidFill>
              <a:latin typeface="+mn-lt"/>
              <a:ea typeface="+mn-ea"/>
              <a:cs typeface="+mn-ea"/>
              <a:sym typeface="+mn-lt"/>
            </a:endParaRPr>
          </a:p>
        </p:txBody>
      </p:sp>
      <p:sp>
        <p:nvSpPr>
          <p:cNvPr id="8" name="文本框 7"/>
          <p:cNvSpPr txBox="1"/>
          <p:nvPr/>
        </p:nvSpPr>
        <p:spPr>
          <a:xfrm>
            <a:off x="726951" y="313128"/>
            <a:ext cx="1620957" cy="523220"/>
          </a:xfrm>
          <a:prstGeom prst="rect">
            <a:avLst/>
          </a:prstGeom>
          <a:noFill/>
        </p:spPr>
        <p:txBody>
          <a:bodyPr wrap="none" rtlCol="0">
            <a:spAutoFit/>
          </a:bodyPr>
          <a:lstStyle/>
          <a:p>
            <a:r>
              <a:rPr kumimoji="1" lang="zh-CN" altLang="en-US" sz="2800" dirty="0">
                <a:solidFill>
                  <a:srgbClr val="3E678D"/>
                </a:solidFill>
                <a:cs typeface="+mn-ea"/>
                <a:sym typeface="+mn-lt"/>
              </a:rPr>
              <a:t>输入标题</a:t>
            </a:r>
          </a:p>
        </p:txBody>
      </p:sp>
      <p:pic>
        <p:nvPicPr>
          <p:cNvPr id="10" name="图片 9"/>
          <p:cNvPicPr>
            <a:picLocks noChangeAspect="1"/>
          </p:cNvPicPr>
          <p:nvPr/>
        </p:nvPicPr>
        <p:blipFill>
          <a:blip r:embed="rId3"/>
          <a:stretch>
            <a:fillRect/>
          </a:stretch>
        </p:blipFill>
        <p:spPr>
          <a:xfrm flipH="1">
            <a:off x="7943452" y="949190"/>
            <a:ext cx="4248548" cy="59466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750"/>
                                        <p:tgtEl>
                                          <p:spTgt spid="6"/>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750"/>
                                        <p:tgtEl>
                                          <p:spTgt spid="7"/>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750"/>
                                        <p:tgtEl>
                                          <p:spTgt spid="4"/>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a:spLocks noChangeArrowheads="1"/>
          </p:cNvSpPr>
          <p:nvPr/>
        </p:nvSpPr>
        <p:spPr bwMode="auto">
          <a:xfrm>
            <a:off x="7136758" y="2531017"/>
            <a:ext cx="2339975" cy="137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a:lnSpc>
                <a:spcPts val="2500"/>
              </a:lnSpc>
              <a:defRPr>
                <a:solidFill>
                  <a:schemeClr val="bg1"/>
                </a:solidFill>
                <a:latin typeface="印品丫丫体-D版" panose="02010601030101010101" pitchFamily="2" charset="-122"/>
                <a:ea typeface="印品丫丫体-D版" panose="02010601030101010101" pitchFamily="2" charset="-122"/>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defTabSz="457200" eaLnBrk="0" fontAlgn="base" hangingPunct="0">
              <a:spcBef>
                <a:spcPct val="0"/>
              </a:spcBef>
              <a:spcAft>
                <a:spcPct val="0"/>
              </a:spcAft>
              <a:defRPr>
                <a:latin typeface="Calibri" panose="020F0502020204030204" pitchFamily="34" charset="0"/>
              </a:defRPr>
            </a:lvl6pPr>
            <a:lvl7pPr marL="2971800" indent="-228600" defTabSz="457200" eaLnBrk="0" fontAlgn="base" hangingPunct="0">
              <a:spcBef>
                <a:spcPct val="0"/>
              </a:spcBef>
              <a:spcAft>
                <a:spcPct val="0"/>
              </a:spcAft>
              <a:defRPr>
                <a:latin typeface="Calibri" panose="020F0502020204030204" pitchFamily="34" charset="0"/>
              </a:defRPr>
            </a:lvl7pPr>
            <a:lvl8pPr marL="3429000" indent="-228600" defTabSz="457200" eaLnBrk="0" fontAlgn="base" hangingPunct="0">
              <a:spcBef>
                <a:spcPct val="0"/>
              </a:spcBef>
              <a:spcAft>
                <a:spcPct val="0"/>
              </a:spcAft>
              <a:defRPr>
                <a:latin typeface="Calibri" panose="020F0502020204030204" pitchFamily="34" charset="0"/>
              </a:defRPr>
            </a:lvl8pPr>
            <a:lvl9pPr marL="3886200" indent="-228600" defTabSz="457200" eaLnBrk="0" fontAlgn="base" hangingPunct="0">
              <a:spcBef>
                <a:spcPct val="0"/>
              </a:spcBef>
              <a:spcAft>
                <a:spcPct val="0"/>
              </a:spcAft>
              <a:defRPr>
                <a:latin typeface="Calibri" panose="020F0502020204030204" pitchFamily="34" charset="0"/>
              </a:defRPr>
            </a:lvl9pPr>
          </a:lstStyle>
          <a:p>
            <a:r>
              <a:rPr lang="zh-CN" altLang="en-US" sz="1600" dirty="0">
                <a:solidFill>
                  <a:srgbClr val="3E678D"/>
                </a:solidFill>
                <a:latin typeface="+mn-lt"/>
                <a:ea typeface="+mn-ea"/>
                <a:cs typeface="+mn-ea"/>
                <a:sym typeface="+mn-lt"/>
              </a:rPr>
              <a:t>请在此处添加具体内容，文字尽量言简意赅，简单说明即可，不必过于繁琐，注意版面美观度。</a:t>
            </a:r>
          </a:p>
        </p:txBody>
      </p:sp>
      <p:sp>
        <p:nvSpPr>
          <p:cNvPr id="8" name="文本框 10"/>
          <p:cNvSpPr txBox="1">
            <a:spLocks noChangeArrowheads="1"/>
          </p:cNvSpPr>
          <p:nvPr/>
        </p:nvSpPr>
        <p:spPr bwMode="auto">
          <a:xfrm>
            <a:off x="2808221" y="2506244"/>
            <a:ext cx="2339975" cy="137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a:lnSpc>
                <a:spcPts val="2500"/>
              </a:lnSpc>
              <a:defRPr>
                <a:solidFill>
                  <a:schemeClr val="bg1"/>
                </a:solidFill>
                <a:latin typeface="印品丫丫体-D版" panose="02010601030101010101" pitchFamily="2" charset="-122"/>
                <a:ea typeface="印品丫丫体-D版" panose="02010601030101010101" pitchFamily="2" charset="-122"/>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defTabSz="457200" eaLnBrk="0" fontAlgn="base" hangingPunct="0">
              <a:spcBef>
                <a:spcPct val="0"/>
              </a:spcBef>
              <a:spcAft>
                <a:spcPct val="0"/>
              </a:spcAft>
              <a:defRPr>
                <a:latin typeface="Calibri" panose="020F0502020204030204" pitchFamily="34" charset="0"/>
              </a:defRPr>
            </a:lvl6pPr>
            <a:lvl7pPr marL="2971800" indent="-228600" defTabSz="457200" eaLnBrk="0" fontAlgn="base" hangingPunct="0">
              <a:spcBef>
                <a:spcPct val="0"/>
              </a:spcBef>
              <a:spcAft>
                <a:spcPct val="0"/>
              </a:spcAft>
              <a:defRPr>
                <a:latin typeface="Calibri" panose="020F0502020204030204" pitchFamily="34" charset="0"/>
              </a:defRPr>
            </a:lvl7pPr>
            <a:lvl8pPr marL="3429000" indent="-228600" defTabSz="457200" eaLnBrk="0" fontAlgn="base" hangingPunct="0">
              <a:spcBef>
                <a:spcPct val="0"/>
              </a:spcBef>
              <a:spcAft>
                <a:spcPct val="0"/>
              </a:spcAft>
              <a:defRPr>
                <a:latin typeface="Calibri" panose="020F0502020204030204" pitchFamily="34" charset="0"/>
              </a:defRPr>
            </a:lvl8pPr>
            <a:lvl9pPr marL="3886200" indent="-228600" defTabSz="457200" eaLnBrk="0" fontAlgn="base" hangingPunct="0">
              <a:spcBef>
                <a:spcPct val="0"/>
              </a:spcBef>
              <a:spcAft>
                <a:spcPct val="0"/>
              </a:spcAft>
              <a:defRPr>
                <a:latin typeface="Calibri" panose="020F0502020204030204" pitchFamily="34" charset="0"/>
              </a:defRPr>
            </a:lvl9pPr>
          </a:lstStyle>
          <a:p>
            <a:r>
              <a:rPr lang="zh-CN" altLang="en-US" sz="1600" dirty="0">
                <a:solidFill>
                  <a:srgbClr val="3E678D"/>
                </a:solidFill>
                <a:latin typeface="+mn-lt"/>
                <a:ea typeface="+mn-ea"/>
                <a:cs typeface="+mn-ea"/>
                <a:sym typeface="+mn-lt"/>
              </a:rPr>
              <a:t>请在此处添加具体内容，文字尽量言简意赅，简单说明即可，不必过于繁琐，注意版面美观度。</a:t>
            </a:r>
          </a:p>
        </p:txBody>
      </p:sp>
      <p:sp>
        <p:nvSpPr>
          <p:cNvPr id="17" name="文本框 16"/>
          <p:cNvSpPr txBox="1"/>
          <p:nvPr/>
        </p:nvSpPr>
        <p:spPr>
          <a:xfrm>
            <a:off x="726951" y="313128"/>
            <a:ext cx="1620957" cy="523220"/>
          </a:xfrm>
          <a:prstGeom prst="rect">
            <a:avLst/>
          </a:prstGeom>
          <a:noFill/>
        </p:spPr>
        <p:txBody>
          <a:bodyPr wrap="none" rtlCol="0">
            <a:spAutoFit/>
          </a:bodyPr>
          <a:lstStyle/>
          <a:p>
            <a:r>
              <a:rPr kumimoji="1" lang="zh-CN" altLang="en-US" sz="2800" dirty="0">
                <a:solidFill>
                  <a:srgbClr val="3E678D"/>
                </a:solidFill>
                <a:cs typeface="+mn-ea"/>
                <a:sym typeface="+mn-lt"/>
              </a:rPr>
              <a:t>输入标题</a:t>
            </a:r>
          </a:p>
        </p:txBody>
      </p:sp>
      <p:pic>
        <p:nvPicPr>
          <p:cNvPr id="18" name="图片 17"/>
          <p:cNvPicPr>
            <a:picLocks noChangeAspect="1"/>
          </p:cNvPicPr>
          <p:nvPr/>
        </p:nvPicPr>
        <p:blipFill>
          <a:blip r:embed="rId3" cstate="screen">
            <a:duotone>
              <a:schemeClr val="accent5">
                <a:shade val="45000"/>
                <a:satMod val="135000"/>
              </a:schemeClr>
              <a:prstClr val="white"/>
            </a:duotone>
          </a:blip>
          <a:stretch>
            <a:fillRect/>
          </a:stretch>
        </p:blipFill>
        <p:spPr>
          <a:xfrm>
            <a:off x="632013" y="1276697"/>
            <a:ext cx="6565031" cy="4376687"/>
          </a:xfrm>
          <a:prstGeom prst="rect">
            <a:avLst/>
          </a:prstGeom>
        </p:spPr>
      </p:pic>
      <p:pic>
        <p:nvPicPr>
          <p:cNvPr id="19" name="图片 18"/>
          <p:cNvPicPr>
            <a:picLocks noChangeAspect="1"/>
          </p:cNvPicPr>
          <p:nvPr/>
        </p:nvPicPr>
        <p:blipFill>
          <a:blip r:embed="rId3" cstate="screen">
            <a:duotone>
              <a:schemeClr val="accent5">
                <a:shade val="45000"/>
                <a:satMod val="135000"/>
              </a:schemeClr>
              <a:prstClr val="white"/>
            </a:duotone>
          </a:blip>
          <a:stretch>
            <a:fillRect/>
          </a:stretch>
        </p:blipFill>
        <p:spPr>
          <a:xfrm>
            <a:off x="4964269" y="1240656"/>
            <a:ext cx="6565031" cy="43766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par>
                                <p:cTn id="8" presetID="21" presetClass="entr" presetSubtype="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heel(1)">
                                      <p:cBhvr>
                                        <p:cTn id="10" dur="2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rotWithShape="1">
          <a:blip r:embed="rId3" cstate="screen">
            <a:duotone>
              <a:schemeClr val="accent5">
                <a:shade val="45000"/>
                <a:satMod val="135000"/>
              </a:schemeClr>
              <a:prstClr val="white"/>
            </a:duotone>
          </a:blip>
          <a:srcRect/>
          <a:stretch>
            <a:fillRect/>
          </a:stretch>
        </p:blipFill>
        <p:spPr>
          <a:xfrm flipH="1">
            <a:off x="-2" y="1446390"/>
            <a:ext cx="12501797" cy="3942737"/>
          </a:xfrm>
          <a:prstGeom prst="rect">
            <a:avLst/>
          </a:prstGeom>
        </p:spPr>
      </p:pic>
      <p:pic>
        <p:nvPicPr>
          <p:cNvPr id="30" name="图片 29"/>
          <p:cNvPicPr>
            <a:picLocks noChangeAspect="1"/>
          </p:cNvPicPr>
          <p:nvPr/>
        </p:nvPicPr>
        <p:blipFill rotWithShape="1">
          <a:blip r:embed="rId4" cstate="screen"/>
          <a:srcRect/>
          <a:stretch>
            <a:fillRect/>
          </a:stretch>
        </p:blipFill>
        <p:spPr>
          <a:xfrm>
            <a:off x="1463798" y="2353456"/>
            <a:ext cx="10728202" cy="4504544"/>
          </a:xfrm>
          <a:prstGeom prst="rect">
            <a:avLst/>
          </a:prstGeom>
        </p:spPr>
      </p:pic>
      <p:pic>
        <p:nvPicPr>
          <p:cNvPr id="19" name="图片 18"/>
          <p:cNvPicPr>
            <a:picLocks noChangeAspect="1"/>
          </p:cNvPicPr>
          <p:nvPr/>
        </p:nvPicPr>
        <p:blipFill>
          <a:blip r:embed="rId5"/>
          <a:stretch>
            <a:fillRect/>
          </a:stretch>
        </p:blipFill>
        <p:spPr>
          <a:xfrm>
            <a:off x="1940540" y="0"/>
            <a:ext cx="3063053" cy="5287617"/>
          </a:xfrm>
          <a:prstGeom prst="rect">
            <a:avLst/>
          </a:prstGeom>
        </p:spPr>
      </p:pic>
      <p:sp>
        <p:nvSpPr>
          <p:cNvPr id="26" name="文本框 25"/>
          <p:cNvSpPr txBox="1"/>
          <p:nvPr/>
        </p:nvSpPr>
        <p:spPr>
          <a:xfrm>
            <a:off x="2918068" y="622851"/>
            <a:ext cx="1107996" cy="2855910"/>
          </a:xfrm>
          <a:prstGeom prst="rect">
            <a:avLst/>
          </a:prstGeom>
          <a:noFill/>
        </p:spPr>
        <p:txBody>
          <a:bodyPr vert="eaVert" wrap="none" rtlCol="0">
            <a:spAutoFit/>
          </a:bodyPr>
          <a:lstStyle/>
          <a:p>
            <a:r>
              <a:rPr kumimoji="1" lang="zh-CN" altLang="en-US" sz="6000" dirty="0">
                <a:solidFill>
                  <a:schemeClr val="bg1"/>
                </a:solidFill>
                <a:cs typeface="+mn-ea"/>
                <a:sym typeface="+mn-lt"/>
              </a:rPr>
              <a:t>输入标题</a:t>
            </a:r>
          </a:p>
        </p:txBody>
      </p:sp>
      <p:pic>
        <p:nvPicPr>
          <p:cNvPr id="27" name="图片 26"/>
          <p:cNvPicPr>
            <a:picLocks noChangeAspect="1"/>
          </p:cNvPicPr>
          <p:nvPr/>
        </p:nvPicPr>
        <p:blipFill>
          <a:blip r:embed="rId6" cstate="screen"/>
          <a:stretch>
            <a:fillRect/>
          </a:stretch>
        </p:blipFill>
        <p:spPr>
          <a:xfrm>
            <a:off x="3960605" y="3111983"/>
            <a:ext cx="220356" cy="611550"/>
          </a:xfrm>
          <a:prstGeom prst="rect">
            <a:avLst/>
          </a:prstGeom>
        </p:spPr>
      </p:pic>
      <p:sp>
        <p:nvSpPr>
          <p:cNvPr id="28" name="文本框 27"/>
          <p:cNvSpPr txBox="1"/>
          <p:nvPr/>
        </p:nvSpPr>
        <p:spPr>
          <a:xfrm>
            <a:off x="2456403" y="556321"/>
            <a:ext cx="461665" cy="712696"/>
          </a:xfrm>
          <a:prstGeom prst="rect">
            <a:avLst/>
          </a:prstGeom>
          <a:noFill/>
        </p:spPr>
        <p:txBody>
          <a:bodyPr vert="eaVert" wrap="none" rtlCol="0">
            <a:spAutoFit/>
          </a:bodyPr>
          <a:lstStyle/>
          <a:p>
            <a:r>
              <a:rPr kumimoji="1" lang="zh-CN" altLang="en-US" dirty="0">
                <a:solidFill>
                  <a:schemeClr val="bg1"/>
                </a:solidFill>
                <a:cs typeface="+mn-ea"/>
                <a:sym typeface="+mn-lt"/>
              </a:rPr>
              <a:t>第二章</a:t>
            </a:r>
          </a:p>
        </p:txBody>
      </p:sp>
      <p:pic>
        <p:nvPicPr>
          <p:cNvPr id="3" name="图片 2"/>
          <p:cNvPicPr>
            <a:picLocks noChangeAspect="1"/>
          </p:cNvPicPr>
          <p:nvPr/>
        </p:nvPicPr>
        <p:blipFill>
          <a:blip r:embed="rId7"/>
          <a:stretch>
            <a:fillRect/>
          </a:stretch>
        </p:blipFill>
        <p:spPr>
          <a:xfrm>
            <a:off x="7334250" y="9914"/>
            <a:ext cx="4857750" cy="3810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blinds(horizontal)">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linds(horizontal)">
                                      <p:cBhvr>
                                        <p:cTn id="25" dur="500"/>
                                        <p:tgtEl>
                                          <p:spTgt spid="19"/>
                                        </p:tgtEl>
                                      </p:cBhvr>
                                    </p:animEffect>
                                  </p:childTnLst>
                                </p:cTn>
                              </p:par>
                              <p:par>
                                <p:cTn id="26" presetID="3" presetClass="entr" presetSubtype="10"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blinds(horizontal)">
                                      <p:cBhvr>
                                        <p:cTn id="28" dur="500"/>
                                        <p:tgtEl>
                                          <p:spTgt spid="27"/>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blinds(horizontal)">
                                      <p:cBhvr>
                                        <p:cTn id="3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740439" y="1334177"/>
            <a:ext cx="1146467" cy="4566091"/>
            <a:chOff x="1756175" y="1464839"/>
            <a:chExt cx="697736" cy="2788520"/>
          </a:xfrm>
        </p:grpSpPr>
        <p:sp>
          <p:nvSpPr>
            <p:cNvPr id="6" name="菱形 5"/>
            <p:cNvSpPr/>
            <p:nvPr/>
          </p:nvSpPr>
          <p:spPr>
            <a:xfrm>
              <a:off x="1771831" y="1464839"/>
              <a:ext cx="652145" cy="652145"/>
            </a:xfrm>
            <a:prstGeom prst="diamond">
              <a:avLst/>
            </a:prstGeom>
            <a:noFill/>
            <a:ln w="3175">
              <a:solidFill>
                <a:srgbClr val="3E67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rgbClr val="3E678D"/>
                  </a:solidFill>
                  <a:cs typeface="+mn-ea"/>
                  <a:sym typeface="+mn-lt"/>
                </a:rPr>
                <a:t>壹</a:t>
              </a:r>
            </a:p>
          </p:txBody>
        </p:sp>
        <p:sp>
          <p:nvSpPr>
            <p:cNvPr id="7" name="文本框 6"/>
            <p:cNvSpPr txBox="1"/>
            <p:nvPr/>
          </p:nvSpPr>
          <p:spPr>
            <a:xfrm>
              <a:off x="1756175" y="2260691"/>
              <a:ext cx="697736" cy="1992668"/>
            </a:xfrm>
            <a:prstGeom prst="rect">
              <a:avLst/>
            </a:prstGeom>
            <a:noFill/>
          </p:spPr>
          <p:txBody>
            <a:bodyPr vert="eaVert" wrap="square" rtlCol="0">
              <a:spAutoFit/>
            </a:bodyPr>
            <a:lstStyle>
              <a:defPPr>
                <a:defRPr lang="zh-CN"/>
              </a:defPPr>
              <a:lvl1pPr algn="just">
                <a:lnSpc>
                  <a:spcPts val="2500"/>
                </a:lnSpc>
                <a:defRPr sz="1400">
                  <a:solidFill>
                    <a:schemeClr val="tx1">
                      <a:lumMod val="85000"/>
                      <a:lumOff val="15000"/>
                    </a:schemeClr>
                  </a:solidFill>
                  <a:ea typeface="印品丫丫体-D版" panose="02010601030101010101" pitchFamily="2" charset="-122"/>
                </a:defRPr>
              </a:lvl1pPr>
            </a:lstStyle>
            <a:p>
              <a:r>
                <a:rPr lang="zh-CN" altLang="en-US" dirty="0">
                  <a:solidFill>
                    <a:srgbClr val="3E678D"/>
                  </a:solidFill>
                  <a:ea typeface="+mn-ea"/>
                  <a:cs typeface="+mn-ea"/>
                  <a:sym typeface="+mn-lt"/>
                </a:rPr>
                <a:t>请在此处添加具体内容，文字尽量言简意赅，简单说明即可，不必过于繁琐，注意版面美观度。 </a:t>
              </a:r>
            </a:p>
          </p:txBody>
        </p:sp>
      </p:grpSp>
      <p:grpSp>
        <p:nvGrpSpPr>
          <p:cNvPr id="8" name="组合 7"/>
          <p:cNvGrpSpPr/>
          <p:nvPr/>
        </p:nvGrpSpPr>
        <p:grpSpPr>
          <a:xfrm>
            <a:off x="3347821" y="1334176"/>
            <a:ext cx="1160730" cy="4566093"/>
            <a:chOff x="1771831" y="1464839"/>
            <a:chExt cx="706416" cy="2788521"/>
          </a:xfrm>
        </p:grpSpPr>
        <p:sp>
          <p:nvSpPr>
            <p:cNvPr id="9" name="菱形 8"/>
            <p:cNvSpPr/>
            <p:nvPr/>
          </p:nvSpPr>
          <p:spPr>
            <a:xfrm>
              <a:off x="1771831" y="1464839"/>
              <a:ext cx="652145" cy="652145"/>
            </a:xfrm>
            <a:prstGeom prst="diamond">
              <a:avLst/>
            </a:prstGeom>
            <a:noFill/>
            <a:ln w="3175">
              <a:solidFill>
                <a:srgbClr val="3E67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rgbClr val="3E678D"/>
                  </a:solidFill>
                  <a:cs typeface="+mn-ea"/>
                  <a:sym typeface="+mn-lt"/>
                </a:rPr>
                <a:t>贰</a:t>
              </a:r>
            </a:p>
          </p:txBody>
        </p:sp>
        <p:sp>
          <p:nvSpPr>
            <p:cNvPr id="10" name="文本框 9"/>
            <p:cNvSpPr txBox="1"/>
            <p:nvPr/>
          </p:nvSpPr>
          <p:spPr>
            <a:xfrm>
              <a:off x="1780511" y="2299284"/>
              <a:ext cx="697736" cy="1954076"/>
            </a:xfrm>
            <a:prstGeom prst="rect">
              <a:avLst/>
            </a:prstGeom>
            <a:noFill/>
          </p:spPr>
          <p:txBody>
            <a:bodyPr vert="eaVert" wrap="square" rtlCol="0">
              <a:spAutoFit/>
            </a:bodyPr>
            <a:lstStyle>
              <a:defPPr>
                <a:defRPr lang="zh-CN"/>
              </a:defPPr>
              <a:lvl1pPr algn="just">
                <a:lnSpc>
                  <a:spcPts val="2500"/>
                </a:lnSpc>
                <a:defRPr sz="1400">
                  <a:solidFill>
                    <a:schemeClr val="tx1">
                      <a:lumMod val="85000"/>
                      <a:lumOff val="15000"/>
                    </a:schemeClr>
                  </a:solidFill>
                  <a:ea typeface="印品丫丫体-D版" panose="02010601030101010101" pitchFamily="2" charset="-122"/>
                </a:defRPr>
              </a:lvl1pPr>
            </a:lstStyle>
            <a:p>
              <a:r>
                <a:rPr lang="zh-CN" altLang="en-US" dirty="0">
                  <a:solidFill>
                    <a:srgbClr val="3E678D"/>
                  </a:solidFill>
                  <a:ea typeface="+mn-ea"/>
                  <a:cs typeface="+mn-ea"/>
                  <a:sym typeface="+mn-lt"/>
                </a:rPr>
                <a:t>请在此处添加具体内容，文字尽量言简意赅，简单说明即可，不必过于繁琐，注意版面美观度。</a:t>
              </a:r>
            </a:p>
          </p:txBody>
        </p:sp>
      </p:grpSp>
      <p:grpSp>
        <p:nvGrpSpPr>
          <p:cNvPr id="11" name="组合 10"/>
          <p:cNvGrpSpPr/>
          <p:nvPr/>
        </p:nvGrpSpPr>
        <p:grpSpPr>
          <a:xfrm>
            <a:off x="5012811" y="1334177"/>
            <a:ext cx="1146467" cy="4558771"/>
            <a:chOff x="1768642" y="1464839"/>
            <a:chExt cx="697736" cy="2784050"/>
          </a:xfrm>
        </p:grpSpPr>
        <p:sp>
          <p:nvSpPr>
            <p:cNvPr id="12" name="菱形 11"/>
            <p:cNvSpPr/>
            <p:nvPr/>
          </p:nvSpPr>
          <p:spPr>
            <a:xfrm>
              <a:off x="1771831" y="1464839"/>
              <a:ext cx="652145" cy="652145"/>
            </a:xfrm>
            <a:prstGeom prst="diamond">
              <a:avLst/>
            </a:prstGeom>
            <a:noFill/>
            <a:ln w="3175">
              <a:solidFill>
                <a:srgbClr val="3E67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rgbClr val="3E678D"/>
                  </a:solidFill>
                  <a:cs typeface="+mn-ea"/>
                  <a:sym typeface="+mn-lt"/>
                </a:rPr>
                <a:t>叁</a:t>
              </a:r>
            </a:p>
          </p:txBody>
        </p:sp>
        <p:sp>
          <p:nvSpPr>
            <p:cNvPr id="13" name="文本框 12"/>
            <p:cNvSpPr txBox="1"/>
            <p:nvPr/>
          </p:nvSpPr>
          <p:spPr>
            <a:xfrm>
              <a:off x="1768642" y="2294812"/>
              <a:ext cx="697736" cy="1954077"/>
            </a:xfrm>
            <a:prstGeom prst="rect">
              <a:avLst/>
            </a:prstGeom>
            <a:noFill/>
          </p:spPr>
          <p:txBody>
            <a:bodyPr vert="eaVert" wrap="square" rtlCol="0">
              <a:spAutoFit/>
            </a:bodyPr>
            <a:lstStyle>
              <a:defPPr>
                <a:defRPr lang="zh-CN"/>
              </a:defPPr>
              <a:lvl1pPr algn="just">
                <a:lnSpc>
                  <a:spcPts val="2000"/>
                </a:lnSpc>
                <a:defRPr sz="1200">
                  <a:solidFill>
                    <a:schemeClr val="tx1">
                      <a:lumMod val="85000"/>
                      <a:lumOff val="15000"/>
                    </a:schemeClr>
                  </a:solidFill>
                  <a:latin typeface="印品丫丫体-D版" panose="02010601030101010101" pitchFamily="2" charset="-122"/>
                  <a:ea typeface="印品丫丫体-D版" panose="02010601030101010101" pitchFamily="2" charset="-122"/>
                </a:defRPr>
              </a:lvl1pPr>
            </a:lstStyle>
            <a:p>
              <a:pPr>
                <a:lnSpc>
                  <a:spcPts val="2500"/>
                </a:lnSpc>
              </a:pPr>
              <a:r>
                <a:rPr lang="zh-CN" altLang="en-US" sz="1400" dirty="0">
                  <a:solidFill>
                    <a:srgbClr val="3E678D"/>
                  </a:solidFill>
                  <a:latin typeface="+mn-lt"/>
                  <a:ea typeface="+mn-ea"/>
                  <a:cs typeface="+mn-ea"/>
                  <a:sym typeface="+mn-lt"/>
                </a:rPr>
                <a:t>请在此处添加具体内容，文字尽量言简意赅，简单说明即可，不必过于繁琐，注意版面美观度。</a:t>
              </a:r>
            </a:p>
          </p:txBody>
        </p:sp>
      </p:grpSp>
      <p:grpSp>
        <p:nvGrpSpPr>
          <p:cNvPr id="14" name="组合 13"/>
          <p:cNvGrpSpPr/>
          <p:nvPr/>
        </p:nvGrpSpPr>
        <p:grpSpPr>
          <a:xfrm>
            <a:off x="6683000" y="1334177"/>
            <a:ext cx="1181408" cy="4550350"/>
            <a:chOff x="1771831" y="1464839"/>
            <a:chExt cx="719001" cy="2778908"/>
          </a:xfrm>
        </p:grpSpPr>
        <p:sp>
          <p:nvSpPr>
            <p:cNvPr id="15" name="菱形 14"/>
            <p:cNvSpPr/>
            <p:nvPr/>
          </p:nvSpPr>
          <p:spPr>
            <a:xfrm>
              <a:off x="1771831" y="1464839"/>
              <a:ext cx="652145" cy="652145"/>
            </a:xfrm>
            <a:prstGeom prst="diamond">
              <a:avLst/>
            </a:prstGeom>
            <a:noFill/>
            <a:ln w="3175">
              <a:solidFill>
                <a:srgbClr val="3E67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rgbClr val="3E678D"/>
                  </a:solidFill>
                  <a:cs typeface="+mn-ea"/>
                  <a:sym typeface="+mn-lt"/>
                </a:rPr>
                <a:t>肆</a:t>
              </a:r>
            </a:p>
          </p:txBody>
        </p:sp>
        <p:sp>
          <p:nvSpPr>
            <p:cNvPr id="16" name="文本框 15"/>
            <p:cNvSpPr txBox="1"/>
            <p:nvPr/>
          </p:nvSpPr>
          <p:spPr>
            <a:xfrm>
              <a:off x="1793095" y="2289671"/>
              <a:ext cx="697737" cy="1954076"/>
            </a:xfrm>
            <a:prstGeom prst="rect">
              <a:avLst/>
            </a:prstGeom>
            <a:noFill/>
          </p:spPr>
          <p:txBody>
            <a:bodyPr vert="eaVert" wrap="square" rtlCol="0">
              <a:spAutoFit/>
            </a:bodyPr>
            <a:lstStyle>
              <a:defPPr>
                <a:defRPr lang="zh-CN"/>
              </a:defPPr>
              <a:lvl1pPr algn="just">
                <a:lnSpc>
                  <a:spcPts val="2000"/>
                </a:lnSpc>
                <a:defRPr sz="1200">
                  <a:solidFill>
                    <a:schemeClr val="tx1">
                      <a:lumMod val="85000"/>
                      <a:lumOff val="15000"/>
                    </a:schemeClr>
                  </a:solidFill>
                  <a:latin typeface="印品丫丫体-D版" panose="02010601030101010101" pitchFamily="2" charset="-122"/>
                  <a:ea typeface="印品丫丫体-D版" panose="02010601030101010101" pitchFamily="2" charset="-122"/>
                </a:defRPr>
              </a:lvl1pPr>
            </a:lstStyle>
            <a:p>
              <a:pPr>
                <a:lnSpc>
                  <a:spcPts val="2500"/>
                </a:lnSpc>
              </a:pPr>
              <a:r>
                <a:rPr lang="zh-CN" altLang="en-US" sz="1400" dirty="0">
                  <a:solidFill>
                    <a:srgbClr val="3E678D"/>
                  </a:solidFill>
                  <a:latin typeface="+mn-lt"/>
                  <a:ea typeface="+mn-ea"/>
                  <a:cs typeface="+mn-ea"/>
                  <a:sym typeface="+mn-lt"/>
                </a:rPr>
                <a:t>请在此处添加具体内容，文字尽量言简意赅，简单说明即可，不必过于繁琐，注意版面美观度。</a:t>
              </a:r>
            </a:p>
          </p:txBody>
        </p:sp>
      </p:grpSp>
      <p:sp>
        <p:nvSpPr>
          <p:cNvPr id="18" name="文本框 17"/>
          <p:cNvSpPr txBox="1"/>
          <p:nvPr/>
        </p:nvSpPr>
        <p:spPr>
          <a:xfrm>
            <a:off x="726951" y="313128"/>
            <a:ext cx="1620957" cy="523220"/>
          </a:xfrm>
          <a:prstGeom prst="rect">
            <a:avLst/>
          </a:prstGeom>
          <a:noFill/>
        </p:spPr>
        <p:txBody>
          <a:bodyPr wrap="none" rtlCol="0">
            <a:spAutoFit/>
          </a:bodyPr>
          <a:lstStyle/>
          <a:p>
            <a:r>
              <a:rPr kumimoji="1" lang="zh-CN" altLang="en-US" sz="2800" dirty="0">
                <a:solidFill>
                  <a:srgbClr val="3E678D"/>
                </a:solidFill>
                <a:cs typeface="+mn-ea"/>
                <a:sym typeface="+mn-lt"/>
              </a:rPr>
              <a:t>输入标题</a:t>
            </a:r>
          </a:p>
        </p:txBody>
      </p:sp>
      <p:pic>
        <p:nvPicPr>
          <p:cNvPr id="4" name="图片 3"/>
          <p:cNvPicPr>
            <a:picLocks noChangeAspect="1"/>
          </p:cNvPicPr>
          <p:nvPr/>
        </p:nvPicPr>
        <p:blipFill rotWithShape="1">
          <a:blip r:embed="rId3" cstate="screen"/>
          <a:srcRect/>
          <a:stretch>
            <a:fillRect/>
          </a:stretch>
        </p:blipFill>
        <p:spPr>
          <a:xfrm>
            <a:off x="7999319" y="973474"/>
            <a:ext cx="3448082" cy="49110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750"/>
                                        <p:tgtEl>
                                          <p:spTgt spid="5"/>
                                        </p:tgtEl>
                                      </p:cBhvr>
                                    </p:animEffect>
                                  </p:childTnLst>
                                </p:cTn>
                              </p:par>
                            </p:childTnLst>
                          </p:cTn>
                        </p:par>
                        <p:par>
                          <p:cTn id="14" fill="hold">
                            <p:stCondLst>
                              <p:cond delay="2000"/>
                            </p:stCondLst>
                            <p:childTnLst>
                              <p:par>
                                <p:cTn id="15" presetID="22" presetClass="entr" presetSubtype="4"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750"/>
                                        <p:tgtEl>
                                          <p:spTgt spid="8"/>
                                        </p:tgtEl>
                                      </p:cBhvr>
                                    </p:animEffect>
                                  </p:childTnLst>
                                </p:cTn>
                              </p:par>
                            </p:childTnLst>
                          </p:cTn>
                        </p:par>
                        <p:par>
                          <p:cTn id="18" fill="hold">
                            <p:stCondLst>
                              <p:cond delay="3000"/>
                            </p:stCondLst>
                            <p:childTnLst>
                              <p:par>
                                <p:cTn id="19" presetID="22" presetClass="entr" presetSubtype="4"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750"/>
                                        <p:tgtEl>
                                          <p:spTgt spid="11"/>
                                        </p:tgtEl>
                                      </p:cBhvr>
                                    </p:animEffect>
                                  </p:childTnLst>
                                </p:cTn>
                              </p:par>
                            </p:childTnLst>
                          </p:cTn>
                        </p:par>
                        <p:par>
                          <p:cTn id="22" fill="hold">
                            <p:stCondLst>
                              <p:cond delay="4000"/>
                            </p:stCondLst>
                            <p:childTnLst>
                              <p:par>
                                <p:cTn id="23" presetID="22" presetClass="entr" presetSubtype="4"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ygsgymd">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1197</Words>
  <Application>Microsoft Office PowerPoint</Application>
  <PresentationFormat>宽屏</PresentationFormat>
  <Paragraphs>135</Paragraphs>
  <Slides>20</Slides>
  <Notes>20</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20</vt:i4>
      </vt:variant>
    </vt:vector>
  </HeadingPairs>
  <TitlesOfParts>
    <vt:vector size="28" baseType="lpstr">
      <vt:lpstr>等线</vt:lpstr>
      <vt:lpstr>宋体</vt:lpstr>
      <vt:lpstr>微软雅黑</vt:lpstr>
      <vt:lpstr>义启小魏楷</vt:lpstr>
      <vt:lpstr>Arial</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2022-03-10T05:45:15Z</dcterms:created>
  <dcterms:modified xsi:type="dcterms:W3CDTF">2023-01-10T10:39:35Z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422BC0C965BB468CBD0E10BDCE90AFD0</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