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39"/>
  </p:notesMasterIdLst>
  <p:handoutMasterIdLst>
    <p:handoutMasterId r:id="rId40"/>
  </p:handoutMasterIdLst>
  <p:sldIdLst>
    <p:sldId id="256" r:id="rId4"/>
    <p:sldId id="258" r:id="rId5"/>
    <p:sldId id="261" r:id="rId6"/>
    <p:sldId id="312" r:id="rId7"/>
    <p:sldId id="301" r:id="rId8"/>
    <p:sldId id="297" r:id="rId9"/>
    <p:sldId id="309" r:id="rId10"/>
    <p:sldId id="296" r:id="rId11"/>
    <p:sldId id="303" r:id="rId12"/>
    <p:sldId id="308" r:id="rId13"/>
    <p:sldId id="262" r:id="rId14"/>
    <p:sldId id="292" r:id="rId15"/>
    <p:sldId id="304" r:id="rId16"/>
    <p:sldId id="305" r:id="rId17"/>
    <p:sldId id="306" r:id="rId18"/>
    <p:sldId id="315" r:id="rId19"/>
    <p:sldId id="293" r:id="rId20"/>
    <p:sldId id="266" r:id="rId21"/>
    <p:sldId id="263" r:id="rId22"/>
    <p:sldId id="272" r:id="rId23"/>
    <p:sldId id="299" r:id="rId24"/>
    <p:sldId id="289" r:id="rId25"/>
    <p:sldId id="264" r:id="rId26"/>
    <p:sldId id="302" r:id="rId27"/>
    <p:sldId id="307" r:id="rId28"/>
    <p:sldId id="298" r:id="rId29"/>
    <p:sldId id="300" r:id="rId30"/>
    <p:sldId id="310" r:id="rId31"/>
    <p:sldId id="311" r:id="rId32"/>
    <p:sldId id="260" r:id="rId33"/>
    <p:sldId id="282" r:id="rId34"/>
    <p:sldId id="279" r:id="rId35"/>
    <p:sldId id="265" r:id="rId36"/>
    <p:sldId id="269" r:id="rId37"/>
    <p:sldId id="314" r:id="rId38"/>
  </p:sldIdLst>
  <p:sldSz cx="12192000" cy="6858000"/>
  <p:notesSz cx="6858000" cy="9144000"/>
  <p:embeddedFontLst>
    <p:embeddedFont>
      <p:font typeface="Agency FB" panose="020B0503020202020204" pitchFamily="34" charset="0"/>
      <p:regular r:id="rId41"/>
      <p:bold r:id="rId42"/>
    </p:embeddedFont>
    <p:embeddedFont>
      <p:font typeface="微软雅黑" panose="020B0503020204020204" pitchFamily="34" charset="-122"/>
      <p:regular r:id="rId43"/>
      <p:bold r:id="rId44"/>
    </p:embeddedFont>
    <p:embeddedFont>
      <p:font typeface="Calibri Light" panose="020F0302020204030204" pitchFamily="34" charset="0"/>
      <p:regular r:id="rId45"/>
      <p:italic r:id="rId46"/>
    </p:embeddedFont>
    <p:embeddedFont>
      <p:font typeface="Calibri" panose="020F0502020204030204" pitchFamily="34" charset="0"/>
      <p:regular r:id="rId47"/>
      <p:bold r:id="rId48"/>
      <p:italic r:id="rId49"/>
      <p:boldItalic r:id="rId50"/>
    </p:embeddedFont>
    <p:embeddedFont>
      <p:font typeface="Verdana" panose="020B0604030504040204" pitchFamily="34" charset="0"/>
      <p:regular r:id="rId51"/>
      <p:bold r:id="rId52"/>
      <p:italic r:id="rId53"/>
      <p:boldItalic r:id="rId54"/>
    </p:embeddedFont>
    <p:embeddedFont>
      <p:font typeface="Arial Unicode MS" panose="02010600030101010101" charset="-122"/>
      <p:regular r:id="rId55"/>
    </p:embeddedFont>
    <p:embeddedFont>
      <p:font typeface="华文琥珀" panose="02010800040101010101" pitchFamily="2" charset="-122"/>
      <p:regular r:id="rId5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5C9AA"/>
    <a:srgbClr val="1D8B69"/>
    <a:srgbClr val="135D46"/>
    <a:srgbClr val="1FA9A9"/>
    <a:srgbClr val="0070C0"/>
    <a:srgbClr val="FFFF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4424" autoAdjust="0"/>
  </p:normalViewPr>
  <p:slideViewPr>
    <p:cSldViewPr snapToGrid="0">
      <p:cViewPr>
        <p:scale>
          <a:sx n="50" d="100"/>
          <a:sy n="50" d="100"/>
        </p:scale>
        <p:origin x="1596" y="1254"/>
      </p:cViewPr>
      <p:guideLst>
        <p:guide orient="horz" pos="218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79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92949-903F-45D4-BFA5-821F5631427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1084F-51A6-4C17-9D10-D137A9715E9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01084F-51A6-4C17-9D10-D137A9715E9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801084F-51A6-4C17-9D10-D137A9715E9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6865ED3-3D33-4208-8298-7BFB57F2EA9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0BACC2A-3F31-46EE-B69E-3943FFCA83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295D83-F057-4B8C-9B3A-E027949B13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A1A2F3-BC8E-4575-AD05-8F5DE200FF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C08C75-DF00-4D13-97A0-314D41A456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1A2F3-BC8E-4575-AD05-8F5DE200FF0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08C75-DF00-4D13-97A0-314D41A456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1162050" y="320548"/>
            <a:ext cx="11029950" cy="573482"/>
            <a:chOff x="1162050" y="320548"/>
            <a:chExt cx="11029950" cy="573482"/>
          </a:xfrm>
        </p:grpSpPr>
        <p:cxnSp>
          <p:nvCxnSpPr>
            <p:cNvPr id="4" name="直接连接符 3"/>
            <p:cNvCxnSpPr/>
            <p:nvPr userDrawn="1"/>
          </p:nvCxnSpPr>
          <p:spPr>
            <a:xfrm>
              <a:off x="6198504" y="360218"/>
              <a:ext cx="5993496" cy="0"/>
            </a:xfrm>
            <a:prstGeom prst="line">
              <a:avLst/>
            </a:prstGeom>
            <a:ln w="76200">
              <a:solidFill>
                <a:srgbClr val="1D8B69"/>
              </a:solidFill>
            </a:ln>
          </p:spPr>
          <p:style>
            <a:lnRef idx="1">
              <a:schemeClr val="accent1"/>
            </a:lnRef>
            <a:fillRef idx="0">
              <a:schemeClr val="accent1"/>
            </a:fillRef>
            <a:effectRef idx="0">
              <a:schemeClr val="accent1"/>
            </a:effectRef>
            <a:fontRef idx="minor">
              <a:schemeClr val="tx1"/>
            </a:fontRef>
          </p:style>
        </p:cxnSp>
        <p:sp>
          <p:nvSpPr>
            <p:cNvPr id="10" name="任意多边形 9"/>
            <p:cNvSpPr/>
            <p:nvPr userDrawn="1"/>
          </p:nvSpPr>
          <p:spPr>
            <a:xfrm flipV="1">
              <a:off x="1162050" y="320548"/>
              <a:ext cx="5924550" cy="573482"/>
            </a:xfrm>
            <a:custGeom>
              <a:avLst/>
              <a:gdLst>
                <a:gd name="connsiteX0" fmla="*/ 0 w 5277992"/>
                <a:gd name="connsiteY0" fmla="*/ 573482 h 573482"/>
                <a:gd name="connsiteX1" fmla="*/ 5277992 w 5277992"/>
                <a:gd name="connsiteY1" fmla="*/ 573482 h 573482"/>
                <a:gd name="connsiteX2" fmla="*/ 4621896 w 5277992"/>
                <a:gd name="connsiteY2" fmla="*/ 0 h 573482"/>
                <a:gd name="connsiteX3" fmla="*/ 0 w 5277992"/>
                <a:gd name="connsiteY3" fmla="*/ 0 h 573482"/>
              </a:gdLst>
              <a:ahLst/>
              <a:cxnLst>
                <a:cxn ang="0">
                  <a:pos x="connsiteX0" y="connsiteY0"/>
                </a:cxn>
                <a:cxn ang="0">
                  <a:pos x="connsiteX1" y="connsiteY1"/>
                </a:cxn>
                <a:cxn ang="0">
                  <a:pos x="connsiteX2" y="connsiteY2"/>
                </a:cxn>
                <a:cxn ang="0">
                  <a:pos x="connsiteX3" y="connsiteY3"/>
                </a:cxn>
              </a:cxnLst>
              <a:rect l="l" t="t" r="r" b="b"/>
              <a:pathLst>
                <a:path w="5277992" h="573482">
                  <a:moveTo>
                    <a:pt x="0" y="573482"/>
                  </a:moveTo>
                  <a:lnTo>
                    <a:pt x="5277992" y="573482"/>
                  </a:lnTo>
                  <a:lnTo>
                    <a:pt x="4621896" y="0"/>
                  </a:lnTo>
                  <a:lnTo>
                    <a:pt x="0" y="0"/>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44FFF-31E7-4ABF-998B-44D43C5ABCB4}"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95D83-F057-4B8C-9B3A-E027949B13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1bc2aa7eb5f552dde27ff18c1cedf2b8771b57e51d297-nyg1cI_fw658"/>
          <p:cNvPicPr>
            <a:picLocks noChangeAspect="1"/>
          </p:cNvPicPr>
          <p:nvPr/>
        </p:nvPicPr>
        <p:blipFill>
          <a:blip r:embed="rId5"/>
          <a:stretch>
            <a:fillRect/>
          </a:stretch>
        </p:blipFill>
        <p:spPr>
          <a:xfrm rot="16200000">
            <a:off x="2661920" y="-2694305"/>
            <a:ext cx="6858000" cy="12246610"/>
          </a:xfrm>
          <a:prstGeom prst="rect">
            <a:avLst/>
          </a:prstGeom>
        </p:spPr>
      </p:pic>
      <p:sp>
        <p:nvSpPr>
          <p:cNvPr id="4" name="文本框 3"/>
          <p:cNvSpPr txBox="1"/>
          <p:nvPr/>
        </p:nvSpPr>
        <p:spPr>
          <a:xfrm>
            <a:off x="3207659" y="3153620"/>
            <a:ext cx="6119583" cy="953135"/>
          </a:xfrm>
          <a:prstGeom prst="rect">
            <a:avLst/>
          </a:prstGeom>
          <a:noFill/>
        </p:spPr>
        <p:txBody>
          <a:bodyPr wrap="square" rtlCol="0">
            <a:spAutoFit/>
          </a:bodyPr>
          <a:lstStyle/>
          <a:p>
            <a:pPr algn="ctr"/>
            <a:r>
              <a:rPr lang="zh-CN" altLang="en-US" sz="5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教育培训</a:t>
            </a:r>
            <a:r>
              <a:rPr lang="en-US" altLang="zh-CN" sz="5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PPT</a:t>
            </a:r>
            <a:r>
              <a:rPr lang="zh-CN" altLang="en-US" sz="5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模板</a:t>
            </a:r>
          </a:p>
        </p:txBody>
      </p:sp>
      <p:sp>
        <p:nvSpPr>
          <p:cNvPr id="5" name="文本框 4"/>
          <p:cNvSpPr txBox="1"/>
          <p:nvPr/>
        </p:nvSpPr>
        <p:spPr>
          <a:xfrm>
            <a:off x="3233062" y="2686923"/>
            <a:ext cx="6043377" cy="415498"/>
          </a:xfrm>
          <a:prstGeom prst="rect">
            <a:avLst/>
          </a:prstGeom>
          <a:noFill/>
        </p:spPr>
        <p:txBody>
          <a:bodyPr wrap="square"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论文答辩 </a:t>
            </a:r>
            <a:r>
              <a:rPr lang="en-US" altLang="zh-CN"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主题班会 </a:t>
            </a:r>
            <a:r>
              <a:rPr lang="en-US" altLang="zh-CN"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教育培训 </a:t>
            </a:r>
            <a:r>
              <a:rPr lang="en-US" altLang="zh-CN"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课件讲义通用</a:t>
            </a:r>
          </a:p>
        </p:txBody>
      </p:sp>
      <p:sp>
        <p:nvSpPr>
          <p:cNvPr id="11" name="矩形 10"/>
          <p:cNvSpPr/>
          <p:nvPr/>
        </p:nvSpPr>
        <p:spPr>
          <a:xfrm>
            <a:off x="4995657"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409042"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822427"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235812"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649197"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062582" y="4771046"/>
            <a:ext cx="285750" cy="285750"/>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272971" y="4139500"/>
            <a:ext cx="5988959" cy="461665"/>
          </a:xfrm>
          <a:prstGeom prst="rect">
            <a:avLst/>
          </a:prstGeom>
          <a:noFill/>
        </p:spPr>
        <p:txBody>
          <a:bodyPr wrap="square" rtlCol="0">
            <a:spAutoFit/>
          </a:bodyPr>
          <a:lstStyle/>
          <a:p>
            <a:pPr algn="ctr"/>
            <a:r>
              <a:rPr lang="zh-CN" altLang="en-US"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容易编辑</a:t>
            </a:r>
            <a:r>
              <a:rPr lang="en-US" altLang="zh-CN"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字体附送</a:t>
            </a:r>
            <a:r>
              <a:rPr lang="en-US" altLang="zh-CN"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内含指导</a:t>
            </a:r>
            <a:r>
              <a:rPr lang="en-US" altLang="zh-CN"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制作精良</a:t>
            </a:r>
          </a:p>
        </p:txBody>
      </p:sp>
      <p:pic>
        <p:nvPicPr>
          <p:cNvPr id="3" name="风铃曲--宫崎骏音乐盒.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51658" y="195943"/>
            <a:ext cx="609600" cy="609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
                                        </p:tgtEl>
                                        <p:attrNameLst>
                                          <p:attrName>ppt_y</p:attrName>
                                        </p:attrNameLst>
                                      </p:cBhvr>
                                      <p:tavLst>
                                        <p:tav tm="0">
                                          <p:val>
                                            <p:strVal val="#ppt_y"/>
                                          </p:val>
                                        </p:tav>
                                        <p:tav tm="100000">
                                          <p:val>
                                            <p:strVal val="#ppt_y"/>
                                          </p:val>
                                        </p:tav>
                                      </p:tavLst>
                                    </p:anim>
                                    <p:anim calcmode="lin" valueType="num">
                                      <p:cBhvr>
                                        <p:cTn id="16"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
                                        </p:tgtEl>
                                      </p:cBhvr>
                                    </p:animEffect>
                                  </p:childTnLst>
                                </p:cTn>
                              </p:par>
                            </p:childTnLst>
                          </p:cTn>
                        </p:par>
                        <p:par>
                          <p:cTn id="19" fill="hold">
                            <p:stCondLst>
                              <p:cond delay="37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calcmode="lin" valueType="num">
                                      <p:cBhvr>
                                        <p:cTn id="22"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3" dur="750" fill="hold"/>
                                        <p:tgtEl>
                                          <p:spTgt spid="18"/>
                                        </p:tgtEl>
                                        <p:attrNameLst>
                                          <p:attrName>ppt_y</p:attrName>
                                        </p:attrNameLst>
                                      </p:cBhvr>
                                      <p:tavLst>
                                        <p:tav tm="0">
                                          <p:val>
                                            <p:strVal val="#ppt_y"/>
                                          </p:val>
                                        </p:tav>
                                        <p:tav tm="100000">
                                          <p:val>
                                            <p:strVal val="#ppt_y"/>
                                          </p:val>
                                        </p:tav>
                                      </p:tavLst>
                                    </p:anim>
                                    <p:anim calcmode="lin" valueType="num">
                                      <p:cBhvr>
                                        <p:cTn id="24"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5"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750" tmFilter="0,0; .5, 1; 1, 1"/>
                                        <p:tgtEl>
                                          <p:spTgt spid="18"/>
                                        </p:tgtEl>
                                      </p:cBhvr>
                                    </p:animEffect>
                                  </p:childTnLst>
                                </p:cTn>
                              </p:par>
                            </p:childTnLst>
                          </p:cTn>
                        </p:par>
                        <p:par>
                          <p:cTn id="27" fill="hold">
                            <p:stCondLst>
                              <p:cond delay="5800"/>
                            </p:stCondLst>
                            <p:childTnLst>
                              <p:par>
                                <p:cTn id="28" presetID="45"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ppt_w</p:attrName>
                                        </p:attrNameLst>
                                      </p:cBhvr>
                                      <p:tavLst>
                                        <p:tav tm="0" fmla="#ppt_w*sin(2.5*pi*$)">
                                          <p:val>
                                            <p:fltVal val="0"/>
                                          </p:val>
                                        </p:tav>
                                        <p:tav tm="100000">
                                          <p:val>
                                            <p:fltVal val="1"/>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25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ppt_w</p:attrName>
                                        </p:attrNameLst>
                                      </p:cBhvr>
                                      <p:tavLst>
                                        <p:tav tm="0" fmla="#ppt_w*sin(2.5*pi*$)">
                                          <p:val>
                                            <p:fltVal val="0"/>
                                          </p:val>
                                        </p:tav>
                                        <p:tav tm="100000">
                                          <p:val>
                                            <p:fltVal val="1"/>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ppt_w</p:attrName>
                                        </p:attrNameLst>
                                      </p:cBhvr>
                                      <p:tavLst>
                                        <p:tav tm="0" fmla="#ppt_w*sin(2.5*pi*$)">
                                          <p:val>
                                            <p:fltVal val="0"/>
                                          </p:val>
                                        </p:tav>
                                        <p:tav tm="100000">
                                          <p:val>
                                            <p:fltVal val="1"/>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25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ppt_w</p:attrName>
                                        </p:attrNameLst>
                                      </p:cBhvr>
                                      <p:tavLst>
                                        <p:tav tm="0" fmla="#ppt_w*sin(2.5*pi*$)">
                                          <p:val>
                                            <p:fltVal val="0"/>
                                          </p:val>
                                        </p:tav>
                                        <p:tav tm="100000">
                                          <p:val>
                                            <p:fltVal val="1"/>
                                          </p:val>
                                        </p:tav>
                                      </p:tavLst>
                                    </p:anim>
                                    <p:anim calcmode="lin" valueType="num">
                                      <p:cBhvr>
                                        <p:cTn id="47" dur="1000" fill="hold"/>
                                        <p:tgtEl>
                                          <p:spTgt spid="14"/>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ppt_w</p:attrName>
                                        </p:attrNameLst>
                                      </p:cBhvr>
                                      <p:tavLst>
                                        <p:tav tm="0" fmla="#ppt_w*sin(2.5*pi*$)">
                                          <p:val>
                                            <p:fltVal val="0"/>
                                          </p:val>
                                        </p:tav>
                                        <p:tav tm="100000">
                                          <p:val>
                                            <p:fltVal val="1"/>
                                          </p:val>
                                        </p:tav>
                                      </p:tavLst>
                                    </p:anim>
                                    <p:anim calcmode="lin" valueType="num">
                                      <p:cBhvr>
                                        <p:cTn id="52" dur="1000" fill="hold"/>
                                        <p:tgtEl>
                                          <p:spTgt spid="15"/>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25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ppt_w</p:attrName>
                                        </p:attrNameLst>
                                      </p:cBhvr>
                                      <p:tavLst>
                                        <p:tav tm="0" fmla="#ppt_w*sin(2.5*pi*$)">
                                          <p:val>
                                            <p:fltVal val="0"/>
                                          </p:val>
                                        </p:tav>
                                        <p:tav tm="100000">
                                          <p:val>
                                            <p:fltVal val="1"/>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37">
                <p:cTn id="58" repeatCount="indefinite" fill="hold" display="0">
                  <p:stCondLst>
                    <p:cond delay="indefinite"/>
                  </p:stCondLst>
                  <p:endCondLst>
                    <p:cond evt="onStopAudio" delay="0">
                      <p:tgtEl>
                        <p:sldTgt/>
                      </p:tgtEl>
                    </p:cond>
                  </p:endCondLst>
                </p:cTn>
                <p:tgtEl>
                  <p:spTgt spid="3"/>
                </p:tgtEl>
              </p:cMediaNode>
            </p:audio>
          </p:childTnLst>
        </p:cTn>
      </p:par>
    </p:tnLst>
    <p:bldLst>
      <p:bldP spid="4" grpId="0"/>
      <p:bldP spid="5" grpId="0"/>
      <p:bldP spid="11" grpId="0" bldLvl="0" animBg="1"/>
      <p:bldP spid="12" grpId="0" bldLvl="0" animBg="1"/>
      <p:bldP spid="13" grpId="0" bldLvl="0" animBg="1"/>
      <p:bldP spid="14" grpId="0" bldLvl="0" animBg="1"/>
      <p:bldP spid="15" grpId="0" bldLvl="0" animBg="1"/>
      <p:bldP spid="16" grpId="0" bldLvl="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68802" y="410081"/>
            <a:ext cx="3454397" cy="6447919"/>
          </a:xfrm>
          <a:prstGeom prst="rect">
            <a:avLst/>
          </a:prstGeom>
          <a:noFill/>
        </p:spPr>
        <p:txBody>
          <a:bodyPr wrap="square" rtlCol="0">
            <a:spAutoFit/>
          </a:bodyPr>
          <a:lstStyle/>
          <a:p>
            <a:r>
              <a:rPr lang="zh-CN" altLang="en-US" sz="41300" b="1" dirty="0">
                <a:solidFill>
                  <a:srgbClr val="1D8B69"/>
                </a:solidFill>
                <a:effectLst>
                  <a:innerShdw blurRad="63500" dist="50800" dir="13500000">
                    <a:prstClr val="black">
                      <a:alpha val="50000"/>
                    </a:prstClr>
                  </a:innerShdw>
                </a:effectLst>
                <a:latin typeface="华文琥珀" panose="02010800040101010101" pitchFamily="2" charset="-122"/>
                <a:ea typeface="华文琥珀" panose="02010800040101010101" pitchFamily="2" charset="-122"/>
              </a:rPr>
              <a:t>？</a:t>
            </a:r>
          </a:p>
        </p:txBody>
      </p:sp>
      <p:grpSp>
        <p:nvGrpSpPr>
          <p:cNvPr id="3" name="组合 2"/>
          <p:cNvGrpSpPr/>
          <p:nvPr/>
        </p:nvGrpSpPr>
        <p:grpSpPr>
          <a:xfrm>
            <a:off x="4812221" y="2073031"/>
            <a:ext cx="435429" cy="575980"/>
            <a:chOff x="5264150" y="917575"/>
            <a:chExt cx="250825" cy="331788"/>
          </a:xfrm>
          <a:solidFill>
            <a:schemeClr val="bg1"/>
          </a:solidFill>
          <a:effectLst>
            <a:outerShdw blurRad="50800" dist="38100" dir="2700000" algn="tl" rotWithShape="0">
              <a:prstClr val="black">
                <a:alpha val="40000"/>
              </a:prstClr>
            </a:outerShdw>
          </a:effectLst>
        </p:grpSpPr>
        <p:sp>
          <p:nvSpPr>
            <p:cNvPr id="4" name="Freeform 645"/>
            <p:cNvSpPr/>
            <p:nvPr/>
          </p:nvSpPr>
          <p:spPr bwMode="auto">
            <a:xfrm>
              <a:off x="5264150" y="1066800"/>
              <a:ext cx="117475" cy="182563"/>
            </a:xfrm>
            <a:custGeom>
              <a:avLst/>
              <a:gdLst>
                <a:gd name="T0" fmla="*/ 0 w 74"/>
                <a:gd name="T1" fmla="*/ 19050 h 115"/>
                <a:gd name="T2" fmla="*/ 0 w 74"/>
                <a:gd name="T3" fmla="*/ 19050 h 115"/>
                <a:gd name="T4" fmla="*/ 0 w 74"/>
                <a:gd name="T5" fmla="*/ 150813 h 115"/>
                <a:gd name="T6" fmla="*/ 117475 w 74"/>
                <a:gd name="T7" fmla="*/ 182563 h 115"/>
                <a:gd name="T8" fmla="*/ 117475 w 74"/>
                <a:gd name="T9" fmla="*/ 52388 h 115"/>
                <a:gd name="T10" fmla="*/ 33337 w 74"/>
                <a:gd name="T11" fmla="*/ 28575 h 115"/>
                <a:gd name="T12" fmla="*/ 84137 w 74"/>
                <a:gd name="T13" fmla="*/ 15875 h 115"/>
                <a:gd name="T14" fmla="*/ 73025 w 74"/>
                <a:gd name="T15" fmla="*/ 0 h 115"/>
                <a:gd name="T16" fmla="*/ 0 w 74"/>
                <a:gd name="T17" fmla="*/ 1905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115"/>
                <a:gd name="T29" fmla="*/ 74 w 74"/>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115">
                  <a:moveTo>
                    <a:pt x="0" y="12"/>
                  </a:moveTo>
                  <a:lnTo>
                    <a:pt x="0" y="12"/>
                  </a:lnTo>
                  <a:lnTo>
                    <a:pt x="0" y="95"/>
                  </a:lnTo>
                  <a:lnTo>
                    <a:pt x="74" y="115"/>
                  </a:lnTo>
                  <a:lnTo>
                    <a:pt x="74" y="33"/>
                  </a:lnTo>
                  <a:lnTo>
                    <a:pt x="21" y="18"/>
                  </a:lnTo>
                  <a:lnTo>
                    <a:pt x="53" y="10"/>
                  </a:lnTo>
                  <a:lnTo>
                    <a:pt x="46" y="0"/>
                  </a:lnTo>
                  <a:lnTo>
                    <a:pt x="0" y="12"/>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5" name="Freeform 646"/>
            <p:cNvSpPr>
              <a:spLocks noEditPoints="1"/>
            </p:cNvSpPr>
            <p:nvPr/>
          </p:nvSpPr>
          <p:spPr bwMode="auto">
            <a:xfrm>
              <a:off x="5399088" y="1066800"/>
              <a:ext cx="115887" cy="182563"/>
            </a:xfrm>
            <a:custGeom>
              <a:avLst/>
              <a:gdLst>
                <a:gd name="T0" fmla="*/ 42863 w 73"/>
                <a:gd name="T1" fmla="*/ 0 h 115"/>
                <a:gd name="T2" fmla="*/ 30163 w 73"/>
                <a:gd name="T3" fmla="*/ 15875 h 115"/>
                <a:gd name="T4" fmla="*/ 80963 w 73"/>
                <a:gd name="T5" fmla="*/ 28575 h 115"/>
                <a:gd name="T6" fmla="*/ 80963 w 73"/>
                <a:gd name="T7" fmla="*/ 28575 h 115"/>
                <a:gd name="T8" fmla="*/ 0 w 73"/>
                <a:gd name="T9" fmla="*/ 52388 h 115"/>
                <a:gd name="T10" fmla="*/ 0 w 73"/>
                <a:gd name="T11" fmla="*/ 182563 h 115"/>
                <a:gd name="T12" fmla="*/ 115888 w 73"/>
                <a:gd name="T13" fmla="*/ 150813 h 115"/>
                <a:gd name="T14" fmla="*/ 115888 w 73"/>
                <a:gd name="T15" fmla="*/ 19050 h 115"/>
                <a:gd name="T16" fmla="*/ 42863 w 73"/>
                <a:gd name="T17" fmla="*/ 0 h 115"/>
                <a:gd name="T18" fmla="*/ 82550 w 73"/>
                <a:gd name="T19" fmla="*/ 80963 h 115"/>
                <a:gd name="T20" fmla="*/ 33338 w 73"/>
                <a:gd name="T21" fmla="*/ 95250 h 115"/>
                <a:gd name="T22" fmla="*/ 33338 w 73"/>
                <a:gd name="T23" fmla="*/ 69850 h 115"/>
                <a:gd name="T24" fmla="*/ 82550 w 73"/>
                <a:gd name="T25" fmla="*/ 57150 h 115"/>
                <a:gd name="T26" fmla="*/ 82550 w 73"/>
                <a:gd name="T27" fmla="*/ 80963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115"/>
                <a:gd name="T44" fmla="*/ 73 w 73"/>
                <a:gd name="T45" fmla="*/ 115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115">
                  <a:moveTo>
                    <a:pt x="27" y="0"/>
                  </a:moveTo>
                  <a:lnTo>
                    <a:pt x="19" y="10"/>
                  </a:lnTo>
                  <a:lnTo>
                    <a:pt x="51" y="18"/>
                  </a:lnTo>
                  <a:lnTo>
                    <a:pt x="0" y="33"/>
                  </a:lnTo>
                  <a:lnTo>
                    <a:pt x="0" y="115"/>
                  </a:lnTo>
                  <a:lnTo>
                    <a:pt x="73" y="95"/>
                  </a:lnTo>
                  <a:lnTo>
                    <a:pt x="73" y="12"/>
                  </a:lnTo>
                  <a:lnTo>
                    <a:pt x="27" y="0"/>
                  </a:lnTo>
                  <a:close/>
                  <a:moveTo>
                    <a:pt x="52" y="51"/>
                  </a:moveTo>
                  <a:lnTo>
                    <a:pt x="21" y="60"/>
                  </a:lnTo>
                  <a:lnTo>
                    <a:pt x="21" y="44"/>
                  </a:lnTo>
                  <a:lnTo>
                    <a:pt x="52" y="36"/>
                  </a:lnTo>
                  <a:lnTo>
                    <a:pt x="52" y="51"/>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6" name="Freeform 647"/>
            <p:cNvSpPr/>
            <p:nvPr/>
          </p:nvSpPr>
          <p:spPr bwMode="auto">
            <a:xfrm>
              <a:off x="5310188" y="917575"/>
              <a:ext cx="158750" cy="177800"/>
            </a:xfrm>
            <a:custGeom>
              <a:avLst/>
              <a:gdLst>
                <a:gd name="T0" fmla="*/ 79375 w 100"/>
                <a:gd name="T1" fmla="*/ 177800 h 112"/>
                <a:gd name="T2" fmla="*/ 158750 w 100"/>
                <a:gd name="T3" fmla="*/ 87313 h 112"/>
                <a:gd name="T4" fmla="*/ 98425 w 100"/>
                <a:gd name="T5" fmla="*/ 87313 h 112"/>
                <a:gd name="T6" fmla="*/ 98425 w 100"/>
                <a:gd name="T7" fmla="*/ 0 h 112"/>
                <a:gd name="T8" fmla="*/ 58738 w 100"/>
                <a:gd name="T9" fmla="*/ 0 h 112"/>
                <a:gd name="T10" fmla="*/ 58738 w 100"/>
                <a:gd name="T11" fmla="*/ 87313 h 112"/>
                <a:gd name="T12" fmla="*/ 0 w 100"/>
                <a:gd name="T13" fmla="*/ 87313 h 112"/>
                <a:gd name="T14" fmla="*/ 79375 w 100"/>
                <a:gd name="T15" fmla="*/ 177800 h 112"/>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112"/>
                <a:gd name="T26" fmla="*/ 100 w 100"/>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112">
                  <a:moveTo>
                    <a:pt x="50" y="112"/>
                  </a:moveTo>
                  <a:lnTo>
                    <a:pt x="100" y="55"/>
                  </a:lnTo>
                  <a:lnTo>
                    <a:pt x="62" y="55"/>
                  </a:lnTo>
                  <a:lnTo>
                    <a:pt x="62" y="0"/>
                  </a:lnTo>
                  <a:lnTo>
                    <a:pt x="37" y="0"/>
                  </a:lnTo>
                  <a:lnTo>
                    <a:pt x="37" y="55"/>
                  </a:lnTo>
                  <a:lnTo>
                    <a:pt x="0" y="55"/>
                  </a:lnTo>
                  <a:lnTo>
                    <a:pt x="50" y="112"/>
                  </a:ln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7" name="Freeform 541"/>
          <p:cNvSpPr>
            <a:spLocks noEditPoints="1"/>
          </p:cNvSpPr>
          <p:nvPr/>
        </p:nvSpPr>
        <p:spPr bwMode="auto">
          <a:xfrm>
            <a:off x="5643857" y="5517871"/>
            <a:ext cx="377819" cy="502165"/>
          </a:xfrm>
          <a:custGeom>
            <a:avLst/>
            <a:gdLst>
              <a:gd name="T0" fmla="*/ 218311 w 216"/>
              <a:gd name="T1" fmla="*/ 145852 h 288"/>
              <a:gd name="T2" fmla="*/ 218311 w 216"/>
              <a:gd name="T3" fmla="*/ 91447 h 288"/>
              <a:gd name="T4" fmla="*/ 126574 w 216"/>
              <a:gd name="T5" fmla="*/ 0 h 288"/>
              <a:gd name="T6" fmla="*/ 125413 w 216"/>
              <a:gd name="T7" fmla="*/ 0 h 288"/>
              <a:gd name="T8" fmla="*/ 123090 w 216"/>
              <a:gd name="T9" fmla="*/ 0 h 288"/>
              <a:gd name="T10" fmla="*/ 32514 w 216"/>
              <a:gd name="T11" fmla="*/ 91447 h 288"/>
              <a:gd name="T12" fmla="*/ 32514 w 216"/>
              <a:gd name="T13" fmla="*/ 145852 h 288"/>
              <a:gd name="T14" fmla="*/ 0 w 216"/>
              <a:gd name="T15" fmla="*/ 145852 h 288"/>
              <a:gd name="T16" fmla="*/ 0 w 216"/>
              <a:gd name="T17" fmla="*/ 333375 h 288"/>
              <a:gd name="T18" fmla="*/ 250825 w 216"/>
              <a:gd name="T19" fmla="*/ 333375 h 288"/>
              <a:gd name="T20" fmla="*/ 250825 w 216"/>
              <a:gd name="T21" fmla="*/ 145852 h 288"/>
              <a:gd name="T22" fmla="*/ 218311 w 216"/>
              <a:gd name="T23" fmla="*/ 145852 h 288"/>
              <a:gd name="T24" fmla="*/ 154443 w 216"/>
              <a:gd name="T25" fmla="*/ 299806 h 288"/>
              <a:gd name="T26" fmla="*/ 97543 w 216"/>
              <a:gd name="T27" fmla="*/ 299806 h 288"/>
              <a:gd name="T28" fmla="*/ 111478 w 216"/>
              <a:gd name="T29" fmla="*/ 238456 h 288"/>
              <a:gd name="T30" fmla="*/ 97543 w 216"/>
              <a:gd name="T31" fmla="*/ 214147 h 288"/>
              <a:gd name="T32" fmla="*/ 125413 w 216"/>
              <a:gd name="T33" fmla="*/ 186366 h 288"/>
              <a:gd name="T34" fmla="*/ 154443 w 216"/>
              <a:gd name="T35" fmla="*/ 214147 h 288"/>
              <a:gd name="T36" fmla="*/ 139347 w 216"/>
              <a:gd name="T37" fmla="*/ 238456 h 288"/>
              <a:gd name="T38" fmla="*/ 154443 w 216"/>
              <a:gd name="T39" fmla="*/ 299806 h 288"/>
              <a:gd name="T40" fmla="*/ 171862 w 216"/>
              <a:gd name="T41" fmla="*/ 145852 h 288"/>
              <a:gd name="T42" fmla="*/ 77802 w 216"/>
              <a:gd name="T43" fmla="*/ 145852 h 288"/>
              <a:gd name="T44" fmla="*/ 77802 w 216"/>
              <a:gd name="T45" fmla="*/ 91447 h 288"/>
              <a:gd name="T46" fmla="*/ 123090 w 216"/>
              <a:gd name="T47" fmla="*/ 46302 h 288"/>
              <a:gd name="T48" fmla="*/ 125413 w 216"/>
              <a:gd name="T49" fmla="*/ 46302 h 288"/>
              <a:gd name="T50" fmla="*/ 126574 w 216"/>
              <a:gd name="T51" fmla="*/ 46302 h 288"/>
              <a:gd name="T52" fmla="*/ 171862 w 216"/>
              <a:gd name="T53" fmla="*/ 91447 h 288"/>
              <a:gd name="T54" fmla="*/ 171862 w 216"/>
              <a:gd name="T55" fmla="*/ 145852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288"/>
              <a:gd name="T86" fmla="*/ 216 w 216"/>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8" name="Freeform 109"/>
          <p:cNvSpPr>
            <a:spLocks noEditPoints="1"/>
          </p:cNvSpPr>
          <p:nvPr/>
        </p:nvSpPr>
        <p:spPr bwMode="auto">
          <a:xfrm rot="2811498">
            <a:off x="5577923" y="4060984"/>
            <a:ext cx="509686" cy="514279"/>
          </a:xfrm>
          <a:custGeom>
            <a:avLst/>
            <a:gdLst>
              <a:gd name="T0" fmla="*/ 176213 w 288"/>
              <a:gd name="T1" fmla="*/ 150115 h 289"/>
              <a:gd name="T2" fmla="*/ 124206 w 288"/>
              <a:gd name="T3" fmla="*/ 97821 h 289"/>
              <a:gd name="T4" fmla="*/ 132160 w 288"/>
              <a:gd name="T5" fmla="*/ 66444 h 289"/>
              <a:gd name="T6" fmla="*/ 66080 w 288"/>
              <a:gd name="T7" fmla="*/ 0 h 289"/>
              <a:gd name="T8" fmla="*/ 0 w 288"/>
              <a:gd name="T9" fmla="*/ 66444 h 289"/>
              <a:gd name="T10" fmla="*/ 66080 w 288"/>
              <a:gd name="T11" fmla="*/ 132889 h 289"/>
              <a:gd name="T12" fmla="*/ 96672 w 288"/>
              <a:gd name="T13" fmla="*/ 125506 h 289"/>
              <a:gd name="T14" fmla="*/ 148680 w 288"/>
              <a:gd name="T15" fmla="*/ 177800 h 289"/>
              <a:gd name="T16" fmla="*/ 176213 w 288"/>
              <a:gd name="T17" fmla="*/ 150115 h 289"/>
              <a:gd name="T18" fmla="*/ 22027 w 288"/>
              <a:gd name="T19" fmla="*/ 66444 h 289"/>
              <a:gd name="T20" fmla="*/ 66080 w 288"/>
              <a:gd name="T21" fmla="*/ 22148 h 289"/>
              <a:gd name="T22" fmla="*/ 110133 w 288"/>
              <a:gd name="T23" fmla="*/ 66444 h 289"/>
              <a:gd name="T24" fmla="*/ 66080 w 288"/>
              <a:gd name="T25" fmla="*/ 110740 h 289"/>
              <a:gd name="T26" fmla="*/ 22027 w 288"/>
              <a:gd name="T27" fmla="*/ 66444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289"/>
              <a:gd name="T44" fmla="*/ 288 w 288"/>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289">
                <a:moveTo>
                  <a:pt x="288" y="244"/>
                </a:moveTo>
                <a:cubicBezTo>
                  <a:pt x="203" y="159"/>
                  <a:pt x="203" y="159"/>
                  <a:pt x="203" y="159"/>
                </a:cubicBezTo>
                <a:cubicBezTo>
                  <a:pt x="211" y="144"/>
                  <a:pt x="216" y="126"/>
                  <a:pt x="216" y="108"/>
                </a:cubicBezTo>
                <a:cubicBezTo>
                  <a:pt x="216" y="48"/>
                  <a:pt x="167" y="0"/>
                  <a:pt x="108" y="0"/>
                </a:cubicBezTo>
                <a:cubicBezTo>
                  <a:pt x="48" y="0"/>
                  <a:pt x="0" y="48"/>
                  <a:pt x="0" y="108"/>
                </a:cubicBezTo>
                <a:cubicBezTo>
                  <a:pt x="0" y="168"/>
                  <a:pt x="48" y="216"/>
                  <a:pt x="108" y="216"/>
                </a:cubicBezTo>
                <a:cubicBezTo>
                  <a:pt x="126" y="216"/>
                  <a:pt x="143" y="212"/>
                  <a:pt x="158" y="204"/>
                </a:cubicBezTo>
                <a:cubicBezTo>
                  <a:pt x="243" y="289"/>
                  <a:pt x="243" y="289"/>
                  <a:pt x="243" y="289"/>
                </a:cubicBezTo>
                <a:lnTo>
                  <a:pt x="288" y="244"/>
                </a:ln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9" name="文本框 8"/>
          <p:cNvSpPr txBox="1"/>
          <p:nvPr/>
        </p:nvSpPr>
        <p:spPr>
          <a:xfrm>
            <a:off x="2282424" y="1936549"/>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p>
        </p:txBody>
      </p:sp>
      <p:sp>
        <p:nvSpPr>
          <p:cNvPr id="10" name="矩形 9"/>
          <p:cNvSpPr/>
          <p:nvPr/>
        </p:nvSpPr>
        <p:spPr>
          <a:xfrm>
            <a:off x="1903828" y="2362779"/>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1" name="文本框 10"/>
          <p:cNvSpPr txBox="1"/>
          <p:nvPr/>
        </p:nvSpPr>
        <p:spPr>
          <a:xfrm>
            <a:off x="2985747" y="3626315"/>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p>
        </p:txBody>
      </p:sp>
      <p:sp>
        <p:nvSpPr>
          <p:cNvPr id="12" name="矩形 11"/>
          <p:cNvSpPr/>
          <p:nvPr/>
        </p:nvSpPr>
        <p:spPr>
          <a:xfrm>
            <a:off x="2607151" y="4052545"/>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3" name="文本框 12"/>
          <p:cNvSpPr txBox="1"/>
          <p:nvPr/>
        </p:nvSpPr>
        <p:spPr>
          <a:xfrm>
            <a:off x="7339819" y="5042514"/>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p>
        </p:txBody>
      </p:sp>
      <p:sp>
        <p:nvSpPr>
          <p:cNvPr id="14" name="矩形 13"/>
          <p:cNvSpPr/>
          <p:nvPr/>
        </p:nvSpPr>
        <p:spPr>
          <a:xfrm>
            <a:off x="6961223" y="5468744"/>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15" name="Freeform 72"/>
          <p:cNvSpPr>
            <a:spLocks noEditPoints="1"/>
          </p:cNvSpPr>
          <p:nvPr/>
        </p:nvSpPr>
        <p:spPr bwMode="auto">
          <a:xfrm>
            <a:off x="6434968" y="2183074"/>
            <a:ext cx="465937" cy="465937"/>
          </a:xfrm>
          <a:custGeom>
            <a:avLst/>
            <a:gdLst>
              <a:gd name="T0" fmla="*/ 159693 w 288"/>
              <a:gd name="T1" fmla="*/ 66080 h 288"/>
              <a:gd name="T2" fmla="*/ 157246 w 288"/>
              <a:gd name="T3" fmla="*/ 66080 h 288"/>
              <a:gd name="T4" fmla="*/ 152351 w 288"/>
              <a:gd name="T5" fmla="*/ 54455 h 288"/>
              <a:gd name="T6" fmla="*/ 155410 w 288"/>
              <a:gd name="T7" fmla="*/ 51395 h 288"/>
              <a:gd name="T8" fmla="*/ 155410 w 288"/>
              <a:gd name="T9" fmla="*/ 28145 h 288"/>
              <a:gd name="T10" fmla="*/ 148068 w 288"/>
              <a:gd name="T11" fmla="*/ 20191 h 288"/>
              <a:gd name="T12" fmla="*/ 124818 w 288"/>
              <a:gd name="T13" fmla="*/ 20191 h 288"/>
              <a:gd name="T14" fmla="*/ 121758 w 288"/>
              <a:gd name="T15" fmla="*/ 23862 h 288"/>
              <a:gd name="T16" fmla="*/ 110133 w 288"/>
              <a:gd name="T17" fmla="*/ 18967 h 288"/>
              <a:gd name="T18" fmla="*/ 110133 w 288"/>
              <a:gd name="T19" fmla="*/ 16520 h 288"/>
              <a:gd name="T20" fmla="*/ 93613 w 288"/>
              <a:gd name="T21" fmla="*/ 0 h 288"/>
              <a:gd name="T22" fmla="*/ 82600 w 288"/>
              <a:gd name="T23" fmla="*/ 0 h 288"/>
              <a:gd name="T24" fmla="*/ 66080 w 288"/>
              <a:gd name="T25" fmla="*/ 16520 h 288"/>
              <a:gd name="T26" fmla="*/ 66080 w 288"/>
              <a:gd name="T27" fmla="*/ 18967 h 288"/>
              <a:gd name="T28" fmla="*/ 54455 w 288"/>
              <a:gd name="T29" fmla="*/ 23862 h 288"/>
              <a:gd name="T30" fmla="*/ 51395 w 288"/>
              <a:gd name="T31" fmla="*/ 20191 h 288"/>
              <a:gd name="T32" fmla="*/ 28145 w 288"/>
              <a:gd name="T33" fmla="*/ 20191 h 288"/>
              <a:gd name="T34" fmla="*/ 20191 w 288"/>
              <a:gd name="T35" fmla="*/ 28145 h 288"/>
              <a:gd name="T36" fmla="*/ 20191 w 288"/>
              <a:gd name="T37" fmla="*/ 51395 h 288"/>
              <a:gd name="T38" fmla="*/ 23862 w 288"/>
              <a:gd name="T39" fmla="*/ 54455 h 288"/>
              <a:gd name="T40" fmla="*/ 18967 w 288"/>
              <a:gd name="T41" fmla="*/ 66080 h 288"/>
              <a:gd name="T42" fmla="*/ 16520 w 288"/>
              <a:gd name="T43" fmla="*/ 66080 h 288"/>
              <a:gd name="T44" fmla="*/ 0 w 288"/>
              <a:gd name="T45" fmla="*/ 82600 h 288"/>
              <a:gd name="T46" fmla="*/ 0 w 288"/>
              <a:gd name="T47" fmla="*/ 93613 h 288"/>
              <a:gd name="T48" fmla="*/ 16520 w 288"/>
              <a:gd name="T49" fmla="*/ 110133 h 288"/>
              <a:gd name="T50" fmla="*/ 18967 w 288"/>
              <a:gd name="T51" fmla="*/ 110133 h 288"/>
              <a:gd name="T52" fmla="*/ 23862 w 288"/>
              <a:gd name="T53" fmla="*/ 121758 h 288"/>
              <a:gd name="T54" fmla="*/ 20191 w 288"/>
              <a:gd name="T55" fmla="*/ 124818 h 288"/>
              <a:gd name="T56" fmla="*/ 20191 w 288"/>
              <a:gd name="T57" fmla="*/ 148068 h 288"/>
              <a:gd name="T58" fmla="*/ 28145 w 288"/>
              <a:gd name="T59" fmla="*/ 156022 h 288"/>
              <a:gd name="T60" fmla="*/ 51395 w 288"/>
              <a:gd name="T61" fmla="*/ 156022 h 288"/>
              <a:gd name="T62" fmla="*/ 54455 w 288"/>
              <a:gd name="T63" fmla="*/ 152351 h 288"/>
              <a:gd name="T64" fmla="*/ 66080 w 288"/>
              <a:gd name="T65" fmla="*/ 157246 h 288"/>
              <a:gd name="T66" fmla="*/ 66080 w 288"/>
              <a:gd name="T67" fmla="*/ 159693 h 288"/>
              <a:gd name="T68" fmla="*/ 82600 w 288"/>
              <a:gd name="T69" fmla="*/ 176213 h 288"/>
              <a:gd name="T70" fmla="*/ 93613 w 288"/>
              <a:gd name="T71" fmla="*/ 176213 h 288"/>
              <a:gd name="T72" fmla="*/ 110133 w 288"/>
              <a:gd name="T73" fmla="*/ 159693 h 288"/>
              <a:gd name="T74" fmla="*/ 110133 w 288"/>
              <a:gd name="T75" fmla="*/ 157246 h 288"/>
              <a:gd name="T76" fmla="*/ 121758 w 288"/>
              <a:gd name="T77" fmla="*/ 152351 h 288"/>
              <a:gd name="T78" fmla="*/ 124818 w 288"/>
              <a:gd name="T79" fmla="*/ 156022 h 288"/>
              <a:gd name="T80" fmla="*/ 148068 w 288"/>
              <a:gd name="T81" fmla="*/ 156022 h 288"/>
              <a:gd name="T82" fmla="*/ 155410 w 288"/>
              <a:gd name="T83" fmla="*/ 148068 h 288"/>
              <a:gd name="T84" fmla="*/ 155410 w 288"/>
              <a:gd name="T85" fmla="*/ 124818 h 288"/>
              <a:gd name="T86" fmla="*/ 152351 w 288"/>
              <a:gd name="T87" fmla="*/ 121758 h 288"/>
              <a:gd name="T88" fmla="*/ 157246 w 288"/>
              <a:gd name="T89" fmla="*/ 110133 h 288"/>
              <a:gd name="T90" fmla="*/ 159693 w 288"/>
              <a:gd name="T91" fmla="*/ 110133 h 288"/>
              <a:gd name="T92" fmla="*/ 176213 w 288"/>
              <a:gd name="T93" fmla="*/ 93613 h 288"/>
              <a:gd name="T94" fmla="*/ 176213 w 288"/>
              <a:gd name="T95" fmla="*/ 82600 h 288"/>
              <a:gd name="T96" fmla="*/ 159693 w 288"/>
              <a:gd name="T97" fmla="*/ 66080 h 288"/>
              <a:gd name="T98" fmla="*/ 88107 w 288"/>
              <a:gd name="T99" fmla="*/ 121146 h 288"/>
              <a:gd name="T100" fmla="*/ 55067 w 288"/>
              <a:gd name="T101" fmla="*/ 88718 h 288"/>
              <a:gd name="T102" fmla="*/ 88107 w 288"/>
              <a:gd name="T103" fmla="*/ 55678 h 288"/>
              <a:gd name="T104" fmla="*/ 120535 w 288"/>
              <a:gd name="T105" fmla="*/ 88718 h 288"/>
              <a:gd name="T106" fmla="*/ 88107 w 288"/>
              <a:gd name="T107" fmla="*/ 121146 h 2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8"/>
              <a:gd name="T163" fmla="*/ 0 h 288"/>
              <a:gd name="T164" fmla="*/ 288 w 288"/>
              <a:gd name="T165" fmla="*/ 288 h 2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8" h="288">
                <a:moveTo>
                  <a:pt x="261" y="108"/>
                </a:moveTo>
                <a:cubicBezTo>
                  <a:pt x="257" y="108"/>
                  <a:pt x="257" y="108"/>
                  <a:pt x="257" y="108"/>
                </a:cubicBezTo>
                <a:cubicBezTo>
                  <a:pt x="242" y="108"/>
                  <a:pt x="239" y="100"/>
                  <a:pt x="249" y="89"/>
                </a:cubicBezTo>
                <a:cubicBezTo>
                  <a:pt x="254" y="84"/>
                  <a:pt x="254" y="84"/>
                  <a:pt x="254" y="84"/>
                </a:cubicBezTo>
                <a:cubicBezTo>
                  <a:pt x="265" y="74"/>
                  <a:pt x="265" y="57"/>
                  <a:pt x="254" y="46"/>
                </a:cubicBezTo>
                <a:cubicBezTo>
                  <a:pt x="242" y="33"/>
                  <a:pt x="242" y="33"/>
                  <a:pt x="242" y="33"/>
                </a:cubicBezTo>
                <a:cubicBezTo>
                  <a:pt x="231" y="23"/>
                  <a:pt x="214" y="23"/>
                  <a:pt x="204" y="33"/>
                </a:cubicBezTo>
                <a:cubicBezTo>
                  <a:pt x="199" y="39"/>
                  <a:pt x="199" y="39"/>
                  <a:pt x="199" y="39"/>
                </a:cubicBezTo>
                <a:cubicBezTo>
                  <a:pt x="188" y="49"/>
                  <a:pt x="180" y="46"/>
                  <a:pt x="180" y="31"/>
                </a:cubicBezTo>
                <a:cubicBezTo>
                  <a:pt x="180" y="27"/>
                  <a:pt x="180" y="27"/>
                  <a:pt x="180" y="27"/>
                </a:cubicBezTo>
                <a:cubicBezTo>
                  <a:pt x="180" y="12"/>
                  <a:pt x="168" y="0"/>
                  <a:pt x="153" y="0"/>
                </a:cubicBezTo>
                <a:cubicBezTo>
                  <a:pt x="135" y="0"/>
                  <a:pt x="135" y="0"/>
                  <a:pt x="135" y="0"/>
                </a:cubicBezTo>
                <a:cubicBezTo>
                  <a:pt x="120" y="0"/>
                  <a:pt x="108" y="12"/>
                  <a:pt x="108" y="27"/>
                </a:cubicBezTo>
                <a:cubicBezTo>
                  <a:pt x="108" y="31"/>
                  <a:pt x="108" y="31"/>
                  <a:pt x="108" y="31"/>
                </a:cubicBezTo>
                <a:cubicBezTo>
                  <a:pt x="108" y="46"/>
                  <a:pt x="100" y="49"/>
                  <a:pt x="89" y="39"/>
                </a:cubicBezTo>
                <a:cubicBezTo>
                  <a:pt x="84" y="33"/>
                  <a:pt x="84" y="33"/>
                  <a:pt x="84" y="33"/>
                </a:cubicBezTo>
                <a:cubicBezTo>
                  <a:pt x="73" y="23"/>
                  <a:pt x="56" y="23"/>
                  <a:pt x="46" y="33"/>
                </a:cubicBezTo>
                <a:cubicBezTo>
                  <a:pt x="33" y="46"/>
                  <a:pt x="33" y="46"/>
                  <a:pt x="33" y="46"/>
                </a:cubicBezTo>
                <a:cubicBezTo>
                  <a:pt x="23" y="57"/>
                  <a:pt x="23" y="74"/>
                  <a:pt x="33" y="84"/>
                </a:cubicBezTo>
                <a:cubicBezTo>
                  <a:pt x="39" y="89"/>
                  <a:pt x="39" y="89"/>
                  <a:pt x="39" y="89"/>
                </a:cubicBezTo>
                <a:cubicBezTo>
                  <a:pt x="49" y="100"/>
                  <a:pt x="45" y="108"/>
                  <a:pt x="31" y="108"/>
                </a:cubicBezTo>
                <a:cubicBezTo>
                  <a:pt x="27" y="108"/>
                  <a:pt x="27" y="108"/>
                  <a:pt x="27" y="108"/>
                </a:cubicBezTo>
                <a:cubicBezTo>
                  <a:pt x="12" y="108"/>
                  <a:pt x="0" y="120"/>
                  <a:pt x="0" y="135"/>
                </a:cubicBezTo>
                <a:cubicBezTo>
                  <a:pt x="0" y="153"/>
                  <a:pt x="0" y="153"/>
                  <a:pt x="0" y="153"/>
                </a:cubicBezTo>
                <a:cubicBezTo>
                  <a:pt x="0" y="168"/>
                  <a:pt x="12" y="180"/>
                  <a:pt x="27" y="180"/>
                </a:cubicBezTo>
                <a:cubicBezTo>
                  <a:pt x="31" y="180"/>
                  <a:pt x="31" y="180"/>
                  <a:pt x="31" y="180"/>
                </a:cubicBezTo>
                <a:cubicBezTo>
                  <a:pt x="45" y="180"/>
                  <a:pt x="49" y="188"/>
                  <a:pt x="39" y="199"/>
                </a:cubicBezTo>
                <a:cubicBezTo>
                  <a:pt x="33" y="204"/>
                  <a:pt x="33" y="204"/>
                  <a:pt x="33" y="204"/>
                </a:cubicBezTo>
                <a:cubicBezTo>
                  <a:pt x="23" y="214"/>
                  <a:pt x="23" y="231"/>
                  <a:pt x="33" y="242"/>
                </a:cubicBezTo>
                <a:cubicBezTo>
                  <a:pt x="46" y="255"/>
                  <a:pt x="46" y="255"/>
                  <a:pt x="46" y="255"/>
                </a:cubicBezTo>
                <a:cubicBezTo>
                  <a:pt x="56" y="265"/>
                  <a:pt x="73" y="265"/>
                  <a:pt x="84" y="255"/>
                </a:cubicBezTo>
                <a:cubicBezTo>
                  <a:pt x="89" y="249"/>
                  <a:pt x="89" y="249"/>
                  <a:pt x="89" y="249"/>
                </a:cubicBezTo>
                <a:cubicBezTo>
                  <a:pt x="100" y="239"/>
                  <a:pt x="108" y="242"/>
                  <a:pt x="108" y="257"/>
                </a:cubicBezTo>
                <a:cubicBezTo>
                  <a:pt x="108" y="261"/>
                  <a:pt x="108" y="261"/>
                  <a:pt x="108" y="261"/>
                </a:cubicBezTo>
                <a:cubicBezTo>
                  <a:pt x="108" y="276"/>
                  <a:pt x="120" y="288"/>
                  <a:pt x="135" y="288"/>
                </a:cubicBezTo>
                <a:cubicBezTo>
                  <a:pt x="153" y="288"/>
                  <a:pt x="153" y="288"/>
                  <a:pt x="153" y="288"/>
                </a:cubicBezTo>
                <a:cubicBezTo>
                  <a:pt x="168" y="288"/>
                  <a:pt x="180" y="276"/>
                  <a:pt x="180" y="261"/>
                </a:cubicBezTo>
                <a:cubicBezTo>
                  <a:pt x="180" y="257"/>
                  <a:pt x="180" y="257"/>
                  <a:pt x="180" y="257"/>
                </a:cubicBezTo>
                <a:cubicBezTo>
                  <a:pt x="180" y="242"/>
                  <a:pt x="188" y="239"/>
                  <a:pt x="199" y="249"/>
                </a:cubicBezTo>
                <a:cubicBezTo>
                  <a:pt x="204" y="255"/>
                  <a:pt x="204" y="255"/>
                  <a:pt x="204" y="255"/>
                </a:cubicBezTo>
                <a:cubicBezTo>
                  <a:pt x="214" y="265"/>
                  <a:pt x="231" y="265"/>
                  <a:pt x="242" y="255"/>
                </a:cubicBezTo>
                <a:cubicBezTo>
                  <a:pt x="254" y="242"/>
                  <a:pt x="254" y="242"/>
                  <a:pt x="254" y="242"/>
                </a:cubicBezTo>
                <a:cubicBezTo>
                  <a:pt x="265" y="231"/>
                  <a:pt x="265" y="214"/>
                  <a:pt x="254" y="204"/>
                </a:cubicBezTo>
                <a:cubicBezTo>
                  <a:pt x="249" y="199"/>
                  <a:pt x="249" y="199"/>
                  <a:pt x="249" y="199"/>
                </a:cubicBezTo>
                <a:cubicBezTo>
                  <a:pt x="239" y="188"/>
                  <a:pt x="242" y="180"/>
                  <a:pt x="257" y="180"/>
                </a:cubicBezTo>
                <a:cubicBezTo>
                  <a:pt x="261" y="180"/>
                  <a:pt x="261" y="180"/>
                  <a:pt x="261" y="180"/>
                </a:cubicBezTo>
                <a:cubicBezTo>
                  <a:pt x="276" y="180"/>
                  <a:pt x="288" y="168"/>
                  <a:pt x="288" y="153"/>
                </a:cubicBezTo>
                <a:cubicBezTo>
                  <a:pt x="288" y="135"/>
                  <a:pt x="288" y="135"/>
                  <a:pt x="288" y="135"/>
                </a:cubicBezTo>
                <a:cubicBezTo>
                  <a:pt x="288" y="120"/>
                  <a:pt x="276" y="108"/>
                  <a:pt x="261" y="108"/>
                </a:cubicBezTo>
                <a:close/>
                <a:moveTo>
                  <a:pt x="144" y="198"/>
                </a:moveTo>
                <a:cubicBezTo>
                  <a:pt x="114" y="198"/>
                  <a:pt x="90" y="174"/>
                  <a:pt x="90" y="145"/>
                </a:cubicBezTo>
                <a:cubicBezTo>
                  <a:pt x="90" y="115"/>
                  <a:pt x="114" y="91"/>
                  <a:pt x="144" y="91"/>
                </a:cubicBezTo>
                <a:cubicBezTo>
                  <a:pt x="173" y="91"/>
                  <a:pt x="197" y="115"/>
                  <a:pt x="197" y="145"/>
                </a:cubicBezTo>
                <a:cubicBezTo>
                  <a:pt x="197" y="174"/>
                  <a:pt x="173" y="198"/>
                  <a:pt x="144" y="198"/>
                </a:cubicBezTo>
                <a:close/>
              </a:path>
            </a:pathLst>
          </a:custGeom>
          <a:solidFill>
            <a:schemeClr val="bg1"/>
          </a:solidFill>
          <a:ln w="9525">
            <a:noFill/>
            <a:miter lim="800000"/>
          </a:ln>
          <a:effectLst>
            <a:outerShdw blurRad="50800" dist="38100" dir="2700000" algn="tl" rotWithShape="0">
              <a:prstClr val="black">
                <a:alpha val="40000"/>
              </a:prstClr>
            </a:outerShdw>
          </a:effectLst>
        </p:spPr>
        <p:txBody>
          <a:bodyPr/>
          <a:lstStyle/>
          <a:p>
            <a:endParaRPr lang="zh-CN" altLang="en-US">
              <a:latin typeface="Calibri" panose="020F0502020204030204" pitchFamily="34" charset="0"/>
            </a:endParaRPr>
          </a:p>
        </p:txBody>
      </p:sp>
      <p:sp>
        <p:nvSpPr>
          <p:cNvPr id="16" name="文本框 15"/>
          <p:cNvSpPr txBox="1"/>
          <p:nvPr/>
        </p:nvSpPr>
        <p:spPr>
          <a:xfrm>
            <a:off x="7823199" y="1985247"/>
            <a:ext cx="1713172" cy="499624"/>
          </a:xfrm>
          <a:prstGeom prst="rect">
            <a:avLst/>
          </a:prstGeom>
          <a:noFill/>
        </p:spPr>
        <p:txBody>
          <a:bodyPr wrap="square" rtlCol="0">
            <a:spAutoFit/>
          </a:bodyPr>
          <a:lstStyle/>
          <a:p>
            <a:pPr>
              <a:lnSpc>
                <a:spcPct val="150000"/>
              </a:lnSpc>
            </a:pPr>
            <a:r>
              <a:rPr lang="zh-CN" altLang="en-US" sz="2000" dirty="0">
                <a:solidFill>
                  <a:srgbClr val="1D8B69"/>
                </a:solidFill>
                <a:latin typeface="微软雅黑" panose="020B0503020204020204" pitchFamily="34" charset="-122"/>
                <a:ea typeface="微软雅黑" panose="020B0503020204020204" pitchFamily="34" charset="-122"/>
              </a:rPr>
              <a:t>请输入标题</a:t>
            </a:r>
          </a:p>
        </p:txBody>
      </p:sp>
      <p:sp>
        <p:nvSpPr>
          <p:cNvPr id="17" name="矩形 16"/>
          <p:cNvSpPr/>
          <p:nvPr/>
        </p:nvSpPr>
        <p:spPr>
          <a:xfrm>
            <a:off x="7444603" y="2411477"/>
            <a:ext cx="2385054" cy="572464"/>
          </a:xfrm>
          <a:prstGeom prst="rect">
            <a:avLst/>
          </a:prstGeom>
        </p:spPr>
        <p:txBody>
          <a:bodyPr wrap="square">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在此处输入内容，或右键选择只保留文本来复制粘贴您的内容。</a:t>
            </a:r>
            <a:endParaRPr lang="zh-CN" altLang="en-US" sz="1200" dirty="0">
              <a:solidFill>
                <a:schemeClr val="tx1">
                  <a:lumMod val="50000"/>
                  <a:lumOff val="50000"/>
                </a:schemeClr>
              </a:solidFill>
            </a:endParaRPr>
          </a:p>
        </p:txBody>
      </p:sp>
      <p:sp>
        <p:nvSpPr>
          <p:cNvPr id="21" name="文本框 20"/>
          <p:cNvSpPr txBox="1"/>
          <p:nvPr/>
        </p:nvSpPr>
        <p:spPr>
          <a:xfrm>
            <a:off x="21034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2" name="文本框 2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p:tgtEl>
                                          <p:spTgt spid="22"/>
                                        </p:tgtEl>
                                        <p:attrNameLst>
                                          <p:attrName>ppt_x</p:attrName>
                                        </p:attrNameLst>
                                      </p:cBhvr>
                                      <p:tavLst>
                                        <p:tav tm="0">
                                          <p:val>
                                            <p:strVal val="#ppt_x-#ppt_w*1.125000"/>
                                          </p:val>
                                        </p:tav>
                                        <p:tav tm="100000">
                                          <p:val>
                                            <p:strVal val="#ppt_x"/>
                                          </p:val>
                                        </p:tav>
                                      </p:tavLst>
                                    </p:anim>
                                    <p:animEffect transition="in" filter="wipe(right)">
                                      <p:cBhvr>
                                        <p:cTn id="12" dur="250"/>
                                        <p:tgtEl>
                                          <p:spTgt spid="22"/>
                                        </p:tgtEl>
                                      </p:cBhvr>
                                    </p:animEffect>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9"/>
                                        </p:tgtEl>
                                        <p:attrNameLst>
                                          <p:attrName>ppt_y</p:attrName>
                                        </p:attrNameLst>
                                      </p:cBhvr>
                                      <p:tavLst>
                                        <p:tav tm="0">
                                          <p:val>
                                            <p:strVal val="#ppt_y"/>
                                          </p:val>
                                        </p:tav>
                                        <p:tav tm="100000">
                                          <p:val>
                                            <p:strVal val="#ppt_y"/>
                                          </p:val>
                                        </p:tav>
                                      </p:tavLst>
                                    </p:anim>
                                    <p:anim calcmode="lin" valueType="num">
                                      <p:cBhvr>
                                        <p:cTn id="31"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9"/>
                                        </p:tgtEl>
                                      </p:cBhvr>
                                    </p:animEffect>
                                  </p:childTnLst>
                                </p:cTn>
                              </p:par>
                            </p:childTnLst>
                          </p:cTn>
                        </p:par>
                        <p:par>
                          <p:cTn id="34" fill="hold">
                            <p:stCondLst>
                              <p:cond delay="2349"/>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par>
                          <p:cTn id="43" fill="hold">
                            <p:stCondLst>
                              <p:cond delay="284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16"/>
                                        </p:tgtEl>
                                        <p:attrNameLst>
                                          <p:attrName>ppt_y</p:attrName>
                                        </p:attrNameLst>
                                      </p:cBhvr>
                                      <p:tavLst>
                                        <p:tav tm="0">
                                          <p:val>
                                            <p:strVal val="#ppt_y"/>
                                          </p:val>
                                        </p:tav>
                                        <p:tav tm="100000">
                                          <p:val>
                                            <p:strVal val="#ppt_y"/>
                                          </p:val>
                                        </p:tav>
                                      </p:tavLst>
                                    </p:anim>
                                    <p:anim calcmode="lin" valueType="num">
                                      <p:cBhvr>
                                        <p:cTn id="48"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16"/>
                                        </p:tgtEl>
                                      </p:cBhvr>
                                    </p:animEffect>
                                  </p:childTnLst>
                                </p:cTn>
                              </p:par>
                            </p:childTnLst>
                          </p:cTn>
                        </p:par>
                        <p:par>
                          <p:cTn id="51" fill="hold">
                            <p:stCondLst>
                              <p:cond delay="32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par>
                          <p:cTn id="60" fill="hold">
                            <p:stCondLst>
                              <p:cond delay="37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1"/>
                                        </p:tgtEl>
                                        <p:attrNameLst>
                                          <p:attrName>style.visibility</p:attrName>
                                        </p:attrNameLst>
                                      </p:cBhvr>
                                      <p:to>
                                        <p:strVal val="visible"/>
                                      </p:to>
                                    </p:set>
                                    <p:anim calcmode="lin" valueType="num">
                                      <p:cBhvr>
                                        <p:cTn id="63"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11"/>
                                        </p:tgtEl>
                                        <p:attrNameLst>
                                          <p:attrName>ppt_y</p:attrName>
                                        </p:attrNameLst>
                                      </p:cBhvr>
                                      <p:tavLst>
                                        <p:tav tm="0">
                                          <p:val>
                                            <p:strVal val="#ppt_y"/>
                                          </p:val>
                                        </p:tav>
                                        <p:tav tm="100000">
                                          <p:val>
                                            <p:strVal val="#ppt_y"/>
                                          </p:val>
                                        </p:tav>
                                      </p:tavLst>
                                    </p:anim>
                                    <p:anim calcmode="lin" valueType="num">
                                      <p:cBhvr>
                                        <p:cTn id="65"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11"/>
                                        </p:tgtEl>
                                      </p:cBhvr>
                                    </p:animEffect>
                                  </p:childTnLst>
                                </p:cTn>
                              </p:par>
                            </p:childTnLst>
                          </p:cTn>
                        </p:par>
                        <p:par>
                          <p:cTn id="68" fill="hold">
                            <p:stCondLst>
                              <p:cond delay="405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455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1" dur="250" fill="hold"/>
                                        <p:tgtEl>
                                          <p:spTgt spid="13"/>
                                        </p:tgtEl>
                                        <p:attrNameLst>
                                          <p:attrName>ppt_y</p:attrName>
                                        </p:attrNameLst>
                                      </p:cBhvr>
                                      <p:tavLst>
                                        <p:tav tm="0">
                                          <p:val>
                                            <p:strVal val="#ppt_y"/>
                                          </p:val>
                                        </p:tav>
                                        <p:tav tm="100000">
                                          <p:val>
                                            <p:strVal val="#ppt_y"/>
                                          </p:val>
                                        </p:tav>
                                      </p:tavLst>
                                    </p:anim>
                                    <p:anim calcmode="lin" valueType="num">
                                      <p:cBhvr>
                                        <p:cTn id="82"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83"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84" dur="250" tmFilter="0,0; .5, 1; 1, 1"/>
                                        <p:tgtEl>
                                          <p:spTgt spid="13"/>
                                        </p:tgtEl>
                                      </p:cBhvr>
                                    </p:animEffect>
                                  </p:childTnLst>
                                </p:cTn>
                              </p:par>
                            </p:childTnLst>
                          </p:cTn>
                        </p:par>
                        <p:par>
                          <p:cTn id="85" fill="hold">
                            <p:stCondLst>
                              <p:cond delay="4899"/>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P spid="10" grpId="0"/>
      <p:bldP spid="11" grpId="0"/>
      <p:bldP spid="12" grpId="0"/>
      <p:bldP spid="13" grpId="0"/>
      <p:bldP spid="14" grpId="0"/>
      <p:bldP spid="15" grpId="0" animBg="1"/>
      <p:bldP spid="16" grpId="0"/>
      <p:bldP spid="17"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02</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3"/>
          <a:srcRect t="18794" b="22999"/>
          <a:stretch>
            <a:fillRect/>
          </a:stretch>
        </p:blipFill>
        <p:spPr>
          <a:xfrm>
            <a:off x="-1" y="3222884"/>
            <a:ext cx="12192000" cy="29380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66900" y="2962698"/>
            <a:ext cx="8610600" cy="2695122"/>
            <a:chOff x="971550" y="3229428"/>
            <a:chExt cx="8610600" cy="2695122"/>
          </a:xfrm>
        </p:grpSpPr>
        <p:sp>
          <p:nvSpPr>
            <p:cNvPr id="3" name="任意多边形 2"/>
            <p:cNvSpPr/>
            <p:nvPr/>
          </p:nvSpPr>
          <p:spPr>
            <a:xfrm>
              <a:off x="971550" y="5238750"/>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 name="任意多边形 3"/>
            <p:cNvSpPr/>
            <p:nvPr/>
          </p:nvSpPr>
          <p:spPr>
            <a:xfrm>
              <a:off x="3124200" y="4567464"/>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 name="任意多边形 4"/>
            <p:cNvSpPr/>
            <p:nvPr/>
          </p:nvSpPr>
          <p:spPr>
            <a:xfrm>
              <a:off x="5276850" y="3896178"/>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 name="任意多边形 5"/>
            <p:cNvSpPr/>
            <p:nvPr/>
          </p:nvSpPr>
          <p:spPr>
            <a:xfrm>
              <a:off x="7429500" y="3229428"/>
              <a:ext cx="2152650" cy="685800"/>
            </a:xfrm>
            <a:custGeom>
              <a:avLst/>
              <a:gdLst>
                <a:gd name="connsiteX0" fmla="*/ 0 w 2152650"/>
                <a:gd name="connsiteY0" fmla="*/ 685800 h 685800"/>
                <a:gd name="connsiteX1" fmla="*/ 0 w 2152650"/>
                <a:gd name="connsiteY1" fmla="*/ 0 h 685800"/>
                <a:gd name="connsiteX2" fmla="*/ 2152650 w 2152650"/>
                <a:gd name="connsiteY2" fmla="*/ 19050 h 685800"/>
              </a:gdLst>
              <a:ahLst/>
              <a:cxnLst>
                <a:cxn ang="0">
                  <a:pos x="connsiteX0" y="connsiteY0"/>
                </a:cxn>
                <a:cxn ang="0">
                  <a:pos x="connsiteX1" y="connsiteY1"/>
                </a:cxn>
                <a:cxn ang="0">
                  <a:pos x="connsiteX2" y="connsiteY2"/>
                </a:cxn>
              </a:cxnLst>
              <a:rect l="l" t="t" r="r" b="b"/>
              <a:pathLst>
                <a:path w="2152650" h="685800">
                  <a:moveTo>
                    <a:pt x="0" y="685800"/>
                  </a:moveTo>
                  <a:lnTo>
                    <a:pt x="0" y="0"/>
                  </a:lnTo>
                  <a:lnTo>
                    <a:pt x="2152650" y="19050"/>
                  </a:lnTo>
                </a:path>
              </a:pathLst>
            </a:custGeom>
            <a:noFill/>
            <a:ln w="1905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7" name="文本框 6"/>
          <p:cNvSpPr txBox="1"/>
          <p:nvPr/>
        </p:nvSpPr>
        <p:spPr>
          <a:xfrm>
            <a:off x="2546084" y="3582600"/>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第一步</a:t>
            </a:r>
          </a:p>
        </p:txBody>
      </p:sp>
      <p:sp>
        <p:nvSpPr>
          <p:cNvPr id="8" name="文本框 7"/>
          <p:cNvSpPr txBox="1"/>
          <p:nvPr/>
        </p:nvSpPr>
        <p:spPr>
          <a:xfrm>
            <a:off x="4673516" y="2850794"/>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第二步</a:t>
            </a:r>
          </a:p>
        </p:txBody>
      </p:sp>
      <p:sp>
        <p:nvSpPr>
          <p:cNvPr id="9" name="文本框 8"/>
          <p:cNvSpPr txBox="1"/>
          <p:nvPr/>
        </p:nvSpPr>
        <p:spPr>
          <a:xfrm>
            <a:off x="6873544" y="2221287"/>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第三步</a:t>
            </a:r>
          </a:p>
        </p:txBody>
      </p:sp>
      <p:sp>
        <p:nvSpPr>
          <p:cNvPr id="10" name="文本框 9"/>
          <p:cNvSpPr txBox="1"/>
          <p:nvPr/>
        </p:nvSpPr>
        <p:spPr>
          <a:xfrm>
            <a:off x="8995713" y="1504950"/>
            <a:ext cx="1948086"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第四步</a:t>
            </a:r>
          </a:p>
        </p:txBody>
      </p:sp>
      <p:sp>
        <p:nvSpPr>
          <p:cNvPr id="11" name="矩形 10"/>
          <p:cNvSpPr/>
          <p:nvPr/>
        </p:nvSpPr>
        <p:spPr>
          <a:xfrm>
            <a:off x="2069517" y="5041276"/>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p>
        </p:txBody>
      </p:sp>
      <p:grpSp>
        <p:nvGrpSpPr>
          <p:cNvPr id="12" name="组合 11"/>
          <p:cNvGrpSpPr/>
          <p:nvPr/>
        </p:nvGrpSpPr>
        <p:grpSpPr>
          <a:xfrm>
            <a:off x="2782166" y="4089001"/>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3"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4"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15" name="组合 14"/>
          <p:cNvGrpSpPr/>
          <p:nvPr/>
        </p:nvGrpSpPr>
        <p:grpSpPr>
          <a:xfrm>
            <a:off x="4732294" y="3395674"/>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6"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7"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18" name="组合 17"/>
          <p:cNvGrpSpPr/>
          <p:nvPr/>
        </p:nvGrpSpPr>
        <p:grpSpPr>
          <a:xfrm>
            <a:off x="5111057" y="3395674"/>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19"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0"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1" name="组合 20"/>
          <p:cNvGrpSpPr/>
          <p:nvPr/>
        </p:nvGrpSpPr>
        <p:grpSpPr>
          <a:xfrm>
            <a:off x="6743801" y="273228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2"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3"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4" name="组合 23"/>
          <p:cNvGrpSpPr/>
          <p:nvPr/>
        </p:nvGrpSpPr>
        <p:grpSpPr>
          <a:xfrm>
            <a:off x="7111128" y="273382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5"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6"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27" name="组合 26"/>
          <p:cNvGrpSpPr/>
          <p:nvPr/>
        </p:nvGrpSpPr>
        <p:grpSpPr>
          <a:xfrm>
            <a:off x="7481577" y="2732282"/>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28"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29"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0" name="组合 29"/>
          <p:cNvGrpSpPr/>
          <p:nvPr/>
        </p:nvGrpSpPr>
        <p:grpSpPr>
          <a:xfrm>
            <a:off x="8647314" y="2073039"/>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1"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2"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3" name="组合 32"/>
          <p:cNvGrpSpPr/>
          <p:nvPr/>
        </p:nvGrpSpPr>
        <p:grpSpPr>
          <a:xfrm>
            <a:off x="9022087" y="2071351"/>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4"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5"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6" name="组合 35"/>
          <p:cNvGrpSpPr/>
          <p:nvPr/>
        </p:nvGrpSpPr>
        <p:grpSpPr>
          <a:xfrm>
            <a:off x="9398158" y="2074280"/>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37"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38"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grpSp>
        <p:nvGrpSpPr>
          <p:cNvPr id="39" name="组合 38"/>
          <p:cNvGrpSpPr/>
          <p:nvPr/>
        </p:nvGrpSpPr>
        <p:grpSpPr>
          <a:xfrm>
            <a:off x="9761265" y="2072646"/>
            <a:ext cx="348399" cy="850318"/>
            <a:chOff x="2032640" y="2301041"/>
            <a:chExt cx="615309" cy="1501750"/>
          </a:xfrm>
          <a:solidFill>
            <a:srgbClr val="1D8B69"/>
          </a:solidFill>
          <a:effectLst>
            <a:outerShdw blurRad="76200" dir="18900000" sy="23000" kx="-1200000" algn="bl" rotWithShape="0">
              <a:prstClr val="black">
                <a:alpha val="20000"/>
              </a:prstClr>
            </a:outerShdw>
          </a:effectLst>
        </p:grpSpPr>
        <p:sp>
          <p:nvSpPr>
            <p:cNvPr id="40" name="Oval 97"/>
            <p:cNvSpPr>
              <a:spLocks noChangeArrowheads="1"/>
            </p:cNvSpPr>
            <p:nvPr/>
          </p:nvSpPr>
          <p:spPr bwMode="auto">
            <a:xfrm>
              <a:off x="2217397" y="2301041"/>
              <a:ext cx="285536" cy="29888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41" name="Freeform 98"/>
            <p:cNvSpPr/>
            <p:nvPr/>
          </p:nvSpPr>
          <p:spPr bwMode="auto">
            <a:xfrm>
              <a:off x="2032640" y="2631172"/>
              <a:ext cx="615309" cy="1171619"/>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sp>
        <p:nvSpPr>
          <p:cNvPr id="42" name="矩形 41"/>
          <p:cNvSpPr/>
          <p:nvPr/>
        </p:nvSpPr>
        <p:spPr>
          <a:xfrm>
            <a:off x="4214324" y="4373993"/>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p>
        </p:txBody>
      </p:sp>
      <p:sp>
        <p:nvSpPr>
          <p:cNvPr id="43" name="矩形 42"/>
          <p:cNvSpPr/>
          <p:nvPr/>
        </p:nvSpPr>
        <p:spPr>
          <a:xfrm>
            <a:off x="6269587" y="3688502"/>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p>
        </p:txBody>
      </p:sp>
      <p:sp>
        <p:nvSpPr>
          <p:cNvPr id="44" name="矩形 43"/>
          <p:cNvSpPr/>
          <p:nvPr/>
        </p:nvSpPr>
        <p:spPr>
          <a:xfrm>
            <a:off x="8540453" y="3050849"/>
            <a:ext cx="19578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单击此处添加文单击此处添加文本单击此处添加文本</a:t>
            </a:r>
          </a:p>
        </p:txBody>
      </p:sp>
      <p:sp>
        <p:nvSpPr>
          <p:cNvPr id="45" name="椭圆 44"/>
          <p:cNvSpPr/>
          <p:nvPr/>
        </p:nvSpPr>
        <p:spPr>
          <a:xfrm>
            <a:off x="1734902" y="5640122"/>
            <a:ext cx="266256" cy="266256"/>
          </a:xfrm>
          <a:prstGeom prst="ellipse">
            <a:avLst/>
          </a:prstGeom>
          <a:solidFill>
            <a:srgbClr val="1D8B69"/>
          </a:solidFill>
          <a:ln>
            <a:noFill/>
          </a:ln>
          <a:effectLst>
            <a:outerShdw blurRad="177800" dist="165100" dir="6540000" sx="105000" sy="105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6" name="等腰三角形 45"/>
          <p:cNvSpPr/>
          <p:nvPr/>
        </p:nvSpPr>
        <p:spPr>
          <a:xfrm rot="5400000">
            <a:off x="10460500" y="2884319"/>
            <a:ext cx="217196" cy="187238"/>
          </a:xfrm>
          <a:prstGeom prst="triangl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0" name="文本框 4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51" name="文本框 5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250"/>
                                        <p:tgtEl>
                                          <p:spTgt spid="5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p:tgtEl>
                                          <p:spTgt spid="51"/>
                                        </p:tgtEl>
                                        <p:attrNameLst>
                                          <p:attrName>ppt_x</p:attrName>
                                        </p:attrNameLst>
                                      </p:cBhvr>
                                      <p:tavLst>
                                        <p:tav tm="0">
                                          <p:val>
                                            <p:strVal val="#ppt_x-#ppt_w*1.125000"/>
                                          </p:val>
                                        </p:tav>
                                        <p:tav tm="100000">
                                          <p:val>
                                            <p:strVal val="#ppt_x"/>
                                          </p:val>
                                        </p:tav>
                                      </p:tavLst>
                                    </p:anim>
                                    <p:animEffect transition="in" filter="wipe(right)">
                                      <p:cBhvr>
                                        <p:cTn id="12" dur="250"/>
                                        <p:tgtEl>
                                          <p:spTgt spid="51"/>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250"/>
                                        <p:tgtEl>
                                          <p:spTgt spid="46"/>
                                        </p:tgtEl>
                                        <p:attrNameLst>
                                          <p:attrName>ppt_x</p:attrName>
                                        </p:attrNameLst>
                                      </p:cBhvr>
                                      <p:tavLst>
                                        <p:tav tm="0">
                                          <p:val>
                                            <p:strVal val="#ppt_x-#ppt_w*1.125000"/>
                                          </p:val>
                                        </p:tav>
                                        <p:tav tm="100000">
                                          <p:val>
                                            <p:strVal val="#ppt_x"/>
                                          </p:val>
                                        </p:tav>
                                      </p:tavLst>
                                    </p:anim>
                                    <p:animEffect transition="in" filter="wipe(right)">
                                      <p:cBhvr>
                                        <p:cTn id="26" dur="250"/>
                                        <p:tgtEl>
                                          <p:spTgt spid="4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250" fill="hold"/>
                                        <p:tgtEl>
                                          <p:spTgt spid="12"/>
                                        </p:tgtEl>
                                        <p:attrNameLst>
                                          <p:attrName>ppt_w</p:attrName>
                                        </p:attrNameLst>
                                      </p:cBhvr>
                                      <p:tavLst>
                                        <p:tav tm="0">
                                          <p:val>
                                            <p:fltVal val="0"/>
                                          </p:val>
                                        </p:tav>
                                        <p:tav tm="100000">
                                          <p:val>
                                            <p:strVal val="#ppt_w"/>
                                          </p:val>
                                        </p:tav>
                                      </p:tavLst>
                                    </p:anim>
                                    <p:anim calcmode="lin" valueType="num">
                                      <p:cBhvr>
                                        <p:cTn id="31" dur="250" fill="hold"/>
                                        <p:tgtEl>
                                          <p:spTgt spid="12"/>
                                        </p:tgtEl>
                                        <p:attrNameLst>
                                          <p:attrName>ppt_h</p:attrName>
                                        </p:attrNameLst>
                                      </p:cBhvr>
                                      <p:tavLst>
                                        <p:tav tm="0">
                                          <p:val>
                                            <p:fltVal val="0"/>
                                          </p:val>
                                        </p:tav>
                                        <p:tav tm="100000">
                                          <p:val>
                                            <p:strVal val="#ppt_h"/>
                                          </p:val>
                                        </p:tav>
                                      </p:tavLst>
                                    </p:anim>
                                    <p:animEffect transition="in" filter="fade">
                                      <p:cBhvr>
                                        <p:cTn id="32" dur="250"/>
                                        <p:tgtEl>
                                          <p:spTgt spid="12"/>
                                        </p:tgtEl>
                                      </p:cBhvr>
                                    </p:animEffect>
                                  </p:childTnLst>
                                </p:cTn>
                              </p:par>
                            </p:childTnLst>
                          </p:cTn>
                        </p:par>
                        <p:par>
                          <p:cTn id="33" fill="hold">
                            <p:stCondLst>
                              <p:cond delay="3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cTn>
                              </p:par>
                            </p:childTnLst>
                          </p:cTn>
                        </p:par>
                        <p:par>
                          <p:cTn id="41" fill="hold">
                            <p:stCondLst>
                              <p:cond delay="2599"/>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3099"/>
                            </p:stCondLst>
                            <p:childTnLst>
                              <p:par>
                                <p:cTn id="46" presetID="53" presetClass="entr" presetSubtype="1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250" fill="hold"/>
                                        <p:tgtEl>
                                          <p:spTgt spid="15"/>
                                        </p:tgtEl>
                                        <p:attrNameLst>
                                          <p:attrName>ppt_w</p:attrName>
                                        </p:attrNameLst>
                                      </p:cBhvr>
                                      <p:tavLst>
                                        <p:tav tm="0">
                                          <p:val>
                                            <p:fltVal val="0"/>
                                          </p:val>
                                        </p:tav>
                                        <p:tav tm="100000">
                                          <p:val>
                                            <p:strVal val="#ppt_w"/>
                                          </p:val>
                                        </p:tav>
                                      </p:tavLst>
                                    </p:anim>
                                    <p:anim calcmode="lin" valueType="num">
                                      <p:cBhvr>
                                        <p:cTn id="49" dur="250" fill="hold"/>
                                        <p:tgtEl>
                                          <p:spTgt spid="15"/>
                                        </p:tgtEl>
                                        <p:attrNameLst>
                                          <p:attrName>ppt_h</p:attrName>
                                        </p:attrNameLst>
                                      </p:cBhvr>
                                      <p:tavLst>
                                        <p:tav tm="0">
                                          <p:val>
                                            <p:fltVal val="0"/>
                                          </p:val>
                                        </p:tav>
                                        <p:tav tm="100000">
                                          <p:val>
                                            <p:strVal val="#ppt_h"/>
                                          </p:val>
                                        </p:tav>
                                      </p:tavLst>
                                    </p:anim>
                                    <p:animEffect transition="in" filter="fade">
                                      <p:cBhvr>
                                        <p:cTn id="50" dur="25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250" fill="hold"/>
                                        <p:tgtEl>
                                          <p:spTgt spid="18"/>
                                        </p:tgtEl>
                                        <p:attrNameLst>
                                          <p:attrName>ppt_w</p:attrName>
                                        </p:attrNameLst>
                                      </p:cBhvr>
                                      <p:tavLst>
                                        <p:tav tm="0">
                                          <p:val>
                                            <p:fltVal val="0"/>
                                          </p:val>
                                        </p:tav>
                                        <p:tav tm="100000">
                                          <p:val>
                                            <p:strVal val="#ppt_w"/>
                                          </p:val>
                                        </p:tav>
                                      </p:tavLst>
                                    </p:anim>
                                    <p:anim calcmode="lin" valueType="num">
                                      <p:cBhvr>
                                        <p:cTn id="54" dur="250" fill="hold"/>
                                        <p:tgtEl>
                                          <p:spTgt spid="18"/>
                                        </p:tgtEl>
                                        <p:attrNameLst>
                                          <p:attrName>ppt_h</p:attrName>
                                        </p:attrNameLst>
                                      </p:cBhvr>
                                      <p:tavLst>
                                        <p:tav tm="0">
                                          <p:val>
                                            <p:fltVal val="0"/>
                                          </p:val>
                                        </p:tav>
                                        <p:tav tm="100000">
                                          <p:val>
                                            <p:strVal val="#ppt_h"/>
                                          </p:val>
                                        </p:tav>
                                      </p:tavLst>
                                    </p:anim>
                                    <p:animEffect transition="in" filter="fade">
                                      <p:cBhvr>
                                        <p:cTn id="55" dur="250"/>
                                        <p:tgtEl>
                                          <p:spTgt spid="18"/>
                                        </p:tgtEl>
                                      </p:cBhvr>
                                    </p:animEffect>
                                  </p:childTnLst>
                                </p:cTn>
                              </p:par>
                            </p:childTnLst>
                          </p:cTn>
                        </p:par>
                        <p:par>
                          <p:cTn id="56" fill="hold">
                            <p:stCondLst>
                              <p:cond delay="3599"/>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8"/>
                                        </p:tgtEl>
                                        <p:attrNameLst>
                                          <p:attrName>ppt_y</p:attrName>
                                        </p:attrNameLst>
                                      </p:cBhvr>
                                      <p:tavLst>
                                        <p:tav tm="0">
                                          <p:val>
                                            <p:strVal val="#ppt_y"/>
                                          </p:val>
                                        </p:tav>
                                        <p:tav tm="100000">
                                          <p:val>
                                            <p:strVal val="#ppt_y"/>
                                          </p:val>
                                        </p:tav>
                                      </p:tavLst>
                                    </p:anim>
                                    <p:anim calcmode="lin" valueType="num">
                                      <p:cBhvr>
                                        <p:cTn id="6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8"/>
                                        </p:tgtEl>
                                      </p:cBhvr>
                                    </p:animEffect>
                                  </p:childTnLst>
                                </p:cTn>
                              </p:par>
                            </p:childTnLst>
                          </p:cTn>
                        </p:par>
                        <p:par>
                          <p:cTn id="64" fill="hold">
                            <p:stCondLst>
                              <p:cond delay="3950"/>
                            </p:stCondLst>
                            <p:childTnLst>
                              <p:par>
                                <p:cTn id="65" presetID="22" presetClass="entr" presetSubtype="1"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par>
                          <p:cTn id="68" fill="hold">
                            <p:stCondLst>
                              <p:cond delay="445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250" fill="hold"/>
                                        <p:tgtEl>
                                          <p:spTgt spid="21"/>
                                        </p:tgtEl>
                                        <p:attrNameLst>
                                          <p:attrName>ppt_w</p:attrName>
                                        </p:attrNameLst>
                                      </p:cBhvr>
                                      <p:tavLst>
                                        <p:tav tm="0">
                                          <p:val>
                                            <p:fltVal val="0"/>
                                          </p:val>
                                        </p:tav>
                                        <p:tav tm="100000">
                                          <p:val>
                                            <p:strVal val="#ppt_w"/>
                                          </p:val>
                                        </p:tav>
                                      </p:tavLst>
                                    </p:anim>
                                    <p:anim calcmode="lin" valueType="num">
                                      <p:cBhvr>
                                        <p:cTn id="72" dur="250" fill="hold"/>
                                        <p:tgtEl>
                                          <p:spTgt spid="21"/>
                                        </p:tgtEl>
                                        <p:attrNameLst>
                                          <p:attrName>ppt_h</p:attrName>
                                        </p:attrNameLst>
                                      </p:cBhvr>
                                      <p:tavLst>
                                        <p:tav tm="0">
                                          <p:val>
                                            <p:fltVal val="0"/>
                                          </p:val>
                                        </p:tav>
                                        <p:tav tm="100000">
                                          <p:val>
                                            <p:strVal val="#ppt_h"/>
                                          </p:val>
                                        </p:tav>
                                      </p:tavLst>
                                    </p:anim>
                                    <p:animEffect transition="in" filter="fade">
                                      <p:cBhvr>
                                        <p:cTn id="73" dur="250"/>
                                        <p:tgtEl>
                                          <p:spTgt spid="21"/>
                                        </p:tgtEl>
                                      </p:cBhvr>
                                    </p:animEffect>
                                  </p:childTnLst>
                                </p:cTn>
                              </p:par>
                              <p:par>
                                <p:cTn id="74" presetID="53" presetClass="entr" presetSubtype="16"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250" fill="hold"/>
                                        <p:tgtEl>
                                          <p:spTgt spid="24"/>
                                        </p:tgtEl>
                                        <p:attrNameLst>
                                          <p:attrName>ppt_w</p:attrName>
                                        </p:attrNameLst>
                                      </p:cBhvr>
                                      <p:tavLst>
                                        <p:tav tm="0">
                                          <p:val>
                                            <p:fltVal val="0"/>
                                          </p:val>
                                        </p:tav>
                                        <p:tav tm="100000">
                                          <p:val>
                                            <p:strVal val="#ppt_w"/>
                                          </p:val>
                                        </p:tav>
                                      </p:tavLst>
                                    </p:anim>
                                    <p:anim calcmode="lin" valueType="num">
                                      <p:cBhvr>
                                        <p:cTn id="77" dur="250" fill="hold"/>
                                        <p:tgtEl>
                                          <p:spTgt spid="24"/>
                                        </p:tgtEl>
                                        <p:attrNameLst>
                                          <p:attrName>ppt_h</p:attrName>
                                        </p:attrNameLst>
                                      </p:cBhvr>
                                      <p:tavLst>
                                        <p:tav tm="0">
                                          <p:val>
                                            <p:fltVal val="0"/>
                                          </p:val>
                                        </p:tav>
                                        <p:tav tm="100000">
                                          <p:val>
                                            <p:strVal val="#ppt_h"/>
                                          </p:val>
                                        </p:tav>
                                      </p:tavLst>
                                    </p:anim>
                                    <p:animEffect transition="in" filter="fade">
                                      <p:cBhvr>
                                        <p:cTn id="78" dur="250"/>
                                        <p:tgtEl>
                                          <p:spTgt spid="24"/>
                                        </p:tgtEl>
                                      </p:cBhvr>
                                    </p:animEffect>
                                  </p:childTnLst>
                                </p:cTn>
                              </p:par>
                              <p:par>
                                <p:cTn id="79" presetID="53" presetClass="entr" presetSubtype="16"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250" fill="hold"/>
                                        <p:tgtEl>
                                          <p:spTgt spid="27"/>
                                        </p:tgtEl>
                                        <p:attrNameLst>
                                          <p:attrName>ppt_w</p:attrName>
                                        </p:attrNameLst>
                                      </p:cBhvr>
                                      <p:tavLst>
                                        <p:tav tm="0">
                                          <p:val>
                                            <p:fltVal val="0"/>
                                          </p:val>
                                        </p:tav>
                                        <p:tav tm="100000">
                                          <p:val>
                                            <p:strVal val="#ppt_w"/>
                                          </p:val>
                                        </p:tav>
                                      </p:tavLst>
                                    </p:anim>
                                    <p:anim calcmode="lin" valueType="num">
                                      <p:cBhvr>
                                        <p:cTn id="82" dur="250" fill="hold"/>
                                        <p:tgtEl>
                                          <p:spTgt spid="27"/>
                                        </p:tgtEl>
                                        <p:attrNameLst>
                                          <p:attrName>ppt_h</p:attrName>
                                        </p:attrNameLst>
                                      </p:cBhvr>
                                      <p:tavLst>
                                        <p:tav tm="0">
                                          <p:val>
                                            <p:fltVal val="0"/>
                                          </p:val>
                                        </p:tav>
                                        <p:tav tm="100000">
                                          <p:val>
                                            <p:strVal val="#ppt_h"/>
                                          </p:val>
                                        </p:tav>
                                      </p:tavLst>
                                    </p:anim>
                                    <p:animEffect transition="in" filter="fade">
                                      <p:cBhvr>
                                        <p:cTn id="83" dur="250"/>
                                        <p:tgtEl>
                                          <p:spTgt spid="27"/>
                                        </p:tgtEl>
                                      </p:cBhvr>
                                    </p:animEffect>
                                  </p:childTnLst>
                                </p:cTn>
                              </p:par>
                            </p:childTnLst>
                          </p:cTn>
                        </p:par>
                        <p:par>
                          <p:cTn id="84" fill="hold">
                            <p:stCondLst>
                              <p:cond delay="49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9"/>
                                        </p:tgtEl>
                                        <p:attrNameLst>
                                          <p:attrName>ppt_y</p:attrName>
                                        </p:attrNameLst>
                                      </p:cBhvr>
                                      <p:tavLst>
                                        <p:tav tm="0">
                                          <p:val>
                                            <p:strVal val="#ppt_y"/>
                                          </p:val>
                                        </p:tav>
                                        <p:tav tm="100000">
                                          <p:val>
                                            <p:strVal val="#ppt_y"/>
                                          </p:val>
                                        </p:tav>
                                      </p:tavLst>
                                    </p:anim>
                                    <p:anim calcmode="lin" valueType="num">
                                      <p:cBhvr>
                                        <p:cTn id="8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9"/>
                                        </p:tgtEl>
                                      </p:cBhvr>
                                    </p:animEffect>
                                  </p:childTnLst>
                                </p:cTn>
                              </p:par>
                            </p:childTnLst>
                          </p:cTn>
                        </p:par>
                        <p:par>
                          <p:cTn id="92" fill="hold">
                            <p:stCondLst>
                              <p:cond delay="5300"/>
                            </p:stCondLst>
                            <p:childTnLst>
                              <p:par>
                                <p:cTn id="93" presetID="22" presetClass="entr" presetSubtype="1"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up)">
                                      <p:cBhvr>
                                        <p:cTn id="95" dur="500"/>
                                        <p:tgtEl>
                                          <p:spTgt spid="43"/>
                                        </p:tgtEl>
                                      </p:cBhvr>
                                    </p:animEffect>
                                  </p:childTnLst>
                                </p:cTn>
                              </p:par>
                            </p:childTnLst>
                          </p:cTn>
                        </p:par>
                        <p:par>
                          <p:cTn id="96" fill="hold">
                            <p:stCondLst>
                              <p:cond delay="5800"/>
                            </p:stCondLst>
                            <p:childTnLst>
                              <p:par>
                                <p:cTn id="97" presetID="53" presetClass="entr" presetSubtype="16"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250" fill="hold"/>
                                        <p:tgtEl>
                                          <p:spTgt spid="30"/>
                                        </p:tgtEl>
                                        <p:attrNameLst>
                                          <p:attrName>ppt_w</p:attrName>
                                        </p:attrNameLst>
                                      </p:cBhvr>
                                      <p:tavLst>
                                        <p:tav tm="0">
                                          <p:val>
                                            <p:fltVal val="0"/>
                                          </p:val>
                                        </p:tav>
                                        <p:tav tm="100000">
                                          <p:val>
                                            <p:strVal val="#ppt_w"/>
                                          </p:val>
                                        </p:tav>
                                      </p:tavLst>
                                    </p:anim>
                                    <p:anim calcmode="lin" valueType="num">
                                      <p:cBhvr>
                                        <p:cTn id="100" dur="250" fill="hold"/>
                                        <p:tgtEl>
                                          <p:spTgt spid="30"/>
                                        </p:tgtEl>
                                        <p:attrNameLst>
                                          <p:attrName>ppt_h</p:attrName>
                                        </p:attrNameLst>
                                      </p:cBhvr>
                                      <p:tavLst>
                                        <p:tav tm="0">
                                          <p:val>
                                            <p:fltVal val="0"/>
                                          </p:val>
                                        </p:tav>
                                        <p:tav tm="100000">
                                          <p:val>
                                            <p:strVal val="#ppt_h"/>
                                          </p:val>
                                        </p:tav>
                                      </p:tavLst>
                                    </p:anim>
                                    <p:animEffect transition="in" filter="fade">
                                      <p:cBhvr>
                                        <p:cTn id="101" dur="250"/>
                                        <p:tgtEl>
                                          <p:spTgt spid="30"/>
                                        </p:tgtEl>
                                      </p:cBhvr>
                                    </p:animEffect>
                                  </p:childTnLst>
                                </p:cTn>
                              </p:par>
                              <p:par>
                                <p:cTn id="102" presetID="53" presetClass="entr" presetSubtype="16"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250" fill="hold"/>
                                        <p:tgtEl>
                                          <p:spTgt spid="33"/>
                                        </p:tgtEl>
                                        <p:attrNameLst>
                                          <p:attrName>ppt_w</p:attrName>
                                        </p:attrNameLst>
                                      </p:cBhvr>
                                      <p:tavLst>
                                        <p:tav tm="0">
                                          <p:val>
                                            <p:fltVal val="0"/>
                                          </p:val>
                                        </p:tav>
                                        <p:tav tm="100000">
                                          <p:val>
                                            <p:strVal val="#ppt_w"/>
                                          </p:val>
                                        </p:tav>
                                      </p:tavLst>
                                    </p:anim>
                                    <p:anim calcmode="lin" valueType="num">
                                      <p:cBhvr>
                                        <p:cTn id="105" dur="250" fill="hold"/>
                                        <p:tgtEl>
                                          <p:spTgt spid="33"/>
                                        </p:tgtEl>
                                        <p:attrNameLst>
                                          <p:attrName>ppt_h</p:attrName>
                                        </p:attrNameLst>
                                      </p:cBhvr>
                                      <p:tavLst>
                                        <p:tav tm="0">
                                          <p:val>
                                            <p:fltVal val="0"/>
                                          </p:val>
                                        </p:tav>
                                        <p:tav tm="100000">
                                          <p:val>
                                            <p:strVal val="#ppt_h"/>
                                          </p:val>
                                        </p:tav>
                                      </p:tavLst>
                                    </p:anim>
                                    <p:animEffect transition="in" filter="fade">
                                      <p:cBhvr>
                                        <p:cTn id="106" dur="250"/>
                                        <p:tgtEl>
                                          <p:spTgt spid="33"/>
                                        </p:tgtEl>
                                      </p:cBhvr>
                                    </p:animEffect>
                                  </p:childTnLst>
                                </p:cTn>
                              </p:par>
                              <p:par>
                                <p:cTn id="107" presetID="53" presetClass="entr" presetSubtype="16"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250" fill="hold"/>
                                        <p:tgtEl>
                                          <p:spTgt spid="36"/>
                                        </p:tgtEl>
                                        <p:attrNameLst>
                                          <p:attrName>ppt_w</p:attrName>
                                        </p:attrNameLst>
                                      </p:cBhvr>
                                      <p:tavLst>
                                        <p:tav tm="0">
                                          <p:val>
                                            <p:fltVal val="0"/>
                                          </p:val>
                                        </p:tav>
                                        <p:tav tm="100000">
                                          <p:val>
                                            <p:strVal val="#ppt_w"/>
                                          </p:val>
                                        </p:tav>
                                      </p:tavLst>
                                    </p:anim>
                                    <p:anim calcmode="lin" valueType="num">
                                      <p:cBhvr>
                                        <p:cTn id="110" dur="250" fill="hold"/>
                                        <p:tgtEl>
                                          <p:spTgt spid="36"/>
                                        </p:tgtEl>
                                        <p:attrNameLst>
                                          <p:attrName>ppt_h</p:attrName>
                                        </p:attrNameLst>
                                      </p:cBhvr>
                                      <p:tavLst>
                                        <p:tav tm="0">
                                          <p:val>
                                            <p:fltVal val="0"/>
                                          </p:val>
                                        </p:tav>
                                        <p:tav tm="100000">
                                          <p:val>
                                            <p:strVal val="#ppt_h"/>
                                          </p:val>
                                        </p:tav>
                                      </p:tavLst>
                                    </p:anim>
                                    <p:animEffect transition="in" filter="fade">
                                      <p:cBhvr>
                                        <p:cTn id="111" dur="250"/>
                                        <p:tgtEl>
                                          <p:spTgt spid="36"/>
                                        </p:tgtEl>
                                      </p:cBhvr>
                                    </p:animEffect>
                                  </p:childTnLst>
                                </p:cTn>
                              </p:par>
                              <p:par>
                                <p:cTn id="112" presetID="53" presetClass="entr" presetSubtype="16" fill="hold" nodeType="with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p:cTn id="114" dur="250" fill="hold"/>
                                        <p:tgtEl>
                                          <p:spTgt spid="39"/>
                                        </p:tgtEl>
                                        <p:attrNameLst>
                                          <p:attrName>ppt_w</p:attrName>
                                        </p:attrNameLst>
                                      </p:cBhvr>
                                      <p:tavLst>
                                        <p:tav tm="0">
                                          <p:val>
                                            <p:fltVal val="0"/>
                                          </p:val>
                                        </p:tav>
                                        <p:tav tm="100000">
                                          <p:val>
                                            <p:strVal val="#ppt_w"/>
                                          </p:val>
                                        </p:tav>
                                      </p:tavLst>
                                    </p:anim>
                                    <p:anim calcmode="lin" valueType="num">
                                      <p:cBhvr>
                                        <p:cTn id="115" dur="250" fill="hold"/>
                                        <p:tgtEl>
                                          <p:spTgt spid="39"/>
                                        </p:tgtEl>
                                        <p:attrNameLst>
                                          <p:attrName>ppt_h</p:attrName>
                                        </p:attrNameLst>
                                      </p:cBhvr>
                                      <p:tavLst>
                                        <p:tav tm="0">
                                          <p:val>
                                            <p:fltVal val="0"/>
                                          </p:val>
                                        </p:tav>
                                        <p:tav tm="100000">
                                          <p:val>
                                            <p:strVal val="#ppt_h"/>
                                          </p:val>
                                        </p:tav>
                                      </p:tavLst>
                                    </p:anim>
                                    <p:animEffect transition="in" filter="fade">
                                      <p:cBhvr>
                                        <p:cTn id="116" dur="250"/>
                                        <p:tgtEl>
                                          <p:spTgt spid="39"/>
                                        </p:tgtEl>
                                      </p:cBhvr>
                                    </p:animEffect>
                                  </p:childTnLst>
                                </p:cTn>
                              </p:par>
                            </p:childTnLst>
                          </p:cTn>
                        </p:par>
                        <p:par>
                          <p:cTn id="117" fill="hold">
                            <p:stCondLst>
                              <p:cond delay="6300"/>
                            </p:stCondLst>
                            <p:childTnLst>
                              <p:par>
                                <p:cTn id="118" presetID="41" presetClass="entr" presetSubtype="0" fill="hold" grpId="0" nodeType="afterEffect">
                                  <p:stCondLst>
                                    <p:cond delay="0"/>
                                  </p:stCondLst>
                                  <p:iterate type="lt">
                                    <p:tmPct val="10000"/>
                                  </p:iterate>
                                  <p:childTnLst>
                                    <p:set>
                                      <p:cBhvr>
                                        <p:cTn id="119" dur="1" fill="hold">
                                          <p:stCondLst>
                                            <p:cond delay="0"/>
                                          </p:stCondLst>
                                        </p:cTn>
                                        <p:tgtEl>
                                          <p:spTgt spid="10"/>
                                        </p:tgtEl>
                                        <p:attrNameLst>
                                          <p:attrName>style.visibility</p:attrName>
                                        </p:attrNameLst>
                                      </p:cBhvr>
                                      <p:to>
                                        <p:strVal val="visible"/>
                                      </p:to>
                                    </p:set>
                                    <p:anim calcmode="lin" valueType="num">
                                      <p:cBhvr>
                                        <p:cTn id="1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10"/>
                                        </p:tgtEl>
                                        <p:attrNameLst>
                                          <p:attrName>ppt_y</p:attrName>
                                        </p:attrNameLst>
                                      </p:cBhvr>
                                      <p:tavLst>
                                        <p:tav tm="0">
                                          <p:val>
                                            <p:strVal val="#ppt_y"/>
                                          </p:val>
                                        </p:tav>
                                        <p:tav tm="100000">
                                          <p:val>
                                            <p:strVal val="#ppt_y"/>
                                          </p:val>
                                        </p:tav>
                                      </p:tavLst>
                                    </p:anim>
                                    <p:anim calcmode="lin" valueType="num">
                                      <p:cBhvr>
                                        <p:cTn id="1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10"/>
                                        </p:tgtEl>
                                      </p:cBhvr>
                                    </p:animEffect>
                                  </p:childTnLst>
                                </p:cTn>
                              </p:par>
                            </p:childTnLst>
                          </p:cTn>
                        </p:par>
                        <p:par>
                          <p:cTn id="125" fill="hold">
                            <p:stCondLst>
                              <p:cond delay="6650"/>
                            </p:stCondLst>
                            <p:childTnLst>
                              <p:par>
                                <p:cTn id="126" presetID="22" presetClass="entr" presetSubtype="1"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wipe(up)">
                                      <p:cBhvr>
                                        <p:cTn id="1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42" grpId="0"/>
      <p:bldP spid="43" grpId="0"/>
      <p:bldP spid="44" grpId="0"/>
      <p:bldP spid="45" grpId="0" animBg="1"/>
      <p:bldP spid="46" grpId="0" animBg="1"/>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侧圆角矩形 1"/>
          <p:cNvSpPr/>
          <p:nvPr/>
        </p:nvSpPr>
        <p:spPr>
          <a:xfrm rot="5400000">
            <a:off x="6929186" y="951788"/>
            <a:ext cx="1412768" cy="3498014"/>
          </a:xfrm>
          <a:prstGeom prst="round2SameRect">
            <a:avLst>
              <a:gd name="adj1" fmla="val 50000"/>
              <a:gd name="adj2" fmla="val 0"/>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同侧圆角矩形 2"/>
          <p:cNvSpPr/>
          <p:nvPr/>
        </p:nvSpPr>
        <p:spPr>
          <a:xfrm rot="16200000">
            <a:off x="4069535" y="906045"/>
            <a:ext cx="1412768" cy="3498014"/>
          </a:xfrm>
          <a:prstGeom prst="round2SameRect">
            <a:avLst>
              <a:gd name="adj1" fmla="val 50000"/>
              <a:gd name="adj2" fmla="val 0"/>
            </a:avLst>
          </a:prstGeom>
          <a:solidFill>
            <a:srgbClr val="1D8B6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251403" y="1736563"/>
            <a:ext cx="1836977" cy="1836976"/>
            <a:chOff x="1265457" y="2260818"/>
            <a:chExt cx="1836977" cy="1836976"/>
          </a:xfrm>
        </p:grpSpPr>
        <p:grpSp>
          <p:nvGrpSpPr>
            <p:cNvPr id="5" name="组合 4"/>
            <p:cNvGrpSpPr/>
            <p:nvPr/>
          </p:nvGrpSpPr>
          <p:grpSpPr>
            <a:xfrm>
              <a:off x="1265457" y="2260818"/>
              <a:ext cx="1836977" cy="1836976"/>
              <a:chOff x="7918014" y="3219314"/>
              <a:chExt cx="1802114" cy="1802114"/>
            </a:xfrm>
            <a:effectLst>
              <a:outerShdw blurRad="939800" dist="609600" dir="5820000" sx="55000" sy="55000" algn="ctr" rotWithShape="0">
                <a:srgbClr val="000000">
                  <a:alpha val="37000"/>
                </a:srgbClr>
              </a:outerShdw>
            </a:effectLst>
          </p:grpSpPr>
          <p:grpSp>
            <p:nvGrpSpPr>
              <p:cNvPr id="7" name="组合 6"/>
              <p:cNvGrpSpPr/>
              <p:nvPr/>
            </p:nvGrpSpPr>
            <p:grpSpPr>
              <a:xfrm>
                <a:off x="7918014" y="3219314"/>
                <a:ext cx="1802114" cy="1802114"/>
                <a:chOff x="6802649" y="4295535"/>
                <a:chExt cx="1802114" cy="1802114"/>
              </a:xfrm>
            </p:grpSpPr>
            <p:sp>
              <p:nvSpPr>
                <p:cNvPr id="9" name="椭圆 8"/>
                <p:cNvSpPr/>
                <p:nvPr/>
              </p:nvSpPr>
              <p:spPr>
                <a:xfrm>
                  <a:off x="6802649" y="4295535"/>
                  <a:ext cx="1802114" cy="1802114"/>
                </a:xfrm>
                <a:prstGeom prst="ellipse">
                  <a:avLst/>
                </a:prstGeom>
                <a:gradFill flip="none" rotWithShape="1">
                  <a:gsLst>
                    <a:gs pos="100000">
                      <a:srgbClr val="F5F5F5"/>
                    </a:gs>
                    <a:gs pos="35000">
                      <a:schemeClr val="accent3">
                        <a:lumMod val="0"/>
                        <a:lumOff val="100000"/>
                      </a:schemeClr>
                    </a:gs>
                  </a:gsLst>
                  <a:path path="circle">
                    <a:fillToRect t="100000" r="100000"/>
                  </a:path>
                  <a:tileRect l="-100000" b="-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9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rot="406768">
                <a:off x="7986107" y="3297621"/>
                <a:ext cx="1651105" cy="1651105"/>
              </a:xfrm>
              <a:prstGeom prst="ellipse">
                <a:avLst/>
              </a:prstGeom>
              <a:gradFill flip="none" rotWithShape="1">
                <a:gsLst>
                  <a:gs pos="100000">
                    <a:srgbClr val="E6E6E6"/>
                  </a:gs>
                  <a:gs pos="41000">
                    <a:schemeClr val="bg1"/>
                  </a:gs>
                  <a:gs pos="100000">
                    <a:schemeClr val="bg1">
                      <a:lumMod val="75000"/>
                    </a:schemeClr>
                  </a:gs>
                </a:gsLst>
                <a:lin ang="66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Freeform 473"/>
            <p:cNvSpPr/>
            <p:nvPr/>
          </p:nvSpPr>
          <p:spPr bwMode="auto">
            <a:xfrm>
              <a:off x="1633083" y="2626148"/>
              <a:ext cx="1101724" cy="1101727"/>
            </a:xfrm>
            <a:custGeom>
              <a:avLst/>
              <a:gdLst>
                <a:gd name="T0" fmla="*/ 328842 w 291"/>
                <a:gd name="T1" fmla="*/ 182432 h 291"/>
                <a:gd name="T2" fmla="*/ 328842 w 291"/>
                <a:gd name="T3" fmla="*/ 154544 h 291"/>
                <a:gd name="T4" fmla="*/ 328842 w 291"/>
                <a:gd name="T5" fmla="*/ 115037 h 291"/>
                <a:gd name="T6" fmla="*/ 328842 w 291"/>
                <a:gd name="T7" fmla="*/ 87149 h 291"/>
                <a:gd name="T8" fmla="*/ 323032 w 291"/>
                <a:gd name="T9" fmla="*/ 49965 h 291"/>
                <a:gd name="T10" fmla="*/ 331166 w 291"/>
                <a:gd name="T11" fmla="*/ 15106 h 291"/>
                <a:gd name="T12" fmla="*/ 295144 w 291"/>
                <a:gd name="T13" fmla="*/ 6972 h 291"/>
                <a:gd name="T14" fmla="*/ 270743 w 291"/>
                <a:gd name="T15" fmla="*/ 24402 h 291"/>
                <a:gd name="T16" fmla="*/ 237045 w 291"/>
                <a:gd name="T17" fmla="*/ 1162 h 291"/>
                <a:gd name="T18" fmla="*/ 203348 w 291"/>
                <a:gd name="T19" fmla="*/ 24402 h 291"/>
                <a:gd name="T20" fmla="*/ 169650 w 291"/>
                <a:gd name="T21" fmla="*/ 1162 h 291"/>
                <a:gd name="T22" fmla="*/ 135952 w 291"/>
                <a:gd name="T23" fmla="*/ 24402 h 291"/>
                <a:gd name="T24" fmla="*/ 102255 w 291"/>
                <a:gd name="T25" fmla="*/ 1162 h 291"/>
                <a:gd name="T26" fmla="*/ 68557 w 291"/>
                <a:gd name="T27" fmla="*/ 24402 h 291"/>
                <a:gd name="T28" fmla="*/ 42993 w 291"/>
                <a:gd name="T29" fmla="*/ 6972 h 291"/>
                <a:gd name="T30" fmla="*/ 8134 w 291"/>
                <a:gd name="T31" fmla="*/ 15106 h 291"/>
                <a:gd name="T32" fmla="*/ 13944 w 291"/>
                <a:gd name="T33" fmla="*/ 48803 h 291"/>
                <a:gd name="T34" fmla="*/ 10458 w 291"/>
                <a:gd name="T35" fmla="*/ 87149 h 291"/>
                <a:gd name="T36" fmla="*/ 11620 w 291"/>
                <a:gd name="T37" fmla="*/ 115037 h 291"/>
                <a:gd name="T38" fmla="*/ 10458 w 291"/>
                <a:gd name="T39" fmla="*/ 154544 h 291"/>
                <a:gd name="T40" fmla="*/ 11620 w 291"/>
                <a:gd name="T41" fmla="*/ 182432 h 291"/>
                <a:gd name="T42" fmla="*/ 10458 w 291"/>
                <a:gd name="T43" fmla="*/ 221939 h 291"/>
                <a:gd name="T44" fmla="*/ 11620 w 291"/>
                <a:gd name="T45" fmla="*/ 249827 h 291"/>
                <a:gd name="T46" fmla="*/ 13944 w 291"/>
                <a:gd name="T47" fmla="*/ 288173 h 291"/>
                <a:gd name="T48" fmla="*/ 8134 w 291"/>
                <a:gd name="T49" fmla="*/ 323032 h 291"/>
                <a:gd name="T50" fmla="*/ 42993 w 291"/>
                <a:gd name="T51" fmla="*/ 330004 h 291"/>
                <a:gd name="T52" fmla="*/ 68557 w 291"/>
                <a:gd name="T53" fmla="*/ 312574 h 291"/>
                <a:gd name="T54" fmla="*/ 102255 w 291"/>
                <a:gd name="T55" fmla="*/ 335814 h 291"/>
                <a:gd name="T56" fmla="*/ 135952 w 291"/>
                <a:gd name="T57" fmla="*/ 312574 h 291"/>
                <a:gd name="T58" fmla="*/ 169650 w 291"/>
                <a:gd name="T59" fmla="*/ 335814 h 291"/>
                <a:gd name="T60" fmla="*/ 203348 w 291"/>
                <a:gd name="T61" fmla="*/ 312574 h 291"/>
                <a:gd name="T62" fmla="*/ 237045 w 291"/>
                <a:gd name="T63" fmla="*/ 335814 h 291"/>
                <a:gd name="T64" fmla="*/ 270743 w 291"/>
                <a:gd name="T65" fmla="*/ 312574 h 291"/>
                <a:gd name="T66" fmla="*/ 295144 w 291"/>
                <a:gd name="T67" fmla="*/ 330004 h 291"/>
                <a:gd name="T68" fmla="*/ 331166 w 291"/>
                <a:gd name="T69" fmla="*/ 323032 h 291"/>
                <a:gd name="T70" fmla="*/ 321870 w 291"/>
                <a:gd name="T71" fmla="*/ 287011 h 291"/>
                <a:gd name="T72" fmla="*/ 328842 w 291"/>
                <a:gd name="T73" fmla="*/ 249827 h 291"/>
                <a:gd name="T74" fmla="*/ 330004 w 291"/>
                <a:gd name="T75" fmla="*/ 221939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1"/>
                <a:gd name="T115" fmla="*/ 0 h 291"/>
                <a:gd name="T116" fmla="*/ 291 w 291"/>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1" h="291">
                  <a:moveTo>
                    <a:pt x="270" y="174"/>
                  </a:moveTo>
                  <a:cubicBezTo>
                    <a:pt x="270" y="167"/>
                    <a:pt x="275" y="160"/>
                    <a:pt x="283" y="157"/>
                  </a:cubicBez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lose/>
                </a:path>
              </a:pathLst>
            </a:custGeom>
            <a:solidFill>
              <a:srgbClr val="1D8B69"/>
            </a:solidFill>
            <a:ln w="9525">
              <a:noFill/>
              <a:miter lim="800000"/>
            </a:ln>
            <a:effectLst>
              <a:innerShdw blurRad="63500" dist="50800" dir="13500000">
                <a:prstClr val="black">
                  <a:alpha val="50000"/>
                </a:prstClr>
              </a:innerShdw>
            </a:effectLst>
          </p:spPr>
          <p:txBody>
            <a:bodyPr/>
            <a:lstStyle/>
            <a:p>
              <a:endParaRPr lang="zh-CN" altLang="en-US">
                <a:latin typeface="Calibri" panose="020F0502020204030204" pitchFamily="34" charset="0"/>
              </a:endParaRPr>
            </a:p>
          </p:txBody>
        </p:sp>
      </p:grpSp>
      <p:sp>
        <p:nvSpPr>
          <p:cNvPr id="11" name="文本框 10"/>
          <p:cNvSpPr txBox="1"/>
          <p:nvPr/>
        </p:nvSpPr>
        <p:spPr>
          <a:xfrm>
            <a:off x="3509148" y="2369367"/>
            <a:ext cx="1914054"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单击添加文本</a:t>
            </a:r>
          </a:p>
        </p:txBody>
      </p:sp>
      <p:sp>
        <p:nvSpPr>
          <p:cNvPr id="12" name="文本框 11"/>
          <p:cNvSpPr txBox="1"/>
          <p:nvPr/>
        </p:nvSpPr>
        <p:spPr>
          <a:xfrm>
            <a:off x="7214211" y="2410495"/>
            <a:ext cx="1914054"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单击添加文本</a:t>
            </a:r>
          </a:p>
        </p:txBody>
      </p:sp>
      <p:sp>
        <p:nvSpPr>
          <p:cNvPr id="13" name="文本框 12"/>
          <p:cNvSpPr txBox="1"/>
          <p:nvPr/>
        </p:nvSpPr>
        <p:spPr>
          <a:xfrm>
            <a:off x="1795741" y="4579892"/>
            <a:ext cx="3576758" cy="1938992"/>
          </a:xfrm>
          <a:prstGeom prst="rect">
            <a:avLst/>
          </a:prstGeom>
          <a:noFill/>
        </p:spPr>
        <p:txBody>
          <a:bodyPr wrap="square" rtlCol="0">
            <a:spAutoFit/>
          </a:bodyPr>
          <a:lstStyle/>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p>
          <a:p>
            <a:pPr>
              <a:lnSpc>
                <a:spcPct val="15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795402" y="4071441"/>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15" name="文本框 14"/>
          <p:cNvSpPr txBox="1"/>
          <p:nvPr/>
        </p:nvSpPr>
        <p:spPr>
          <a:xfrm>
            <a:off x="7163754" y="4561628"/>
            <a:ext cx="3576758" cy="1938992"/>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p>
          <a:p>
            <a:pPr>
              <a:lnSpc>
                <a:spcPct val="15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163754" y="4037969"/>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grpSp>
        <p:nvGrpSpPr>
          <p:cNvPr id="17" name="组合 16"/>
          <p:cNvGrpSpPr/>
          <p:nvPr/>
        </p:nvGrpSpPr>
        <p:grpSpPr>
          <a:xfrm>
            <a:off x="5768670" y="4815738"/>
            <a:ext cx="952083" cy="711913"/>
            <a:chOff x="7597775" y="360363"/>
            <a:chExt cx="176213" cy="131762"/>
          </a:xfrm>
        </p:grpSpPr>
        <p:sp>
          <p:nvSpPr>
            <p:cNvPr id="18" name="Freeform 671"/>
            <p:cNvSpPr/>
            <p:nvPr/>
          </p:nvSpPr>
          <p:spPr bwMode="auto">
            <a:xfrm>
              <a:off x="7597775" y="379413"/>
              <a:ext cx="60325" cy="36512"/>
            </a:xfrm>
            <a:custGeom>
              <a:avLst/>
              <a:gdLst>
                <a:gd name="T0" fmla="*/ 60325 w 99"/>
                <a:gd name="T1" fmla="*/ 19474 h 60"/>
                <a:gd name="T2" fmla="*/ 46310 w 99"/>
                <a:gd name="T3" fmla="*/ 7911 h 60"/>
                <a:gd name="T4" fmla="*/ 21327 w 99"/>
                <a:gd name="T5" fmla="*/ 0 h 60"/>
                <a:gd name="T6" fmla="*/ 0 w 99"/>
                <a:gd name="T7" fmla="*/ 0 h 60"/>
                <a:gd name="T8" fmla="*/ 0 w 99"/>
                <a:gd name="T9" fmla="*/ 23125 h 60"/>
                <a:gd name="T10" fmla="*/ 21327 w 99"/>
                <a:gd name="T11" fmla="*/ 23125 h 60"/>
                <a:gd name="T12" fmla="*/ 38389 w 99"/>
                <a:gd name="T13" fmla="*/ 31645 h 60"/>
                <a:gd name="T14" fmla="*/ 43873 w 99"/>
                <a:gd name="T15" fmla="*/ 36513 h 60"/>
                <a:gd name="T16" fmla="*/ 51185 w 99"/>
                <a:gd name="T17" fmla="*/ 28602 h 60"/>
                <a:gd name="T18" fmla="*/ 60325 w 99"/>
                <a:gd name="T19" fmla="*/ 19474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0"/>
                <a:gd name="T32" fmla="*/ 99 w 99"/>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0">
                  <a:moveTo>
                    <a:pt x="99" y="32"/>
                  </a:moveTo>
                  <a:cubicBezTo>
                    <a:pt x="91" y="25"/>
                    <a:pt x="84" y="19"/>
                    <a:pt x="76" y="13"/>
                  </a:cubicBezTo>
                  <a:cubicBezTo>
                    <a:pt x="64" y="6"/>
                    <a:pt x="50" y="0"/>
                    <a:pt x="35" y="0"/>
                  </a:cubicBezTo>
                  <a:cubicBezTo>
                    <a:pt x="19" y="0"/>
                    <a:pt x="8" y="0"/>
                    <a:pt x="0" y="0"/>
                  </a:cubicBezTo>
                  <a:cubicBezTo>
                    <a:pt x="0" y="38"/>
                    <a:pt x="0" y="38"/>
                    <a:pt x="0" y="38"/>
                  </a:cubicBezTo>
                  <a:cubicBezTo>
                    <a:pt x="8" y="38"/>
                    <a:pt x="19" y="38"/>
                    <a:pt x="35" y="38"/>
                  </a:cubicBezTo>
                  <a:cubicBezTo>
                    <a:pt x="41" y="38"/>
                    <a:pt x="51" y="42"/>
                    <a:pt x="63" y="52"/>
                  </a:cubicBezTo>
                  <a:cubicBezTo>
                    <a:pt x="66" y="54"/>
                    <a:pt x="69" y="57"/>
                    <a:pt x="72" y="60"/>
                  </a:cubicBezTo>
                  <a:cubicBezTo>
                    <a:pt x="76" y="56"/>
                    <a:pt x="80" y="52"/>
                    <a:pt x="84" y="47"/>
                  </a:cubicBezTo>
                  <a:cubicBezTo>
                    <a:pt x="89" y="42"/>
                    <a:pt x="94" y="37"/>
                    <a:pt x="99" y="32"/>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9" name="Freeform 672"/>
            <p:cNvSpPr/>
            <p:nvPr/>
          </p:nvSpPr>
          <p:spPr bwMode="auto">
            <a:xfrm>
              <a:off x="7678738" y="430213"/>
              <a:ext cx="95250" cy="61912"/>
            </a:xfrm>
            <a:custGeom>
              <a:avLst/>
              <a:gdLst>
                <a:gd name="T0" fmla="*/ 0 w 155"/>
                <a:gd name="T1" fmla="*/ 23673 h 102"/>
                <a:gd name="T2" fmla="*/ 14134 w 155"/>
                <a:gd name="T3" fmla="*/ 35205 h 102"/>
                <a:gd name="T4" fmla="*/ 39329 w 155"/>
                <a:gd name="T5" fmla="*/ 43703 h 102"/>
                <a:gd name="T6" fmla="*/ 57765 w 155"/>
                <a:gd name="T7" fmla="*/ 43703 h 102"/>
                <a:gd name="T8" fmla="*/ 57765 w 155"/>
                <a:gd name="T9" fmla="*/ 61913 h 102"/>
                <a:gd name="T10" fmla="*/ 95250 w 155"/>
                <a:gd name="T11" fmla="*/ 30957 h 102"/>
                <a:gd name="T12" fmla="*/ 57765 w 155"/>
                <a:gd name="T13" fmla="*/ 0 h 102"/>
                <a:gd name="T14" fmla="*/ 57765 w 155"/>
                <a:gd name="T15" fmla="*/ 20031 h 102"/>
                <a:gd name="T16" fmla="*/ 39329 w 155"/>
                <a:gd name="T17" fmla="*/ 20031 h 102"/>
                <a:gd name="T18" fmla="*/ 21508 w 155"/>
                <a:gd name="T19" fmla="*/ 11533 h 102"/>
                <a:gd name="T20" fmla="*/ 15977 w 155"/>
                <a:gd name="T21" fmla="*/ 6677 h 102"/>
                <a:gd name="T22" fmla="*/ 9832 w 155"/>
                <a:gd name="T23" fmla="*/ 13961 h 102"/>
                <a:gd name="T24" fmla="*/ 0 w 155"/>
                <a:gd name="T25" fmla="*/ 23673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102"/>
                <a:gd name="T41" fmla="*/ 155 w 155"/>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102">
                  <a:moveTo>
                    <a:pt x="0" y="39"/>
                  </a:moveTo>
                  <a:cubicBezTo>
                    <a:pt x="7" y="46"/>
                    <a:pt x="15" y="52"/>
                    <a:pt x="23" y="58"/>
                  </a:cubicBezTo>
                  <a:cubicBezTo>
                    <a:pt x="35" y="66"/>
                    <a:pt x="49" y="72"/>
                    <a:pt x="64" y="72"/>
                  </a:cubicBezTo>
                  <a:cubicBezTo>
                    <a:pt x="80" y="72"/>
                    <a:pt x="87" y="72"/>
                    <a:pt x="94" y="72"/>
                  </a:cubicBezTo>
                  <a:cubicBezTo>
                    <a:pt x="94" y="102"/>
                    <a:pt x="94" y="102"/>
                    <a:pt x="94" y="102"/>
                  </a:cubicBezTo>
                  <a:cubicBezTo>
                    <a:pt x="155" y="51"/>
                    <a:pt x="155" y="51"/>
                    <a:pt x="155" y="51"/>
                  </a:cubicBezTo>
                  <a:cubicBezTo>
                    <a:pt x="94" y="0"/>
                    <a:pt x="94" y="0"/>
                    <a:pt x="94" y="0"/>
                  </a:cubicBezTo>
                  <a:cubicBezTo>
                    <a:pt x="94" y="33"/>
                    <a:pt x="94" y="33"/>
                    <a:pt x="94" y="33"/>
                  </a:cubicBezTo>
                  <a:cubicBezTo>
                    <a:pt x="87" y="33"/>
                    <a:pt x="80" y="33"/>
                    <a:pt x="64" y="33"/>
                  </a:cubicBezTo>
                  <a:cubicBezTo>
                    <a:pt x="58" y="33"/>
                    <a:pt x="47" y="29"/>
                    <a:pt x="35" y="19"/>
                  </a:cubicBezTo>
                  <a:cubicBezTo>
                    <a:pt x="32" y="17"/>
                    <a:pt x="30" y="14"/>
                    <a:pt x="26" y="11"/>
                  </a:cubicBezTo>
                  <a:cubicBezTo>
                    <a:pt x="23" y="15"/>
                    <a:pt x="19" y="19"/>
                    <a:pt x="16" y="23"/>
                  </a:cubicBezTo>
                  <a:cubicBezTo>
                    <a:pt x="10" y="29"/>
                    <a:pt x="5" y="34"/>
                    <a:pt x="0" y="39"/>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20" name="Freeform 673"/>
            <p:cNvSpPr/>
            <p:nvPr/>
          </p:nvSpPr>
          <p:spPr bwMode="auto">
            <a:xfrm>
              <a:off x="7597775" y="360363"/>
              <a:ext cx="176213" cy="114300"/>
            </a:xfrm>
            <a:custGeom>
              <a:avLst/>
              <a:gdLst>
                <a:gd name="T0" fmla="*/ 120535 w 288"/>
                <a:gd name="T1" fmla="*/ 42786 h 187"/>
                <a:gd name="T2" fmla="*/ 120535 w 288"/>
                <a:gd name="T3" fmla="*/ 42786 h 187"/>
                <a:gd name="T4" fmla="*/ 138890 w 288"/>
                <a:gd name="T5" fmla="*/ 42786 h 187"/>
                <a:gd name="T6" fmla="*/ 138890 w 288"/>
                <a:gd name="T7" fmla="*/ 61734 h 187"/>
                <a:gd name="T8" fmla="*/ 176213 w 288"/>
                <a:gd name="T9" fmla="*/ 30561 h 187"/>
                <a:gd name="T10" fmla="*/ 138890 w 288"/>
                <a:gd name="T11" fmla="*/ 0 h 187"/>
                <a:gd name="T12" fmla="*/ 138890 w 288"/>
                <a:gd name="T13" fmla="*/ 19559 h 187"/>
                <a:gd name="T14" fmla="*/ 120535 w 288"/>
                <a:gd name="T15" fmla="*/ 19559 h 187"/>
                <a:gd name="T16" fmla="*/ 88107 w 288"/>
                <a:gd name="T17" fmla="*/ 33006 h 187"/>
                <a:gd name="T18" fmla="*/ 50172 w 288"/>
                <a:gd name="T19" fmla="*/ 71514 h 187"/>
                <a:gd name="T20" fmla="*/ 33652 w 288"/>
                <a:gd name="T21" fmla="*/ 85572 h 187"/>
                <a:gd name="T22" fmla="*/ 20803 w 288"/>
                <a:gd name="T23" fmla="*/ 90462 h 187"/>
                <a:gd name="T24" fmla="*/ 20803 w 288"/>
                <a:gd name="T25" fmla="*/ 90462 h 187"/>
                <a:gd name="T26" fmla="*/ 0 w 288"/>
                <a:gd name="T27" fmla="*/ 90462 h 187"/>
                <a:gd name="T28" fmla="*/ 0 w 288"/>
                <a:gd name="T29" fmla="*/ 114300 h 187"/>
                <a:gd name="T30" fmla="*/ 20803 w 288"/>
                <a:gd name="T31" fmla="*/ 114300 h 187"/>
                <a:gd name="T32" fmla="*/ 53231 w 288"/>
                <a:gd name="T33" fmla="*/ 100242 h 187"/>
                <a:gd name="T34" fmla="*/ 91778 w 288"/>
                <a:gd name="T35" fmla="*/ 61734 h 187"/>
                <a:gd name="T36" fmla="*/ 108298 w 288"/>
                <a:gd name="T37" fmla="*/ 47676 h 187"/>
                <a:gd name="T38" fmla="*/ 120535 w 288"/>
                <a:gd name="T39" fmla="*/ 42786 h 1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8"/>
                <a:gd name="T61" fmla="*/ 0 h 187"/>
                <a:gd name="T62" fmla="*/ 288 w 288"/>
                <a:gd name="T63" fmla="*/ 187 h 1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8" h="187">
                  <a:moveTo>
                    <a:pt x="197" y="70"/>
                  </a:moveTo>
                  <a:cubicBezTo>
                    <a:pt x="197" y="70"/>
                    <a:pt x="197" y="70"/>
                    <a:pt x="197" y="70"/>
                  </a:cubicBezTo>
                  <a:cubicBezTo>
                    <a:pt x="212" y="70"/>
                    <a:pt x="219" y="70"/>
                    <a:pt x="227" y="70"/>
                  </a:cubicBezTo>
                  <a:cubicBezTo>
                    <a:pt x="227" y="101"/>
                    <a:pt x="227" y="101"/>
                    <a:pt x="227" y="101"/>
                  </a:cubicBezTo>
                  <a:cubicBezTo>
                    <a:pt x="288" y="50"/>
                    <a:pt x="288" y="50"/>
                    <a:pt x="288" y="50"/>
                  </a:cubicBezTo>
                  <a:cubicBezTo>
                    <a:pt x="227" y="0"/>
                    <a:pt x="227" y="0"/>
                    <a:pt x="227" y="0"/>
                  </a:cubicBezTo>
                  <a:cubicBezTo>
                    <a:pt x="227" y="32"/>
                    <a:pt x="227" y="32"/>
                    <a:pt x="227" y="32"/>
                  </a:cubicBezTo>
                  <a:cubicBezTo>
                    <a:pt x="219" y="32"/>
                    <a:pt x="212" y="32"/>
                    <a:pt x="197" y="32"/>
                  </a:cubicBezTo>
                  <a:cubicBezTo>
                    <a:pt x="176" y="32"/>
                    <a:pt x="159" y="42"/>
                    <a:pt x="144" y="54"/>
                  </a:cubicBezTo>
                  <a:cubicBezTo>
                    <a:pt x="122" y="72"/>
                    <a:pt x="102" y="97"/>
                    <a:pt x="82" y="117"/>
                  </a:cubicBezTo>
                  <a:cubicBezTo>
                    <a:pt x="72" y="127"/>
                    <a:pt x="63" y="135"/>
                    <a:pt x="55" y="140"/>
                  </a:cubicBezTo>
                  <a:cubicBezTo>
                    <a:pt x="46" y="146"/>
                    <a:pt x="40" y="148"/>
                    <a:pt x="34" y="148"/>
                  </a:cubicBezTo>
                  <a:cubicBezTo>
                    <a:pt x="34" y="148"/>
                    <a:pt x="34" y="148"/>
                    <a:pt x="34" y="148"/>
                  </a:cubicBezTo>
                  <a:cubicBezTo>
                    <a:pt x="19" y="148"/>
                    <a:pt x="8" y="148"/>
                    <a:pt x="0" y="148"/>
                  </a:cubicBezTo>
                  <a:cubicBezTo>
                    <a:pt x="0" y="187"/>
                    <a:pt x="0" y="187"/>
                    <a:pt x="0" y="187"/>
                  </a:cubicBezTo>
                  <a:cubicBezTo>
                    <a:pt x="8" y="187"/>
                    <a:pt x="19" y="187"/>
                    <a:pt x="34" y="187"/>
                  </a:cubicBezTo>
                  <a:cubicBezTo>
                    <a:pt x="55" y="186"/>
                    <a:pt x="72" y="176"/>
                    <a:pt x="87" y="164"/>
                  </a:cubicBezTo>
                  <a:cubicBezTo>
                    <a:pt x="110" y="146"/>
                    <a:pt x="130" y="121"/>
                    <a:pt x="150" y="101"/>
                  </a:cubicBezTo>
                  <a:cubicBezTo>
                    <a:pt x="160" y="91"/>
                    <a:pt x="169" y="83"/>
                    <a:pt x="177" y="78"/>
                  </a:cubicBezTo>
                  <a:cubicBezTo>
                    <a:pt x="185" y="72"/>
                    <a:pt x="192" y="70"/>
                    <a:pt x="197" y="70"/>
                  </a:cubicBezTo>
                  <a:close/>
                </a:path>
              </a:pathLst>
            </a:custGeom>
            <a:solidFill>
              <a:srgbClr val="1D8B69"/>
            </a:solid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21" name="Freeform 560"/>
          <p:cNvSpPr>
            <a:spLocks noEditPoints="1"/>
          </p:cNvSpPr>
          <p:nvPr/>
        </p:nvSpPr>
        <p:spPr bwMode="auto">
          <a:xfrm>
            <a:off x="5836334" y="2293552"/>
            <a:ext cx="712639" cy="709263"/>
          </a:xfrm>
          <a:custGeom>
            <a:avLst/>
            <a:gdLst>
              <a:gd name="T0" fmla="*/ 208189 w 288"/>
              <a:gd name="T1" fmla="*/ 138906 h 288"/>
              <a:gd name="T2" fmla="*/ 212841 w 288"/>
              <a:gd name="T3" fmla="*/ 106495 h 288"/>
              <a:gd name="T4" fmla="*/ 107002 w 288"/>
              <a:gd name="T5" fmla="*/ 0 h 288"/>
              <a:gd name="T6" fmla="*/ 0 w 288"/>
              <a:gd name="T7" fmla="*/ 106495 h 288"/>
              <a:gd name="T8" fmla="*/ 107002 w 288"/>
              <a:gd name="T9" fmla="*/ 211832 h 288"/>
              <a:gd name="T10" fmla="*/ 140731 w 288"/>
              <a:gd name="T11" fmla="*/ 206044 h 288"/>
              <a:gd name="T12" fmla="*/ 165155 w 288"/>
              <a:gd name="T13" fmla="*/ 230353 h 288"/>
              <a:gd name="T14" fmla="*/ 216330 w 288"/>
              <a:gd name="T15" fmla="*/ 230353 h 288"/>
              <a:gd name="T16" fmla="*/ 216330 w 288"/>
              <a:gd name="T17" fmla="*/ 282443 h 288"/>
              <a:gd name="T18" fmla="*/ 216330 w 288"/>
              <a:gd name="T19" fmla="*/ 282443 h 288"/>
              <a:gd name="T20" fmla="*/ 267505 w 288"/>
              <a:gd name="T21" fmla="*/ 282443 h 288"/>
              <a:gd name="T22" fmla="*/ 267505 w 288"/>
              <a:gd name="T23" fmla="*/ 333375 h 288"/>
              <a:gd name="T24" fmla="*/ 267505 w 288"/>
              <a:gd name="T25" fmla="*/ 333375 h 288"/>
              <a:gd name="T26" fmla="*/ 334963 w 288"/>
              <a:gd name="T27" fmla="*/ 333375 h 288"/>
              <a:gd name="T28" fmla="*/ 334963 w 288"/>
              <a:gd name="T29" fmla="*/ 333375 h 288"/>
              <a:gd name="T30" fmla="*/ 334963 w 288"/>
              <a:gd name="T31" fmla="*/ 333375 h 288"/>
              <a:gd name="T32" fmla="*/ 334963 w 288"/>
              <a:gd name="T33" fmla="*/ 266237 h 288"/>
              <a:gd name="T34" fmla="*/ 208189 w 288"/>
              <a:gd name="T35" fmla="*/ 138906 h 288"/>
              <a:gd name="T36" fmla="*/ 84904 w 288"/>
              <a:gd name="T37" fmla="*/ 119228 h 288"/>
              <a:gd name="T38" fmla="*/ 48849 w 288"/>
              <a:gd name="T39" fmla="*/ 83344 h 288"/>
              <a:gd name="T40" fmla="*/ 84904 w 288"/>
              <a:gd name="T41" fmla="*/ 47460 h 288"/>
              <a:gd name="T42" fmla="*/ 120959 w 288"/>
              <a:gd name="T43" fmla="*/ 83344 h 288"/>
              <a:gd name="T44" fmla="*/ 84904 w 288"/>
              <a:gd name="T45" fmla="*/ 119228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8"/>
              <a:gd name="T70" fmla="*/ 0 h 288"/>
              <a:gd name="T71" fmla="*/ 288 w 288"/>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5" name="文本框 24"/>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26" name="文本框 25"/>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50"/>
                                        <p:tgtEl>
                                          <p:spTgt spid="2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250"/>
                                        <p:tgtEl>
                                          <p:spTgt spid="26"/>
                                        </p:tgtEl>
                                        <p:attrNameLst>
                                          <p:attrName>ppt_x</p:attrName>
                                        </p:attrNameLst>
                                      </p:cBhvr>
                                      <p:tavLst>
                                        <p:tav tm="0">
                                          <p:val>
                                            <p:strVal val="#ppt_x-#ppt_w*1.125000"/>
                                          </p:val>
                                        </p:tav>
                                        <p:tav tm="100000">
                                          <p:val>
                                            <p:strVal val="#ppt_x"/>
                                          </p:val>
                                        </p:tav>
                                      </p:tavLst>
                                    </p:anim>
                                    <p:animEffect transition="in" filter="wipe(right)">
                                      <p:cBhvr>
                                        <p:cTn id="12" dur="250"/>
                                        <p:tgtEl>
                                          <p:spTgt spid="26"/>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 calcmode="lin" valueType="num">
                                      <p:cBhvr>
                                        <p:cTn id="22" dur="500" fill="hold"/>
                                        <p:tgtEl>
                                          <p:spTgt spid="21"/>
                                        </p:tgtEl>
                                        <p:attrNameLst>
                                          <p:attrName>style.rotation</p:attrName>
                                        </p:attrNameLst>
                                      </p:cBhvr>
                                      <p:tavLst>
                                        <p:tav tm="0">
                                          <p:val>
                                            <p:fltVal val="90"/>
                                          </p:val>
                                        </p:tav>
                                        <p:tav tm="100000">
                                          <p:val>
                                            <p:fltVal val="0"/>
                                          </p:val>
                                        </p:tav>
                                      </p:tavLst>
                                    </p:anim>
                                    <p:animEffect transition="in" filter="fade">
                                      <p:cBhvr>
                                        <p:cTn id="23" dur="500"/>
                                        <p:tgtEl>
                                          <p:spTgt spid="21"/>
                                        </p:tgtEl>
                                      </p:cBhvr>
                                    </p:animEffect>
                                  </p:childTnLst>
                                </p:cTn>
                              </p:par>
                            </p:childTnLst>
                          </p:cTn>
                        </p:par>
                        <p:par>
                          <p:cTn id="24" fill="hold">
                            <p:stCondLst>
                              <p:cond delay="2000"/>
                            </p:stCondLst>
                            <p:childTnLst>
                              <p:par>
                                <p:cTn id="25" presetID="12" presetClass="entr" presetSubtype="2"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ppt_x</p:attrName>
                                        </p:attrNameLst>
                                      </p:cBhvr>
                                      <p:tavLst>
                                        <p:tav tm="0">
                                          <p:val>
                                            <p:strVal val="#ppt_x+#ppt_w*1.125000"/>
                                          </p:val>
                                        </p:tav>
                                        <p:tav tm="100000">
                                          <p:val>
                                            <p:strVal val="#ppt_x"/>
                                          </p:val>
                                        </p:tav>
                                      </p:tavLst>
                                    </p:anim>
                                    <p:animEffect transition="in" filter="wipe(left)">
                                      <p:cBhvr>
                                        <p:cTn id="28" dur="500"/>
                                        <p:tgtEl>
                                          <p:spTgt spid="3"/>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p:tgtEl>
                                          <p:spTgt spid="2"/>
                                        </p:tgtEl>
                                        <p:attrNameLst>
                                          <p:attrName>ppt_x</p:attrName>
                                        </p:attrNameLst>
                                      </p:cBhvr>
                                      <p:tavLst>
                                        <p:tav tm="0">
                                          <p:val>
                                            <p:strVal val="#ppt_x-#ppt_w*1.125000"/>
                                          </p:val>
                                        </p:tav>
                                        <p:tav tm="100000">
                                          <p:val>
                                            <p:strVal val="#ppt_x"/>
                                          </p:val>
                                        </p:tav>
                                      </p:tavLst>
                                    </p:anim>
                                    <p:animEffect transition="in" filter="wipe(right)">
                                      <p:cBhvr>
                                        <p:cTn id="32" dur="500"/>
                                        <p:tgtEl>
                                          <p:spTgt spid="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3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14"/>
                                        </p:tgtEl>
                                        <p:attrNameLst>
                                          <p:attrName>ppt_y</p:attrName>
                                        </p:attrNameLst>
                                      </p:cBhvr>
                                      <p:tavLst>
                                        <p:tav tm="0">
                                          <p:val>
                                            <p:strVal val="#ppt_y"/>
                                          </p:val>
                                        </p:tav>
                                        <p:tav tm="100000">
                                          <p:val>
                                            <p:strVal val="#ppt_y"/>
                                          </p:val>
                                        </p:tav>
                                      </p:tavLst>
                                    </p:anim>
                                    <p:anim calcmode="lin" valueType="num">
                                      <p:cBhvr>
                                        <p:cTn id="45"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14"/>
                                        </p:tgtEl>
                                      </p:cBhvr>
                                    </p:animEffect>
                                  </p:childTnLst>
                                </p:cTn>
                              </p:par>
                            </p:childTnLst>
                          </p:cTn>
                        </p:par>
                        <p:par>
                          <p:cTn id="48" fill="hold">
                            <p:stCondLst>
                              <p:cond delay="2849"/>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3349"/>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anim calcmode="lin" valueType="num">
                                      <p:cBhvr>
                                        <p:cTn id="56" dur="500" fill="hold"/>
                                        <p:tgtEl>
                                          <p:spTgt spid="17"/>
                                        </p:tgtEl>
                                        <p:attrNameLst>
                                          <p:attrName>ppt_x</p:attrName>
                                        </p:attrNameLst>
                                      </p:cBhvr>
                                      <p:tavLst>
                                        <p:tav tm="0">
                                          <p:val>
                                            <p:strVal val="#ppt_x"/>
                                          </p:val>
                                        </p:tav>
                                        <p:tav tm="100000">
                                          <p:val>
                                            <p:strVal val="#ppt_x"/>
                                          </p:val>
                                        </p:tav>
                                      </p:tavLst>
                                    </p:anim>
                                    <p:anim calcmode="lin" valueType="num">
                                      <p:cBhvr>
                                        <p:cTn id="57" dur="5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384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16"/>
                                        </p:tgtEl>
                                        <p:attrNameLst>
                                          <p:attrName>ppt_y</p:attrName>
                                        </p:attrNameLst>
                                      </p:cBhvr>
                                      <p:tavLst>
                                        <p:tav tm="0">
                                          <p:val>
                                            <p:strVal val="#ppt_y"/>
                                          </p:val>
                                        </p:tav>
                                        <p:tav tm="100000">
                                          <p:val>
                                            <p:strVal val="#ppt_y"/>
                                          </p:val>
                                        </p:tav>
                                      </p:tavLst>
                                    </p:anim>
                                    <p:anim calcmode="lin" valueType="num">
                                      <p:cBhvr>
                                        <p:cTn id="63"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16"/>
                                        </p:tgtEl>
                                      </p:cBhvr>
                                    </p:animEffect>
                                  </p:childTnLst>
                                </p:cTn>
                              </p:par>
                            </p:childTnLst>
                          </p:cTn>
                        </p:par>
                        <p:par>
                          <p:cTn id="66" fill="hold">
                            <p:stCondLst>
                              <p:cond delay="4199"/>
                            </p:stCondLst>
                            <p:childTnLst>
                              <p:par>
                                <p:cTn id="67" presetID="10"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P spid="12" grpId="0"/>
      <p:bldP spid="13" grpId="0"/>
      <p:bldP spid="14" grpId="0"/>
      <p:bldP spid="15" grpId="0"/>
      <p:bldP spid="16" grpId="0"/>
      <p:bldP spid="21" grpId="0" animBg="1"/>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p:cNvSpPr/>
          <p:nvPr/>
        </p:nvSpPr>
        <p:spPr>
          <a:xfrm>
            <a:off x="960635" y="2691580"/>
            <a:ext cx="1985229" cy="1985229"/>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椭圆 52"/>
          <p:cNvSpPr/>
          <p:nvPr/>
        </p:nvSpPr>
        <p:spPr>
          <a:xfrm>
            <a:off x="3663657" y="2358603"/>
            <a:ext cx="2782266" cy="278226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空心弧 1"/>
          <p:cNvSpPr/>
          <p:nvPr/>
        </p:nvSpPr>
        <p:spPr>
          <a:xfrm rot="4882564">
            <a:off x="3299035" y="1843417"/>
            <a:ext cx="3731384" cy="3731384"/>
          </a:xfrm>
          <a:prstGeom prst="blockArc">
            <a:avLst>
              <a:gd name="adj1" fmla="val 11741616"/>
              <a:gd name="adj2" fmla="val 0"/>
              <a:gd name="adj3" fmla="val 135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 name="组合 7"/>
          <p:cNvGrpSpPr/>
          <p:nvPr/>
        </p:nvGrpSpPr>
        <p:grpSpPr>
          <a:xfrm>
            <a:off x="6006205" y="1907775"/>
            <a:ext cx="671444" cy="671444"/>
            <a:chOff x="3691056" y="2043767"/>
            <a:chExt cx="671444" cy="671444"/>
          </a:xfrm>
        </p:grpSpPr>
        <p:grpSp>
          <p:nvGrpSpPr>
            <p:cNvPr id="9" name="组合 8"/>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11" name="组合 10"/>
              <p:cNvGrpSpPr/>
              <p:nvPr/>
            </p:nvGrpSpPr>
            <p:grpSpPr>
              <a:xfrm>
                <a:off x="7918014" y="3219314"/>
                <a:ext cx="1802114" cy="1802114"/>
                <a:chOff x="6802649" y="4295535"/>
                <a:chExt cx="1802114" cy="1802114"/>
              </a:xfrm>
            </p:grpSpPr>
            <p:sp>
              <p:nvSpPr>
                <p:cNvPr id="13" name="椭圆 12"/>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椭圆 11"/>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a:t>
              </a:r>
              <a:endParaRPr lang="zh-CN" altLang="en-US" sz="2000" b="1" dirty="0"/>
            </a:p>
          </p:txBody>
        </p:sp>
      </p:grpSp>
      <p:sp>
        <p:nvSpPr>
          <p:cNvPr id="15" name="文本框 14"/>
          <p:cNvSpPr txBox="1"/>
          <p:nvPr/>
        </p:nvSpPr>
        <p:spPr>
          <a:xfrm>
            <a:off x="4352321" y="2904383"/>
            <a:ext cx="1557823" cy="499624"/>
          </a:xfrm>
          <a:prstGeom prst="rect">
            <a:avLst/>
          </a:prstGeom>
          <a:noFill/>
        </p:spPr>
        <p:txBody>
          <a:bodyPr wrap="square" rtlCol="0">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16" name="文本框 15"/>
          <p:cNvSpPr txBox="1"/>
          <p:nvPr/>
        </p:nvSpPr>
        <p:spPr>
          <a:xfrm>
            <a:off x="4076426" y="3345269"/>
            <a:ext cx="1970268" cy="1061829"/>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682839" y="2845660"/>
            <a:ext cx="671444" cy="671444"/>
            <a:chOff x="3691056" y="2043767"/>
            <a:chExt cx="671444" cy="671444"/>
          </a:xfrm>
        </p:grpSpPr>
        <p:grpSp>
          <p:nvGrpSpPr>
            <p:cNvPr id="18" name="组合 17"/>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20" name="组合 19"/>
              <p:cNvGrpSpPr/>
              <p:nvPr/>
            </p:nvGrpSpPr>
            <p:grpSpPr>
              <a:xfrm>
                <a:off x="7918014" y="3219314"/>
                <a:ext cx="1802114" cy="1802114"/>
                <a:chOff x="6802649" y="4295535"/>
                <a:chExt cx="1802114" cy="1802114"/>
              </a:xfrm>
            </p:grpSpPr>
            <p:sp>
              <p:nvSpPr>
                <p:cNvPr id="22" name="椭圆 21"/>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p>
          </p:txBody>
        </p:sp>
      </p:grpSp>
      <p:grpSp>
        <p:nvGrpSpPr>
          <p:cNvPr id="24" name="组合 23"/>
          <p:cNvGrpSpPr/>
          <p:nvPr/>
        </p:nvGrpSpPr>
        <p:grpSpPr>
          <a:xfrm>
            <a:off x="6617639" y="4005365"/>
            <a:ext cx="671444" cy="671444"/>
            <a:chOff x="3691056" y="2043767"/>
            <a:chExt cx="671444" cy="671444"/>
          </a:xfrm>
        </p:grpSpPr>
        <p:grpSp>
          <p:nvGrpSpPr>
            <p:cNvPr id="25" name="组合 24"/>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27" name="组合 26"/>
              <p:cNvGrpSpPr/>
              <p:nvPr/>
            </p:nvGrpSpPr>
            <p:grpSpPr>
              <a:xfrm>
                <a:off x="7918014" y="3219314"/>
                <a:ext cx="1802114" cy="1802114"/>
                <a:chOff x="6802649" y="4295535"/>
                <a:chExt cx="1802114" cy="1802114"/>
              </a:xfrm>
            </p:grpSpPr>
            <p:sp>
              <p:nvSpPr>
                <p:cNvPr id="29" name="椭圆 28"/>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3</a:t>
              </a:r>
              <a:endParaRPr lang="zh-CN" altLang="en-US" sz="2000" b="1" dirty="0"/>
            </a:p>
          </p:txBody>
        </p:sp>
      </p:grpSp>
      <p:grpSp>
        <p:nvGrpSpPr>
          <p:cNvPr id="31" name="组合 30"/>
          <p:cNvGrpSpPr/>
          <p:nvPr/>
        </p:nvGrpSpPr>
        <p:grpSpPr>
          <a:xfrm>
            <a:off x="5902005" y="4996968"/>
            <a:ext cx="671444" cy="671444"/>
            <a:chOff x="3691056" y="2043767"/>
            <a:chExt cx="671444" cy="671444"/>
          </a:xfrm>
        </p:grpSpPr>
        <p:grpSp>
          <p:nvGrpSpPr>
            <p:cNvPr id="32" name="组合 31"/>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34" name="组合 33"/>
              <p:cNvGrpSpPr/>
              <p:nvPr/>
            </p:nvGrpSpPr>
            <p:grpSpPr>
              <a:xfrm>
                <a:off x="7918014" y="3219314"/>
                <a:ext cx="1802114" cy="1802114"/>
                <a:chOff x="6802649" y="4295535"/>
                <a:chExt cx="1802114" cy="1802114"/>
              </a:xfrm>
            </p:grpSpPr>
            <p:sp>
              <p:nvSpPr>
                <p:cNvPr id="36" name="椭圆 35"/>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椭圆 32"/>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4</a:t>
              </a:r>
              <a:endParaRPr lang="zh-CN" altLang="en-US" sz="2000" b="1" dirty="0"/>
            </a:p>
          </p:txBody>
        </p:sp>
      </p:grpSp>
      <p:sp>
        <p:nvSpPr>
          <p:cNvPr id="43" name="文本框 42"/>
          <p:cNvSpPr txBox="1"/>
          <p:nvPr/>
        </p:nvSpPr>
        <p:spPr>
          <a:xfrm>
            <a:off x="1294232" y="3637746"/>
            <a:ext cx="1557823" cy="499624"/>
          </a:xfrm>
          <a:prstGeom prst="rect">
            <a:avLst/>
          </a:prstGeom>
          <a:noFill/>
        </p:spPr>
        <p:txBody>
          <a:bodyPr wrap="square" rtlCol="0">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请入标题</a:t>
            </a:r>
          </a:p>
        </p:txBody>
      </p:sp>
      <p:sp>
        <p:nvSpPr>
          <p:cNvPr id="44" name="右箭头 43"/>
          <p:cNvSpPr/>
          <p:nvPr/>
        </p:nvSpPr>
        <p:spPr>
          <a:xfrm>
            <a:off x="3085515" y="3517104"/>
            <a:ext cx="476118" cy="460919"/>
          </a:xfrm>
          <a:prstGeom prst="rightArrow">
            <a:avLst>
              <a:gd name="adj1" fmla="val 50000"/>
              <a:gd name="adj2" fmla="val 62594"/>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文本框 44"/>
          <p:cNvSpPr txBox="1"/>
          <p:nvPr/>
        </p:nvSpPr>
        <p:spPr>
          <a:xfrm>
            <a:off x="6940897" y="1734061"/>
            <a:ext cx="3643967"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564978" y="2790112"/>
            <a:ext cx="3643967" cy="829945"/>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 </a:t>
            </a:r>
          </a:p>
        </p:txBody>
      </p:sp>
      <p:sp>
        <p:nvSpPr>
          <p:cNvPr id="47" name="文本框 46"/>
          <p:cNvSpPr txBox="1"/>
          <p:nvPr/>
        </p:nvSpPr>
        <p:spPr>
          <a:xfrm>
            <a:off x="7564978" y="3922610"/>
            <a:ext cx="3643967"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928982" y="5001836"/>
            <a:ext cx="3643967"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Freeform 656"/>
          <p:cNvSpPr>
            <a:spLocks noEditPoints="1"/>
          </p:cNvSpPr>
          <p:nvPr/>
        </p:nvSpPr>
        <p:spPr bwMode="auto">
          <a:xfrm>
            <a:off x="1679686" y="3047092"/>
            <a:ext cx="517525" cy="590654"/>
          </a:xfrm>
          <a:custGeom>
            <a:avLst/>
            <a:gdLst>
              <a:gd name="T0" fmla="*/ 251531 w 252"/>
              <a:gd name="T1" fmla="*/ 236141 h 288"/>
              <a:gd name="T2" fmla="*/ 251531 w 252"/>
              <a:gd name="T3" fmla="*/ 226880 h 288"/>
              <a:gd name="T4" fmla="*/ 251531 w 252"/>
              <a:gd name="T5" fmla="*/ 145852 h 288"/>
              <a:gd name="T6" fmla="*/ 180824 w 252"/>
              <a:gd name="T7" fmla="*/ 46302 h 288"/>
              <a:gd name="T8" fmla="*/ 183142 w 252"/>
              <a:gd name="T9" fmla="*/ 37042 h 288"/>
              <a:gd name="T10" fmla="*/ 146050 w 252"/>
              <a:gd name="T11" fmla="*/ 0 h 288"/>
              <a:gd name="T12" fmla="*/ 108958 w 252"/>
              <a:gd name="T13" fmla="*/ 37042 h 288"/>
              <a:gd name="T14" fmla="*/ 111276 w 252"/>
              <a:gd name="T15" fmla="*/ 46302 h 288"/>
              <a:gd name="T16" fmla="*/ 40569 w 252"/>
              <a:gd name="T17" fmla="*/ 145852 h 288"/>
              <a:gd name="T18" fmla="*/ 40569 w 252"/>
              <a:gd name="T19" fmla="*/ 226880 h 288"/>
              <a:gd name="T20" fmla="*/ 40569 w 252"/>
              <a:gd name="T21" fmla="*/ 236141 h 288"/>
              <a:gd name="T22" fmla="*/ 0 w 252"/>
              <a:gd name="T23" fmla="*/ 275497 h 288"/>
              <a:gd name="T24" fmla="*/ 16228 w 252"/>
              <a:gd name="T25" fmla="*/ 291703 h 288"/>
              <a:gd name="T26" fmla="*/ 110117 w 252"/>
              <a:gd name="T27" fmla="*/ 291703 h 288"/>
              <a:gd name="T28" fmla="*/ 108958 w 252"/>
              <a:gd name="T29" fmla="*/ 296333 h 288"/>
              <a:gd name="T30" fmla="*/ 146050 w 252"/>
              <a:gd name="T31" fmla="*/ 333375 h 288"/>
              <a:gd name="T32" fmla="*/ 183142 w 252"/>
              <a:gd name="T33" fmla="*/ 296333 h 288"/>
              <a:gd name="T34" fmla="*/ 181983 w 252"/>
              <a:gd name="T35" fmla="*/ 291703 h 288"/>
              <a:gd name="T36" fmla="*/ 275872 w 252"/>
              <a:gd name="T37" fmla="*/ 291703 h 288"/>
              <a:gd name="T38" fmla="*/ 292100 w 252"/>
              <a:gd name="T39" fmla="*/ 275497 h 288"/>
              <a:gd name="T40" fmla="*/ 251531 w 252"/>
              <a:gd name="T41" fmla="*/ 236141 h 288"/>
              <a:gd name="T42" fmla="*/ 125186 w 252"/>
              <a:gd name="T43" fmla="*/ 37042 h 288"/>
              <a:gd name="T44" fmla="*/ 146050 w 252"/>
              <a:gd name="T45" fmla="*/ 16206 h 288"/>
              <a:gd name="T46" fmla="*/ 166914 w 252"/>
              <a:gd name="T47" fmla="*/ 37042 h 288"/>
              <a:gd name="T48" fmla="*/ 165755 w 252"/>
              <a:gd name="T49" fmla="*/ 42829 h 288"/>
              <a:gd name="T50" fmla="*/ 146050 w 252"/>
              <a:gd name="T51" fmla="*/ 40514 h 288"/>
              <a:gd name="T52" fmla="*/ 126345 w 252"/>
              <a:gd name="T53" fmla="*/ 42829 h 288"/>
              <a:gd name="T54" fmla="*/ 125186 w 252"/>
              <a:gd name="T55" fmla="*/ 37042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2"/>
              <a:gd name="T85" fmla="*/ 0 h 288"/>
              <a:gd name="T86" fmla="*/ 252 w 252"/>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2" h="288">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42" name="文本框 41"/>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49" name="文本框 48"/>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250"/>
                                        <p:tgtEl>
                                          <p:spTgt spid="4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250"/>
                                        <p:tgtEl>
                                          <p:spTgt spid="52"/>
                                        </p:tgtEl>
                                      </p:cBhvr>
                                    </p:animEffect>
                                    <p:anim calcmode="lin" valueType="num">
                                      <p:cBhvr>
                                        <p:cTn id="17" dur="250" fill="hold"/>
                                        <p:tgtEl>
                                          <p:spTgt spid="52"/>
                                        </p:tgtEl>
                                        <p:attrNameLst>
                                          <p:attrName>ppt_x</p:attrName>
                                        </p:attrNameLst>
                                      </p:cBhvr>
                                      <p:tavLst>
                                        <p:tav tm="0">
                                          <p:val>
                                            <p:strVal val="#ppt_x"/>
                                          </p:val>
                                        </p:tav>
                                        <p:tav tm="100000">
                                          <p:val>
                                            <p:strVal val="#ppt_x"/>
                                          </p:val>
                                        </p:tav>
                                      </p:tavLst>
                                    </p:anim>
                                    <p:anim calcmode="lin" valueType="num">
                                      <p:cBhvr>
                                        <p:cTn id="18" dur="25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3"/>
                                        </p:tgtEl>
                                        <p:attrNameLst>
                                          <p:attrName>style.visibility</p:attrName>
                                        </p:attrNameLst>
                                      </p:cBhvr>
                                      <p:to>
                                        <p:strVal val="visible"/>
                                      </p:to>
                                    </p:set>
                                    <p:anim calcmode="lin" valueType="num">
                                      <p:cBhvr>
                                        <p:cTn id="28"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43"/>
                                        </p:tgtEl>
                                        <p:attrNameLst>
                                          <p:attrName>ppt_y</p:attrName>
                                        </p:attrNameLst>
                                      </p:cBhvr>
                                      <p:tavLst>
                                        <p:tav tm="0">
                                          <p:val>
                                            <p:strVal val="#ppt_y"/>
                                          </p:val>
                                        </p:tav>
                                        <p:tav tm="100000">
                                          <p:val>
                                            <p:strVal val="#ppt_y"/>
                                          </p:val>
                                        </p:tav>
                                      </p:tavLst>
                                    </p:anim>
                                    <p:anim calcmode="lin" valueType="num">
                                      <p:cBhvr>
                                        <p:cTn id="30"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43"/>
                                        </p:tgtEl>
                                      </p:cBhvr>
                                    </p:animEffect>
                                  </p:childTnLst>
                                </p:cTn>
                              </p:par>
                            </p:childTnLst>
                          </p:cTn>
                        </p:par>
                        <p:par>
                          <p:cTn id="33" fill="hold">
                            <p:stCondLst>
                              <p:cond delay="1575"/>
                            </p:stCondLst>
                            <p:childTnLst>
                              <p:par>
                                <p:cTn id="34" presetID="12" presetClass="entr" presetSubtype="8"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p:tgtEl>
                                          <p:spTgt spid="44"/>
                                        </p:tgtEl>
                                        <p:attrNameLst>
                                          <p:attrName>ppt_x</p:attrName>
                                        </p:attrNameLst>
                                      </p:cBhvr>
                                      <p:tavLst>
                                        <p:tav tm="0">
                                          <p:val>
                                            <p:strVal val="#ppt_x-#ppt_w*1.125000"/>
                                          </p:val>
                                        </p:tav>
                                        <p:tav tm="100000">
                                          <p:val>
                                            <p:strVal val="#ppt_x"/>
                                          </p:val>
                                        </p:tav>
                                      </p:tavLst>
                                    </p:anim>
                                    <p:animEffect transition="in" filter="wipe(right)">
                                      <p:cBhvr>
                                        <p:cTn id="37" dur="500"/>
                                        <p:tgtEl>
                                          <p:spTgt spid="44"/>
                                        </p:tgtEl>
                                      </p:cBhvr>
                                    </p:animEffect>
                                  </p:childTnLst>
                                </p:cTn>
                              </p:par>
                            </p:childTnLst>
                          </p:cTn>
                        </p:par>
                        <p:par>
                          <p:cTn id="38" fill="hold">
                            <p:stCondLst>
                              <p:cond delay="2075"/>
                            </p:stCondLst>
                            <p:childTnLst>
                              <p:par>
                                <p:cTn id="39" presetID="42"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250"/>
                                        <p:tgtEl>
                                          <p:spTgt spid="53"/>
                                        </p:tgtEl>
                                      </p:cBhvr>
                                    </p:animEffect>
                                    <p:anim calcmode="lin" valueType="num">
                                      <p:cBhvr>
                                        <p:cTn id="42" dur="250" fill="hold"/>
                                        <p:tgtEl>
                                          <p:spTgt spid="53"/>
                                        </p:tgtEl>
                                        <p:attrNameLst>
                                          <p:attrName>ppt_x</p:attrName>
                                        </p:attrNameLst>
                                      </p:cBhvr>
                                      <p:tavLst>
                                        <p:tav tm="0">
                                          <p:val>
                                            <p:strVal val="#ppt_x"/>
                                          </p:val>
                                        </p:tav>
                                        <p:tav tm="100000">
                                          <p:val>
                                            <p:strVal val="#ppt_x"/>
                                          </p:val>
                                        </p:tav>
                                      </p:tavLst>
                                    </p:anim>
                                    <p:anim calcmode="lin" valueType="num">
                                      <p:cBhvr>
                                        <p:cTn id="43" dur="250" fill="hold"/>
                                        <p:tgtEl>
                                          <p:spTgt spid="53"/>
                                        </p:tgtEl>
                                        <p:attrNameLst>
                                          <p:attrName>ppt_y</p:attrName>
                                        </p:attrNameLst>
                                      </p:cBhvr>
                                      <p:tavLst>
                                        <p:tav tm="0">
                                          <p:val>
                                            <p:strVal val="#ppt_y+.1"/>
                                          </p:val>
                                        </p:tav>
                                        <p:tav tm="100000">
                                          <p:val>
                                            <p:strVal val="#ppt_y"/>
                                          </p:val>
                                        </p:tav>
                                      </p:tavLst>
                                    </p:anim>
                                  </p:childTnLst>
                                </p:cTn>
                              </p:par>
                            </p:childTnLst>
                          </p:cTn>
                        </p:par>
                        <p:par>
                          <p:cTn id="44" fill="hold">
                            <p:stCondLst>
                              <p:cond delay="25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15"/>
                                        </p:tgtEl>
                                        <p:attrNameLst>
                                          <p:attrName>ppt_y</p:attrName>
                                        </p:attrNameLst>
                                      </p:cBhvr>
                                      <p:tavLst>
                                        <p:tav tm="0">
                                          <p:val>
                                            <p:strVal val="#ppt_y"/>
                                          </p:val>
                                        </p:tav>
                                        <p:tav tm="100000">
                                          <p:val>
                                            <p:strVal val="#ppt_y"/>
                                          </p:val>
                                        </p:tav>
                                      </p:tavLst>
                                    </p:anim>
                                    <p:anim calcmode="lin" valueType="num">
                                      <p:cBhvr>
                                        <p:cTn id="49"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15"/>
                                        </p:tgtEl>
                                      </p:cBhvr>
                                    </p:animEffect>
                                  </p:childTnLst>
                                </p:cTn>
                              </p:par>
                            </p:childTnLst>
                          </p:cTn>
                        </p:par>
                        <p:par>
                          <p:cTn id="52" fill="hold">
                            <p:stCondLst>
                              <p:cond delay="2674"/>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3174"/>
                            </p:stCondLst>
                            <p:childTnLst>
                              <p:par>
                                <p:cTn id="57" presetID="22" presetClass="entr" presetSubtype="1"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up)">
                                      <p:cBhvr>
                                        <p:cTn id="59" dur="500"/>
                                        <p:tgtEl>
                                          <p:spTgt spid="2"/>
                                        </p:tgtEl>
                                      </p:cBhvr>
                                    </p:animEffect>
                                  </p:childTnLst>
                                </p:cTn>
                              </p:par>
                            </p:childTnLst>
                          </p:cTn>
                        </p:par>
                        <p:par>
                          <p:cTn id="60" fill="hold">
                            <p:stCondLst>
                              <p:cond delay="3674"/>
                            </p:stCondLst>
                            <p:childTnLst>
                              <p:par>
                                <p:cTn id="61" presetID="23" presetClass="entr" presetSubtype="16"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childTnLst>
                                </p:cTn>
                              </p:par>
                            </p:childTnLst>
                          </p:cTn>
                        </p:par>
                        <p:par>
                          <p:cTn id="65" fill="hold">
                            <p:stCondLst>
                              <p:cond delay="4174"/>
                            </p:stCondLst>
                            <p:childTnLst>
                              <p:par>
                                <p:cTn id="66" presetID="10" presetClass="entr" presetSubtype="0"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par>
                          <p:cTn id="69" fill="hold">
                            <p:stCondLst>
                              <p:cond delay="4674"/>
                            </p:stCondLst>
                            <p:childTnLst>
                              <p:par>
                                <p:cTn id="70" presetID="23" presetClass="entr" presetSubtype="16"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childTnLst>
                                </p:cTn>
                              </p:par>
                            </p:childTnLst>
                          </p:cTn>
                        </p:par>
                        <p:par>
                          <p:cTn id="74" fill="hold">
                            <p:stCondLst>
                              <p:cond delay="5174"/>
                            </p:stCondLst>
                            <p:childTnLst>
                              <p:par>
                                <p:cTn id="75" presetID="10"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par>
                          <p:cTn id="78" fill="hold">
                            <p:stCondLst>
                              <p:cond delay="5674"/>
                            </p:stCondLst>
                            <p:childTnLst>
                              <p:par>
                                <p:cTn id="79" presetID="23" presetClass="entr" presetSubtype="16"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childTnLst>
                                </p:cTn>
                              </p:par>
                            </p:childTnLst>
                          </p:cTn>
                        </p:par>
                        <p:par>
                          <p:cTn id="83" fill="hold">
                            <p:stCondLst>
                              <p:cond delay="6174"/>
                            </p:stCondLst>
                            <p:childTnLst>
                              <p:par>
                                <p:cTn id="84" presetID="10" presetClass="entr" presetSubtype="0"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par>
                          <p:cTn id="87" fill="hold">
                            <p:stCondLst>
                              <p:cond delay="6674"/>
                            </p:stCondLst>
                            <p:childTnLst>
                              <p:par>
                                <p:cTn id="88" presetID="23" presetClass="entr" presetSubtype="16"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childTnLst>
                                </p:cTn>
                              </p:par>
                            </p:childTnLst>
                          </p:cTn>
                        </p:par>
                        <p:par>
                          <p:cTn id="92" fill="hold">
                            <p:stCondLst>
                              <p:cond delay="7174"/>
                            </p:stCondLst>
                            <p:childTnLst>
                              <p:par>
                                <p:cTn id="93" presetID="10"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2" grpId="0" animBg="1"/>
      <p:bldP spid="15" grpId="0"/>
      <p:bldP spid="16" grpId="0"/>
      <p:bldP spid="43" grpId="0"/>
      <p:bldP spid="44" grpId="0" animBg="1"/>
      <p:bldP spid="45" grpId="0"/>
      <p:bldP spid="46" grpId="0"/>
      <p:bldP spid="47" grpId="0"/>
      <p:bldP spid="48" grpId="0"/>
      <p:bldP spid="55" grpId="0" animBg="1"/>
      <p:bldP spid="42"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7112722" y="2647635"/>
            <a:ext cx="671444" cy="671444"/>
            <a:chOff x="3691056" y="2043767"/>
            <a:chExt cx="671444" cy="671444"/>
          </a:xfrm>
        </p:grpSpPr>
        <p:grpSp>
          <p:nvGrpSpPr>
            <p:cNvPr id="34" name="组合 33"/>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36" name="组合 35"/>
              <p:cNvGrpSpPr/>
              <p:nvPr/>
            </p:nvGrpSpPr>
            <p:grpSpPr>
              <a:xfrm>
                <a:off x="7918014" y="3219314"/>
                <a:ext cx="1802114" cy="1802114"/>
                <a:chOff x="6802649" y="4295535"/>
                <a:chExt cx="1802114" cy="1802114"/>
              </a:xfrm>
            </p:grpSpPr>
            <p:sp>
              <p:nvSpPr>
                <p:cNvPr id="38" name="椭圆 37"/>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a:t>
              </a:r>
              <a:endParaRPr lang="zh-CN" altLang="en-US" sz="2000" b="1" dirty="0"/>
            </a:p>
          </p:txBody>
        </p:sp>
      </p:grpSp>
      <p:grpSp>
        <p:nvGrpSpPr>
          <p:cNvPr id="40" name="组合 39"/>
          <p:cNvGrpSpPr/>
          <p:nvPr/>
        </p:nvGrpSpPr>
        <p:grpSpPr>
          <a:xfrm>
            <a:off x="9423225" y="2647635"/>
            <a:ext cx="671444" cy="671444"/>
            <a:chOff x="3691056" y="2043767"/>
            <a:chExt cx="671444" cy="671444"/>
          </a:xfrm>
        </p:grpSpPr>
        <p:grpSp>
          <p:nvGrpSpPr>
            <p:cNvPr id="41" name="组合 40"/>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43" name="组合 42"/>
              <p:cNvGrpSpPr/>
              <p:nvPr/>
            </p:nvGrpSpPr>
            <p:grpSpPr>
              <a:xfrm>
                <a:off x="7918014" y="3219314"/>
                <a:ext cx="1802114" cy="1802114"/>
                <a:chOff x="6802649" y="4295535"/>
                <a:chExt cx="1802114" cy="1802114"/>
              </a:xfrm>
            </p:grpSpPr>
            <p:sp>
              <p:nvSpPr>
                <p:cNvPr id="45" name="椭圆 44"/>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p>
          </p:txBody>
        </p:sp>
      </p:grpSp>
      <p:grpSp>
        <p:nvGrpSpPr>
          <p:cNvPr id="47" name="组合 46"/>
          <p:cNvGrpSpPr/>
          <p:nvPr/>
        </p:nvGrpSpPr>
        <p:grpSpPr>
          <a:xfrm>
            <a:off x="7098694" y="3442315"/>
            <a:ext cx="671444" cy="671444"/>
            <a:chOff x="3691056" y="2043767"/>
            <a:chExt cx="671444" cy="671444"/>
          </a:xfrm>
        </p:grpSpPr>
        <p:grpSp>
          <p:nvGrpSpPr>
            <p:cNvPr id="48" name="组合 47"/>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50" name="组合 49"/>
              <p:cNvGrpSpPr/>
              <p:nvPr/>
            </p:nvGrpSpPr>
            <p:grpSpPr>
              <a:xfrm>
                <a:off x="7918014" y="3219314"/>
                <a:ext cx="1802114" cy="1802114"/>
                <a:chOff x="6802649" y="4295535"/>
                <a:chExt cx="1802114" cy="1802114"/>
              </a:xfrm>
            </p:grpSpPr>
            <p:sp>
              <p:nvSpPr>
                <p:cNvPr id="52" name="椭圆 51"/>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椭圆 50"/>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椭圆 48"/>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3</a:t>
              </a:r>
              <a:endParaRPr lang="zh-CN" altLang="en-US" sz="2000" b="1" dirty="0"/>
            </a:p>
          </p:txBody>
        </p:sp>
      </p:grpSp>
      <p:grpSp>
        <p:nvGrpSpPr>
          <p:cNvPr id="54" name="组合 53"/>
          <p:cNvGrpSpPr/>
          <p:nvPr/>
        </p:nvGrpSpPr>
        <p:grpSpPr>
          <a:xfrm>
            <a:off x="9416457" y="3442315"/>
            <a:ext cx="671444" cy="671444"/>
            <a:chOff x="3691056" y="2043767"/>
            <a:chExt cx="671444" cy="671444"/>
          </a:xfrm>
        </p:grpSpPr>
        <p:grpSp>
          <p:nvGrpSpPr>
            <p:cNvPr id="55" name="组合 54"/>
            <p:cNvGrpSpPr/>
            <p:nvPr/>
          </p:nvGrpSpPr>
          <p:grpSpPr>
            <a:xfrm>
              <a:off x="3691056" y="2043767"/>
              <a:ext cx="671444" cy="671444"/>
              <a:chOff x="7918014" y="3219314"/>
              <a:chExt cx="1802114" cy="1802114"/>
            </a:xfrm>
            <a:effectLst>
              <a:outerShdw blurRad="368300" dist="241300" dir="5820000" sx="82000" sy="82000" algn="ctr" rotWithShape="0">
                <a:srgbClr val="000000">
                  <a:alpha val="30000"/>
                </a:srgbClr>
              </a:outerShdw>
            </a:effectLst>
          </p:grpSpPr>
          <p:grpSp>
            <p:nvGrpSpPr>
              <p:cNvPr id="57" name="组合 56"/>
              <p:cNvGrpSpPr/>
              <p:nvPr/>
            </p:nvGrpSpPr>
            <p:grpSpPr>
              <a:xfrm>
                <a:off x="7918014" y="3219314"/>
                <a:ext cx="1802114" cy="1802114"/>
                <a:chOff x="6802649" y="4295535"/>
                <a:chExt cx="1802114" cy="1802114"/>
              </a:xfrm>
            </p:grpSpPr>
            <p:sp>
              <p:nvSpPr>
                <p:cNvPr id="59" name="椭圆 58"/>
                <p:cNvSpPr/>
                <p:nvPr/>
              </p:nvSpPr>
              <p:spPr>
                <a:xfrm>
                  <a:off x="6802649" y="4295535"/>
                  <a:ext cx="1802114" cy="1802114"/>
                </a:xfrm>
                <a:prstGeom prst="ellipse">
                  <a:avLst/>
                </a:prstGeom>
                <a:gradFill flip="none" rotWithShape="1">
                  <a:gsLst>
                    <a:gs pos="33000">
                      <a:schemeClr val="accent3">
                        <a:lumMod val="0"/>
                        <a:lumOff val="100000"/>
                      </a:schemeClr>
                    </a:gs>
                    <a:gs pos="100000">
                      <a:schemeClr val="bg1">
                        <a:lumMod val="75000"/>
                      </a:schemeClr>
                    </a:gs>
                  </a:gsLst>
                  <a:path path="circle">
                    <a:fillToRect l="100000" b="100000"/>
                  </a:path>
                  <a:tileRect t="-100000" r="-100000"/>
                </a:gradFill>
                <a:ln w="28575">
                  <a:noFill/>
                </a:ln>
                <a:effectLst>
                  <a:outerShdw blurRad="50800" dist="381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6866377" y="4359371"/>
                  <a:ext cx="1669941" cy="1669941"/>
                </a:xfrm>
                <a:prstGeom prst="ellipse">
                  <a:avLst/>
                </a:prstGeom>
                <a:gradFill flip="none" rotWithShape="1">
                  <a:gsLst>
                    <a:gs pos="0">
                      <a:schemeClr val="accent3">
                        <a:lumMod val="0"/>
                        <a:lumOff val="100000"/>
                      </a:schemeClr>
                    </a:gs>
                    <a:gs pos="30000">
                      <a:schemeClr val="accent3">
                        <a:lumMod val="0"/>
                        <a:lumOff val="100000"/>
                      </a:schemeClr>
                    </a:gs>
                    <a:gs pos="100000">
                      <a:schemeClr val="bg1">
                        <a:lumMod val="85000"/>
                      </a:schemeClr>
                    </a:gs>
                  </a:gsLst>
                  <a:lin ang="180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椭圆 57"/>
              <p:cNvSpPr/>
              <p:nvPr/>
            </p:nvSpPr>
            <p:spPr>
              <a:xfrm rot="406768">
                <a:off x="7995769" y="3286827"/>
                <a:ext cx="1651105" cy="1651105"/>
              </a:xfrm>
              <a:prstGeom prst="ellipse">
                <a:avLst/>
              </a:prstGeom>
              <a:gradFill>
                <a:gsLst>
                  <a:gs pos="0">
                    <a:schemeClr val="accent3">
                      <a:lumMod val="0"/>
                      <a:lumOff val="100000"/>
                      <a:alpha val="0"/>
                    </a:schemeClr>
                  </a:gs>
                  <a:gs pos="30000">
                    <a:schemeClr val="accent3">
                      <a:lumMod val="0"/>
                      <a:lumOff val="100000"/>
                      <a:alpha val="0"/>
                    </a:schemeClr>
                  </a:gs>
                  <a:gs pos="100000">
                    <a:schemeClr val="bg1">
                      <a:lumMod val="75000"/>
                    </a:schemeClr>
                  </a:gs>
                </a:gsLst>
                <a:lin ang="180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椭圆 55"/>
            <p:cNvSpPr/>
            <p:nvPr/>
          </p:nvSpPr>
          <p:spPr>
            <a:xfrm>
              <a:off x="3819485" y="2183166"/>
              <a:ext cx="389658" cy="389658"/>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4</a:t>
              </a:r>
              <a:endParaRPr lang="zh-CN" altLang="en-US" sz="2000" b="1" dirty="0"/>
            </a:p>
          </p:txBody>
        </p:sp>
      </p:grpSp>
      <p:sp>
        <p:nvSpPr>
          <p:cNvPr id="61" name="文本框 60"/>
          <p:cNvSpPr txBox="1"/>
          <p:nvPr/>
        </p:nvSpPr>
        <p:spPr>
          <a:xfrm>
            <a:off x="7812304" y="273354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p>
        </p:txBody>
      </p:sp>
      <p:sp>
        <p:nvSpPr>
          <p:cNvPr id="62" name="文本框 61"/>
          <p:cNvSpPr txBox="1"/>
          <p:nvPr/>
        </p:nvSpPr>
        <p:spPr>
          <a:xfrm>
            <a:off x="10162061" y="273354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p>
        </p:txBody>
      </p:sp>
      <p:sp>
        <p:nvSpPr>
          <p:cNvPr id="63" name="文本框 62"/>
          <p:cNvSpPr txBox="1"/>
          <p:nvPr/>
        </p:nvSpPr>
        <p:spPr>
          <a:xfrm>
            <a:off x="7820836" y="352822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p>
        </p:txBody>
      </p:sp>
      <p:sp>
        <p:nvSpPr>
          <p:cNvPr id="64" name="文本框 63"/>
          <p:cNvSpPr txBox="1"/>
          <p:nvPr/>
        </p:nvSpPr>
        <p:spPr>
          <a:xfrm>
            <a:off x="10193811" y="3528225"/>
            <a:ext cx="1445508" cy="458908"/>
          </a:xfrm>
          <a:prstGeom prst="rect">
            <a:avLst/>
          </a:prstGeom>
          <a:noFill/>
        </p:spPr>
        <p:txBody>
          <a:bodyPr wrap="square" rtlCol="0">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地图可修改</a:t>
            </a:r>
          </a:p>
        </p:txBody>
      </p:sp>
      <p:sp>
        <p:nvSpPr>
          <p:cNvPr id="65" name="文本框 64"/>
          <p:cNvSpPr txBox="1"/>
          <p:nvPr/>
        </p:nvSpPr>
        <p:spPr>
          <a:xfrm>
            <a:off x="7297658" y="4628493"/>
            <a:ext cx="4116305" cy="138366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每个省份的颜色都可以单独修改，您可以根据您的需要做任意调整。每个省份的颜色都可以单独修改，您可以根据您的需要做任意调整。 </a:t>
            </a:r>
          </a:p>
          <a:p>
            <a:pP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7165588" y="4411936"/>
            <a:ext cx="4380446" cy="1582463"/>
          </a:xfrm>
          <a:prstGeom prst="roundRect">
            <a:avLst/>
          </a:prstGeom>
          <a:noFill/>
          <a:ln w="28575">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68" name="文本框 6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grpSp>
        <p:nvGrpSpPr>
          <p:cNvPr id="69" name="组合 68"/>
          <p:cNvGrpSpPr/>
          <p:nvPr/>
        </p:nvGrpSpPr>
        <p:grpSpPr>
          <a:xfrm>
            <a:off x="908695" y="1578815"/>
            <a:ext cx="5489187" cy="4392488"/>
            <a:chOff x="1543075" y="490476"/>
            <a:chExt cx="5489187" cy="4392488"/>
          </a:xfrm>
          <a:effectLst>
            <a:outerShdw blurRad="50800" dist="38100" dir="2700000" algn="tl" rotWithShape="0">
              <a:prstClr val="black">
                <a:alpha val="40000"/>
              </a:prstClr>
            </a:outerShdw>
          </a:effectLst>
        </p:grpSpPr>
        <p:sp>
          <p:nvSpPr>
            <p:cNvPr id="70" name="Freeform 5"/>
            <p:cNvSpPr/>
            <p:nvPr/>
          </p:nvSpPr>
          <p:spPr bwMode="invGray">
            <a:xfrm>
              <a:off x="4742015" y="4629442"/>
              <a:ext cx="301948" cy="253522"/>
            </a:xfrm>
            <a:custGeom>
              <a:avLst/>
              <a:gdLst>
                <a:gd name="T0" fmla="*/ 91268 w 177"/>
                <a:gd name="T1" fmla="*/ 28082 h 161"/>
                <a:gd name="T2" fmla="*/ 121690 w 177"/>
                <a:gd name="T3" fmla="*/ 28082 h 161"/>
                <a:gd name="T4" fmla="*/ 152113 w 177"/>
                <a:gd name="T5" fmla="*/ 14041 h 161"/>
                <a:gd name="T6" fmla="*/ 182536 w 177"/>
                <a:gd name="T7" fmla="*/ 28082 h 161"/>
                <a:gd name="T8" fmla="*/ 228169 w 177"/>
                <a:gd name="T9" fmla="*/ 0 h 161"/>
                <a:gd name="T10" fmla="*/ 289015 w 177"/>
                <a:gd name="T11" fmla="*/ 14041 h 161"/>
                <a:gd name="T12" fmla="*/ 319437 w 177"/>
                <a:gd name="T13" fmla="*/ 0 h 161"/>
                <a:gd name="T14" fmla="*/ 334649 w 177"/>
                <a:gd name="T15" fmla="*/ 56164 h 161"/>
                <a:gd name="T16" fmla="*/ 289015 w 177"/>
                <a:gd name="T17" fmla="*/ 84246 h 161"/>
                <a:gd name="T18" fmla="*/ 273803 w 177"/>
                <a:gd name="T19" fmla="*/ 182533 h 161"/>
                <a:gd name="T20" fmla="*/ 243381 w 177"/>
                <a:gd name="T21" fmla="*/ 210615 h 161"/>
                <a:gd name="T22" fmla="*/ 243381 w 177"/>
                <a:gd name="T23" fmla="*/ 252738 h 161"/>
                <a:gd name="T24" fmla="*/ 197747 w 177"/>
                <a:gd name="T25" fmla="*/ 238697 h 161"/>
                <a:gd name="T26" fmla="*/ 182536 w 177"/>
                <a:gd name="T27" fmla="*/ 252738 h 161"/>
                <a:gd name="T28" fmla="*/ 182536 w 177"/>
                <a:gd name="T29" fmla="*/ 280820 h 161"/>
                <a:gd name="T30" fmla="*/ 152113 w 177"/>
                <a:gd name="T31" fmla="*/ 280820 h 161"/>
                <a:gd name="T32" fmla="*/ 91268 w 177"/>
                <a:gd name="T33" fmla="*/ 252738 h 161"/>
                <a:gd name="T34" fmla="*/ 15211 w 177"/>
                <a:gd name="T35" fmla="*/ 238697 h 161"/>
                <a:gd name="T36" fmla="*/ 0 w 177"/>
                <a:gd name="T37" fmla="*/ 154451 h 161"/>
                <a:gd name="T38" fmla="*/ 0 w 177"/>
                <a:gd name="T39" fmla="*/ 112328 h 161"/>
                <a:gd name="T40" fmla="*/ 76056 w 177"/>
                <a:gd name="T41" fmla="*/ 56164 h 161"/>
                <a:gd name="T42" fmla="*/ 91268 w 177"/>
                <a:gd name="T43" fmla="*/ 28082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ysClr val="window" lastClr="FFFFFF"/>
            </a:solidFill>
            <a:ln w="254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1" name="Rectangle 6"/>
            <p:cNvSpPr>
              <a:spLocks noChangeArrowheads="1"/>
            </p:cNvSpPr>
            <p:nvPr/>
          </p:nvSpPr>
          <p:spPr bwMode="invGray">
            <a:xfrm>
              <a:off x="4773348" y="4707777"/>
              <a:ext cx="646624"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海南</a:t>
              </a:r>
            </a:p>
          </p:txBody>
        </p:sp>
        <p:sp>
          <p:nvSpPr>
            <p:cNvPr id="72" name="Freeform 7"/>
            <p:cNvSpPr/>
            <p:nvPr/>
          </p:nvSpPr>
          <p:spPr bwMode="invGray">
            <a:xfrm>
              <a:off x="5827318" y="490476"/>
              <a:ext cx="1204944" cy="1099546"/>
            </a:xfrm>
            <a:custGeom>
              <a:avLst/>
              <a:gdLst>
                <a:gd name="T0" fmla="*/ 30480 w 705"/>
                <a:gd name="T1" fmla="*/ 112533 h 697"/>
                <a:gd name="T2" fmla="*/ 60960 w 705"/>
                <a:gd name="T3" fmla="*/ 182865 h 697"/>
                <a:gd name="T4" fmla="*/ 137160 w 705"/>
                <a:gd name="T5" fmla="*/ 182865 h 697"/>
                <a:gd name="T6" fmla="*/ 198120 w 705"/>
                <a:gd name="T7" fmla="*/ 309465 h 697"/>
                <a:gd name="T8" fmla="*/ 304800 w 705"/>
                <a:gd name="T9" fmla="*/ 281331 h 697"/>
                <a:gd name="T10" fmla="*/ 441960 w 705"/>
                <a:gd name="T11" fmla="*/ 295398 h 697"/>
                <a:gd name="T12" fmla="*/ 411480 w 705"/>
                <a:gd name="T13" fmla="*/ 548596 h 697"/>
                <a:gd name="T14" fmla="*/ 365760 w 705"/>
                <a:gd name="T15" fmla="*/ 689262 h 697"/>
                <a:gd name="T16" fmla="*/ 198120 w 705"/>
                <a:gd name="T17" fmla="*/ 815861 h 697"/>
                <a:gd name="T18" fmla="*/ 289560 w 705"/>
                <a:gd name="T19" fmla="*/ 858061 h 697"/>
                <a:gd name="T20" fmla="*/ 259080 w 705"/>
                <a:gd name="T21" fmla="*/ 914327 h 697"/>
                <a:gd name="T22" fmla="*/ 335280 w 705"/>
                <a:gd name="T23" fmla="*/ 956527 h 697"/>
                <a:gd name="T24" fmla="*/ 365760 w 705"/>
                <a:gd name="T25" fmla="*/ 1012793 h 697"/>
                <a:gd name="T26" fmla="*/ 548640 w 705"/>
                <a:gd name="T27" fmla="*/ 1026860 h 697"/>
                <a:gd name="T28" fmla="*/ 609600 w 705"/>
                <a:gd name="T29" fmla="*/ 1040926 h 697"/>
                <a:gd name="T30" fmla="*/ 731520 w 705"/>
                <a:gd name="T31" fmla="*/ 1125326 h 697"/>
                <a:gd name="T32" fmla="*/ 807720 w 705"/>
                <a:gd name="T33" fmla="*/ 1167525 h 697"/>
                <a:gd name="T34" fmla="*/ 822960 w 705"/>
                <a:gd name="T35" fmla="*/ 1097193 h 697"/>
                <a:gd name="T36" fmla="*/ 914400 w 705"/>
                <a:gd name="T37" fmla="*/ 1223792 h 697"/>
                <a:gd name="T38" fmla="*/ 944880 w 705"/>
                <a:gd name="T39" fmla="*/ 1195659 h 697"/>
                <a:gd name="T40" fmla="*/ 1051560 w 705"/>
                <a:gd name="T41" fmla="*/ 1195659 h 697"/>
                <a:gd name="T42" fmla="*/ 1127760 w 705"/>
                <a:gd name="T43" fmla="*/ 1111259 h 697"/>
                <a:gd name="T44" fmla="*/ 1143000 w 705"/>
                <a:gd name="T45" fmla="*/ 928394 h 697"/>
                <a:gd name="T46" fmla="*/ 1264920 w 705"/>
                <a:gd name="T47" fmla="*/ 942460 h 697"/>
                <a:gd name="T48" fmla="*/ 1295400 w 705"/>
                <a:gd name="T49" fmla="*/ 604863 h 697"/>
                <a:gd name="T50" fmla="*/ 1325880 w 705"/>
                <a:gd name="T51" fmla="*/ 520463 h 697"/>
                <a:gd name="T52" fmla="*/ 1341120 w 705"/>
                <a:gd name="T53" fmla="*/ 450130 h 697"/>
                <a:gd name="T54" fmla="*/ 1158240 w 705"/>
                <a:gd name="T55" fmla="*/ 562663 h 697"/>
                <a:gd name="T56" fmla="*/ 1066800 w 705"/>
                <a:gd name="T57" fmla="*/ 632996 h 697"/>
                <a:gd name="T58" fmla="*/ 929640 w 705"/>
                <a:gd name="T59" fmla="*/ 534530 h 697"/>
                <a:gd name="T60" fmla="*/ 838200 w 705"/>
                <a:gd name="T61" fmla="*/ 492330 h 697"/>
                <a:gd name="T62" fmla="*/ 716280 w 705"/>
                <a:gd name="T63" fmla="*/ 450130 h 697"/>
                <a:gd name="T64" fmla="*/ 685800 w 705"/>
                <a:gd name="T65" fmla="*/ 421997 h 697"/>
                <a:gd name="T66" fmla="*/ 640080 w 705"/>
                <a:gd name="T67" fmla="*/ 436064 h 697"/>
                <a:gd name="T68" fmla="*/ 502920 w 705"/>
                <a:gd name="T69" fmla="*/ 225065 h 697"/>
                <a:gd name="T70" fmla="*/ 472440 w 705"/>
                <a:gd name="T71" fmla="*/ 154732 h 697"/>
                <a:gd name="T72" fmla="*/ 274320 w 705"/>
                <a:gd name="T73" fmla="*/ 42200 h 697"/>
                <a:gd name="T74" fmla="*/ 30480 w 705"/>
                <a:gd name="T75" fmla="*/ 28133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3" name="Freeform 8"/>
            <p:cNvSpPr/>
            <p:nvPr/>
          </p:nvSpPr>
          <p:spPr bwMode="invGray">
            <a:xfrm>
              <a:off x="5949806" y="1336499"/>
              <a:ext cx="902995" cy="633806"/>
            </a:xfrm>
            <a:custGeom>
              <a:avLst/>
              <a:gdLst>
                <a:gd name="T0" fmla="*/ 1006156 w 529"/>
                <a:gd name="T1" fmla="*/ 253683 h 401"/>
                <a:gd name="T2" fmla="*/ 914688 w 529"/>
                <a:gd name="T3" fmla="*/ 253683 h 401"/>
                <a:gd name="T4" fmla="*/ 868953 w 529"/>
                <a:gd name="T5" fmla="*/ 211403 h 401"/>
                <a:gd name="T6" fmla="*/ 807974 w 529"/>
                <a:gd name="T7" fmla="*/ 267777 h 401"/>
                <a:gd name="T8" fmla="*/ 792729 w 529"/>
                <a:gd name="T9" fmla="*/ 239590 h 401"/>
                <a:gd name="T10" fmla="*/ 777484 w 529"/>
                <a:gd name="T11" fmla="*/ 281870 h 401"/>
                <a:gd name="T12" fmla="*/ 686016 w 529"/>
                <a:gd name="T13" fmla="*/ 225496 h 401"/>
                <a:gd name="T14" fmla="*/ 686016 w 529"/>
                <a:gd name="T15" fmla="*/ 155029 h 401"/>
                <a:gd name="T16" fmla="*/ 655526 w 529"/>
                <a:gd name="T17" fmla="*/ 169122 h 401"/>
                <a:gd name="T18" fmla="*/ 670771 w 529"/>
                <a:gd name="T19" fmla="*/ 225496 h 401"/>
                <a:gd name="T20" fmla="*/ 625037 w 529"/>
                <a:gd name="T21" fmla="*/ 225496 h 401"/>
                <a:gd name="T22" fmla="*/ 594547 w 529"/>
                <a:gd name="T23" fmla="*/ 183216 h 401"/>
                <a:gd name="T24" fmla="*/ 564057 w 529"/>
                <a:gd name="T25" fmla="*/ 183216 h 401"/>
                <a:gd name="T26" fmla="*/ 472589 w 529"/>
                <a:gd name="T27" fmla="*/ 98655 h 401"/>
                <a:gd name="T28" fmla="*/ 411609 w 529"/>
                <a:gd name="T29" fmla="*/ 126842 h 401"/>
                <a:gd name="T30" fmla="*/ 411609 w 529"/>
                <a:gd name="T31" fmla="*/ 98655 h 401"/>
                <a:gd name="T32" fmla="*/ 304896 w 529"/>
                <a:gd name="T33" fmla="*/ 112748 h 401"/>
                <a:gd name="T34" fmla="*/ 228672 w 529"/>
                <a:gd name="T35" fmla="*/ 70468 h 401"/>
                <a:gd name="T36" fmla="*/ 228672 w 529"/>
                <a:gd name="T37" fmla="*/ 0 h 401"/>
                <a:gd name="T38" fmla="*/ 198182 w 529"/>
                <a:gd name="T39" fmla="*/ 14094 h 401"/>
                <a:gd name="T40" fmla="*/ 121958 w 529"/>
                <a:gd name="T41" fmla="*/ 14094 h 401"/>
                <a:gd name="T42" fmla="*/ 137203 w 529"/>
                <a:gd name="T43" fmla="*/ 98655 h 401"/>
                <a:gd name="T44" fmla="*/ 91469 w 529"/>
                <a:gd name="T45" fmla="*/ 98655 h 401"/>
                <a:gd name="T46" fmla="*/ 15245 w 529"/>
                <a:gd name="T47" fmla="*/ 56374 h 401"/>
                <a:gd name="T48" fmla="*/ 0 w 529"/>
                <a:gd name="T49" fmla="*/ 98655 h 401"/>
                <a:gd name="T50" fmla="*/ 60979 w 529"/>
                <a:gd name="T51" fmla="*/ 155029 h 401"/>
                <a:gd name="T52" fmla="*/ 45734 w 529"/>
                <a:gd name="T53" fmla="*/ 211403 h 401"/>
                <a:gd name="T54" fmla="*/ 91469 w 529"/>
                <a:gd name="T55" fmla="*/ 281870 h 401"/>
                <a:gd name="T56" fmla="*/ 167693 w 529"/>
                <a:gd name="T57" fmla="*/ 239590 h 401"/>
                <a:gd name="T58" fmla="*/ 213427 w 529"/>
                <a:gd name="T59" fmla="*/ 324151 h 401"/>
                <a:gd name="T60" fmla="*/ 213427 w 529"/>
                <a:gd name="T61" fmla="*/ 394618 h 401"/>
                <a:gd name="T62" fmla="*/ 289651 w 529"/>
                <a:gd name="T63" fmla="*/ 394618 h 401"/>
                <a:gd name="T64" fmla="*/ 320141 w 529"/>
                <a:gd name="T65" fmla="*/ 465086 h 401"/>
                <a:gd name="T66" fmla="*/ 335385 w 529"/>
                <a:gd name="T67" fmla="*/ 408712 h 401"/>
                <a:gd name="T68" fmla="*/ 396365 w 529"/>
                <a:gd name="T69" fmla="*/ 493273 h 401"/>
                <a:gd name="T70" fmla="*/ 442099 w 529"/>
                <a:gd name="T71" fmla="*/ 563740 h 401"/>
                <a:gd name="T72" fmla="*/ 442099 w 529"/>
                <a:gd name="T73" fmla="*/ 606021 h 401"/>
                <a:gd name="T74" fmla="*/ 503078 w 529"/>
                <a:gd name="T75" fmla="*/ 704675 h 401"/>
                <a:gd name="T76" fmla="*/ 548813 w 529"/>
                <a:gd name="T77" fmla="*/ 662395 h 401"/>
                <a:gd name="T78" fmla="*/ 579302 w 529"/>
                <a:gd name="T79" fmla="*/ 577834 h 401"/>
                <a:gd name="T80" fmla="*/ 609792 w 529"/>
                <a:gd name="T81" fmla="*/ 563740 h 401"/>
                <a:gd name="T82" fmla="*/ 640281 w 529"/>
                <a:gd name="T83" fmla="*/ 577834 h 401"/>
                <a:gd name="T84" fmla="*/ 625037 w 529"/>
                <a:gd name="T85" fmla="*/ 606021 h 401"/>
                <a:gd name="T86" fmla="*/ 716505 w 529"/>
                <a:gd name="T87" fmla="*/ 606021 h 401"/>
                <a:gd name="T88" fmla="*/ 746995 w 529"/>
                <a:gd name="T89" fmla="*/ 577834 h 401"/>
                <a:gd name="T90" fmla="*/ 746995 w 529"/>
                <a:gd name="T91" fmla="*/ 549647 h 401"/>
                <a:gd name="T92" fmla="*/ 731750 w 529"/>
                <a:gd name="T93" fmla="*/ 521460 h 401"/>
                <a:gd name="T94" fmla="*/ 823219 w 529"/>
                <a:gd name="T95" fmla="*/ 479179 h 401"/>
                <a:gd name="T96" fmla="*/ 838464 w 529"/>
                <a:gd name="T97" fmla="*/ 465086 h 401"/>
                <a:gd name="T98" fmla="*/ 838464 w 529"/>
                <a:gd name="T99" fmla="*/ 436899 h 401"/>
                <a:gd name="T100" fmla="*/ 868953 w 529"/>
                <a:gd name="T101" fmla="*/ 422805 h 401"/>
                <a:gd name="T102" fmla="*/ 868953 w 529"/>
                <a:gd name="T103" fmla="*/ 338244 h 401"/>
                <a:gd name="T104" fmla="*/ 899443 w 529"/>
                <a:gd name="T105" fmla="*/ 338244 h 401"/>
                <a:gd name="T106" fmla="*/ 914688 w 529"/>
                <a:gd name="T107" fmla="*/ 380525 h 401"/>
                <a:gd name="T108" fmla="*/ 960422 w 529"/>
                <a:gd name="T109" fmla="*/ 408712 h 401"/>
                <a:gd name="T110" fmla="*/ 975667 w 529"/>
                <a:gd name="T111" fmla="*/ 394618 h 401"/>
                <a:gd name="T112" fmla="*/ 960422 w 529"/>
                <a:gd name="T113" fmla="*/ 366431 h 401"/>
                <a:gd name="T114" fmla="*/ 960422 w 529"/>
                <a:gd name="T115" fmla="*/ 338244 h 401"/>
                <a:gd name="T116" fmla="*/ 1006156 w 529"/>
                <a:gd name="T117" fmla="*/ 324151 h 401"/>
                <a:gd name="T118" fmla="*/ 1006156 w 529"/>
                <a:gd name="T119" fmla="*/ 253683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4" name="Freeform 9"/>
            <p:cNvSpPr/>
            <p:nvPr/>
          </p:nvSpPr>
          <p:spPr bwMode="gray">
            <a:xfrm>
              <a:off x="5758953" y="1688299"/>
              <a:ext cx="643776" cy="622411"/>
            </a:xfrm>
            <a:custGeom>
              <a:avLst/>
              <a:gdLst>
                <a:gd name="T0" fmla="*/ 717229 w 377"/>
                <a:gd name="T1" fmla="*/ 310682 h 393"/>
                <a:gd name="T2" fmla="*/ 640928 w 377"/>
                <a:gd name="T3" fmla="*/ 211828 h 393"/>
                <a:gd name="T4" fmla="*/ 656189 w 377"/>
                <a:gd name="T5" fmla="*/ 169463 h 393"/>
                <a:gd name="T6" fmla="*/ 595148 w 377"/>
                <a:gd name="T7" fmla="*/ 70609 h 393"/>
                <a:gd name="T8" fmla="*/ 549367 w 377"/>
                <a:gd name="T9" fmla="*/ 14122 h 393"/>
                <a:gd name="T10" fmla="*/ 534107 w 377"/>
                <a:gd name="T11" fmla="*/ 70609 h 393"/>
                <a:gd name="T12" fmla="*/ 503587 w 377"/>
                <a:gd name="T13" fmla="*/ 0 h 393"/>
                <a:gd name="T14" fmla="*/ 442546 w 377"/>
                <a:gd name="T15" fmla="*/ 0 h 393"/>
                <a:gd name="T16" fmla="*/ 457806 w 377"/>
                <a:gd name="T17" fmla="*/ 42366 h 393"/>
                <a:gd name="T18" fmla="*/ 381505 w 377"/>
                <a:gd name="T19" fmla="*/ 98853 h 393"/>
                <a:gd name="T20" fmla="*/ 335724 w 377"/>
                <a:gd name="T21" fmla="*/ 98853 h 393"/>
                <a:gd name="T22" fmla="*/ 91561 w 377"/>
                <a:gd name="T23" fmla="*/ 254194 h 393"/>
                <a:gd name="T24" fmla="*/ 45781 w 377"/>
                <a:gd name="T25" fmla="*/ 197707 h 393"/>
                <a:gd name="T26" fmla="*/ 15260 w 377"/>
                <a:gd name="T27" fmla="*/ 197707 h 393"/>
                <a:gd name="T28" fmla="*/ 30520 w 377"/>
                <a:gd name="T29" fmla="*/ 240072 h 393"/>
                <a:gd name="T30" fmla="*/ 30520 w 377"/>
                <a:gd name="T31" fmla="*/ 282438 h 393"/>
                <a:gd name="T32" fmla="*/ 45781 w 377"/>
                <a:gd name="T33" fmla="*/ 324804 h 393"/>
                <a:gd name="T34" fmla="*/ 15260 w 377"/>
                <a:gd name="T35" fmla="*/ 324804 h 393"/>
                <a:gd name="T36" fmla="*/ 15260 w 377"/>
                <a:gd name="T37" fmla="*/ 381291 h 393"/>
                <a:gd name="T38" fmla="*/ 0 w 377"/>
                <a:gd name="T39" fmla="*/ 409535 h 393"/>
                <a:gd name="T40" fmla="*/ 61041 w 377"/>
                <a:gd name="T41" fmla="*/ 423657 h 393"/>
                <a:gd name="T42" fmla="*/ 122082 w 377"/>
                <a:gd name="T43" fmla="*/ 522510 h 393"/>
                <a:gd name="T44" fmla="*/ 198383 w 377"/>
                <a:gd name="T45" fmla="*/ 423657 h 393"/>
                <a:gd name="T46" fmla="*/ 228903 w 377"/>
                <a:gd name="T47" fmla="*/ 367169 h 393"/>
                <a:gd name="T48" fmla="*/ 305204 w 377"/>
                <a:gd name="T49" fmla="*/ 353047 h 393"/>
                <a:gd name="T50" fmla="*/ 350985 w 377"/>
                <a:gd name="T51" fmla="*/ 381291 h 393"/>
                <a:gd name="T52" fmla="*/ 350985 w 377"/>
                <a:gd name="T53" fmla="*/ 395413 h 393"/>
                <a:gd name="T54" fmla="*/ 366245 w 377"/>
                <a:gd name="T55" fmla="*/ 395413 h 393"/>
                <a:gd name="T56" fmla="*/ 320464 w 377"/>
                <a:gd name="T57" fmla="*/ 494266 h 393"/>
                <a:gd name="T58" fmla="*/ 289944 w 377"/>
                <a:gd name="T59" fmla="*/ 494266 h 393"/>
                <a:gd name="T60" fmla="*/ 305204 w 377"/>
                <a:gd name="T61" fmla="*/ 550754 h 393"/>
                <a:gd name="T62" fmla="*/ 289944 w 377"/>
                <a:gd name="T63" fmla="*/ 564876 h 393"/>
                <a:gd name="T64" fmla="*/ 320464 w 377"/>
                <a:gd name="T65" fmla="*/ 564876 h 393"/>
                <a:gd name="T66" fmla="*/ 259423 w 377"/>
                <a:gd name="T67" fmla="*/ 663729 h 393"/>
                <a:gd name="T68" fmla="*/ 274684 w 377"/>
                <a:gd name="T69" fmla="*/ 691973 h 393"/>
                <a:gd name="T70" fmla="*/ 305204 w 377"/>
                <a:gd name="T71" fmla="*/ 663729 h 393"/>
                <a:gd name="T72" fmla="*/ 320464 w 377"/>
                <a:gd name="T73" fmla="*/ 621363 h 393"/>
                <a:gd name="T74" fmla="*/ 350985 w 377"/>
                <a:gd name="T75" fmla="*/ 621363 h 393"/>
                <a:gd name="T76" fmla="*/ 381505 w 377"/>
                <a:gd name="T77" fmla="*/ 593120 h 393"/>
                <a:gd name="T78" fmla="*/ 381505 w 377"/>
                <a:gd name="T79" fmla="*/ 550754 h 393"/>
                <a:gd name="T80" fmla="*/ 488326 w 377"/>
                <a:gd name="T81" fmla="*/ 494266 h 393"/>
                <a:gd name="T82" fmla="*/ 579888 w 377"/>
                <a:gd name="T83" fmla="*/ 466022 h 393"/>
                <a:gd name="T84" fmla="*/ 595148 w 377"/>
                <a:gd name="T85" fmla="*/ 395413 h 393"/>
                <a:gd name="T86" fmla="*/ 656189 w 377"/>
                <a:gd name="T87" fmla="*/ 353047 h 393"/>
                <a:gd name="T88" fmla="*/ 701969 w 377"/>
                <a:gd name="T89" fmla="*/ 338925 h 393"/>
                <a:gd name="T90" fmla="*/ 717229 w 377"/>
                <a:gd name="T91" fmla="*/ 310682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5" name="Freeform 10"/>
            <p:cNvSpPr/>
            <p:nvPr/>
          </p:nvSpPr>
          <p:spPr bwMode="gray">
            <a:xfrm>
              <a:off x="5266151" y="1829302"/>
              <a:ext cx="603896" cy="847448"/>
            </a:xfrm>
            <a:custGeom>
              <a:avLst/>
              <a:gdLst>
                <a:gd name="T0" fmla="*/ 608737 w 353"/>
                <a:gd name="T1" fmla="*/ 281434 h 537"/>
                <a:gd name="T2" fmla="*/ 563082 w 353"/>
                <a:gd name="T3" fmla="*/ 168860 h 537"/>
                <a:gd name="T4" fmla="*/ 471771 w 353"/>
                <a:gd name="T5" fmla="*/ 154789 h 537"/>
                <a:gd name="T6" fmla="*/ 426116 w 353"/>
                <a:gd name="T7" fmla="*/ 0 h 537"/>
                <a:gd name="T8" fmla="*/ 334805 w 353"/>
                <a:gd name="T9" fmla="*/ 112573 h 537"/>
                <a:gd name="T10" fmla="*/ 258713 w 353"/>
                <a:gd name="T11" fmla="*/ 140717 h 537"/>
                <a:gd name="T12" fmla="*/ 152184 w 353"/>
                <a:gd name="T13" fmla="*/ 182932 h 537"/>
                <a:gd name="T14" fmla="*/ 60874 w 353"/>
                <a:gd name="T15" fmla="*/ 126645 h 537"/>
                <a:gd name="T16" fmla="*/ 15218 w 353"/>
                <a:gd name="T17" fmla="*/ 211075 h 537"/>
                <a:gd name="T18" fmla="*/ 106529 w 353"/>
                <a:gd name="T19" fmla="*/ 351792 h 537"/>
                <a:gd name="T20" fmla="*/ 45655 w 353"/>
                <a:gd name="T21" fmla="*/ 408079 h 537"/>
                <a:gd name="T22" fmla="*/ 121747 w 353"/>
                <a:gd name="T23" fmla="*/ 478437 h 537"/>
                <a:gd name="T24" fmla="*/ 60874 w 353"/>
                <a:gd name="T25" fmla="*/ 506581 h 537"/>
                <a:gd name="T26" fmla="*/ 30437 w 353"/>
                <a:gd name="T27" fmla="*/ 576939 h 537"/>
                <a:gd name="T28" fmla="*/ 60874 w 353"/>
                <a:gd name="T29" fmla="*/ 703584 h 537"/>
                <a:gd name="T30" fmla="*/ 45655 w 353"/>
                <a:gd name="T31" fmla="*/ 900588 h 537"/>
                <a:gd name="T32" fmla="*/ 167403 w 353"/>
                <a:gd name="T33" fmla="*/ 928731 h 537"/>
                <a:gd name="T34" fmla="*/ 213058 w 353"/>
                <a:gd name="T35" fmla="*/ 900588 h 537"/>
                <a:gd name="T36" fmla="*/ 289150 w 353"/>
                <a:gd name="T37" fmla="*/ 745799 h 537"/>
                <a:gd name="T38" fmla="*/ 441334 w 353"/>
                <a:gd name="T39" fmla="*/ 661369 h 537"/>
                <a:gd name="T40" fmla="*/ 456553 w 353"/>
                <a:gd name="T41" fmla="*/ 605083 h 537"/>
                <a:gd name="T42" fmla="*/ 365242 w 353"/>
                <a:gd name="T43" fmla="*/ 562867 h 537"/>
                <a:gd name="T44" fmla="*/ 350024 w 353"/>
                <a:gd name="T45" fmla="*/ 506581 h 537"/>
                <a:gd name="T46" fmla="*/ 304368 w 353"/>
                <a:gd name="T47" fmla="*/ 464366 h 537"/>
                <a:gd name="T48" fmla="*/ 197840 w 353"/>
                <a:gd name="T49" fmla="*/ 450294 h 537"/>
                <a:gd name="T50" fmla="*/ 258713 w 353"/>
                <a:gd name="T51" fmla="*/ 295505 h 537"/>
                <a:gd name="T52" fmla="*/ 304368 w 353"/>
                <a:gd name="T53" fmla="*/ 239219 h 537"/>
                <a:gd name="T54" fmla="*/ 365242 w 353"/>
                <a:gd name="T55" fmla="*/ 267362 h 537"/>
                <a:gd name="T56" fmla="*/ 395679 w 353"/>
                <a:gd name="T57" fmla="*/ 323649 h 537"/>
                <a:gd name="T58" fmla="*/ 426116 w 353"/>
                <a:gd name="T59" fmla="*/ 351792 h 537"/>
                <a:gd name="T60" fmla="*/ 486990 w 353"/>
                <a:gd name="T61" fmla="*/ 450294 h 537"/>
                <a:gd name="T62" fmla="*/ 517426 w 353"/>
                <a:gd name="T63" fmla="*/ 506581 h 537"/>
                <a:gd name="T64" fmla="*/ 623955 w 353"/>
                <a:gd name="T65" fmla="*/ 37993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6" name="Freeform 11"/>
            <p:cNvSpPr/>
            <p:nvPr/>
          </p:nvSpPr>
          <p:spPr bwMode="gray">
            <a:xfrm>
              <a:off x="5442762" y="2044369"/>
              <a:ext cx="193703" cy="202248"/>
            </a:xfrm>
            <a:custGeom>
              <a:avLst/>
              <a:gdLst>
                <a:gd name="T0" fmla="*/ 213989 w 113"/>
                <a:gd name="T1" fmla="*/ 111839 h 129"/>
                <a:gd name="T2" fmla="*/ 183419 w 113"/>
                <a:gd name="T3" fmla="*/ 69899 h 129"/>
                <a:gd name="T4" fmla="*/ 213989 w 113"/>
                <a:gd name="T5" fmla="*/ 27960 h 129"/>
                <a:gd name="T6" fmla="*/ 152850 w 113"/>
                <a:gd name="T7" fmla="*/ 27960 h 129"/>
                <a:gd name="T8" fmla="*/ 137565 w 113"/>
                <a:gd name="T9" fmla="*/ 0 h 129"/>
                <a:gd name="T10" fmla="*/ 106995 w 113"/>
                <a:gd name="T11" fmla="*/ 0 h 129"/>
                <a:gd name="T12" fmla="*/ 91710 w 113"/>
                <a:gd name="T13" fmla="*/ 55919 h 129"/>
                <a:gd name="T14" fmla="*/ 61140 w 113"/>
                <a:gd name="T15" fmla="*/ 55919 h 129"/>
                <a:gd name="T16" fmla="*/ 0 w 113"/>
                <a:gd name="T17" fmla="*/ 153778 h 129"/>
                <a:gd name="T18" fmla="*/ 0 w 113"/>
                <a:gd name="T19" fmla="*/ 209698 h 129"/>
                <a:gd name="T20" fmla="*/ 61140 w 113"/>
                <a:gd name="T21" fmla="*/ 209698 h 129"/>
                <a:gd name="T22" fmla="*/ 91710 w 113"/>
                <a:gd name="T23" fmla="*/ 223678 h 129"/>
                <a:gd name="T24" fmla="*/ 152850 w 113"/>
                <a:gd name="T25" fmla="*/ 195718 h 129"/>
                <a:gd name="T26" fmla="*/ 152850 w 113"/>
                <a:gd name="T27" fmla="*/ 167758 h 129"/>
                <a:gd name="T28" fmla="*/ 137565 w 113"/>
                <a:gd name="T29" fmla="*/ 139798 h 129"/>
                <a:gd name="T30" fmla="*/ 183419 w 113"/>
                <a:gd name="T31" fmla="*/ 139798 h 129"/>
                <a:gd name="T32" fmla="*/ 213989 w 113"/>
                <a:gd name="T33" fmla="*/ 111839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7" name="Freeform 12"/>
            <p:cNvSpPr/>
            <p:nvPr/>
          </p:nvSpPr>
          <p:spPr bwMode="gray">
            <a:xfrm>
              <a:off x="5565250" y="2144069"/>
              <a:ext cx="153823" cy="190854"/>
            </a:xfrm>
            <a:custGeom>
              <a:avLst/>
              <a:gdLst>
                <a:gd name="T0" fmla="*/ 167954 w 89"/>
                <a:gd name="T1" fmla="*/ 140645 h 121"/>
                <a:gd name="T2" fmla="*/ 152686 w 89"/>
                <a:gd name="T3" fmla="*/ 98451 h 121"/>
                <a:gd name="T4" fmla="*/ 106880 w 89"/>
                <a:gd name="T5" fmla="*/ 70322 h 121"/>
                <a:gd name="T6" fmla="*/ 91612 w 89"/>
                <a:gd name="T7" fmla="*/ 14064 h 121"/>
                <a:gd name="T8" fmla="*/ 61074 w 89"/>
                <a:gd name="T9" fmla="*/ 0 h 121"/>
                <a:gd name="T10" fmla="*/ 45806 w 89"/>
                <a:gd name="T11" fmla="*/ 14064 h 121"/>
                <a:gd name="T12" fmla="*/ 61074 w 89"/>
                <a:gd name="T13" fmla="*/ 84387 h 121"/>
                <a:gd name="T14" fmla="*/ 15269 w 89"/>
                <a:gd name="T15" fmla="*/ 84387 h 121"/>
                <a:gd name="T16" fmla="*/ 0 w 89"/>
                <a:gd name="T17" fmla="*/ 196902 h 121"/>
                <a:gd name="T18" fmla="*/ 30537 w 89"/>
                <a:gd name="T19" fmla="*/ 210967 h 121"/>
                <a:gd name="T20" fmla="*/ 106880 w 89"/>
                <a:gd name="T21" fmla="*/ 196902 h 121"/>
                <a:gd name="T22" fmla="*/ 106880 w 89"/>
                <a:gd name="T23" fmla="*/ 140645 h 121"/>
                <a:gd name="T24" fmla="*/ 167954 w 89"/>
                <a:gd name="T25" fmla="*/ 14064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8" name="Freeform 13"/>
            <p:cNvSpPr/>
            <p:nvPr/>
          </p:nvSpPr>
          <p:spPr bwMode="gray">
            <a:xfrm>
              <a:off x="5565250" y="2156887"/>
              <a:ext cx="59820" cy="64093"/>
            </a:xfrm>
            <a:custGeom>
              <a:avLst/>
              <a:gdLst>
                <a:gd name="T0" fmla="*/ 63116 w 33"/>
                <a:gd name="T1" fmla="*/ 69695 h 41"/>
                <a:gd name="T2" fmla="*/ 15779 w 33"/>
                <a:gd name="T3" fmla="*/ 69695 h 41"/>
                <a:gd name="T4" fmla="*/ 15779 w 33"/>
                <a:gd name="T5" fmla="*/ 41817 h 41"/>
                <a:gd name="T6" fmla="*/ 0 w 33"/>
                <a:gd name="T7" fmla="*/ 0 h 41"/>
                <a:gd name="T8" fmla="*/ 47337 w 33"/>
                <a:gd name="T9" fmla="*/ 13939 h 41"/>
                <a:gd name="T10" fmla="*/ 63116 w 33"/>
                <a:gd name="T11" fmla="*/ 69695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solidFill>
              <a:srgbClr val="EEECE1">
                <a:lumMod val="90000"/>
              </a:srgbClr>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79" name="Freeform 14"/>
            <p:cNvSpPr/>
            <p:nvPr/>
          </p:nvSpPr>
          <p:spPr bwMode="gray">
            <a:xfrm>
              <a:off x="5428519" y="2384772"/>
              <a:ext cx="743475" cy="457195"/>
            </a:xfrm>
            <a:custGeom>
              <a:avLst/>
              <a:gdLst>
                <a:gd name="T0" fmla="*/ 290340 w 433"/>
                <a:gd name="T1" fmla="*/ 14106 h 289"/>
                <a:gd name="T2" fmla="*/ 259778 w 433"/>
                <a:gd name="T3" fmla="*/ 42319 h 289"/>
                <a:gd name="T4" fmla="*/ 183373 w 433"/>
                <a:gd name="T5" fmla="*/ 56425 h 289"/>
                <a:gd name="T6" fmla="*/ 106968 w 433"/>
                <a:gd name="T7" fmla="*/ 126956 h 289"/>
                <a:gd name="T8" fmla="*/ 30562 w 433"/>
                <a:gd name="T9" fmla="*/ 225699 h 289"/>
                <a:gd name="T10" fmla="*/ 30562 w 433"/>
                <a:gd name="T11" fmla="*/ 282124 h 289"/>
                <a:gd name="T12" fmla="*/ 61124 w 433"/>
                <a:gd name="T13" fmla="*/ 324443 h 289"/>
                <a:gd name="T14" fmla="*/ 91686 w 433"/>
                <a:gd name="T15" fmla="*/ 310337 h 289"/>
                <a:gd name="T16" fmla="*/ 122249 w 433"/>
                <a:gd name="T17" fmla="*/ 310337 h 289"/>
                <a:gd name="T18" fmla="*/ 15281 w 433"/>
                <a:gd name="T19" fmla="*/ 394974 h 289"/>
                <a:gd name="T20" fmla="*/ 0 w 433"/>
                <a:gd name="T21" fmla="*/ 437293 h 289"/>
                <a:gd name="T22" fmla="*/ 30562 w 433"/>
                <a:gd name="T23" fmla="*/ 451399 h 289"/>
                <a:gd name="T24" fmla="*/ 91686 w 433"/>
                <a:gd name="T25" fmla="*/ 507824 h 289"/>
                <a:gd name="T26" fmla="*/ 152811 w 433"/>
                <a:gd name="T27" fmla="*/ 507824 h 289"/>
                <a:gd name="T28" fmla="*/ 183373 w 433"/>
                <a:gd name="T29" fmla="*/ 479611 h 289"/>
                <a:gd name="T30" fmla="*/ 183373 w 433"/>
                <a:gd name="T31" fmla="*/ 451399 h 289"/>
                <a:gd name="T32" fmla="*/ 213935 w 433"/>
                <a:gd name="T33" fmla="*/ 465505 h 289"/>
                <a:gd name="T34" fmla="*/ 229216 w 433"/>
                <a:gd name="T35" fmla="*/ 479611 h 289"/>
                <a:gd name="T36" fmla="*/ 290340 w 433"/>
                <a:gd name="T37" fmla="*/ 507824 h 289"/>
                <a:gd name="T38" fmla="*/ 320903 w 433"/>
                <a:gd name="T39" fmla="*/ 479611 h 289"/>
                <a:gd name="T40" fmla="*/ 366746 w 433"/>
                <a:gd name="T41" fmla="*/ 479611 h 289"/>
                <a:gd name="T42" fmla="*/ 366746 w 433"/>
                <a:gd name="T43" fmla="*/ 507824 h 289"/>
                <a:gd name="T44" fmla="*/ 397308 w 433"/>
                <a:gd name="T45" fmla="*/ 493718 h 289"/>
                <a:gd name="T46" fmla="*/ 458432 w 433"/>
                <a:gd name="T47" fmla="*/ 409080 h 289"/>
                <a:gd name="T48" fmla="*/ 488994 w 433"/>
                <a:gd name="T49" fmla="*/ 409080 h 289"/>
                <a:gd name="T50" fmla="*/ 565400 w 433"/>
                <a:gd name="T51" fmla="*/ 296231 h 289"/>
                <a:gd name="T52" fmla="*/ 565400 w 433"/>
                <a:gd name="T53" fmla="*/ 253912 h 289"/>
                <a:gd name="T54" fmla="*/ 580681 w 433"/>
                <a:gd name="T55" fmla="*/ 239806 h 289"/>
                <a:gd name="T56" fmla="*/ 595962 w 433"/>
                <a:gd name="T57" fmla="*/ 268018 h 289"/>
                <a:gd name="T58" fmla="*/ 657086 w 433"/>
                <a:gd name="T59" fmla="*/ 169275 h 289"/>
                <a:gd name="T60" fmla="*/ 718210 w 433"/>
                <a:gd name="T61" fmla="*/ 141062 h 289"/>
                <a:gd name="T62" fmla="*/ 718210 w 433"/>
                <a:gd name="T63" fmla="*/ 155168 h 289"/>
                <a:gd name="T64" fmla="*/ 764054 w 433"/>
                <a:gd name="T65" fmla="*/ 112850 h 289"/>
                <a:gd name="T66" fmla="*/ 794616 w 433"/>
                <a:gd name="T67" fmla="*/ 126956 h 289"/>
                <a:gd name="T68" fmla="*/ 825178 w 433"/>
                <a:gd name="T69" fmla="*/ 42319 h 289"/>
                <a:gd name="T70" fmla="*/ 809897 w 433"/>
                <a:gd name="T71" fmla="*/ 28212 h 289"/>
                <a:gd name="T72" fmla="*/ 764054 w 433"/>
                <a:gd name="T73" fmla="*/ 28212 h 289"/>
                <a:gd name="T74" fmla="*/ 733491 w 433"/>
                <a:gd name="T75" fmla="*/ 42319 h 289"/>
                <a:gd name="T76" fmla="*/ 657086 w 433"/>
                <a:gd name="T77" fmla="*/ 42319 h 289"/>
                <a:gd name="T78" fmla="*/ 626524 w 433"/>
                <a:gd name="T79" fmla="*/ 0 h 289"/>
                <a:gd name="T80" fmla="*/ 519556 w 433"/>
                <a:gd name="T81" fmla="*/ 70531 h 289"/>
                <a:gd name="T82" fmla="*/ 504275 w 433"/>
                <a:gd name="T83" fmla="*/ 112850 h 289"/>
                <a:gd name="T84" fmla="*/ 473713 w 433"/>
                <a:gd name="T85" fmla="*/ 112850 h 289"/>
                <a:gd name="T86" fmla="*/ 382027 w 433"/>
                <a:gd name="T87" fmla="*/ 112850 h 289"/>
                <a:gd name="T88" fmla="*/ 382027 w 433"/>
                <a:gd name="T89" fmla="*/ 84637 h 289"/>
                <a:gd name="T90" fmla="*/ 412589 w 433"/>
                <a:gd name="T91" fmla="*/ 56425 h 289"/>
                <a:gd name="T92" fmla="*/ 382027 w 433"/>
                <a:gd name="T93" fmla="*/ 0 h 289"/>
                <a:gd name="T94" fmla="*/ 336184 w 433"/>
                <a:gd name="T95" fmla="*/ 0 h 289"/>
                <a:gd name="T96" fmla="*/ 320903 w 433"/>
                <a:gd name="T97" fmla="*/ 0 h 289"/>
                <a:gd name="T98" fmla="*/ 305621 w 433"/>
                <a:gd name="T99" fmla="*/ 28212 h 289"/>
                <a:gd name="T100" fmla="*/ 290340 w 433"/>
                <a:gd name="T101" fmla="*/ 1410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0" name="Freeform 15"/>
            <p:cNvSpPr/>
            <p:nvPr/>
          </p:nvSpPr>
          <p:spPr bwMode="gray">
            <a:xfrm>
              <a:off x="5582341" y="2750813"/>
              <a:ext cx="615290" cy="505620"/>
            </a:xfrm>
            <a:custGeom>
              <a:avLst/>
              <a:gdLst>
                <a:gd name="T0" fmla="*/ 319153 w 361"/>
                <a:gd name="T1" fmla="*/ 0 h 321"/>
                <a:gd name="T2" fmla="*/ 288758 w 361"/>
                <a:gd name="T3" fmla="*/ 0 h 321"/>
                <a:gd name="T4" fmla="*/ 227967 w 361"/>
                <a:gd name="T5" fmla="*/ 84271 h 321"/>
                <a:gd name="T6" fmla="*/ 182373 w 361"/>
                <a:gd name="T7" fmla="*/ 98316 h 321"/>
                <a:gd name="T8" fmla="*/ 182373 w 361"/>
                <a:gd name="T9" fmla="*/ 70226 h 321"/>
                <a:gd name="T10" fmla="*/ 151978 w 361"/>
                <a:gd name="T11" fmla="*/ 70226 h 321"/>
                <a:gd name="T12" fmla="*/ 121582 w 361"/>
                <a:gd name="T13" fmla="*/ 98316 h 321"/>
                <a:gd name="T14" fmla="*/ 60791 w 361"/>
                <a:gd name="T15" fmla="*/ 70226 h 321"/>
                <a:gd name="T16" fmla="*/ 45593 w 361"/>
                <a:gd name="T17" fmla="*/ 56181 h 321"/>
                <a:gd name="T18" fmla="*/ 15198 w 361"/>
                <a:gd name="T19" fmla="*/ 42136 h 321"/>
                <a:gd name="T20" fmla="*/ 15198 w 361"/>
                <a:gd name="T21" fmla="*/ 70226 h 321"/>
                <a:gd name="T22" fmla="*/ 0 w 361"/>
                <a:gd name="T23" fmla="*/ 84271 h 321"/>
                <a:gd name="T24" fmla="*/ 60791 w 361"/>
                <a:gd name="T25" fmla="*/ 98316 h 321"/>
                <a:gd name="T26" fmla="*/ 75989 w 361"/>
                <a:gd name="T27" fmla="*/ 140452 h 321"/>
                <a:gd name="T28" fmla="*/ 106384 w 361"/>
                <a:gd name="T29" fmla="*/ 140452 h 321"/>
                <a:gd name="T30" fmla="*/ 151978 w 361"/>
                <a:gd name="T31" fmla="*/ 196633 h 321"/>
                <a:gd name="T32" fmla="*/ 197571 w 361"/>
                <a:gd name="T33" fmla="*/ 182587 h 321"/>
                <a:gd name="T34" fmla="*/ 197571 w 361"/>
                <a:gd name="T35" fmla="*/ 252813 h 321"/>
                <a:gd name="T36" fmla="*/ 258362 w 361"/>
                <a:gd name="T37" fmla="*/ 323039 h 321"/>
                <a:gd name="T38" fmla="*/ 288758 w 361"/>
                <a:gd name="T39" fmla="*/ 323039 h 321"/>
                <a:gd name="T40" fmla="*/ 303956 w 361"/>
                <a:gd name="T41" fmla="*/ 294949 h 321"/>
                <a:gd name="T42" fmla="*/ 349549 w 361"/>
                <a:gd name="T43" fmla="*/ 337084 h 321"/>
                <a:gd name="T44" fmla="*/ 319153 w 361"/>
                <a:gd name="T45" fmla="*/ 365175 h 321"/>
                <a:gd name="T46" fmla="*/ 303956 w 361"/>
                <a:gd name="T47" fmla="*/ 351130 h 321"/>
                <a:gd name="T48" fmla="*/ 273560 w 361"/>
                <a:gd name="T49" fmla="*/ 337084 h 321"/>
                <a:gd name="T50" fmla="*/ 273560 w 361"/>
                <a:gd name="T51" fmla="*/ 393265 h 321"/>
                <a:gd name="T52" fmla="*/ 258362 w 361"/>
                <a:gd name="T53" fmla="*/ 421356 h 321"/>
                <a:gd name="T54" fmla="*/ 303956 w 361"/>
                <a:gd name="T55" fmla="*/ 477536 h 321"/>
                <a:gd name="T56" fmla="*/ 303956 w 361"/>
                <a:gd name="T57" fmla="*/ 519672 h 321"/>
                <a:gd name="T58" fmla="*/ 379945 w 361"/>
                <a:gd name="T59" fmla="*/ 519672 h 321"/>
                <a:gd name="T60" fmla="*/ 410340 w 361"/>
                <a:gd name="T61" fmla="*/ 547762 h 321"/>
                <a:gd name="T62" fmla="*/ 455934 w 361"/>
                <a:gd name="T63" fmla="*/ 533717 h 321"/>
                <a:gd name="T64" fmla="*/ 516725 w 361"/>
                <a:gd name="T65" fmla="*/ 561807 h 321"/>
                <a:gd name="T66" fmla="*/ 562318 w 361"/>
                <a:gd name="T67" fmla="*/ 519672 h 321"/>
                <a:gd name="T68" fmla="*/ 607911 w 361"/>
                <a:gd name="T69" fmla="*/ 449446 h 321"/>
                <a:gd name="T70" fmla="*/ 547120 w 361"/>
                <a:gd name="T71" fmla="*/ 421356 h 321"/>
                <a:gd name="T72" fmla="*/ 607911 w 361"/>
                <a:gd name="T73" fmla="*/ 407310 h 321"/>
                <a:gd name="T74" fmla="*/ 623109 w 361"/>
                <a:gd name="T75" fmla="*/ 421356 h 321"/>
                <a:gd name="T76" fmla="*/ 683900 w 361"/>
                <a:gd name="T77" fmla="*/ 407310 h 321"/>
                <a:gd name="T78" fmla="*/ 683900 w 361"/>
                <a:gd name="T79" fmla="*/ 393265 h 321"/>
                <a:gd name="T80" fmla="*/ 607911 w 361"/>
                <a:gd name="T81" fmla="*/ 351130 h 321"/>
                <a:gd name="T82" fmla="*/ 607911 w 361"/>
                <a:gd name="T83" fmla="*/ 323039 h 321"/>
                <a:gd name="T84" fmla="*/ 577516 w 361"/>
                <a:gd name="T85" fmla="*/ 308994 h 321"/>
                <a:gd name="T86" fmla="*/ 547120 w 361"/>
                <a:gd name="T87" fmla="*/ 294949 h 321"/>
                <a:gd name="T88" fmla="*/ 516725 w 361"/>
                <a:gd name="T89" fmla="*/ 224723 h 321"/>
                <a:gd name="T90" fmla="*/ 440736 w 361"/>
                <a:gd name="T91" fmla="*/ 112361 h 321"/>
                <a:gd name="T92" fmla="*/ 440736 w 361"/>
                <a:gd name="T93" fmla="*/ 70226 h 321"/>
                <a:gd name="T94" fmla="*/ 364747 w 361"/>
                <a:gd name="T95" fmla="*/ 56181 h 321"/>
                <a:gd name="T96" fmla="*/ 334351 w 361"/>
                <a:gd name="T97" fmla="*/ 42136 h 321"/>
                <a:gd name="T98" fmla="*/ 31915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1" name="Freeform 16"/>
            <p:cNvSpPr/>
            <p:nvPr/>
          </p:nvSpPr>
          <p:spPr bwMode="invGray">
            <a:xfrm>
              <a:off x="6086537" y="3155309"/>
              <a:ext cx="111094" cy="86880"/>
            </a:xfrm>
            <a:custGeom>
              <a:avLst/>
              <a:gdLst>
                <a:gd name="T0" fmla="*/ 45134 w 65"/>
                <a:gd name="T1" fmla="*/ 0 h 57"/>
                <a:gd name="T2" fmla="*/ 0 w 65"/>
                <a:gd name="T3" fmla="*/ 67956 h 57"/>
                <a:gd name="T4" fmla="*/ 45134 w 65"/>
                <a:gd name="T5" fmla="*/ 95139 h 57"/>
                <a:gd name="T6" fmla="*/ 120357 w 65"/>
                <a:gd name="T7" fmla="*/ 67956 h 57"/>
                <a:gd name="T8" fmla="*/ 120357 w 65"/>
                <a:gd name="T9" fmla="*/ 40774 h 57"/>
                <a:gd name="T10" fmla="*/ 45134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2" name="Freeform 17"/>
            <p:cNvSpPr/>
            <p:nvPr/>
          </p:nvSpPr>
          <p:spPr bwMode="gray">
            <a:xfrm>
              <a:off x="5813075" y="3216553"/>
              <a:ext cx="410194" cy="468589"/>
            </a:xfrm>
            <a:custGeom>
              <a:avLst/>
              <a:gdLst>
                <a:gd name="T0" fmla="*/ 349066 w 241"/>
                <a:gd name="T1" fmla="*/ 28137 h 297"/>
                <a:gd name="T2" fmla="*/ 303535 w 241"/>
                <a:gd name="T3" fmla="*/ 0 h 297"/>
                <a:gd name="T4" fmla="*/ 258005 w 241"/>
                <a:gd name="T5" fmla="*/ 42205 h 297"/>
                <a:gd name="T6" fmla="*/ 197298 w 241"/>
                <a:gd name="T7" fmla="*/ 14068 h 297"/>
                <a:gd name="T8" fmla="*/ 151768 w 241"/>
                <a:gd name="T9" fmla="*/ 28137 h 297"/>
                <a:gd name="T10" fmla="*/ 136591 w 241"/>
                <a:gd name="T11" fmla="*/ 56273 h 297"/>
                <a:gd name="T12" fmla="*/ 121414 w 241"/>
                <a:gd name="T13" fmla="*/ 84410 h 297"/>
                <a:gd name="T14" fmla="*/ 136591 w 241"/>
                <a:gd name="T15" fmla="*/ 126615 h 297"/>
                <a:gd name="T16" fmla="*/ 106237 w 241"/>
                <a:gd name="T17" fmla="*/ 126615 h 297"/>
                <a:gd name="T18" fmla="*/ 91061 w 241"/>
                <a:gd name="T19" fmla="*/ 112547 h 297"/>
                <a:gd name="T20" fmla="*/ 75884 w 241"/>
                <a:gd name="T21" fmla="*/ 112547 h 297"/>
                <a:gd name="T22" fmla="*/ 75884 w 241"/>
                <a:gd name="T23" fmla="*/ 140683 h 297"/>
                <a:gd name="T24" fmla="*/ 75884 w 241"/>
                <a:gd name="T25" fmla="*/ 168820 h 297"/>
                <a:gd name="T26" fmla="*/ 75884 w 241"/>
                <a:gd name="T27" fmla="*/ 168820 h 297"/>
                <a:gd name="T28" fmla="*/ 75884 w 241"/>
                <a:gd name="T29" fmla="*/ 196957 h 297"/>
                <a:gd name="T30" fmla="*/ 15177 w 241"/>
                <a:gd name="T31" fmla="*/ 239162 h 297"/>
                <a:gd name="T32" fmla="*/ 0 w 241"/>
                <a:gd name="T33" fmla="*/ 253230 h 297"/>
                <a:gd name="T34" fmla="*/ 0 w 241"/>
                <a:gd name="T35" fmla="*/ 309503 h 297"/>
                <a:gd name="T36" fmla="*/ 45530 w 241"/>
                <a:gd name="T37" fmla="*/ 337640 h 297"/>
                <a:gd name="T38" fmla="*/ 45530 w 241"/>
                <a:gd name="T39" fmla="*/ 407982 h 297"/>
                <a:gd name="T40" fmla="*/ 91061 w 241"/>
                <a:gd name="T41" fmla="*/ 407982 h 297"/>
                <a:gd name="T42" fmla="*/ 91061 w 241"/>
                <a:gd name="T43" fmla="*/ 436118 h 297"/>
                <a:gd name="T44" fmla="*/ 106237 w 241"/>
                <a:gd name="T45" fmla="*/ 464255 h 297"/>
                <a:gd name="T46" fmla="*/ 121414 w 241"/>
                <a:gd name="T47" fmla="*/ 506460 h 297"/>
                <a:gd name="T48" fmla="*/ 166944 w 241"/>
                <a:gd name="T49" fmla="*/ 506460 h 297"/>
                <a:gd name="T50" fmla="*/ 197298 w 241"/>
                <a:gd name="T51" fmla="*/ 464255 h 297"/>
                <a:gd name="T52" fmla="*/ 212475 w 241"/>
                <a:gd name="T53" fmla="*/ 464255 h 297"/>
                <a:gd name="T54" fmla="*/ 212475 w 241"/>
                <a:gd name="T55" fmla="*/ 492392 h 297"/>
                <a:gd name="T56" fmla="*/ 227651 w 241"/>
                <a:gd name="T57" fmla="*/ 506460 h 297"/>
                <a:gd name="T58" fmla="*/ 258005 w 241"/>
                <a:gd name="T59" fmla="*/ 506460 h 297"/>
                <a:gd name="T60" fmla="*/ 258005 w 241"/>
                <a:gd name="T61" fmla="*/ 492392 h 297"/>
                <a:gd name="T62" fmla="*/ 288359 w 241"/>
                <a:gd name="T63" fmla="*/ 492392 h 297"/>
                <a:gd name="T64" fmla="*/ 288359 w 241"/>
                <a:gd name="T65" fmla="*/ 506460 h 297"/>
                <a:gd name="T66" fmla="*/ 303535 w 241"/>
                <a:gd name="T67" fmla="*/ 520528 h 297"/>
                <a:gd name="T68" fmla="*/ 333889 w 241"/>
                <a:gd name="T69" fmla="*/ 506460 h 297"/>
                <a:gd name="T70" fmla="*/ 349066 w 241"/>
                <a:gd name="T71" fmla="*/ 450187 h 297"/>
                <a:gd name="T72" fmla="*/ 349066 w 241"/>
                <a:gd name="T73" fmla="*/ 393913 h 297"/>
                <a:gd name="T74" fmla="*/ 379419 w 241"/>
                <a:gd name="T75" fmla="*/ 393913 h 297"/>
                <a:gd name="T76" fmla="*/ 379419 w 241"/>
                <a:gd name="T77" fmla="*/ 379845 h 297"/>
                <a:gd name="T78" fmla="*/ 379419 w 241"/>
                <a:gd name="T79" fmla="*/ 351708 h 297"/>
                <a:gd name="T80" fmla="*/ 409773 w 241"/>
                <a:gd name="T81" fmla="*/ 379845 h 297"/>
                <a:gd name="T82" fmla="*/ 440126 w 241"/>
                <a:gd name="T83" fmla="*/ 337640 h 297"/>
                <a:gd name="T84" fmla="*/ 409773 w 241"/>
                <a:gd name="T85" fmla="*/ 309503 h 297"/>
                <a:gd name="T86" fmla="*/ 409773 w 241"/>
                <a:gd name="T87" fmla="*/ 295435 h 297"/>
                <a:gd name="T88" fmla="*/ 440126 w 241"/>
                <a:gd name="T89" fmla="*/ 281367 h 297"/>
                <a:gd name="T90" fmla="*/ 424949 w 241"/>
                <a:gd name="T91" fmla="*/ 239162 h 297"/>
                <a:gd name="T92" fmla="*/ 409773 w 241"/>
                <a:gd name="T93" fmla="*/ 225093 h 297"/>
                <a:gd name="T94" fmla="*/ 455303 w 241"/>
                <a:gd name="T95" fmla="*/ 239162 h 297"/>
                <a:gd name="T96" fmla="*/ 455303 w 241"/>
                <a:gd name="T97" fmla="*/ 182888 h 297"/>
                <a:gd name="T98" fmla="*/ 409773 w 241"/>
                <a:gd name="T99" fmla="*/ 211025 h 297"/>
                <a:gd name="T100" fmla="*/ 455303 w 241"/>
                <a:gd name="T101" fmla="*/ 140683 h 297"/>
                <a:gd name="T102" fmla="*/ 379419 w 241"/>
                <a:gd name="T103" fmla="*/ 98478 h 297"/>
                <a:gd name="T104" fmla="*/ 333889 w 241"/>
                <a:gd name="T105" fmla="*/ 98478 h 297"/>
                <a:gd name="T106" fmla="*/ 303535 w 241"/>
                <a:gd name="T107" fmla="*/ 126615 h 297"/>
                <a:gd name="T108" fmla="*/ 288359 w 241"/>
                <a:gd name="T109" fmla="*/ 84410 h 297"/>
                <a:gd name="T110" fmla="*/ 303535 w 241"/>
                <a:gd name="T111" fmla="*/ 70342 h 297"/>
                <a:gd name="T112" fmla="*/ 349066 w 241"/>
                <a:gd name="T113" fmla="*/ 2813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3" name="Freeform 18"/>
            <p:cNvSpPr/>
            <p:nvPr/>
          </p:nvSpPr>
          <p:spPr bwMode="gray">
            <a:xfrm>
              <a:off x="5607979" y="3584018"/>
              <a:ext cx="467164" cy="582532"/>
            </a:xfrm>
            <a:custGeom>
              <a:avLst/>
              <a:gdLst>
                <a:gd name="T0" fmla="*/ 518793 w 273"/>
                <a:gd name="T1" fmla="*/ 98537 h 369"/>
                <a:gd name="T2" fmla="*/ 518793 w 273"/>
                <a:gd name="T3" fmla="*/ 84460 h 369"/>
                <a:gd name="T4" fmla="*/ 488275 w 273"/>
                <a:gd name="T5" fmla="*/ 84460 h 369"/>
                <a:gd name="T6" fmla="*/ 488275 w 273"/>
                <a:gd name="T7" fmla="*/ 98537 h 369"/>
                <a:gd name="T8" fmla="*/ 457758 w 273"/>
                <a:gd name="T9" fmla="*/ 98537 h 369"/>
                <a:gd name="T10" fmla="*/ 442500 w 273"/>
                <a:gd name="T11" fmla="*/ 98537 h 369"/>
                <a:gd name="T12" fmla="*/ 442500 w 273"/>
                <a:gd name="T13" fmla="*/ 56307 h 369"/>
                <a:gd name="T14" fmla="*/ 427241 w 273"/>
                <a:gd name="T15" fmla="*/ 56307 h 369"/>
                <a:gd name="T16" fmla="*/ 396724 w 273"/>
                <a:gd name="T17" fmla="*/ 98537 h 369"/>
                <a:gd name="T18" fmla="*/ 350948 w 273"/>
                <a:gd name="T19" fmla="*/ 98537 h 369"/>
                <a:gd name="T20" fmla="*/ 335689 w 273"/>
                <a:gd name="T21" fmla="*/ 56307 h 369"/>
                <a:gd name="T22" fmla="*/ 320431 w 273"/>
                <a:gd name="T23" fmla="*/ 28153 h 369"/>
                <a:gd name="T24" fmla="*/ 305172 w 273"/>
                <a:gd name="T25" fmla="*/ 0 h 369"/>
                <a:gd name="T26" fmla="*/ 274655 w 273"/>
                <a:gd name="T27" fmla="*/ 0 h 369"/>
                <a:gd name="T28" fmla="*/ 274655 w 273"/>
                <a:gd name="T29" fmla="*/ 14077 h 369"/>
                <a:gd name="T30" fmla="*/ 213621 w 273"/>
                <a:gd name="T31" fmla="*/ 28153 h 369"/>
                <a:gd name="T32" fmla="*/ 213621 w 273"/>
                <a:gd name="T33" fmla="*/ 56307 h 369"/>
                <a:gd name="T34" fmla="*/ 152586 w 273"/>
                <a:gd name="T35" fmla="*/ 56307 h 369"/>
                <a:gd name="T36" fmla="*/ 122069 w 273"/>
                <a:gd name="T37" fmla="*/ 84460 h 369"/>
                <a:gd name="T38" fmla="*/ 122069 w 273"/>
                <a:gd name="T39" fmla="*/ 126690 h 369"/>
                <a:gd name="T40" fmla="*/ 137327 w 273"/>
                <a:gd name="T41" fmla="*/ 154844 h 369"/>
                <a:gd name="T42" fmla="*/ 91552 w 273"/>
                <a:gd name="T43" fmla="*/ 197074 h 369"/>
                <a:gd name="T44" fmla="*/ 76293 w 273"/>
                <a:gd name="T45" fmla="*/ 197074 h 369"/>
                <a:gd name="T46" fmla="*/ 61034 w 273"/>
                <a:gd name="T47" fmla="*/ 253380 h 369"/>
                <a:gd name="T48" fmla="*/ 61034 w 273"/>
                <a:gd name="T49" fmla="*/ 281534 h 369"/>
                <a:gd name="T50" fmla="*/ 61034 w 273"/>
                <a:gd name="T51" fmla="*/ 309687 h 369"/>
                <a:gd name="T52" fmla="*/ 30517 w 273"/>
                <a:gd name="T53" fmla="*/ 351917 h 369"/>
                <a:gd name="T54" fmla="*/ 15259 w 273"/>
                <a:gd name="T55" fmla="*/ 380070 h 369"/>
                <a:gd name="T56" fmla="*/ 0 w 273"/>
                <a:gd name="T57" fmla="*/ 450454 h 369"/>
                <a:gd name="T58" fmla="*/ 15259 w 273"/>
                <a:gd name="T59" fmla="*/ 478607 h 369"/>
                <a:gd name="T60" fmla="*/ 106810 w 273"/>
                <a:gd name="T61" fmla="*/ 478607 h 369"/>
                <a:gd name="T62" fmla="*/ 152586 w 273"/>
                <a:gd name="T63" fmla="*/ 577144 h 369"/>
                <a:gd name="T64" fmla="*/ 167845 w 273"/>
                <a:gd name="T65" fmla="*/ 647527 h 369"/>
                <a:gd name="T66" fmla="*/ 213621 w 273"/>
                <a:gd name="T67" fmla="*/ 577144 h 369"/>
                <a:gd name="T68" fmla="*/ 228879 w 273"/>
                <a:gd name="T69" fmla="*/ 591221 h 369"/>
                <a:gd name="T70" fmla="*/ 289914 w 273"/>
                <a:gd name="T71" fmla="*/ 534914 h 369"/>
                <a:gd name="T72" fmla="*/ 289914 w 273"/>
                <a:gd name="T73" fmla="*/ 492684 h 369"/>
                <a:gd name="T74" fmla="*/ 350948 w 273"/>
                <a:gd name="T75" fmla="*/ 478607 h 369"/>
                <a:gd name="T76" fmla="*/ 381465 w 273"/>
                <a:gd name="T77" fmla="*/ 408224 h 369"/>
                <a:gd name="T78" fmla="*/ 411982 w 273"/>
                <a:gd name="T79" fmla="*/ 394147 h 369"/>
                <a:gd name="T80" fmla="*/ 411982 w 273"/>
                <a:gd name="T81" fmla="*/ 351917 h 369"/>
                <a:gd name="T82" fmla="*/ 457758 w 273"/>
                <a:gd name="T83" fmla="*/ 351917 h 369"/>
                <a:gd name="T84" fmla="*/ 473017 w 273"/>
                <a:gd name="T85" fmla="*/ 281534 h 369"/>
                <a:gd name="T86" fmla="*/ 457758 w 273"/>
                <a:gd name="T87" fmla="*/ 225227 h 369"/>
                <a:gd name="T88" fmla="*/ 473017 w 273"/>
                <a:gd name="T89" fmla="*/ 211150 h 369"/>
                <a:gd name="T90" fmla="*/ 442500 w 273"/>
                <a:gd name="T91" fmla="*/ 182997 h 369"/>
                <a:gd name="T92" fmla="*/ 473017 w 273"/>
                <a:gd name="T93" fmla="*/ 168920 h 369"/>
                <a:gd name="T94" fmla="*/ 488275 w 273"/>
                <a:gd name="T95" fmla="*/ 182997 h 369"/>
                <a:gd name="T96" fmla="*/ 518793 w 273"/>
                <a:gd name="T97" fmla="*/ 140767 h 369"/>
                <a:gd name="T98" fmla="*/ 518793 w 273"/>
                <a:gd name="T99" fmla="*/ 98537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4" name="Freeform 19"/>
            <p:cNvSpPr/>
            <p:nvPr/>
          </p:nvSpPr>
          <p:spPr bwMode="gray">
            <a:xfrm>
              <a:off x="4895837" y="3950059"/>
              <a:ext cx="863115" cy="606744"/>
            </a:xfrm>
            <a:custGeom>
              <a:avLst/>
              <a:gdLst>
                <a:gd name="T0" fmla="*/ 946439 w 505"/>
                <a:gd name="T1" fmla="*/ 168630 h 385"/>
                <a:gd name="T2" fmla="*/ 809052 w 505"/>
                <a:gd name="T3" fmla="*/ 70262 h 385"/>
                <a:gd name="T4" fmla="*/ 778522 w 505"/>
                <a:gd name="T5" fmla="*/ 98367 h 385"/>
                <a:gd name="T6" fmla="*/ 717462 w 505"/>
                <a:gd name="T7" fmla="*/ 70262 h 385"/>
                <a:gd name="T8" fmla="*/ 595340 w 505"/>
                <a:gd name="T9" fmla="*/ 98367 h 385"/>
                <a:gd name="T10" fmla="*/ 595340 w 505"/>
                <a:gd name="T11" fmla="*/ 0 h 385"/>
                <a:gd name="T12" fmla="*/ 534280 w 505"/>
                <a:gd name="T13" fmla="*/ 0 h 385"/>
                <a:gd name="T14" fmla="*/ 412159 w 505"/>
                <a:gd name="T15" fmla="*/ 14052 h 385"/>
                <a:gd name="T16" fmla="*/ 396894 w 505"/>
                <a:gd name="T17" fmla="*/ 70262 h 385"/>
                <a:gd name="T18" fmla="*/ 320568 w 505"/>
                <a:gd name="T19" fmla="*/ 42157 h 385"/>
                <a:gd name="T20" fmla="*/ 274773 w 505"/>
                <a:gd name="T21" fmla="*/ 84315 h 385"/>
                <a:gd name="T22" fmla="*/ 290038 w 505"/>
                <a:gd name="T23" fmla="*/ 154577 h 385"/>
                <a:gd name="T24" fmla="*/ 274773 w 505"/>
                <a:gd name="T25" fmla="*/ 196735 h 385"/>
                <a:gd name="T26" fmla="*/ 213712 w 505"/>
                <a:gd name="T27" fmla="*/ 295102 h 385"/>
                <a:gd name="T28" fmla="*/ 137386 w 505"/>
                <a:gd name="T29" fmla="*/ 393469 h 385"/>
                <a:gd name="T30" fmla="*/ 61061 w 505"/>
                <a:gd name="T31" fmla="*/ 477784 h 385"/>
                <a:gd name="T32" fmla="*/ 0 w 505"/>
                <a:gd name="T33" fmla="*/ 519941 h 385"/>
                <a:gd name="T34" fmla="*/ 15265 w 505"/>
                <a:gd name="T35" fmla="*/ 548046 h 385"/>
                <a:gd name="T36" fmla="*/ 30530 w 505"/>
                <a:gd name="T37" fmla="*/ 632361 h 385"/>
                <a:gd name="T38" fmla="*/ 106856 w 505"/>
                <a:gd name="T39" fmla="*/ 674518 h 385"/>
                <a:gd name="T40" fmla="*/ 76326 w 505"/>
                <a:gd name="T41" fmla="*/ 604256 h 385"/>
                <a:gd name="T42" fmla="*/ 152651 w 505"/>
                <a:gd name="T43" fmla="*/ 533994 h 385"/>
                <a:gd name="T44" fmla="*/ 290038 w 505"/>
                <a:gd name="T45" fmla="*/ 491836 h 385"/>
                <a:gd name="T46" fmla="*/ 366363 w 505"/>
                <a:gd name="T47" fmla="*/ 519941 h 385"/>
                <a:gd name="T48" fmla="*/ 457954 w 505"/>
                <a:gd name="T49" fmla="*/ 435626 h 385"/>
                <a:gd name="T50" fmla="*/ 503750 w 505"/>
                <a:gd name="T51" fmla="*/ 421574 h 385"/>
                <a:gd name="T52" fmla="*/ 503750 w 505"/>
                <a:gd name="T53" fmla="*/ 379417 h 385"/>
                <a:gd name="T54" fmla="*/ 534280 w 505"/>
                <a:gd name="T55" fmla="*/ 365364 h 385"/>
                <a:gd name="T56" fmla="*/ 641136 w 505"/>
                <a:gd name="T57" fmla="*/ 407522 h 385"/>
                <a:gd name="T58" fmla="*/ 641136 w 505"/>
                <a:gd name="T59" fmla="*/ 351312 h 385"/>
                <a:gd name="T60" fmla="*/ 717462 w 505"/>
                <a:gd name="T61" fmla="*/ 337259 h 385"/>
                <a:gd name="T62" fmla="*/ 747992 w 505"/>
                <a:gd name="T63" fmla="*/ 351312 h 385"/>
                <a:gd name="T64" fmla="*/ 763257 w 505"/>
                <a:gd name="T65" fmla="*/ 323207 h 385"/>
                <a:gd name="T66" fmla="*/ 854848 w 505"/>
                <a:gd name="T67" fmla="*/ 309154 h 385"/>
                <a:gd name="T68" fmla="*/ 915908 w 505"/>
                <a:gd name="T69" fmla="*/ 238892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1D8B69"/>
            </a:solidFill>
            <a:ln>
              <a:solidFill>
                <a:sysClr val="window" lastClr="FFFFFF">
                  <a:lumMod val="65000"/>
                </a:sysClr>
              </a:solid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5" name="Freeform 20"/>
            <p:cNvSpPr/>
            <p:nvPr/>
          </p:nvSpPr>
          <p:spPr bwMode="gray">
            <a:xfrm>
              <a:off x="4320427" y="3836117"/>
              <a:ext cx="851721" cy="606744"/>
            </a:xfrm>
            <a:custGeom>
              <a:avLst/>
              <a:gdLst>
                <a:gd name="T0" fmla="*/ 657078 w 497"/>
                <a:gd name="T1" fmla="*/ 604256 h 385"/>
                <a:gd name="T2" fmla="*/ 794606 w 497"/>
                <a:gd name="T3" fmla="*/ 519941 h 385"/>
                <a:gd name="T4" fmla="*/ 855730 w 497"/>
                <a:gd name="T5" fmla="*/ 421574 h 385"/>
                <a:gd name="T6" fmla="*/ 916853 w 497"/>
                <a:gd name="T7" fmla="*/ 323207 h 385"/>
                <a:gd name="T8" fmla="*/ 947415 w 497"/>
                <a:gd name="T9" fmla="*/ 281049 h 385"/>
                <a:gd name="T10" fmla="*/ 916853 w 497"/>
                <a:gd name="T11" fmla="*/ 224839 h 385"/>
                <a:gd name="T12" fmla="*/ 871010 w 497"/>
                <a:gd name="T13" fmla="*/ 168630 h 385"/>
                <a:gd name="T14" fmla="*/ 840449 w 497"/>
                <a:gd name="T15" fmla="*/ 196735 h 385"/>
                <a:gd name="T16" fmla="*/ 809887 w 497"/>
                <a:gd name="T17" fmla="*/ 182682 h 385"/>
                <a:gd name="T18" fmla="*/ 840449 w 497"/>
                <a:gd name="T19" fmla="*/ 98367 h 385"/>
                <a:gd name="T20" fmla="*/ 840449 w 497"/>
                <a:gd name="T21" fmla="*/ 28105 h 385"/>
                <a:gd name="T22" fmla="*/ 779325 w 497"/>
                <a:gd name="T23" fmla="*/ 14052 h 385"/>
                <a:gd name="T24" fmla="*/ 718202 w 497"/>
                <a:gd name="T25" fmla="*/ 42157 h 385"/>
                <a:gd name="T26" fmla="*/ 687640 w 497"/>
                <a:gd name="T27" fmla="*/ 42157 h 385"/>
                <a:gd name="T28" fmla="*/ 611235 w 497"/>
                <a:gd name="T29" fmla="*/ 56210 h 385"/>
                <a:gd name="T30" fmla="*/ 550112 w 497"/>
                <a:gd name="T31" fmla="*/ 112420 h 385"/>
                <a:gd name="T32" fmla="*/ 504269 w 497"/>
                <a:gd name="T33" fmla="*/ 126472 h 385"/>
                <a:gd name="T34" fmla="*/ 427865 w 497"/>
                <a:gd name="T35" fmla="*/ 168630 h 385"/>
                <a:gd name="T36" fmla="*/ 351460 w 497"/>
                <a:gd name="T37" fmla="*/ 154577 h 385"/>
                <a:gd name="T38" fmla="*/ 305618 w 497"/>
                <a:gd name="T39" fmla="*/ 126472 h 385"/>
                <a:gd name="T40" fmla="*/ 275056 w 497"/>
                <a:gd name="T41" fmla="*/ 154577 h 385"/>
                <a:gd name="T42" fmla="*/ 183371 w 497"/>
                <a:gd name="T43" fmla="*/ 224839 h 385"/>
                <a:gd name="T44" fmla="*/ 61124 w 497"/>
                <a:gd name="T45" fmla="*/ 196735 h 385"/>
                <a:gd name="T46" fmla="*/ 0 w 497"/>
                <a:gd name="T47" fmla="*/ 224839 h 385"/>
                <a:gd name="T48" fmla="*/ 61124 w 497"/>
                <a:gd name="T49" fmla="*/ 252944 h 385"/>
                <a:gd name="T50" fmla="*/ 168090 w 497"/>
                <a:gd name="T51" fmla="*/ 295102 h 385"/>
                <a:gd name="T52" fmla="*/ 198652 w 497"/>
                <a:gd name="T53" fmla="*/ 365364 h 385"/>
                <a:gd name="T54" fmla="*/ 106966 w 497"/>
                <a:gd name="T55" fmla="*/ 393469 h 385"/>
                <a:gd name="T56" fmla="*/ 168090 w 497"/>
                <a:gd name="T57" fmla="*/ 435626 h 385"/>
                <a:gd name="T58" fmla="*/ 259775 w 497"/>
                <a:gd name="T59" fmla="*/ 491836 h 385"/>
                <a:gd name="T60" fmla="*/ 259775 w 497"/>
                <a:gd name="T61" fmla="*/ 533994 h 385"/>
                <a:gd name="T62" fmla="*/ 397303 w 497"/>
                <a:gd name="T63" fmla="*/ 632361 h 385"/>
                <a:gd name="T64" fmla="*/ 473707 w 497"/>
                <a:gd name="T65" fmla="*/ 632361 h 385"/>
                <a:gd name="T66" fmla="*/ 488988 w 497"/>
                <a:gd name="T67" fmla="*/ 604256 h 385"/>
                <a:gd name="T68" fmla="*/ 565393 w 497"/>
                <a:gd name="T69" fmla="*/ 660466 h 385"/>
                <a:gd name="T70" fmla="*/ 641797 w 497"/>
                <a:gd name="T71" fmla="*/ 646414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6" name="Freeform 21"/>
            <p:cNvSpPr/>
            <p:nvPr/>
          </p:nvSpPr>
          <p:spPr bwMode="invGray">
            <a:xfrm>
              <a:off x="4237818" y="3495713"/>
              <a:ext cx="632381" cy="558319"/>
            </a:xfrm>
            <a:custGeom>
              <a:avLst/>
              <a:gdLst>
                <a:gd name="T0" fmla="*/ 91688 w 369"/>
                <a:gd name="T1" fmla="*/ 564125 h 353"/>
                <a:gd name="T2" fmla="*/ 61125 w 369"/>
                <a:gd name="T3" fmla="*/ 465403 h 353"/>
                <a:gd name="T4" fmla="*/ 106969 w 369"/>
                <a:gd name="T5" fmla="*/ 338475 h 353"/>
                <a:gd name="T6" fmla="*/ 15281 w 369"/>
                <a:gd name="T7" fmla="*/ 282062 h 353"/>
                <a:gd name="T8" fmla="*/ 30563 w 369"/>
                <a:gd name="T9" fmla="*/ 239753 h 353"/>
                <a:gd name="T10" fmla="*/ 91688 w 369"/>
                <a:gd name="T11" fmla="*/ 239753 h 353"/>
                <a:gd name="T12" fmla="*/ 198657 w 369"/>
                <a:gd name="T13" fmla="*/ 211547 h 353"/>
                <a:gd name="T14" fmla="*/ 320907 w 369"/>
                <a:gd name="T15" fmla="*/ 197444 h 353"/>
                <a:gd name="T16" fmla="*/ 259782 w 369"/>
                <a:gd name="T17" fmla="*/ 141031 h 353"/>
                <a:gd name="T18" fmla="*/ 275063 w 369"/>
                <a:gd name="T19" fmla="*/ 70516 h 353"/>
                <a:gd name="T20" fmla="*/ 351470 w 369"/>
                <a:gd name="T21" fmla="*/ 70516 h 353"/>
                <a:gd name="T22" fmla="*/ 397314 w 369"/>
                <a:gd name="T23" fmla="*/ 84619 h 353"/>
                <a:gd name="T24" fmla="*/ 443158 w 369"/>
                <a:gd name="T25" fmla="*/ 70516 h 353"/>
                <a:gd name="T26" fmla="*/ 473720 w 369"/>
                <a:gd name="T27" fmla="*/ 0 h 353"/>
                <a:gd name="T28" fmla="*/ 550127 w 369"/>
                <a:gd name="T29" fmla="*/ 28206 h 353"/>
                <a:gd name="T30" fmla="*/ 611252 w 369"/>
                <a:gd name="T31" fmla="*/ 126928 h 353"/>
                <a:gd name="T32" fmla="*/ 657096 w 369"/>
                <a:gd name="T33" fmla="*/ 155134 h 353"/>
                <a:gd name="T34" fmla="*/ 687659 w 369"/>
                <a:gd name="T35" fmla="*/ 112825 h 353"/>
                <a:gd name="T36" fmla="*/ 687659 w 369"/>
                <a:gd name="T37" fmla="*/ 169237 h 353"/>
                <a:gd name="T38" fmla="*/ 687659 w 369"/>
                <a:gd name="T39" fmla="*/ 225650 h 353"/>
                <a:gd name="T40" fmla="*/ 641815 w 369"/>
                <a:gd name="T41" fmla="*/ 296165 h 353"/>
                <a:gd name="T42" fmla="*/ 702940 w 369"/>
                <a:gd name="T43" fmla="*/ 324372 h 353"/>
                <a:gd name="T44" fmla="*/ 687659 w 369"/>
                <a:gd name="T45" fmla="*/ 366681 h 353"/>
                <a:gd name="T46" fmla="*/ 702940 w 369"/>
                <a:gd name="T47" fmla="*/ 408990 h 353"/>
                <a:gd name="T48" fmla="*/ 657096 w 369"/>
                <a:gd name="T49" fmla="*/ 451300 h 353"/>
                <a:gd name="T50" fmla="*/ 657096 w 369"/>
                <a:gd name="T51" fmla="*/ 493609 h 353"/>
                <a:gd name="T52" fmla="*/ 595971 w 369"/>
                <a:gd name="T53" fmla="*/ 507712 h 353"/>
                <a:gd name="T54" fmla="*/ 519564 w 369"/>
                <a:gd name="T55" fmla="*/ 550022 h 353"/>
                <a:gd name="T56" fmla="*/ 443158 w 369"/>
                <a:gd name="T57" fmla="*/ 535918 h 353"/>
                <a:gd name="T58" fmla="*/ 397314 w 369"/>
                <a:gd name="T59" fmla="*/ 507712 h 353"/>
                <a:gd name="T60" fmla="*/ 366751 w 369"/>
                <a:gd name="T61" fmla="*/ 535918 h 353"/>
                <a:gd name="T62" fmla="*/ 275063 w 369"/>
                <a:gd name="T63" fmla="*/ 620537 h 353"/>
                <a:gd name="T64" fmla="*/ 152813 w 369"/>
                <a:gd name="T65" fmla="*/ 578228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7" name="Freeform 22"/>
            <p:cNvSpPr/>
            <p:nvPr/>
          </p:nvSpPr>
          <p:spPr bwMode="invGray">
            <a:xfrm>
              <a:off x="3525677" y="3457258"/>
              <a:ext cx="974210" cy="972785"/>
            </a:xfrm>
            <a:custGeom>
              <a:avLst/>
              <a:gdLst>
                <a:gd name="T0" fmla="*/ 1007608 w 569"/>
                <a:gd name="T1" fmla="*/ 787277 h 617"/>
                <a:gd name="T2" fmla="*/ 1068675 w 569"/>
                <a:gd name="T3" fmla="*/ 731043 h 617"/>
                <a:gd name="T4" fmla="*/ 1007608 w 569"/>
                <a:gd name="T5" fmla="*/ 716984 h 617"/>
                <a:gd name="T6" fmla="*/ 946541 w 569"/>
                <a:gd name="T7" fmla="*/ 674809 h 617"/>
                <a:gd name="T8" fmla="*/ 885473 w 569"/>
                <a:gd name="T9" fmla="*/ 632633 h 617"/>
                <a:gd name="T10" fmla="*/ 916007 w 569"/>
                <a:gd name="T11" fmla="*/ 562341 h 617"/>
                <a:gd name="T12" fmla="*/ 900740 w 569"/>
                <a:gd name="T13" fmla="*/ 435814 h 617"/>
                <a:gd name="T14" fmla="*/ 809140 w 569"/>
                <a:gd name="T15" fmla="*/ 393638 h 617"/>
                <a:gd name="T16" fmla="*/ 793873 w 569"/>
                <a:gd name="T17" fmla="*/ 309287 h 617"/>
                <a:gd name="T18" fmla="*/ 854940 w 569"/>
                <a:gd name="T19" fmla="*/ 295229 h 617"/>
                <a:gd name="T20" fmla="*/ 977074 w 569"/>
                <a:gd name="T21" fmla="*/ 281170 h 617"/>
                <a:gd name="T22" fmla="*/ 977074 w 569"/>
                <a:gd name="T23" fmla="*/ 196819 h 617"/>
                <a:gd name="T24" fmla="*/ 885473 w 569"/>
                <a:gd name="T25" fmla="*/ 196819 h 617"/>
                <a:gd name="T26" fmla="*/ 824406 w 569"/>
                <a:gd name="T27" fmla="*/ 112468 h 617"/>
                <a:gd name="T28" fmla="*/ 778606 w 569"/>
                <a:gd name="T29" fmla="*/ 168702 h 617"/>
                <a:gd name="T30" fmla="*/ 732806 w 569"/>
                <a:gd name="T31" fmla="*/ 253053 h 617"/>
                <a:gd name="T32" fmla="*/ 702272 w 569"/>
                <a:gd name="T33" fmla="*/ 421755 h 617"/>
                <a:gd name="T34" fmla="*/ 641205 w 569"/>
                <a:gd name="T35" fmla="*/ 393638 h 617"/>
                <a:gd name="T36" fmla="*/ 549604 w 569"/>
                <a:gd name="T37" fmla="*/ 421755 h 617"/>
                <a:gd name="T38" fmla="*/ 519071 w 569"/>
                <a:gd name="T39" fmla="*/ 393638 h 617"/>
                <a:gd name="T40" fmla="*/ 442737 w 569"/>
                <a:gd name="T41" fmla="*/ 182761 h 617"/>
                <a:gd name="T42" fmla="*/ 412203 w 569"/>
                <a:gd name="T43" fmla="*/ 196819 h 617"/>
                <a:gd name="T44" fmla="*/ 396936 w 569"/>
                <a:gd name="T45" fmla="*/ 126527 h 617"/>
                <a:gd name="T46" fmla="*/ 305336 w 569"/>
                <a:gd name="T47" fmla="*/ 70293 h 617"/>
                <a:gd name="T48" fmla="*/ 259535 w 569"/>
                <a:gd name="T49" fmla="*/ 140585 h 617"/>
                <a:gd name="T50" fmla="*/ 259535 w 569"/>
                <a:gd name="T51" fmla="*/ 0 h 617"/>
                <a:gd name="T52" fmla="*/ 213735 w 569"/>
                <a:gd name="T53" fmla="*/ 0 h 617"/>
                <a:gd name="T54" fmla="*/ 183201 w 569"/>
                <a:gd name="T55" fmla="*/ 56234 h 617"/>
                <a:gd name="T56" fmla="*/ 167935 w 569"/>
                <a:gd name="T57" fmla="*/ 112468 h 617"/>
                <a:gd name="T58" fmla="*/ 152668 w 569"/>
                <a:gd name="T59" fmla="*/ 168702 h 617"/>
                <a:gd name="T60" fmla="*/ 198468 w 569"/>
                <a:gd name="T61" fmla="*/ 196819 h 617"/>
                <a:gd name="T62" fmla="*/ 167935 w 569"/>
                <a:gd name="T63" fmla="*/ 421755 h 617"/>
                <a:gd name="T64" fmla="*/ 45800 w 569"/>
                <a:gd name="T65" fmla="*/ 492048 h 617"/>
                <a:gd name="T66" fmla="*/ 15267 w 569"/>
                <a:gd name="T67" fmla="*/ 548282 h 617"/>
                <a:gd name="T68" fmla="*/ 0 w 569"/>
                <a:gd name="T69" fmla="*/ 660750 h 617"/>
                <a:gd name="T70" fmla="*/ 91601 w 569"/>
                <a:gd name="T71" fmla="*/ 646692 h 617"/>
                <a:gd name="T72" fmla="*/ 152668 w 569"/>
                <a:gd name="T73" fmla="*/ 688867 h 617"/>
                <a:gd name="T74" fmla="*/ 167935 w 569"/>
                <a:gd name="T75" fmla="*/ 716984 h 617"/>
                <a:gd name="T76" fmla="*/ 183201 w 569"/>
                <a:gd name="T77" fmla="*/ 787277 h 617"/>
                <a:gd name="T78" fmla="*/ 229002 w 569"/>
                <a:gd name="T79" fmla="*/ 815394 h 617"/>
                <a:gd name="T80" fmla="*/ 213735 w 569"/>
                <a:gd name="T81" fmla="*/ 885686 h 617"/>
                <a:gd name="T82" fmla="*/ 198468 w 569"/>
                <a:gd name="T83" fmla="*/ 927862 h 617"/>
                <a:gd name="T84" fmla="*/ 274802 w 569"/>
                <a:gd name="T85" fmla="*/ 984096 h 617"/>
                <a:gd name="T86" fmla="*/ 381670 w 569"/>
                <a:gd name="T87" fmla="*/ 1012213 h 617"/>
                <a:gd name="T88" fmla="*/ 427470 w 569"/>
                <a:gd name="T89" fmla="*/ 998155 h 617"/>
                <a:gd name="T90" fmla="*/ 442737 w 569"/>
                <a:gd name="T91" fmla="*/ 1054389 h 617"/>
                <a:gd name="T92" fmla="*/ 503804 w 569"/>
                <a:gd name="T93" fmla="*/ 1040330 h 617"/>
                <a:gd name="T94" fmla="*/ 519071 w 569"/>
                <a:gd name="T95" fmla="*/ 899745 h 617"/>
                <a:gd name="T96" fmla="*/ 625938 w 569"/>
                <a:gd name="T97" fmla="*/ 885686 h 617"/>
                <a:gd name="T98" fmla="*/ 671738 w 569"/>
                <a:gd name="T99" fmla="*/ 899745 h 617"/>
                <a:gd name="T100" fmla="*/ 732806 w 569"/>
                <a:gd name="T101" fmla="*/ 899745 h 617"/>
                <a:gd name="T102" fmla="*/ 793873 w 569"/>
                <a:gd name="T103" fmla="*/ 913804 h 617"/>
                <a:gd name="T104" fmla="*/ 839673 w 569"/>
                <a:gd name="T105" fmla="*/ 885686 h 617"/>
                <a:gd name="T106" fmla="*/ 931274 w 569"/>
                <a:gd name="T107" fmla="*/ 829452 h 617"/>
                <a:gd name="T108" fmla="*/ 992341 w 569"/>
                <a:gd name="T109" fmla="*/ 815394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8" name="Freeform 23"/>
            <p:cNvSpPr/>
            <p:nvPr/>
          </p:nvSpPr>
          <p:spPr bwMode="invGray">
            <a:xfrm>
              <a:off x="1705444" y="2332074"/>
              <a:ext cx="2070907" cy="1239126"/>
            </a:xfrm>
            <a:custGeom>
              <a:avLst/>
              <a:gdLst>
                <a:gd name="T0" fmla="*/ 2260495 w 1209"/>
                <a:gd name="T1" fmla="*/ 1280839 h 785"/>
                <a:gd name="T2" fmla="*/ 2214674 w 1209"/>
                <a:gd name="T3" fmla="*/ 1280839 h 785"/>
                <a:gd name="T4" fmla="*/ 2214674 w 1209"/>
                <a:gd name="T5" fmla="*/ 1379366 h 785"/>
                <a:gd name="T6" fmla="*/ 2123032 w 1209"/>
                <a:gd name="T7" fmla="*/ 1337140 h 785"/>
                <a:gd name="T8" fmla="*/ 2077212 w 1209"/>
                <a:gd name="T9" fmla="*/ 1323065 h 785"/>
                <a:gd name="T10" fmla="*/ 1955023 w 1209"/>
                <a:gd name="T11" fmla="*/ 1266764 h 785"/>
                <a:gd name="T12" fmla="*/ 1985570 w 1209"/>
                <a:gd name="T13" fmla="*/ 1224539 h 785"/>
                <a:gd name="T14" fmla="*/ 1970296 w 1209"/>
                <a:gd name="T15" fmla="*/ 1196389 h 785"/>
                <a:gd name="T16" fmla="*/ 1909202 w 1209"/>
                <a:gd name="T17" fmla="*/ 1168238 h 785"/>
                <a:gd name="T18" fmla="*/ 1863381 w 1209"/>
                <a:gd name="T19" fmla="*/ 1196389 h 785"/>
                <a:gd name="T20" fmla="*/ 1771739 w 1209"/>
                <a:gd name="T21" fmla="*/ 1140088 h 785"/>
                <a:gd name="T22" fmla="*/ 1588456 w 1209"/>
                <a:gd name="T23" fmla="*/ 1224539 h 785"/>
                <a:gd name="T24" fmla="*/ 1542635 w 1209"/>
                <a:gd name="T25" fmla="*/ 1266764 h 785"/>
                <a:gd name="T26" fmla="*/ 1389899 w 1209"/>
                <a:gd name="T27" fmla="*/ 1294915 h 785"/>
                <a:gd name="T28" fmla="*/ 1252436 w 1209"/>
                <a:gd name="T29" fmla="*/ 1252689 h 785"/>
                <a:gd name="T30" fmla="*/ 1206616 w 1209"/>
                <a:gd name="T31" fmla="*/ 1196389 h 785"/>
                <a:gd name="T32" fmla="*/ 1114974 w 1209"/>
                <a:gd name="T33" fmla="*/ 1238614 h 785"/>
                <a:gd name="T34" fmla="*/ 1023332 w 1209"/>
                <a:gd name="T35" fmla="*/ 1280839 h 785"/>
                <a:gd name="T36" fmla="*/ 870596 w 1209"/>
                <a:gd name="T37" fmla="*/ 1182313 h 785"/>
                <a:gd name="T38" fmla="*/ 778954 w 1209"/>
                <a:gd name="T39" fmla="*/ 1126013 h 785"/>
                <a:gd name="T40" fmla="*/ 687313 w 1209"/>
                <a:gd name="T41" fmla="*/ 1097862 h 785"/>
                <a:gd name="T42" fmla="*/ 610945 w 1209"/>
                <a:gd name="T43" fmla="*/ 1041562 h 785"/>
                <a:gd name="T44" fmla="*/ 519303 w 1209"/>
                <a:gd name="T45" fmla="*/ 914885 h 785"/>
                <a:gd name="T46" fmla="*/ 473482 w 1209"/>
                <a:gd name="T47" fmla="*/ 900810 h 785"/>
                <a:gd name="T48" fmla="*/ 397114 w 1209"/>
                <a:gd name="T49" fmla="*/ 802284 h 785"/>
                <a:gd name="T50" fmla="*/ 305472 w 1209"/>
                <a:gd name="T51" fmla="*/ 675608 h 785"/>
                <a:gd name="T52" fmla="*/ 229104 w 1209"/>
                <a:gd name="T53" fmla="*/ 717833 h 785"/>
                <a:gd name="T54" fmla="*/ 122189 w 1209"/>
                <a:gd name="T55" fmla="*/ 577082 h 785"/>
                <a:gd name="T56" fmla="*/ 61094 w 1209"/>
                <a:gd name="T57" fmla="*/ 478555 h 785"/>
                <a:gd name="T58" fmla="*/ 0 w 1209"/>
                <a:gd name="T59" fmla="*/ 450405 h 785"/>
                <a:gd name="T60" fmla="*/ 30547 w 1209"/>
                <a:gd name="T61" fmla="*/ 309654 h 785"/>
                <a:gd name="T62" fmla="*/ 91642 w 1209"/>
                <a:gd name="T63" fmla="*/ 337804 h 785"/>
                <a:gd name="T64" fmla="*/ 152736 w 1209"/>
                <a:gd name="T65" fmla="*/ 323729 h 785"/>
                <a:gd name="T66" fmla="*/ 152736 w 1209"/>
                <a:gd name="T67" fmla="*/ 225203 h 785"/>
                <a:gd name="T68" fmla="*/ 106915 w 1209"/>
                <a:gd name="T69" fmla="*/ 168902 h 785"/>
                <a:gd name="T70" fmla="*/ 152736 w 1209"/>
                <a:gd name="T71" fmla="*/ 84451 h 785"/>
                <a:gd name="T72" fmla="*/ 290199 w 1209"/>
                <a:gd name="T73" fmla="*/ 70376 h 785"/>
                <a:gd name="T74" fmla="*/ 397114 w 1209"/>
                <a:gd name="T75" fmla="*/ 14075 h 785"/>
                <a:gd name="T76" fmla="*/ 549850 w 1209"/>
                <a:gd name="T77" fmla="*/ 28150 h 785"/>
                <a:gd name="T78" fmla="*/ 656765 w 1209"/>
                <a:gd name="T79" fmla="*/ 98526 h 785"/>
                <a:gd name="T80" fmla="*/ 824775 w 1209"/>
                <a:gd name="T81" fmla="*/ 98526 h 785"/>
                <a:gd name="T82" fmla="*/ 1008059 w 1209"/>
                <a:gd name="T83" fmla="*/ 70376 h 785"/>
                <a:gd name="T84" fmla="*/ 1267710 w 1209"/>
                <a:gd name="T85" fmla="*/ 98526 h 785"/>
                <a:gd name="T86" fmla="*/ 1359352 w 1209"/>
                <a:gd name="T87" fmla="*/ 126676 h 785"/>
                <a:gd name="T88" fmla="*/ 1344078 w 1209"/>
                <a:gd name="T89" fmla="*/ 168902 h 785"/>
                <a:gd name="T90" fmla="*/ 1389899 w 1209"/>
                <a:gd name="T91" fmla="*/ 239278 h 785"/>
                <a:gd name="T92" fmla="*/ 1359352 w 1209"/>
                <a:gd name="T93" fmla="*/ 323729 h 785"/>
                <a:gd name="T94" fmla="*/ 1328804 w 1209"/>
                <a:gd name="T95" fmla="*/ 436330 h 785"/>
                <a:gd name="T96" fmla="*/ 1405173 w 1209"/>
                <a:gd name="T97" fmla="*/ 563006 h 785"/>
                <a:gd name="T98" fmla="*/ 1588456 w 1209"/>
                <a:gd name="T99" fmla="*/ 647457 h 785"/>
                <a:gd name="T100" fmla="*/ 1787013 w 1209"/>
                <a:gd name="T101" fmla="*/ 731908 h 785"/>
                <a:gd name="T102" fmla="*/ 1893928 w 1209"/>
                <a:gd name="T103" fmla="*/ 745983 h 785"/>
                <a:gd name="T104" fmla="*/ 1924475 w 1209"/>
                <a:gd name="T105" fmla="*/ 844510 h 785"/>
                <a:gd name="T106" fmla="*/ 1985570 w 1209"/>
                <a:gd name="T107" fmla="*/ 872660 h 785"/>
                <a:gd name="T108" fmla="*/ 2016117 w 1209"/>
                <a:gd name="T109" fmla="*/ 830434 h 785"/>
                <a:gd name="T110" fmla="*/ 2061938 w 1209"/>
                <a:gd name="T111" fmla="*/ 844510 h 785"/>
                <a:gd name="T112" fmla="*/ 2092485 w 1209"/>
                <a:gd name="T113" fmla="*/ 816359 h 785"/>
                <a:gd name="T114" fmla="*/ 2168853 w 1209"/>
                <a:gd name="T115" fmla="*/ 774134 h 785"/>
                <a:gd name="T116" fmla="*/ 2245221 w 1209"/>
                <a:gd name="T117" fmla="*/ 802284 h 785"/>
                <a:gd name="T118" fmla="*/ 2306316 w 1209"/>
                <a:gd name="T119" fmla="*/ 943036 h 785"/>
                <a:gd name="T120" fmla="*/ 2306316 w 1209"/>
                <a:gd name="T121" fmla="*/ 1013411 h 785"/>
                <a:gd name="T122" fmla="*/ 2291042 w 1209"/>
                <a:gd name="T123" fmla="*/ 1252689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89" name="Freeform 24"/>
            <p:cNvSpPr/>
            <p:nvPr/>
          </p:nvSpPr>
          <p:spPr bwMode="gray">
            <a:xfrm>
              <a:off x="3651014" y="2839119"/>
              <a:ext cx="1301795" cy="998421"/>
            </a:xfrm>
            <a:custGeom>
              <a:avLst/>
              <a:gdLst>
                <a:gd name="T0" fmla="*/ 1325590 w 761"/>
                <a:gd name="T1" fmla="*/ 857923 h 633"/>
                <a:gd name="T2" fmla="*/ 1279880 w 761"/>
                <a:gd name="T3" fmla="*/ 886051 h 633"/>
                <a:gd name="T4" fmla="*/ 1249407 w 761"/>
                <a:gd name="T5" fmla="*/ 857923 h 633"/>
                <a:gd name="T6" fmla="*/ 1157987 w 761"/>
                <a:gd name="T7" fmla="*/ 759472 h 633"/>
                <a:gd name="T8" fmla="*/ 1112277 w 761"/>
                <a:gd name="T9" fmla="*/ 745408 h 633"/>
                <a:gd name="T10" fmla="*/ 1051330 w 761"/>
                <a:gd name="T11" fmla="*/ 773537 h 633"/>
                <a:gd name="T12" fmla="*/ 1020857 w 761"/>
                <a:gd name="T13" fmla="*/ 829794 h 633"/>
                <a:gd name="T14" fmla="*/ 975147 w 761"/>
                <a:gd name="T15" fmla="*/ 815730 h 633"/>
                <a:gd name="T16" fmla="*/ 898963 w 761"/>
                <a:gd name="T17" fmla="*/ 829794 h 633"/>
                <a:gd name="T18" fmla="*/ 959910 w 761"/>
                <a:gd name="T19" fmla="*/ 871987 h 633"/>
                <a:gd name="T20" fmla="*/ 868490 w 761"/>
                <a:gd name="T21" fmla="*/ 928244 h 633"/>
                <a:gd name="T22" fmla="*/ 792307 w 761"/>
                <a:gd name="T23" fmla="*/ 914180 h 633"/>
                <a:gd name="T24" fmla="*/ 746597 w 761"/>
                <a:gd name="T25" fmla="*/ 801665 h 633"/>
                <a:gd name="T26" fmla="*/ 685650 w 761"/>
                <a:gd name="T27" fmla="*/ 857923 h 633"/>
                <a:gd name="T28" fmla="*/ 639940 w 761"/>
                <a:gd name="T29" fmla="*/ 886051 h 633"/>
                <a:gd name="T30" fmla="*/ 563757 w 761"/>
                <a:gd name="T31" fmla="*/ 942308 h 633"/>
                <a:gd name="T32" fmla="*/ 518047 w 761"/>
                <a:gd name="T33" fmla="*/ 1111080 h 633"/>
                <a:gd name="T34" fmla="*/ 472337 w 761"/>
                <a:gd name="T35" fmla="*/ 1111080 h 633"/>
                <a:gd name="T36" fmla="*/ 411390 w 761"/>
                <a:gd name="T37" fmla="*/ 1097016 h 633"/>
                <a:gd name="T38" fmla="*/ 380917 w 761"/>
                <a:gd name="T39" fmla="*/ 1012630 h 633"/>
                <a:gd name="T40" fmla="*/ 274260 w 761"/>
                <a:gd name="T41" fmla="*/ 871987 h 633"/>
                <a:gd name="T42" fmla="*/ 243787 w 761"/>
                <a:gd name="T43" fmla="*/ 843858 h 633"/>
                <a:gd name="T44" fmla="*/ 198077 w 761"/>
                <a:gd name="T45" fmla="*/ 745408 h 633"/>
                <a:gd name="T46" fmla="*/ 152367 w 761"/>
                <a:gd name="T47" fmla="*/ 815730 h 633"/>
                <a:gd name="T48" fmla="*/ 137130 w 761"/>
                <a:gd name="T49" fmla="*/ 435993 h 633"/>
                <a:gd name="T50" fmla="*/ 137130 w 761"/>
                <a:gd name="T51" fmla="*/ 379736 h 633"/>
                <a:gd name="T52" fmla="*/ 76183 w 761"/>
                <a:gd name="T53" fmla="*/ 239093 h 633"/>
                <a:gd name="T54" fmla="*/ 0 w 761"/>
                <a:gd name="T55" fmla="*/ 182836 h 633"/>
                <a:gd name="T56" fmla="*/ 15237 w 761"/>
                <a:gd name="T57" fmla="*/ 112514 h 633"/>
                <a:gd name="T58" fmla="*/ 30473 w 761"/>
                <a:gd name="T59" fmla="*/ 56257 h 633"/>
                <a:gd name="T60" fmla="*/ 60947 w 761"/>
                <a:gd name="T61" fmla="*/ 0 h 633"/>
                <a:gd name="T62" fmla="*/ 121893 w 761"/>
                <a:gd name="T63" fmla="*/ 28129 h 633"/>
                <a:gd name="T64" fmla="*/ 167603 w 761"/>
                <a:gd name="T65" fmla="*/ 140643 h 633"/>
                <a:gd name="T66" fmla="*/ 243787 w 761"/>
                <a:gd name="T67" fmla="*/ 210965 h 633"/>
                <a:gd name="T68" fmla="*/ 289497 w 761"/>
                <a:gd name="T69" fmla="*/ 182836 h 633"/>
                <a:gd name="T70" fmla="*/ 335207 w 761"/>
                <a:gd name="T71" fmla="*/ 225029 h 633"/>
                <a:gd name="T72" fmla="*/ 426627 w 761"/>
                <a:gd name="T73" fmla="*/ 168772 h 633"/>
                <a:gd name="T74" fmla="*/ 548520 w 761"/>
                <a:gd name="T75" fmla="*/ 168772 h 633"/>
                <a:gd name="T76" fmla="*/ 563757 w 761"/>
                <a:gd name="T77" fmla="*/ 70322 h 633"/>
                <a:gd name="T78" fmla="*/ 609467 w 761"/>
                <a:gd name="T79" fmla="*/ 56257 h 633"/>
                <a:gd name="T80" fmla="*/ 655177 w 761"/>
                <a:gd name="T81" fmla="*/ 84386 h 633"/>
                <a:gd name="T82" fmla="*/ 761833 w 761"/>
                <a:gd name="T83" fmla="*/ 126579 h 633"/>
                <a:gd name="T84" fmla="*/ 792307 w 761"/>
                <a:gd name="T85" fmla="*/ 239093 h 633"/>
                <a:gd name="T86" fmla="*/ 898963 w 761"/>
                <a:gd name="T87" fmla="*/ 281286 h 633"/>
                <a:gd name="T88" fmla="*/ 975147 w 761"/>
                <a:gd name="T89" fmla="*/ 239093 h 633"/>
                <a:gd name="T90" fmla="*/ 1051330 w 761"/>
                <a:gd name="T91" fmla="*/ 253157 h 633"/>
                <a:gd name="T92" fmla="*/ 1188460 w 761"/>
                <a:gd name="T93" fmla="*/ 323479 h 633"/>
                <a:gd name="T94" fmla="*/ 1340827 w 761"/>
                <a:gd name="T95" fmla="*/ 393800 h 633"/>
                <a:gd name="T96" fmla="*/ 1447483 w 761"/>
                <a:gd name="T97" fmla="*/ 450058 h 633"/>
                <a:gd name="T98" fmla="*/ 1417010 w 761"/>
                <a:gd name="T99" fmla="*/ 520379 h 633"/>
                <a:gd name="T100" fmla="*/ 1264643 w 761"/>
                <a:gd name="T101" fmla="*/ 548508 h 633"/>
                <a:gd name="T102" fmla="*/ 1234170 w 761"/>
                <a:gd name="T103" fmla="*/ 590701 h 633"/>
                <a:gd name="T104" fmla="*/ 1249407 w 761"/>
                <a:gd name="T105" fmla="*/ 632894 h 633"/>
                <a:gd name="T106" fmla="*/ 1249407 w 761"/>
                <a:gd name="T107" fmla="*/ 661022 h 633"/>
                <a:gd name="T108" fmla="*/ 1340827 w 761"/>
                <a:gd name="T109" fmla="*/ 801665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chemeClr val="bg1"/>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0" name="Freeform 25"/>
            <p:cNvSpPr/>
            <p:nvPr/>
          </p:nvSpPr>
          <p:spPr bwMode="invGray">
            <a:xfrm>
              <a:off x="2898993" y="2144069"/>
              <a:ext cx="1341675" cy="974209"/>
            </a:xfrm>
            <a:custGeom>
              <a:avLst/>
              <a:gdLst>
                <a:gd name="T0" fmla="*/ 1281519 w 785"/>
                <a:gd name="T1" fmla="*/ 943299 h 617"/>
                <a:gd name="T2" fmla="*/ 1174725 w 785"/>
                <a:gd name="T3" fmla="*/ 999616 h 617"/>
                <a:gd name="T4" fmla="*/ 1128957 w 785"/>
                <a:gd name="T5" fmla="*/ 957378 h 617"/>
                <a:gd name="T6" fmla="*/ 1083188 w 785"/>
                <a:gd name="T7" fmla="*/ 985536 h 617"/>
                <a:gd name="T8" fmla="*/ 1006907 w 785"/>
                <a:gd name="T9" fmla="*/ 915141 h 617"/>
                <a:gd name="T10" fmla="*/ 961139 w 785"/>
                <a:gd name="T11" fmla="*/ 802508 h 617"/>
                <a:gd name="T12" fmla="*/ 900114 w 785"/>
                <a:gd name="T13" fmla="*/ 774350 h 617"/>
                <a:gd name="T14" fmla="*/ 869602 w 785"/>
                <a:gd name="T15" fmla="*/ 802508 h 617"/>
                <a:gd name="T16" fmla="*/ 884858 w 785"/>
                <a:gd name="T17" fmla="*/ 844746 h 617"/>
                <a:gd name="T18" fmla="*/ 839090 w 785"/>
                <a:gd name="T19" fmla="*/ 943299 h 617"/>
                <a:gd name="T20" fmla="*/ 869602 w 785"/>
                <a:gd name="T21" fmla="*/ 971457 h 617"/>
                <a:gd name="T22" fmla="*/ 808577 w 785"/>
                <a:gd name="T23" fmla="*/ 1027774 h 617"/>
                <a:gd name="T24" fmla="*/ 762809 w 785"/>
                <a:gd name="T25" fmla="*/ 1055932 h 617"/>
                <a:gd name="T26" fmla="*/ 717040 w 785"/>
                <a:gd name="T27" fmla="*/ 1041853 h 617"/>
                <a:gd name="T28" fmla="*/ 701784 w 785"/>
                <a:gd name="T29" fmla="*/ 1070011 h 617"/>
                <a:gd name="T30" fmla="*/ 640759 w 785"/>
                <a:gd name="T31" fmla="*/ 1055932 h 617"/>
                <a:gd name="T32" fmla="*/ 610247 w 785"/>
                <a:gd name="T33" fmla="*/ 999616 h 617"/>
                <a:gd name="T34" fmla="*/ 442429 w 785"/>
                <a:gd name="T35" fmla="*/ 943299 h 617"/>
                <a:gd name="T36" fmla="*/ 259355 w 785"/>
                <a:gd name="T37" fmla="*/ 872904 h 617"/>
                <a:gd name="T38" fmla="*/ 76281 w 785"/>
                <a:gd name="T39" fmla="*/ 774350 h 617"/>
                <a:gd name="T40" fmla="*/ 0 w 785"/>
                <a:gd name="T41" fmla="*/ 647638 h 617"/>
                <a:gd name="T42" fmla="*/ 30512 w 785"/>
                <a:gd name="T43" fmla="*/ 535006 h 617"/>
                <a:gd name="T44" fmla="*/ 61025 w 785"/>
                <a:gd name="T45" fmla="*/ 436452 h 617"/>
                <a:gd name="T46" fmla="*/ 15256 w 785"/>
                <a:gd name="T47" fmla="*/ 380135 h 617"/>
                <a:gd name="T48" fmla="*/ 91537 w 785"/>
                <a:gd name="T49" fmla="*/ 366056 h 617"/>
                <a:gd name="T50" fmla="*/ 198330 w 785"/>
                <a:gd name="T51" fmla="*/ 394215 h 617"/>
                <a:gd name="T52" fmla="*/ 183074 w 785"/>
                <a:gd name="T53" fmla="*/ 323819 h 617"/>
                <a:gd name="T54" fmla="*/ 244099 w 785"/>
                <a:gd name="T55" fmla="*/ 239345 h 617"/>
                <a:gd name="T56" fmla="*/ 167818 w 785"/>
                <a:gd name="T57" fmla="*/ 126712 h 617"/>
                <a:gd name="T58" fmla="*/ 289867 w 785"/>
                <a:gd name="T59" fmla="*/ 28158 h 617"/>
                <a:gd name="T60" fmla="*/ 549222 w 785"/>
                <a:gd name="T61" fmla="*/ 0 h 617"/>
                <a:gd name="T62" fmla="*/ 732296 w 785"/>
                <a:gd name="T63" fmla="*/ 70395 h 617"/>
                <a:gd name="T64" fmla="*/ 869602 w 785"/>
                <a:gd name="T65" fmla="*/ 183028 h 617"/>
                <a:gd name="T66" fmla="*/ 900114 w 785"/>
                <a:gd name="T67" fmla="*/ 84475 h 617"/>
                <a:gd name="T68" fmla="*/ 1006907 w 785"/>
                <a:gd name="T69" fmla="*/ 126712 h 617"/>
                <a:gd name="T70" fmla="*/ 1128957 w 785"/>
                <a:gd name="T71" fmla="*/ 168949 h 617"/>
                <a:gd name="T72" fmla="*/ 1251006 w 785"/>
                <a:gd name="T73" fmla="*/ 211186 h 617"/>
                <a:gd name="T74" fmla="*/ 1388312 w 785"/>
                <a:gd name="T75" fmla="*/ 309740 h 617"/>
                <a:gd name="T76" fmla="*/ 1464593 w 785"/>
                <a:gd name="T77" fmla="*/ 408294 h 617"/>
                <a:gd name="T78" fmla="*/ 1495105 w 785"/>
                <a:gd name="T79" fmla="*/ 591322 h 617"/>
                <a:gd name="T80" fmla="*/ 1434080 w 785"/>
                <a:gd name="T81" fmla="*/ 633559 h 617"/>
                <a:gd name="T82" fmla="*/ 1357799 w 785"/>
                <a:gd name="T83" fmla="*/ 718034 h 617"/>
                <a:gd name="T84" fmla="*/ 1403568 w 785"/>
                <a:gd name="T85" fmla="*/ 760271 h 617"/>
                <a:gd name="T86" fmla="*/ 1342543 w 785"/>
                <a:gd name="T87" fmla="*/ 802508 h 617"/>
                <a:gd name="T88" fmla="*/ 1251006 w 785"/>
                <a:gd name="T89" fmla="*/ 788429 h 617"/>
                <a:gd name="T90" fmla="*/ 1266262 w 785"/>
                <a:gd name="T91" fmla="*/ 858825 h 617"/>
                <a:gd name="T92" fmla="*/ 1357799 w 785"/>
                <a:gd name="T93" fmla="*/ 886983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1" name="Freeform 26"/>
            <p:cNvSpPr/>
            <p:nvPr/>
          </p:nvSpPr>
          <p:spPr bwMode="gray">
            <a:xfrm>
              <a:off x="5334516" y="3380347"/>
              <a:ext cx="521288" cy="673685"/>
            </a:xfrm>
            <a:custGeom>
              <a:avLst/>
              <a:gdLst>
                <a:gd name="T0" fmla="*/ 519575 w 305"/>
                <a:gd name="T1" fmla="*/ 70672 h 425"/>
                <a:gd name="T2" fmla="*/ 534857 w 305"/>
                <a:gd name="T3" fmla="*/ 127209 h 425"/>
                <a:gd name="T4" fmla="*/ 580702 w 305"/>
                <a:gd name="T5" fmla="*/ 155478 h 425"/>
                <a:gd name="T6" fmla="*/ 580702 w 305"/>
                <a:gd name="T7" fmla="*/ 240284 h 425"/>
                <a:gd name="T8" fmla="*/ 519575 w 305"/>
                <a:gd name="T9" fmla="*/ 268553 h 425"/>
                <a:gd name="T10" fmla="*/ 519575 w 305"/>
                <a:gd name="T11" fmla="*/ 282687 h 425"/>
                <a:gd name="T12" fmla="*/ 458449 w 305"/>
                <a:gd name="T13" fmla="*/ 282687 h 425"/>
                <a:gd name="T14" fmla="*/ 427886 w 305"/>
                <a:gd name="T15" fmla="*/ 310956 h 425"/>
                <a:gd name="T16" fmla="*/ 427886 w 305"/>
                <a:gd name="T17" fmla="*/ 353359 h 425"/>
                <a:gd name="T18" fmla="*/ 443167 w 305"/>
                <a:gd name="T19" fmla="*/ 367493 h 425"/>
                <a:gd name="T20" fmla="*/ 397322 w 305"/>
                <a:gd name="T21" fmla="*/ 424031 h 425"/>
                <a:gd name="T22" fmla="*/ 366759 w 305"/>
                <a:gd name="T23" fmla="*/ 424031 h 425"/>
                <a:gd name="T24" fmla="*/ 366759 w 305"/>
                <a:gd name="T25" fmla="*/ 480568 h 425"/>
                <a:gd name="T26" fmla="*/ 366759 w 305"/>
                <a:gd name="T27" fmla="*/ 494703 h 425"/>
                <a:gd name="T28" fmla="*/ 366759 w 305"/>
                <a:gd name="T29" fmla="*/ 537106 h 425"/>
                <a:gd name="T30" fmla="*/ 336196 w 305"/>
                <a:gd name="T31" fmla="*/ 565374 h 425"/>
                <a:gd name="T32" fmla="*/ 320914 w 305"/>
                <a:gd name="T33" fmla="*/ 636046 h 425"/>
                <a:gd name="T34" fmla="*/ 305633 w 305"/>
                <a:gd name="T35" fmla="*/ 678449 h 425"/>
                <a:gd name="T36" fmla="*/ 305633 w 305"/>
                <a:gd name="T37" fmla="*/ 692584 h 425"/>
                <a:gd name="T38" fmla="*/ 290351 w 305"/>
                <a:gd name="T39" fmla="*/ 734987 h 425"/>
                <a:gd name="T40" fmla="*/ 259788 w 305"/>
                <a:gd name="T41" fmla="*/ 734987 h 425"/>
                <a:gd name="T42" fmla="*/ 244506 w 305"/>
                <a:gd name="T43" fmla="*/ 720852 h 425"/>
                <a:gd name="T44" fmla="*/ 122253 w 305"/>
                <a:gd name="T45" fmla="*/ 749121 h 425"/>
                <a:gd name="T46" fmla="*/ 106971 w 305"/>
                <a:gd name="T47" fmla="*/ 734987 h 425"/>
                <a:gd name="T48" fmla="*/ 152816 w 305"/>
                <a:gd name="T49" fmla="*/ 650181 h 425"/>
                <a:gd name="T50" fmla="*/ 106971 w 305"/>
                <a:gd name="T51" fmla="*/ 636046 h 425"/>
                <a:gd name="T52" fmla="*/ 76408 w 305"/>
                <a:gd name="T53" fmla="*/ 650181 h 425"/>
                <a:gd name="T54" fmla="*/ 45845 w 305"/>
                <a:gd name="T55" fmla="*/ 636046 h 425"/>
                <a:gd name="T56" fmla="*/ 45845 w 305"/>
                <a:gd name="T57" fmla="*/ 565374 h 425"/>
                <a:gd name="T58" fmla="*/ 76408 w 305"/>
                <a:gd name="T59" fmla="*/ 551240 h 425"/>
                <a:gd name="T60" fmla="*/ 91690 w 305"/>
                <a:gd name="T61" fmla="*/ 551240 h 425"/>
                <a:gd name="T62" fmla="*/ 91690 w 305"/>
                <a:gd name="T63" fmla="*/ 508837 h 425"/>
                <a:gd name="T64" fmla="*/ 61127 w 305"/>
                <a:gd name="T65" fmla="*/ 508837 h 425"/>
                <a:gd name="T66" fmla="*/ 61127 w 305"/>
                <a:gd name="T67" fmla="*/ 480568 h 425"/>
                <a:gd name="T68" fmla="*/ 30563 w 305"/>
                <a:gd name="T69" fmla="*/ 466434 h 425"/>
                <a:gd name="T70" fmla="*/ 30563 w 305"/>
                <a:gd name="T71" fmla="*/ 381628 h 425"/>
                <a:gd name="T72" fmla="*/ 0 w 305"/>
                <a:gd name="T73" fmla="*/ 353359 h 425"/>
                <a:gd name="T74" fmla="*/ 15282 w 305"/>
                <a:gd name="T75" fmla="*/ 310956 h 425"/>
                <a:gd name="T76" fmla="*/ 61127 w 305"/>
                <a:gd name="T77" fmla="*/ 268553 h 425"/>
                <a:gd name="T78" fmla="*/ 61127 w 305"/>
                <a:gd name="T79" fmla="*/ 226150 h 425"/>
                <a:gd name="T80" fmla="*/ 45845 w 305"/>
                <a:gd name="T81" fmla="*/ 212015 h 425"/>
                <a:gd name="T82" fmla="*/ 61127 w 305"/>
                <a:gd name="T83" fmla="*/ 183747 h 425"/>
                <a:gd name="T84" fmla="*/ 30563 w 305"/>
                <a:gd name="T85" fmla="*/ 141344 h 425"/>
                <a:gd name="T86" fmla="*/ 61127 w 305"/>
                <a:gd name="T87" fmla="*/ 113075 h 425"/>
                <a:gd name="T88" fmla="*/ 106971 w 305"/>
                <a:gd name="T89" fmla="*/ 98941 h 425"/>
                <a:gd name="T90" fmla="*/ 213943 w 305"/>
                <a:gd name="T91" fmla="*/ 42403 h 425"/>
                <a:gd name="T92" fmla="*/ 275069 w 305"/>
                <a:gd name="T93" fmla="*/ 14134 h 425"/>
                <a:gd name="T94" fmla="*/ 320914 w 305"/>
                <a:gd name="T95" fmla="*/ 14134 h 425"/>
                <a:gd name="T96" fmla="*/ 351477 w 305"/>
                <a:gd name="T97" fmla="*/ 0 h 425"/>
                <a:gd name="T98" fmla="*/ 366759 w 305"/>
                <a:gd name="T99" fmla="*/ 14134 h 425"/>
                <a:gd name="T100" fmla="*/ 351477 w 305"/>
                <a:gd name="T101" fmla="*/ 28269 h 425"/>
                <a:gd name="T102" fmla="*/ 351477 w 305"/>
                <a:gd name="T103" fmla="*/ 56537 h 425"/>
                <a:gd name="T104" fmla="*/ 397322 w 305"/>
                <a:gd name="T105" fmla="*/ 56537 h 425"/>
                <a:gd name="T106" fmla="*/ 397322 w 305"/>
                <a:gd name="T107" fmla="*/ 28269 h 425"/>
                <a:gd name="T108" fmla="*/ 412604 w 305"/>
                <a:gd name="T109" fmla="*/ 0 h 425"/>
                <a:gd name="T110" fmla="*/ 443167 w 305"/>
                <a:gd name="T111" fmla="*/ 28269 h 425"/>
                <a:gd name="T112" fmla="*/ 458449 w 305"/>
                <a:gd name="T113" fmla="*/ 56537 h 425"/>
                <a:gd name="T114" fmla="*/ 519575 w 305"/>
                <a:gd name="T115" fmla="*/ 56537 h 425"/>
                <a:gd name="T116" fmla="*/ 519575 w 305"/>
                <a:gd name="T117" fmla="*/ 70672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2" name="Freeform 27"/>
            <p:cNvSpPr/>
            <p:nvPr/>
          </p:nvSpPr>
          <p:spPr bwMode="gray">
            <a:xfrm>
              <a:off x="4813229" y="3380347"/>
              <a:ext cx="603896" cy="660867"/>
            </a:xfrm>
            <a:custGeom>
              <a:avLst/>
              <a:gdLst>
                <a:gd name="T0" fmla="*/ 640684 w 353"/>
                <a:gd name="T1" fmla="*/ 183708 h 417"/>
                <a:gd name="T2" fmla="*/ 655939 w 353"/>
                <a:gd name="T3" fmla="*/ 226103 h 417"/>
                <a:gd name="T4" fmla="*/ 594921 w 353"/>
                <a:gd name="T5" fmla="*/ 310891 h 417"/>
                <a:gd name="T6" fmla="*/ 610176 w 353"/>
                <a:gd name="T7" fmla="*/ 381548 h 417"/>
                <a:gd name="T8" fmla="*/ 610176 w 353"/>
                <a:gd name="T9" fmla="*/ 466337 h 417"/>
                <a:gd name="T10" fmla="*/ 625430 w 353"/>
                <a:gd name="T11" fmla="*/ 508731 h 417"/>
                <a:gd name="T12" fmla="*/ 671193 w 353"/>
                <a:gd name="T13" fmla="*/ 551125 h 417"/>
                <a:gd name="T14" fmla="*/ 625430 w 353"/>
                <a:gd name="T15" fmla="*/ 565257 h 417"/>
                <a:gd name="T16" fmla="*/ 610176 w 353"/>
                <a:gd name="T17" fmla="*/ 650045 h 417"/>
                <a:gd name="T18" fmla="*/ 518649 w 353"/>
                <a:gd name="T19" fmla="*/ 706571 h 417"/>
                <a:gd name="T20" fmla="*/ 427123 w 353"/>
                <a:gd name="T21" fmla="*/ 664176 h 417"/>
                <a:gd name="T22" fmla="*/ 411869 w 353"/>
                <a:gd name="T23" fmla="*/ 720702 h 417"/>
                <a:gd name="T24" fmla="*/ 366105 w 353"/>
                <a:gd name="T25" fmla="*/ 734834 h 417"/>
                <a:gd name="T26" fmla="*/ 320342 w 353"/>
                <a:gd name="T27" fmla="*/ 678308 h 417"/>
                <a:gd name="T28" fmla="*/ 289833 w 353"/>
                <a:gd name="T29" fmla="*/ 706571 h 417"/>
                <a:gd name="T30" fmla="*/ 274579 w 353"/>
                <a:gd name="T31" fmla="*/ 621782 h 417"/>
                <a:gd name="T32" fmla="*/ 289833 w 353"/>
                <a:gd name="T33" fmla="*/ 551125 h 417"/>
                <a:gd name="T34" fmla="*/ 274579 w 353"/>
                <a:gd name="T35" fmla="*/ 508731 h 417"/>
                <a:gd name="T36" fmla="*/ 183053 w 353"/>
                <a:gd name="T37" fmla="*/ 551125 h 417"/>
                <a:gd name="T38" fmla="*/ 122035 w 353"/>
                <a:gd name="T39" fmla="*/ 536994 h 417"/>
                <a:gd name="T40" fmla="*/ 61018 w 353"/>
                <a:gd name="T41" fmla="*/ 551125 h 417"/>
                <a:gd name="T42" fmla="*/ 45763 w 353"/>
                <a:gd name="T43" fmla="*/ 536994 h 417"/>
                <a:gd name="T44" fmla="*/ 30509 w 353"/>
                <a:gd name="T45" fmla="*/ 466337 h 417"/>
                <a:gd name="T46" fmla="*/ 45763 w 353"/>
                <a:gd name="T47" fmla="*/ 423942 h 417"/>
                <a:gd name="T48" fmla="*/ 0 w 353"/>
                <a:gd name="T49" fmla="*/ 395680 h 417"/>
                <a:gd name="T50" fmla="*/ 45763 w 353"/>
                <a:gd name="T51" fmla="*/ 296760 h 417"/>
                <a:gd name="T52" fmla="*/ 45763 w 353"/>
                <a:gd name="T53" fmla="*/ 240234 h 417"/>
                <a:gd name="T54" fmla="*/ 45763 w 353"/>
                <a:gd name="T55" fmla="*/ 211971 h 417"/>
                <a:gd name="T56" fmla="*/ 91526 w 353"/>
                <a:gd name="T57" fmla="*/ 56526 h 417"/>
                <a:gd name="T58" fmla="*/ 198307 w 353"/>
                <a:gd name="T59" fmla="*/ 70657 h 417"/>
                <a:gd name="T60" fmla="*/ 213561 w 353"/>
                <a:gd name="T61" fmla="*/ 0 h 417"/>
                <a:gd name="T62" fmla="*/ 350851 w 353"/>
                <a:gd name="T63" fmla="*/ 28263 h 417"/>
                <a:gd name="T64" fmla="*/ 472886 w 353"/>
                <a:gd name="T65" fmla="*/ 70657 h 417"/>
                <a:gd name="T66" fmla="*/ 549158 w 353"/>
                <a:gd name="T67" fmla="*/ 56526 h 417"/>
                <a:gd name="T68" fmla="*/ 579667 w 353"/>
                <a:gd name="T69" fmla="*/ 141314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3" name="Freeform 28"/>
            <p:cNvSpPr/>
            <p:nvPr/>
          </p:nvSpPr>
          <p:spPr bwMode="gray">
            <a:xfrm>
              <a:off x="4759105" y="3004335"/>
              <a:ext cx="837479" cy="504196"/>
            </a:xfrm>
            <a:custGeom>
              <a:avLst/>
              <a:gdLst>
                <a:gd name="T0" fmla="*/ 929957 w 489"/>
                <a:gd name="T1" fmla="*/ 434174 h 321"/>
                <a:gd name="T2" fmla="*/ 853731 w 489"/>
                <a:gd name="T3" fmla="*/ 462185 h 321"/>
                <a:gd name="T4" fmla="*/ 747015 w 489"/>
                <a:gd name="T5" fmla="*/ 518207 h 321"/>
                <a:gd name="T6" fmla="*/ 701279 w 489"/>
                <a:gd name="T7" fmla="*/ 532213 h 321"/>
                <a:gd name="T8" fmla="*/ 670789 w 489"/>
                <a:gd name="T9" fmla="*/ 560224 h 321"/>
                <a:gd name="T10" fmla="*/ 625053 w 489"/>
                <a:gd name="T11" fmla="*/ 560224 h 321"/>
                <a:gd name="T12" fmla="*/ 640299 w 489"/>
                <a:gd name="T13" fmla="*/ 476191 h 321"/>
                <a:gd name="T14" fmla="*/ 609808 w 489"/>
                <a:gd name="T15" fmla="*/ 476191 h 321"/>
                <a:gd name="T16" fmla="*/ 548827 w 489"/>
                <a:gd name="T17" fmla="*/ 504202 h 321"/>
                <a:gd name="T18" fmla="*/ 533582 w 489"/>
                <a:gd name="T19" fmla="*/ 490196 h 321"/>
                <a:gd name="T20" fmla="*/ 457356 w 489"/>
                <a:gd name="T21" fmla="*/ 490196 h 321"/>
                <a:gd name="T22" fmla="*/ 426866 w 489"/>
                <a:gd name="T23" fmla="*/ 448179 h 321"/>
                <a:gd name="T24" fmla="*/ 350640 w 489"/>
                <a:gd name="T25" fmla="*/ 448179 h 321"/>
                <a:gd name="T26" fmla="*/ 274414 w 489"/>
                <a:gd name="T27" fmla="*/ 420168 h 321"/>
                <a:gd name="T28" fmla="*/ 243923 w 489"/>
                <a:gd name="T29" fmla="*/ 434174 h 321"/>
                <a:gd name="T30" fmla="*/ 259168 w 489"/>
                <a:gd name="T31" fmla="*/ 490196 h 321"/>
                <a:gd name="T32" fmla="*/ 213433 w 489"/>
                <a:gd name="T33" fmla="*/ 476191 h 321"/>
                <a:gd name="T34" fmla="*/ 152452 w 489"/>
                <a:gd name="T35" fmla="*/ 476191 h 321"/>
                <a:gd name="T36" fmla="*/ 91471 w 489"/>
                <a:gd name="T37" fmla="*/ 560224 h 321"/>
                <a:gd name="T38" fmla="*/ 15245 w 489"/>
                <a:gd name="T39" fmla="*/ 476191 h 321"/>
                <a:gd name="T40" fmla="*/ 0 w 489"/>
                <a:gd name="T41" fmla="*/ 476191 h 321"/>
                <a:gd name="T42" fmla="*/ 15245 w 489"/>
                <a:gd name="T43" fmla="*/ 448179 h 321"/>
                <a:gd name="T44" fmla="*/ 30490 w 489"/>
                <a:gd name="T45" fmla="*/ 434174 h 321"/>
                <a:gd name="T46" fmla="*/ 0 w 489"/>
                <a:gd name="T47" fmla="*/ 406163 h 321"/>
                <a:gd name="T48" fmla="*/ 0 w 489"/>
                <a:gd name="T49" fmla="*/ 392157 h 321"/>
                <a:gd name="T50" fmla="*/ 30490 w 489"/>
                <a:gd name="T51" fmla="*/ 364146 h 321"/>
                <a:gd name="T52" fmla="*/ 137207 w 489"/>
                <a:gd name="T53" fmla="*/ 364146 h 321"/>
                <a:gd name="T54" fmla="*/ 182942 w 489"/>
                <a:gd name="T55" fmla="*/ 336135 h 321"/>
                <a:gd name="T56" fmla="*/ 213433 w 489"/>
                <a:gd name="T57" fmla="*/ 322129 h 321"/>
                <a:gd name="T58" fmla="*/ 213433 w 489"/>
                <a:gd name="T59" fmla="*/ 280112 h 321"/>
                <a:gd name="T60" fmla="*/ 152452 w 489"/>
                <a:gd name="T61" fmla="*/ 210084 h 321"/>
                <a:gd name="T62" fmla="*/ 137207 w 489"/>
                <a:gd name="T63" fmla="*/ 140056 h 321"/>
                <a:gd name="T64" fmla="*/ 167697 w 489"/>
                <a:gd name="T65" fmla="*/ 98039 h 321"/>
                <a:gd name="T66" fmla="*/ 167697 w 489"/>
                <a:gd name="T67" fmla="*/ 70028 h 321"/>
                <a:gd name="T68" fmla="*/ 137207 w 489"/>
                <a:gd name="T69" fmla="*/ 14006 h 321"/>
                <a:gd name="T70" fmla="*/ 243923 w 489"/>
                <a:gd name="T71" fmla="*/ 14006 h 321"/>
                <a:gd name="T72" fmla="*/ 274414 w 489"/>
                <a:gd name="T73" fmla="*/ 28011 h 321"/>
                <a:gd name="T74" fmla="*/ 320149 w 489"/>
                <a:gd name="T75" fmla="*/ 0 h 321"/>
                <a:gd name="T76" fmla="*/ 396375 w 489"/>
                <a:gd name="T77" fmla="*/ 126050 h 321"/>
                <a:gd name="T78" fmla="*/ 533582 w 489"/>
                <a:gd name="T79" fmla="*/ 126050 h 321"/>
                <a:gd name="T80" fmla="*/ 564072 w 489"/>
                <a:gd name="T81" fmla="*/ 140056 h 321"/>
                <a:gd name="T82" fmla="*/ 594563 w 489"/>
                <a:gd name="T83" fmla="*/ 126050 h 321"/>
                <a:gd name="T84" fmla="*/ 640299 w 489"/>
                <a:gd name="T85" fmla="*/ 154062 h 321"/>
                <a:gd name="T86" fmla="*/ 640299 w 489"/>
                <a:gd name="T87" fmla="*/ 196079 h 321"/>
                <a:gd name="T88" fmla="*/ 670789 w 489"/>
                <a:gd name="T89" fmla="*/ 224090 h 321"/>
                <a:gd name="T90" fmla="*/ 686034 w 489"/>
                <a:gd name="T91" fmla="*/ 196079 h 321"/>
                <a:gd name="T92" fmla="*/ 716525 w 489"/>
                <a:gd name="T93" fmla="*/ 224090 h 321"/>
                <a:gd name="T94" fmla="*/ 777505 w 489"/>
                <a:gd name="T95" fmla="*/ 224090 h 321"/>
                <a:gd name="T96" fmla="*/ 792751 w 489"/>
                <a:gd name="T97" fmla="*/ 210084 h 321"/>
                <a:gd name="T98" fmla="*/ 884222 w 489"/>
                <a:gd name="T99" fmla="*/ 266107 h 321"/>
                <a:gd name="T100" fmla="*/ 899467 w 489"/>
                <a:gd name="T101" fmla="*/ 336135 h 321"/>
                <a:gd name="T102" fmla="*/ 899467 w 489"/>
                <a:gd name="T103" fmla="*/ 378151 h 321"/>
                <a:gd name="T104" fmla="*/ 929957 w 489"/>
                <a:gd name="T105" fmla="*/ 43417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Verdana" panose="020B0604030504040204"/>
                <a:ea typeface="微软雅黑" panose="020B0503020204020204" pitchFamily="34" charset="-122"/>
              </a:endParaRPr>
            </a:p>
          </p:txBody>
        </p:sp>
        <p:sp>
          <p:nvSpPr>
            <p:cNvPr id="94" name="Freeform 29"/>
            <p:cNvSpPr/>
            <p:nvPr/>
          </p:nvSpPr>
          <p:spPr bwMode="gray">
            <a:xfrm>
              <a:off x="5428519" y="2826300"/>
              <a:ext cx="521288" cy="608169"/>
            </a:xfrm>
            <a:custGeom>
              <a:avLst/>
              <a:gdLst>
                <a:gd name="T0" fmla="*/ 167640 w 305"/>
                <a:gd name="T1" fmla="*/ 0 h 385"/>
                <a:gd name="T2" fmla="*/ 243840 w 305"/>
                <a:gd name="T3" fmla="*/ 56342 h 385"/>
                <a:gd name="T4" fmla="*/ 335280 w 305"/>
                <a:gd name="T5" fmla="*/ 112684 h 385"/>
                <a:gd name="T6" fmla="*/ 381000 w 305"/>
                <a:gd name="T7" fmla="*/ 169025 h 385"/>
                <a:gd name="T8" fmla="*/ 457200 w 305"/>
                <a:gd name="T9" fmla="*/ 239453 h 385"/>
                <a:gd name="T10" fmla="*/ 518160 w 305"/>
                <a:gd name="T11" fmla="*/ 253538 h 385"/>
                <a:gd name="T12" fmla="*/ 472440 w 305"/>
                <a:gd name="T13" fmla="*/ 253538 h 385"/>
                <a:gd name="T14" fmla="*/ 441960 w 305"/>
                <a:gd name="T15" fmla="*/ 309880 h 385"/>
                <a:gd name="T16" fmla="*/ 472440 w 305"/>
                <a:gd name="T17" fmla="*/ 394392 h 385"/>
                <a:gd name="T18" fmla="*/ 548640 w 305"/>
                <a:gd name="T19" fmla="*/ 436649 h 385"/>
                <a:gd name="T20" fmla="*/ 548640 w 305"/>
                <a:gd name="T21" fmla="*/ 521161 h 385"/>
                <a:gd name="T22" fmla="*/ 533400 w 305"/>
                <a:gd name="T23" fmla="*/ 563418 h 385"/>
                <a:gd name="T24" fmla="*/ 502920 w 305"/>
                <a:gd name="T25" fmla="*/ 549332 h 385"/>
                <a:gd name="T26" fmla="*/ 518160 w 305"/>
                <a:gd name="T27" fmla="*/ 605674 h 385"/>
                <a:gd name="T28" fmla="*/ 502920 w 305"/>
                <a:gd name="T29" fmla="*/ 633845 h 385"/>
                <a:gd name="T30" fmla="*/ 426720 w 305"/>
                <a:gd name="T31" fmla="*/ 676101 h 385"/>
                <a:gd name="T32" fmla="*/ 350520 w 305"/>
                <a:gd name="T33" fmla="*/ 676101 h 385"/>
                <a:gd name="T34" fmla="*/ 289560 w 305"/>
                <a:gd name="T35" fmla="*/ 647930 h 385"/>
                <a:gd name="T36" fmla="*/ 243840 w 305"/>
                <a:gd name="T37" fmla="*/ 676101 h 385"/>
                <a:gd name="T38" fmla="*/ 259080 w 305"/>
                <a:gd name="T39" fmla="*/ 633845 h 385"/>
                <a:gd name="T40" fmla="*/ 228600 w 305"/>
                <a:gd name="T41" fmla="*/ 647930 h 385"/>
                <a:gd name="T42" fmla="*/ 152400 w 305"/>
                <a:gd name="T43" fmla="*/ 549332 h 385"/>
                <a:gd name="T44" fmla="*/ 137160 w 305"/>
                <a:gd name="T45" fmla="*/ 464820 h 385"/>
                <a:gd name="T46" fmla="*/ 137160 w 305"/>
                <a:gd name="T47" fmla="*/ 380307 h 385"/>
                <a:gd name="T48" fmla="*/ 137160 w 305"/>
                <a:gd name="T49" fmla="*/ 281709 h 385"/>
                <a:gd name="T50" fmla="*/ 45720 w 305"/>
                <a:gd name="T51" fmla="*/ 267623 h 385"/>
                <a:gd name="T52" fmla="*/ 0 w 305"/>
                <a:gd name="T53" fmla="*/ 239453 h 385"/>
                <a:gd name="T54" fmla="*/ 60960 w 305"/>
                <a:gd name="T55" fmla="*/ 211282 h 385"/>
                <a:gd name="T56" fmla="*/ 76200 w 305"/>
                <a:gd name="T57" fmla="*/ 70427 h 385"/>
                <a:gd name="T58" fmla="*/ 137160 w 305"/>
                <a:gd name="T59" fmla="*/ 98598 h 385"/>
                <a:gd name="T60" fmla="*/ 198120 w 305"/>
                <a:gd name="T61" fmla="*/ 84513 h 385"/>
                <a:gd name="T62" fmla="*/ 152400 w 305"/>
                <a:gd name="T63" fmla="*/ 28171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5" name="Freeform 30"/>
            <p:cNvSpPr/>
            <p:nvPr/>
          </p:nvSpPr>
          <p:spPr bwMode="gray">
            <a:xfrm>
              <a:off x="4964203" y="2636870"/>
              <a:ext cx="646624" cy="568289"/>
            </a:xfrm>
            <a:custGeom>
              <a:avLst/>
              <a:gdLst>
                <a:gd name="T0" fmla="*/ 381506 w 377"/>
                <a:gd name="T1" fmla="*/ 14037 h 361"/>
                <a:gd name="T2" fmla="*/ 473067 w 377"/>
                <a:gd name="T3" fmla="*/ 0 h 361"/>
                <a:gd name="T4" fmla="*/ 503587 w 377"/>
                <a:gd name="T5" fmla="*/ 28074 h 361"/>
                <a:gd name="T6" fmla="*/ 579888 w 377"/>
                <a:gd name="T7" fmla="*/ 42111 h 361"/>
                <a:gd name="T8" fmla="*/ 610409 w 377"/>
                <a:gd name="T9" fmla="*/ 28074 h 361"/>
                <a:gd name="T10" fmla="*/ 640929 w 377"/>
                <a:gd name="T11" fmla="*/ 28074 h 361"/>
                <a:gd name="T12" fmla="*/ 534108 w 377"/>
                <a:gd name="T13" fmla="*/ 112295 h 361"/>
                <a:gd name="T14" fmla="*/ 518848 w 377"/>
                <a:gd name="T15" fmla="*/ 154405 h 361"/>
                <a:gd name="T16" fmla="*/ 534108 w 377"/>
                <a:gd name="T17" fmla="*/ 168442 h 361"/>
                <a:gd name="T18" fmla="*/ 549368 w 377"/>
                <a:gd name="T19" fmla="*/ 168442 h 361"/>
                <a:gd name="T20" fmla="*/ 610409 w 377"/>
                <a:gd name="T21" fmla="*/ 224590 h 361"/>
                <a:gd name="T22" fmla="*/ 671450 w 377"/>
                <a:gd name="T23" fmla="*/ 224590 h 361"/>
                <a:gd name="T24" fmla="*/ 671450 w 377"/>
                <a:gd name="T25" fmla="*/ 252663 h 361"/>
                <a:gd name="T26" fmla="*/ 717230 w 377"/>
                <a:gd name="T27" fmla="*/ 266700 h 361"/>
                <a:gd name="T28" fmla="*/ 717230 w 377"/>
                <a:gd name="T29" fmla="*/ 294774 h 361"/>
                <a:gd name="T30" fmla="*/ 671450 w 377"/>
                <a:gd name="T31" fmla="*/ 336884 h 361"/>
                <a:gd name="T32" fmla="*/ 671450 w 377"/>
                <a:gd name="T33" fmla="*/ 308811 h 361"/>
                <a:gd name="T34" fmla="*/ 625669 w 377"/>
                <a:gd name="T35" fmla="*/ 280737 h 361"/>
                <a:gd name="T36" fmla="*/ 595149 w 377"/>
                <a:gd name="T37" fmla="*/ 280737 h 361"/>
                <a:gd name="T38" fmla="*/ 595149 w 377"/>
                <a:gd name="T39" fmla="*/ 364958 h 361"/>
                <a:gd name="T40" fmla="*/ 579888 w 377"/>
                <a:gd name="T41" fmla="*/ 421106 h 361"/>
                <a:gd name="T42" fmla="*/ 534108 w 377"/>
                <a:gd name="T43" fmla="*/ 421106 h 361"/>
                <a:gd name="T44" fmla="*/ 518848 w 377"/>
                <a:gd name="T45" fmla="*/ 435142 h 361"/>
                <a:gd name="T46" fmla="*/ 549368 w 377"/>
                <a:gd name="T47" fmla="*/ 449179 h 361"/>
                <a:gd name="T48" fmla="*/ 564628 w 377"/>
                <a:gd name="T49" fmla="*/ 477253 h 361"/>
                <a:gd name="T50" fmla="*/ 610409 w 377"/>
                <a:gd name="T51" fmla="*/ 505327 h 361"/>
                <a:gd name="T52" fmla="*/ 656190 w 377"/>
                <a:gd name="T53" fmla="*/ 491290 h 361"/>
                <a:gd name="T54" fmla="*/ 671450 w 377"/>
                <a:gd name="T55" fmla="*/ 589548 h 361"/>
                <a:gd name="T56" fmla="*/ 579888 w 377"/>
                <a:gd name="T57" fmla="*/ 631658 h 361"/>
                <a:gd name="T58" fmla="*/ 564628 w 377"/>
                <a:gd name="T59" fmla="*/ 617622 h 361"/>
                <a:gd name="T60" fmla="*/ 549368 w 377"/>
                <a:gd name="T61" fmla="*/ 631658 h 361"/>
                <a:gd name="T62" fmla="*/ 488327 w 377"/>
                <a:gd name="T63" fmla="*/ 631658 h 361"/>
                <a:gd name="T64" fmla="*/ 457807 w 377"/>
                <a:gd name="T65" fmla="*/ 603585 h 361"/>
                <a:gd name="T66" fmla="*/ 442546 w 377"/>
                <a:gd name="T67" fmla="*/ 631658 h 361"/>
                <a:gd name="T68" fmla="*/ 412026 w 377"/>
                <a:gd name="T69" fmla="*/ 603585 h 361"/>
                <a:gd name="T70" fmla="*/ 412026 w 377"/>
                <a:gd name="T71" fmla="*/ 561474 h 361"/>
                <a:gd name="T72" fmla="*/ 366245 w 377"/>
                <a:gd name="T73" fmla="*/ 533400 h 361"/>
                <a:gd name="T74" fmla="*/ 335725 w 377"/>
                <a:gd name="T75" fmla="*/ 547437 h 361"/>
                <a:gd name="T76" fmla="*/ 305204 w 377"/>
                <a:gd name="T77" fmla="*/ 533400 h 361"/>
                <a:gd name="T78" fmla="*/ 167862 w 377"/>
                <a:gd name="T79" fmla="*/ 519364 h 361"/>
                <a:gd name="T80" fmla="*/ 91561 w 377"/>
                <a:gd name="T81" fmla="*/ 407069 h 361"/>
                <a:gd name="T82" fmla="*/ 30520 w 377"/>
                <a:gd name="T83" fmla="*/ 322848 h 361"/>
                <a:gd name="T84" fmla="*/ 0 w 377"/>
                <a:gd name="T85" fmla="*/ 224590 h 361"/>
                <a:gd name="T86" fmla="*/ 61041 w 377"/>
                <a:gd name="T87" fmla="*/ 224590 h 361"/>
                <a:gd name="T88" fmla="*/ 213643 w 377"/>
                <a:gd name="T89" fmla="*/ 140369 h 361"/>
                <a:gd name="T90" fmla="*/ 259424 w 377"/>
                <a:gd name="T91" fmla="*/ 140369 h 361"/>
                <a:gd name="T92" fmla="*/ 320465 w 377"/>
                <a:gd name="T93" fmla="*/ 140369 h 361"/>
                <a:gd name="T94" fmla="*/ 366245 w 377"/>
                <a:gd name="T95" fmla="*/ 84221 h 361"/>
                <a:gd name="T96" fmla="*/ 381506 w 377"/>
                <a:gd name="T97" fmla="*/ 14037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1D8B69"/>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6" name="Freeform 31"/>
            <p:cNvSpPr/>
            <p:nvPr/>
          </p:nvSpPr>
          <p:spPr bwMode="invGray">
            <a:xfrm>
              <a:off x="4952809" y="2119855"/>
              <a:ext cx="424437" cy="722111"/>
            </a:xfrm>
            <a:custGeom>
              <a:avLst/>
              <a:gdLst>
                <a:gd name="T0" fmla="*/ 396505 w 249"/>
                <a:gd name="T1" fmla="*/ 591758 h 457"/>
                <a:gd name="T2" fmla="*/ 381255 w 249"/>
                <a:gd name="T3" fmla="*/ 662206 h 457"/>
                <a:gd name="T4" fmla="*/ 335504 w 249"/>
                <a:gd name="T5" fmla="*/ 718564 h 457"/>
                <a:gd name="T6" fmla="*/ 259253 w 249"/>
                <a:gd name="T7" fmla="*/ 704474 h 457"/>
                <a:gd name="T8" fmla="*/ 152502 w 249"/>
                <a:gd name="T9" fmla="*/ 760832 h 457"/>
                <a:gd name="T10" fmla="*/ 76251 w 249"/>
                <a:gd name="T11" fmla="*/ 803101 h 457"/>
                <a:gd name="T12" fmla="*/ 15250 w 249"/>
                <a:gd name="T13" fmla="*/ 803101 h 457"/>
                <a:gd name="T14" fmla="*/ 0 w 249"/>
                <a:gd name="T15" fmla="*/ 789011 h 457"/>
                <a:gd name="T16" fmla="*/ 30500 w 249"/>
                <a:gd name="T17" fmla="*/ 676295 h 457"/>
                <a:gd name="T18" fmla="*/ 45751 w 249"/>
                <a:gd name="T19" fmla="*/ 648116 h 457"/>
                <a:gd name="T20" fmla="*/ 15250 w 249"/>
                <a:gd name="T21" fmla="*/ 577669 h 457"/>
                <a:gd name="T22" fmla="*/ 30500 w 249"/>
                <a:gd name="T23" fmla="*/ 464953 h 457"/>
                <a:gd name="T24" fmla="*/ 45751 w 249"/>
                <a:gd name="T25" fmla="*/ 394506 h 457"/>
                <a:gd name="T26" fmla="*/ 61001 w 249"/>
                <a:gd name="T27" fmla="*/ 366327 h 457"/>
                <a:gd name="T28" fmla="*/ 30500 w 249"/>
                <a:gd name="T29" fmla="*/ 338148 h 457"/>
                <a:gd name="T30" fmla="*/ 61001 w 249"/>
                <a:gd name="T31" fmla="*/ 281790 h 457"/>
                <a:gd name="T32" fmla="*/ 106751 w 249"/>
                <a:gd name="T33" fmla="*/ 197253 h 457"/>
                <a:gd name="T34" fmla="*/ 106751 w 249"/>
                <a:gd name="T35" fmla="*/ 140895 h 457"/>
                <a:gd name="T36" fmla="*/ 137252 w 249"/>
                <a:gd name="T37" fmla="*/ 140895 h 457"/>
                <a:gd name="T38" fmla="*/ 228753 w 249"/>
                <a:gd name="T39" fmla="*/ 42268 h 457"/>
                <a:gd name="T40" fmla="*/ 274503 w 249"/>
                <a:gd name="T41" fmla="*/ 28179 h 457"/>
                <a:gd name="T42" fmla="*/ 320254 w 249"/>
                <a:gd name="T43" fmla="*/ 0 h 457"/>
                <a:gd name="T44" fmla="*/ 335504 w 249"/>
                <a:gd name="T45" fmla="*/ 14089 h 457"/>
                <a:gd name="T46" fmla="*/ 411755 w 249"/>
                <a:gd name="T47" fmla="*/ 0 h 457"/>
                <a:gd name="T48" fmla="*/ 457506 w 249"/>
                <a:gd name="T49" fmla="*/ 42268 h 457"/>
                <a:gd name="T50" fmla="*/ 411755 w 249"/>
                <a:gd name="T51" fmla="*/ 56358 h 457"/>
                <a:gd name="T52" fmla="*/ 396505 w 249"/>
                <a:gd name="T53" fmla="*/ 84537 h 457"/>
                <a:gd name="T54" fmla="*/ 457506 w 249"/>
                <a:gd name="T55" fmla="*/ 84537 h 457"/>
                <a:gd name="T56" fmla="*/ 472756 w 249"/>
                <a:gd name="T57" fmla="*/ 154984 h 457"/>
                <a:gd name="T58" fmla="*/ 442255 w 249"/>
                <a:gd name="T59" fmla="*/ 211342 h 457"/>
                <a:gd name="T60" fmla="*/ 411755 w 249"/>
                <a:gd name="T61" fmla="*/ 183163 h 457"/>
                <a:gd name="T62" fmla="*/ 366004 w 249"/>
                <a:gd name="T63" fmla="*/ 211342 h 457"/>
                <a:gd name="T64" fmla="*/ 381255 w 249"/>
                <a:gd name="T65" fmla="*/ 239521 h 457"/>
                <a:gd name="T66" fmla="*/ 350754 w 249"/>
                <a:gd name="T67" fmla="*/ 281790 h 457"/>
                <a:gd name="T68" fmla="*/ 427005 w 249"/>
                <a:gd name="T69" fmla="*/ 380416 h 457"/>
                <a:gd name="T70" fmla="*/ 366004 w 249"/>
                <a:gd name="T71" fmla="*/ 535401 h 457"/>
                <a:gd name="T72" fmla="*/ 396505 w 249"/>
                <a:gd name="T73" fmla="*/ 591758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1D8B69"/>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7" name="Freeform 32"/>
            <p:cNvSpPr/>
            <p:nvPr/>
          </p:nvSpPr>
          <p:spPr bwMode="gray">
            <a:xfrm>
              <a:off x="4499886" y="2245192"/>
              <a:ext cx="549773" cy="959967"/>
            </a:xfrm>
            <a:custGeom>
              <a:avLst/>
              <a:gdLst>
                <a:gd name="T0" fmla="*/ 610866 w 321"/>
                <a:gd name="T1" fmla="*/ 843330 h 609"/>
                <a:gd name="T2" fmla="*/ 565051 w 321"/>
                <a:gd name="T3" fmla="*/ 871441 h 609"/>
                <a:gd name="T4" fmla="*/ 534508 w 321"/>
                <a:gd name="T5" fmla="*/ 857386 h 609"/>
                <a:gd name="T6" fmla="*/ 427606 w 321"/>
                <a:gd name="T7" fmla="*/ 857386 h 609"/>
                <a:gd name="T8" fmla="*/ 458150 w 321"/>
                <a:gd name="T9" fmla="*/ 913608 h 609"/>
                <a:gd name="T10" fmla="*/ 427606 w 321"/>
                <a:gd name="T11" fmla="*/ 983885 h 609"/>
                <a:gd name="T12" fmla="*/ 442878 w 321"/>
                <a:gd name="T13" fmla="*/ 1068218 h 609"/>
                <a:gd name="T14" fmla="*/ 381791 w 321"/>
                <a:gd name="T15" fmla="*/ 1054163 h 609"/>
                <a:gd name="T16" fmla="*/ 290161 w 321"/>
                <a:gd name="T17" fmla="*/ 997941 h 609"/>
                <a:gd name="T18" fmla="*/ 183260 w 321"/>
                <a:gd name="T19" fmla="*/ 969830 h 609"/>
                <a:gd name="T20" fmla="*/ 106902 w 321"/>
                <a:gd name="T21" fmla="*/ 913608 h 609"/>
                <a:gd name="T22" fmla="*/ 30543 w 321"/>
                <a:gd name="T23" fmla="*/ 913608 h 609"/>
                <a:gd name="T24" fmla="*/ 30543 w 321"/>
                <a:gd name="T25" fmla="*/ 899552 h 609"/>
                <a:gd name="T26" fmla="*/ 0 w 321"/>
                <a:gd name="T27" fmla="*/ 885497 h 609"/>
                <a:gd name="T28" fmla="*/ 15272 w 321"/>
                <a:gd name="T29" fmla="*/ 871441 h 609"/>
                <a:gd name="T30" fmla="*/ 15272 w 321"/>
                <a:gd name="T31" fmla="*/ 829275 h 609"/>
                <a:gd name="T32" fmla="*/ 0 w 321"/>
                <a:gd name="T33" fmla="*/ 815219 h 609"/>
                <a:gd name="T34" fmla="*/ 30543 w 321"/>
                <a:gd name="T35" fmla="*/ 801164 h 609"/>
                <a:gd name="T36" fmla="*/ 91630 w 321"/>
                <a:gd name="T37" fmla="*/ 801164 h 609"/>
                <a:gd name="T38" fmla="*/ 91630 w 321"/>
                <a:gd name="T39" fmla="*/ 604387 h 609"/>
                <a:gd name="T40" fmla="*/ 167988 w 321"/>
                <a:gd name="T41" fmla="*/ 604387 h 609"/>
                <a:gd name="T42" fmla="*/ 167988 w 321"/>
                <a:gd name="T43" fmla="*/ 632498 h 609"/>
                <a:gd name="T44" fmla="*/ 213803 w 321"/>
                <a:gd name="T45" fmla="*/ 632498 h 609"/>
                <a:gd name="T46" fmla="*/ 213803 w 321"/>
                <a:gd name="T47" fmla="*/ 576276 h 609"/>
                <a:gd name="T48" fmla="*/ 305433 w 321"/>
                <a:gd name="T49" fmla="*/ 576276 h 609"/>
                <a:gd name="T50" fmla="*/ 320705 w 321"/>
                <a:gd name="T51" fmla="*/ 491943 h 609"/>
                <a:gd name="T52" fmla="*/ 320705 w 321"/>
                <a:gd name="T53" fmla="*/ 435721 h 609"/>
                <a:gd name="T54" fmla="*/ 274890 w 321"/>
                <a:gd name="T55" fmla="*/ 407610 h 609"/>
                <a:gd name="T56" fmla="*/ 213803 w 321"/>
                <a:gd name="T57" fmla="*/ 365443 h 609"/>
                <a:gd name="T58" fmla="*/ 183260 w 321"/>
                <a:gd name="T59" fmla="*/ 323277 h 609"/>
                <a:gd name="T60" fmla="*/ 198531 w 321"/>
                <a:gd name="T61" fmla="*/ 252999 h 609"/>
                <a:gd name="T62" fmla="*/ 229075 w 321"/>
                <a:gd name="T63" fmla="*/ 224888 h 609"/>
                <a:gd name="T64" fmla="*/ 274890 w 321"/>
                <a:gd name="T65" fmla="*/ 252999 h 609"/>
                <a:gd name="T66" fmla="*/ 335976 w 321"/>
                <a:gd name="T67" fmla="*/ 252999 h 609"/>
                <a:gd name="T68" fmla="*/ 351248 w 321"/>
                <a:gd name="T69" fmla="*/ 210833 h 609"/>
                <a:gd name="T70" fmla="*/ 381791 w 321"/>
                <a:gd name="T71" fmla="*/ 210833 h 609"/>
                <a:gd name="T72" fmla="*/ 366520 w 321"/>
                <a:gd name="T73" fmla="*/ 154611 h 609"/>
                <a:gd name="T74" fmla="*/ 473421 w 321"/>
                <a:gd name="T75" fmla="*/ 56222 h 609"/>
                <a:gd name="T76" fmla="*/ 473421 w 321"/>
                <a:gd name="T77" fmla="*/ 28111 h 609"/>
                <a:gd name="T78" fmla="*/ 534508 w 321"/>
                <a:gd name="T79" fmla="*/ 28111 h 609"/>
                <a:gd name="T80" fmla="*/ 549779 w 321"/>
                <a:gd name="T81" fmla="*/ 42167 h 609"/>
                <a:gd name="T82" fmla="*/ 565051 w 321"/>
                <a:gd name="T83" fmla="*/ 14056 h 609"/>
                <a:gd name="T84" fmla="*/ 580323 w 321"/>
                <a:gd name="T85" fmla="*/ 0 h 609"/>
                <a:gd name="T86" fmla="*/ 610866 w 321"/>
                <a:gd name="T87" fmla="*/ 42167 h 609"/>
                <a:gd name="T88" fmla="*/ 610866 w 321"/>
                <a:gd name="T89" fmla="*/ 56222 h 609"/>
                <a:gd name="T90" fmla="*/ 534508 w 321"/>
                <a:gd name="T91" fmla="*/ 196777 h 609"/>
                <a:gd name="T92" fmla="*/ 565051 w 321"/>
                <a:gd name="T93" fmla="*/ 224888 h 609"/>
                <a:gd name="T94" fmla="*/ 534508 w 321"/>
                <a:gd name="T95" fmla="*/ 323277 h 609"/>
                <a:gd name="T96" fmla="*/ 519236 w 321"/>
                <a:gd name="T97" fmla="*/ 435721 h 609"/>
                <a:gd name="T98" fmla="*/ 549779 w 321"/>
                <a:gd name="T99" fmla="*/ 505998 h 609"/>
                <a:gd name="T100" fmla="*/ 503964 w 321"/>
                <a:gd name="T101" fmla="*/ 632498 h 609"/>
                <a:gd name="T102" fmla="*/ 519236 w 321"/>
                <a:gd name="T103" fmla="*/ 660609 h 609"/>
                <a:gd name="T104" fmla="*/ 549779 w 321"/>
                <a:gd name="T105" fmla="*/ 758997 h 609"/>
                <a:gd name="T106" fmla="*/ 610866 w 321"/>
                <a:gd name="T107" fmla="*/ 843330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8" name="Freeform 33"/>
            <p:cNvSpPr/>
            <p:nvPr/>
          </p:nvSpPr>
          <p:spPr bwMode="invGray">
            <a:xfrm>
              <a:off x="4397338" y="2258011"/>
              <a:ext cx="299100" cy="494225"/>
            </a:xfrm>
            <a:custGeom>
              <a:avLst/>
              <a:gdLst>
                <a:gd name="T0" fmla="*/ 333070 w 177"/>
                <a:gd name="T1" fmla="*/ 211193 h 313"/>
                <a:gd name="T2" fmla="*/ 302791 w 177"/>
                <a:gd name="T3" fmla="*/ 183034 h 313"/>
                <a:gd name="T4" fmla="*/ 227093 w 177"/>
                <a:gd name="T5" fmla="*/ 154875 h 313"/>
                <a:gd name="T6" fmla="*/ 257372 w 177"/>
                <a:gd name="T7" fmla="*/ 56318 h 313"/>
                <a:gd name="T8" fmla="*/ 242232 w 177"/>
                <a:gd name="T9" fmla="*/ 0 h 313"/>
                <a:gd name="T10" fmla="*/ 136256 w 177"/>
                <a:gd name="T11" fmla="*/ 98557 h 313"/>
                <a:gd name="T12" fmla="*/ 121116 w 177"/>
                <a:gd name="T13" fmla="*/ 197114 h 313"/>
                <a:gd name="T14" fmla="*/ 75698 w 177"/>
                <a:gd name="T15" fmla="*/ 211193 h 313"/>
                <a:gd name="T16" fmla="*/ 15140 w 177"/>
                <a:gd name="T17" fmla="*/ 253432 h 313"/>
                <a:gd name="T18" fmla="*/ 0 w 177"/>
                <a:gd name="T19" fmla="*/ 295671 h 313"/>
                <a:gd name="T20" fmla="*/ 75698 w 177"/>
                <a:gd name="T21" fmla="*/ 337910 h 313"/>
                <a:gd name="T22" fmla="*/ 75698 w 177"/>
                <a:gd name="T23" fmla="*/ 394228 h 313"/>
                <a:gd name="T24" fmla="*/ 90837 w 177"/>
                <a:gd name="T25" fmla="*/ 422387 h 313"/>
                <a:gd name="T26" fmla="*/ 75698 w 177"/>
                <a:gd name="T27" fmla="*/ 464626 h 313"/>
                <a:gd name="T28" fmla="*/ 90837 w 177"/>
                <a:gd name="T29" fmla="*/ 492785 h 313"/>
                <a:gd name="T30" fmla="*/ 181674 w 177"/>
                <a:gd name="T31" fmla="*/ 549103 h 313"/>
                <a:gd name="T32" fmla="*/ 211953 w 177"/>
                <a:gd name="T33" fmla="*/ 549103 h 313"/>
                <a:gd name="T34" fmla="*/ 211953 w 177"/>
                <a:gd name="T35" fmla="*/ 520944 h 313"/>
                <a:gd name="T36" fmla="*/ 242232 w 177"/>
                <a:gd name="T37" fmla="*/ 478705 h 313"/>
                <a:gd name="T38" fmla="*/ 227093 w 177"/>
                <a:gd name="T39" fmla="*/ 422387 h 313"/>
                <a:gd name="T40" fmla="*/ 211953 w 177"/>
                <a:gd name="T41" fmla="*/ 422387 h 313"/>
                <a:gd name="T42" fmla="*/ 196814 w 177"/>
                <a:gd name="T43" fmla="*/ 366069 h 313"/>
                <a:gd name="T44" fmla="*/ 227093 w 177"/>
                <a:gd name="T45" fmla="*/ 366069 h 313"/>
                <a:gd name="T46" fmla="*/ 227093 w 177"/>
                <a:gd name="T47" fmla="*/ 309750 h 313"/>
                <a:gd name="T48" fmla="*/ 257372 w 177"/>
                <a:gd name="T49" fmla="*/ 309750 h 313"/>
                <a:gd name="T50" fmla="*/ 287651 w 177"/>
                <a:gd name="T51" fmla="*/ 323830 h 313"/>
                <a:gd name="T52" fmla="*/ 302791 w 177"/>
                <a:gd name="T53" fmla="*/ 239353 h 313"/>
                <a:gd name="T54" fmla="*/ 333070 w 177"/>
                <a:gd name="T55" fmla="*/ 21119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99" name="Freeform 34"/>
            <p:cNvSpPr/>
            <p:nvPr/>
          </p:nvSpPr>
          <p:spPr bwMode="invGray">
            <a:xfrm>
              <a:off x="3320580" y="1766633"/>
              <a:ext cx="1467012" cy="1326008"/>
            </a:xfrm>
            <a:custGeom>
              <a:avLst/>
              <a:gdLst>
                <a:gd name="T0" fmla="*/ 1205833 w 857"/>
                <a:gd name="T1" fmla="*/ 843545 h 841"/>
                <a:gd name="T2" fmla="*/ 1282152 w 857"/>
                <a:gd name="T3" fmla="*/ 941959 h 841"/>
                <a:gd name="T4" fmla="*/ 1282152 w 857"/>
                <a:gd name="T5" fmla="*/ 998196 h 841"/>
                <a:gd name="T6" fmla="*/ 1404261 w 857"/>
                <a:gd name="T7" fmla="*/ 1096609 h 841"/>
                <a:gd name="T8" fmla="*/ 1419525 w 857"/>
                <a:gd name="T9" fmla="*/ 1054432 h 841"/>
                <a:gd name="T10" fmla="*/ 1434789 w 857"/>
                <a:gd name="T11" fmla="*/ 970077 h 841"/>
                <a:gd name="T12" fmla="*/ 1404261 w 857"/>
                <a:gd name="T13" fmla="*/ 913841 h 841"/>
                <a:gd name="T14" fmla="*/ 1434789 w 857"/>
                <a:gd name="T15" fmla="*/ 857605 h 841"/>
                <a:gd name="T16" fmla="*/ 1526371 w 857"/>
                <a:gd name="T17" fmla="*/ 899782 h 841"/>
                <a:gd name="T18" fmla="*/ 1633217 w 857"/>
                <a:gd name="T19" fmla="*/ 970077 h 841"/>
                <a:gd name="T20" fmla="*/ 1526371 w 857"/>
                <a:gd name="T21" fmla="*/ 1110668 h 841"/>
                <a:gd name="T22" fmla="*/ 1480580 w 857"/>
                <a:gd name="T23" fmla="*/ 1166905 h 841"/>
                <a:gd name="T24" fmla="*/ 1404261 w 857"/>
                <a:gd name="T25" fmla="*/ 1138786 h 841"/>
                <a:gd name="T26" fmla="*/ 1343207 w 857"/>
                <a:gd name="T27" fmla="*/ 1321555 h 841"/>
                <a:gd name="T28" fmla="*/ 1327943 w 857"/>
                <a:gd name="T29" fmla="*/ 1363732 h 841"/>
                <a:gd name="T30" fmla="*/ 1312679 w 857"/>
                <a:gd name="T31" fmla="*/ 1419968 h 841"/>
                <a:gd name="T32" fmla="*/ 1205833 w 857"/>
                <a:gd name="T33" fmla="*/ 1476205 h 841"/>
                <a:gd name="T34" fmla="*/ 1129515 w 857"/>
                <a:gd name="T35" fmla="*/ 1335614 h 841"/>
                <a:gd name="T36" fmla="*/ 1098987 w 857"/>
                <a:gd name="T37" fmla="*/ 1321555 h 841"/>
                <a:gd name="T38" fmla="*/ 1007405 w 857"/>
                <a:gd name="T39" fmla="*/ 1223141 h 841"/>
                <a:gd name="T40" fmla="*/ 946350 w 857"/>
                <a:gd name="T41" fmla="*/ 1251259 h 841"/>
                <a:gd name="T42" fmla="*/ 931086 w 857"/>
                <a:gd name="T43" fmla="*/ 1279377 h 841"/>
                <a:gd name="T44" fmla="*/ 915823 w 857"/>
                <a:gd name="T45" fmla="*/ 1363732 h 841"/>
                <a:gd name="T46" fmla="*/ 885295 w 857"/>
                <a:gd name="T47" fmla="*/ 1307496 h 841"/>
                <a:gd name="T48" fmla="*/ 793713 w 857"/>
                <a:gd name="T49" fmla="*/ 1279377 h 841"/>
                <a:gd name="T50" fmla="*/ 778449 w 857"/>
                <a:gd name="T51" fmla="*/ 1209082 h 841"/>
                <a:gd name="T52" fmla="*/ 870032 w 857"/>
                <a:gd name="T53" fmla="*/ 1223141 h 841"/>
                <a:gd name="T54" fmla="*/ 931086 w 857"/>
                <a:gd name="T55" fmla="*/ 1180964 h 841"/>
                <a:gd name="T56" fmla="*/ 885295 w 857"/>
                <a:gd name="T57" fmla="*/ 1124727 h 841"/>
                <a:gd name="T58" fmla="*/ 961614 w 857"/>
                <a:gd name="T59" fmla="*/ 1054432 h 841"/>
                <a:gd name="T60" fmla="*/ 1022669 w 857"/>
                <a:gd name="T61" fmla="*/ 998196 h 841"/>
                <a:gd name="T62" fmla="*/ 915823 w 857"/>
                <a:gd name="T63" fmla="*/ 717014 h 841"/>
                <a:gd name="T64" fmla="*/ 778449 w 857"/>
                <a:gd name="T65" fmla="*/ 632659 h 841"/>
                <a:gd name="T66" fmla="*/ 656340 w 857"/>
                <a:gd name="T67" fmla="*/ 590482 h 841"/>
                <a:gd name="T68" fmla="*/ 534230 w 857"/>
                <a:gd name="T69" fmla="*/ 548305 h 841"/>
                <a:gd name="T70" fmla="*/ 396856 w 857"/>
                <a:gd name="T71" fmla="*/ 590482 h 841"/>
                <a:gd name="T72" fmla="*/ 91582 w 857"/>
                <a:gd name="T73" fmla="*/ 421773 h 841"/>
                <a:gd name="T74" fmla="*/ 15264 w 857"/>
                <a:gd name="T75" fmla="*/ 281182 h 841"/>
                <a:gd name="T76" fmla="*/ 91582 w 857"/>
                <a:gd name="T77" fmla="*/ 267123 h 841"/>
                <a:gd name="T78" fmla="*/ 213692 w 857"/>
                <a:gd name="T79" fmla="*/ 168709 h 841"/>
                <a:gd name="T80" fmla="*/ 259483 w 857"/>
                <a:gd name="T81" fmla="*/ 112473 h 841"/>
                <a:gd name="T82" fmla="*/ 412120 w 857"/>
                <a:gd name="T83" fmla="*/ 56236 h 841"/>
                <a:gd name="T84" fmla="*/ 442648 w 857"/>
                <a:gd name="T85" fmla="*/ 0 h 841"/>
                <a:gd name="T86" fmla="*/ 549494 w 857"/>
                <a:gd name="T87" fmla="*/ 126532 h 841"/>
                <a:gd name="T88" fmla="*/ 564757 w 857"/>
                <a:gd name="T89" fmla="*/ 224945 h 841"/>
                <a:gd name="T90" fmla="*/ 595285 w 857"/>
                <a:gd name="T91" fmla="*/ 309300 h 841"/>
                <a:gd name="T92" fmla="*/ 641076 w 857"/>
                <a:gd name="T93" fmla="*/ 337418 h 841"/>
                <a:gd name="T94" fmla="*/ 778449 w 857"/>
                <a:gd name="T95" fmla="*/ 309300 h 841"/>
                <a:gd name="T96" fmla="*/ 778449 w 857"/>
                <a:gd name="T97" fmla="*/ 379595 h 841"/>
                <a:gd name="T98" fmla="*/ 732658 w 857"/>
                <a:gd name="T99" fmla="*/ 449891 h 841"/>
                <a:gd name="T100" fmla="*/ 824240 w 857"/>
                <a:gd name="T101" fmla="*/ 576423 h 841"/>
                <a:gd name="T102" fmla="*/ 946350 w 857"/>
                <a:gd name="T103" fmla="*/ 604541 h 841"/>
                <a:gd name="T104" fmla="*/ 1007405 w 857"/>
                <a:gd name="T105" fmla="*/ 562364 h 841"/>
                <a:gd name="T106" fmla="*/ 1114251 w 857"/>
                <a:gd name="T107" fmla="*/ 562364 h 841"/>
                <a:gd name="T108" fmla="*/ 1190569 w 857"/>
                <a:gd name="T109" fmla="*/ 590482 h 841"/>
                <a:gd name="T110" fmla="*/ 1098987 w 857"/>
                <a:gd name="T111" fmla="*/ 688895 h 841"/>
                <a:gd name="T112" fmla="*/ 1144778 w 857"/>
                <a:gd name="T113" fmla="*/ 80136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0" name="Freeform 35"/>
            <p:cNvSpPr/>
            <p:nvPr/>
          </p:nvSpPr>
          <p:spPr bwMode="invGray">
            <a:xfrm>
              <a:off x="3787745" y="541751"/>
              <a:ext cx="2435523" cy="1958390"/>
            </a:xfrm>
            <a:custGeom>
              <a:avLst/>
              <a:gdLst>
                <a:gd name="T0" fmla="*/ 30498 w 1425"/>
                <a:gd name="T1" fmla="*/ 1575987 h 1241"/>
                <a:gd name="T2" fmla="*/ 121991 w 1425"/>
                <a:gd name="T3" fmla="*/ 1702629 h 1241"/>
                <a:gd name="T4" fmla="*/ 259231 w 1425"/>
                <a:gd name="T5" fmla="*/ 1716700 h 1241"/>
                <a:gd name="T6" fmla="*/ 213485 w 1425"/>
                <a:gd name="T7" fmla="*/ 1815199 h 1241"/>
                <a:gd name="T8" fmla="*/ 411721 w 1425"/>
                <a:gd name="T9" fmla="*/ 1984055 h 1241"/>
                <a:gd name="T10" fmla="*/ 487965 w 1425"/>
                <a:gd name="T11" fmla="*/ 1927770 h 1241"/>
                <a:gd name="T12" fmla="*/ 670952 w 1425"/>
                <a:gd name="T13" fmla="*/ 1941841 h 1241"/>
                <a:gd name="T14" fmla="*/ 625205 w 1425"/>
                <a:gd name="T15" fmla="*/ 2181053 h 1241"/>
                <a:gd name="T16" fmla="*/ 808192 w 1425"/>
                <a:gd name="T17" fmla="*/ 2110697 h 1241"/>
                <a:gd name="T18" fmla="*/ 945432 w 1425"/>
                <a:gd name="T19" fmla="*/ 1955912 h 1241"/>
                <a:gd name="T20" fmla="*/ 1067424 w 1425"/>
                <a:gd name="T21" fmla="*/ 2152910 h 1241"/>
                <a:gd name="T22" fmla="*/ 1143668 w 1425"/>
                <a:gd name="T23" fmla="*/ 2110697 h 1241"/>
                <a:gd name="T24" fmla="*/ 1265659 w 1425"/>
                <a:gd name="T25" fmla="*/ 1955912 h 1241"/>
                <a:gd name="T26" fmla="*/ 1341904 w 1425"/>
                <a:gd name="T27" fmla="*/ 1927770 h 1241"/>
                <a:gd name="T28" fmla="*/ 1402900 w 1425"/>
                <a:gd name="T29" fmla="*/ 1927770 h 1241"/>
                <a:gd name="T30" fmla="*/ 1524891 w 1425"/>
                <a:gd name="T31" fmla="*/ 1801128 h 1241"/>
                <a:gd name="T32" fmla="*/ 1646882 w 1425"/>
                <a:gd name="T33" fmla="*/ 1772985 h 1241"/>
                <a:gd name="T34" fmla="*/ 1707878 w 1425"/>
                <a:gd name="T35" fmla="*/ 1618201 h 1241"/>
                <a:gd name="T36" fmla="*/ 1799371 w 1425"/>
                <a:gd name="T37" fmla="*/ 1604129 h 1241"/>
                <a:gd name="T38" fmla="*/ 1921363 w 1425"/>
                <a:gd name="T39" fmla="*/ 1533773 h 1241"/>
                <a:gd name="T40" fmla="*/ 2073852 w 1425"/>
                <a:gd name="T41" fmla="*/ 1449345 h 1241"/>
                <a:gd name="T42" fmla="*/ 2150096 w 1425"/>
                <a:gd name="T43" fmla="*/ 1618201 h 1241"/>
                <a:gd name="T44" fmla="*/ 2241590 w 1425"/>
                <a:gd name="T45" fmla="*/ 1561915 h 1241"/>
                <a:gd name="T46" fmla="*/ 2241590 w 1425"/>
                <a:gd name="T47" fmla="*/ 1477488 h 1241"/>
                <a:gd name="T48" fmla="*/ 2577066 w 1425"/>
                <a:gd name="T49" fmla="*/ 1378988 h 1241"/>
                <a:gd name="T50" fmla="*/ 2622812 w 1425"/>
                <a:gd name="T51" fmla="*/ 1280489 h 1241"/>
                <a:gd name="T52" fmla="*/ 2500821 w 1425"/>
                <a:gd name="T53" fmla="*/ 1181990 h 1241"/>
                <a:gd name="T54" fmla="*/ 2409328 w 1425"/>
                <a:gd name="T55" fmla="*/ 984992 h 1241"/>
                <a:gd name="T56" fmla="*/ 2546568 w 1425"/>
                <a:gd name="T57" fmla="*/ 984992 h 1241"/>
                <a:gd name="T58" fmla="*/ 2577066 w 1425"/>
                <a:gd name="T59" fmla="*/ 830207 h 1241"/>
                <a:gd name="T60" fmla="*/ 2470323 w 1425"/>
                <a:gd name="T61" fmla="*/ 759851 h 1241"/>
                <a:gd name="T62" fmla="*/ 2653310 w 1425"/>
                <a:gd name="T63" fmla="*/ 520638 h 1241"/>
                <a:gd name="T64" fmla="*/ 2714306 w 1425"/>
                <a:gd name="T65" fmla="*/ 225141 h 1241"/>
                <a:gd name="T66" fmla="*/ 2561817 w 1425"/>
                <a:gd name="T67" fmla="*/ 225141 h 1241"/>
                <a:gd name="T68" fmla="*/ 2409328 w 1425"/>
                <a:gd name="T69" fmla="*/ 126642 h 1241"/>
                <a:gd name="T70" fmla="*/ 2272088 w 1425"/>
                <a:gd name="T71" fmla="*/ 112570 h 1241"/>
                <a:gd name="T72" fmla="*/ 2226341 w 1425"/>
                <a:gd name="T73" fmla="*/ 0 h 1241"/>
                <a:gd name="T74" fmla="*/ 2211092 w 1425"/>
                <a:gd name="T75" fmla="*/ 112570 h 1241"/>
                <a:gd name="T76" fmla="*/ 2150096 w 1425"/>
                <a:gd name="T77" fmla="*/ 295498 h 1241"/>
                <a:gd name="T78" fmla="*/ 2134847 w 1425"/>
                <a:gd name="T79" fmla="*/ 422139 h 1241"/>
                <a:gd name="T80" fmla="*/ 1890865 w 1425"/>
                <a:gd name="T81" fmla="*/ 492496 h 1241"/>
                <a:gd name="T82" fmla="*/ 1890865 w 1425"/>
                <a:gd name="T83" fmla="*/ 759851 h 1241"/>
                <a:gd name="T84" fmla="*/ 2012856 w 1425"/>
                <a:gd name="T85" fmla="*/ 731708 h 1241"/>
                <a:gd name="T86" fmla="*/ 2165345 w 1425"/>
                <a:gd name="T87" fmla="*/ 787993 h 1241"/>
                <a:gd name="T88" fmla="*/ 2165345 w 1425"/>
                <a:gd name="T89" fmla="*/ 886493 h 1241"/>
                <a:gd name="T90" fmla="*/ 1982358 w 1425"/>
                <a:gd name="T91" fmla="*/ 942778 h 1241"/>
                <a:gd name="T92" fmla="*/ 1890865 w 1425"/>
                <a:gd name="T93" fmla="*/ 1041277 h 1241"/>
                <a:gd name="T94" fmla="*/ 1646882 w 1425"/>
                <a:gd name="T95" fmla="*/ 1167919 h 1241"/>
                <a:gd name="T96" fmla="*/ 1448646 w 1425"/>
                <a:gd name="T97" fmla="*/ 1139776 h 1241"/>
                <a:gd name="T98" fmla="*/ 1463895 w 1425"/>
                <a:gd name="T99" fmla="*/ 1322703 h 1241"/>
                <a:gd name="T100" fmla="*/ 1219913 w 1425"/>
                <a:gd name="T101" fmla="*/ 1491559 h 1241"/>
                <a:gd name="T102" fmla="*/ 869188 w 1425"/>
                <a:gd name="T103" fmla="*/ 1547844 h 1241"/>
                <a:gd name="T104" fmla="*/ 670952 w 1425"/>
                <a:gd name="T105" fmla="*/ 1561915 h 1241"/>
                <a:gd name="T106" fmla="*/ 472716 w 1425"/>
                <a:gd name="T107" fmla="*/ 1519702 h 1241"/>
                <a:gd name="T108" fmla="*/ 182987 w 1425"/>
                <a:gd name="T109" fmla="*/ 1435274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ysClr val="window" lastClr="FFFFFF"/>
            </a:solidFill>
            <a:ln w="12700" cap="rnd" cmpd="sng">
              <a:solidFill>
                <a:sysClr val="window" lastClr="FFFFFF">
                  <a:lumMod val="65000"/>
                </a:sys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1" name="Freeform 36"/>
            <p:cNvSpPr/>
            <p:nvPr/>
          </p:nvSpPr>
          <p:spPr bwMode="invGray">
            <a:xfrm>
              <a:off x="1543075" y="870760"/>
              <a:ext cx="2176304" cy="1629379"/>
            </a:xfrm>
            <a:custGeom>
              <a:avLst/>
              <a:gdLst>
                <a:gd name="T0" fmla="*/ 2394872 w 1273"/>
                <a:gd name="T1" fmla="*/ 1012656 h 1033"/>
                <a:gd name="T2" fmla="*/ 2364364 w 1273"/>
                <a:gd name="T3" fmla="*/ 1111109 h 1033"/>
                <a:gd name="T4" fmla="*/ 2242333 w 1273"/>
                <a:gd name="T5" fmla="*/ 1111109 h 1033"/>
                <a:gd name="T6" fmla="*/ 2196571 w 1273"/>
                <a:gd name="T7" fmla="*/ 1167367 h 1033"/>
                <a:gd name="T8" fmla="*/ 2059285 w 1273"/>
                <a:gd name="T9" fmla="*/ 1265820 h 1033"/>
                <a:gd name="T10" fmla="*/ 1998269 w 1273"/>
                <a:gd name="T11" fmla="*/ 1279885 h 1033"/>
                <a:gd name="T12" fmla="*/ 1784714 w 1273"/>
                <a:gd name="T13" fmla="*/ 1448661 h 1033"/>
                <a:gd name="T14" fmla="*/ 1677936 w 1273"/>
                <a:gd name="T15" fmla="*/ 1547113 h 1033"/>
                <a:gd name="T16" fmla="*/ 1754206 w 1273"/>
                <a:gd name="T17" fmla="*/ 1659631 h 1033"/>
                <a:gd name="T18" fmla="*/ 1693190 w 1273"/>
                <a:gd name="T19" fmla="*/ 1744019 h 1033"/>
                <a:gd name="T20" fmla="*/ 1708444 w 1273"/>
                <a:gd name="T21" fmla="*/ 1814342 h 1033"/>
                <a:gd name="T22" fmla="*/ 1601666 w 1273"/>
                <a:gd name="T23" fmla="*/ 1786213 h 1033"/>
                <a:gd name="T24" fmla="*/ 1540650 w 1273"/>
                <a:gd name="T25" fmla="*/ 1758083 h 1033"/>
                <a:gd name="T26" fmla="*/ 1403365 w 1273"/>
                <a:gd name="T27" fmla="*/ 1687760 h 1033"/>
                <a:gd name="T28" fmla="*/ 1144047 w 1273"/>
                <a:gd name="T29" fmla="*/ 1729954 h 1033"/>
                <a:gd name="T30" fmla="*/ 976254 w 1273"/>
                <a:gd name="T31" fmla="*/ 1744019 h 1033"/>
                <a:gd name="T32" fmla="*/ 823714 w 1273"/>
                <a:gd name="T33" fmla="*/ 1673695 h 1033"/>
                <a:gd name="T34" fmla="*/ 701682 w 1273"/>
                <a:gd name="T35" fmla="*/ 1687760 h 1033"/>
                <a:gd name="T36" fmla="*/ 518635 w 1273"/>
                <a:gd name="T37" fmla="*/ 1631501 h 1033"/>
                <a:gd name="T38" fmla="*/ 411857 w 1273"/>
                <a:gd name="T39" fmla="*/ 1729954 h 1033"/>
                <a:gd name="T40" fmla="*/ 289825 w 1273"/>
                <a:gd name="T41" fmla="*/ 1659631 h 1033"/>
                <a:gd name="T42" fmla="*/ 198302 w 1273"/>
                <a:gd name="T43" fmla="*/ 1518984 h 1033"/>
                <a:gd name="T44" fmla="*/ 106778 w 1273"/>
                <a:gd name="T45" fmla="*/ 1406467 h 1033"/>
                <a:gd name="T46" fmla="*/ 122032 w 1273"/>
                <a:gd name="T47" fmla="*/ 1364273 h 1033"/>
                <a:gd name="T48" fmla="*/ 76270 w 1273"/>
                <a:gd name="T49" fmla="*/ 1251755 h 1033"/>
                <a:gd name="T50" fmla="*/ 0 w 1273"/>
                <a:gd name="T51" fmla="*/ 1209561 h 1033"/>
                <a:gd name="T52" fmla="*/ 61016 w 1273"/>
                <a:gd name="T53" fmla="*/ 1209561 h 1033"/>
                <a:gd name="T54" fmla="*/ 61016 w 1273"/>
                <a:gd name="T55" fmla="*/ 1082979 h 1033"/>
                <a:gd name="T56" fmla="*/ 45762 w 1273"/>
                <a:gd name="T57" fmla="*/ 998591 h 1033"/>
                <a:gd name="T58" fmla="*/ 0 w 1273"/>
                <a:gd name="T59" fmla="*/ 914203 h 1033"/>
                <a:gd name="T60" fmla="*/ 167794 w 1273"/>
                <a:gd name="T61" fmla="*/ 815751 h 1033"/>
                <a:gd name="T62" fmla="*/ 259317 w 1273"/>
                <a:gd name="T63" fmla="*/ 801686 h 1033"/>
                <a:gd name="T64" fmla="*/ 289825 w 1273"/>
                <a:gd name="T65" fmla="*/ 843880 h 1033"/>
                <a:gd name="T66" fmla="*/ 381349 w 1273"/>
                <a:gd name="T67" fmla="*/ 843880 h 1033"/>
                <a:gd name="T68" fmla="*/ 579651 w 1273"/>
                <a:gd name="T69" fmla="*/ 801686 h 1033"/>
                <a:gd name="T70" fmla="*/ 793206 w 1273"/>
                <a:gd name="T71" fmla="*/ 745427 h 1033"/>
                <a:gd name="T72" fmla="*/ 808460 w 1273"/>
                <a:gd name="T73" fmla="*/ 661039 h 1033"/>
                <a:gd name="T74" fmla="*/ 899984 w 1273"/>
                <a:gd name="T75" fmla="*/ 407875 h 1033"/>
                <a:gd name="T76" fmla="*/ 869476 w 1273"/>
                <a:gd name="T77" fmla="*/ 351617 h 1033"/>
                <a:gd name="T78" fmla="*/ 1128793 w 1273"/>
                <a:gd name="T79" fmla="*/ 393811 h 1033"/>
                <a:gd name="T80" fmla="*/ 1266079 w 1273"/>
                <a:gd name="T81" fmla="*/ 168776 h 1033"/>
                <a:gd name="T82" fmla="*/ 1494888 w 1273"/>
                <a:gd name="T83" fmla="*/ 225035 h 1033"/>
                <a:gd name="T84" fmla="*/ 1494888 w 1273"/>
                <a:gd name="T85" fmla="*/ 140647 h 1033"/>
                <a:gd name="T86" fmla="*/ 1601666 w 1273"/>
                <a:gd name="T87" fmla="*/ 70323 h 1033"/>
                <a:gd name="T88" fmla="*/ 1677936 w 1273"/>
                <a:gd name="T89" fmla="*/ 0 h 1033"/>
                <a:gd name="T90" fmla="*/ 1769460 w 1273"/>
                <a:gd name="T91" fmla="*/ 28129 h 1033"/>
                <a:gd name="T92" fmla="*/ 1769460 w 1273"/>
                <a:gd name="T93" fmla="*/ 84388 h 1033"/>
                <a:gd name="T94" fmla="*/ 1830476 w 1273"/>
                <a:gd name="T95" fmla="*/ 196905 h 1033"/>
                <a:gd name="T96" fmla="*/ 1952507 w 1273"/>
                <a:gd name="T97" fmla="*/ 253164 h 1033"/>
                <a:gd name="T98" fmla="*/ 1983015 w 1273"/>
                <a:gd name="T99" fmla="*/ 436005 h 1033"/>
                <a:gd name="T100" fmla="*/ 1937253 w 1273"/>
                <a:gd name="T101" fmla="*/ 590716 h 1033"/>
                <a:gd name="T102" fmla="*/ 2120301 w 1273"/>
                <a:gd name="T103" fmla="*/ 646975 h 1033"/>
                <a:gd name="T104" fmla="*/ 2303349 w 1273"/>
                <a:gd name="T105" fmla="*/ 773557 h 1033"/>
                <a:gd name="T106" fmla="*/ 2349110 w 1273"/>
                <a:gd name="T107" fmla="*/ 843880 h 1033"/>
                <a:gd name="T108" fmla="*/ 2425380 w 1273"/>
                <a:gd name="T109" fmla="*/ 998591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ysClr val="window" lastClr="FFFFFF"/>
            </a:solidFill>
            <a:ln w="127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2" name="Freeform 37"/>
            <p:cNvSpPr/>
            <p:nvPr/>
          </p:nvSpPr>
          <p:spPr bwMode="invGray">
            <a:xfrm>
              <a:off x="6075143" y="3861754"/>
              <a:ext cx="216491" cy="407345"/>
            </a:xfrm>
            <a:custGeom>
              <a:avLst/>
              <a:gdLst>
                <a:gd name="T0" fmla="*/ 45188 w 129"/>
                <a:gd name="T1" fmla="*/ 409859 h 257"/>
                <a:gd name="T2" fmla="*/ 60251 w 129"/>
                <a:gd name="T3" fmla="*/ 438125 h 257"/>
                <a:gd name="T4" fmla="*/ 105439 w 129"/>
                <a:gd name="T5" fmla="*/ 452258 h 257"/>
                <a:gd name="T6" fmla="*/ 120502 w 129"/>
                <a:gd name="T7" fmla="*/ 395726 h 257"/>
                <a:gd name="T8" fmla="*/ 195816 w 129"/>
                <a:gd name="T9" fmla="*/ 325061 h 257"/>
                <a:gd name="T10" fmla="*/ 195816 w 129"/>
                <a:gd name="T11" fmla="*/ 226129 h 257"/>
                <a:gd name="T12" fmla="*/ 225941 w 129"/>
                <a:gd name="T13" fmla="*/ 169597 h 257"/>
                <a:gd name="T14" fmla="*/ 241004 w 129"/>
                <a:gd name="T15" fmla="*/ 127198 h 257"/>
                <a:gd name="T16" fmla="*/ 210879 w 129"/>
                <a:gd name="T17" fmla="*/ 98932 h 257"/>
                <a:gd name="T18" fmla="*/ 195816 w 129"/>
                <a:gd name="T19" fmla="*/ 0 h 257"/>
                <a:gd name="T20" fmla="*/ 120502 w 129"/>
                <a:gd name="T21" fmla="*/ 42399 h 257"/>
                <a:gd name="T22" fmla="*/ 90377 w 129"/>
                <a:gd name="T23" fmla="*/ 42399 h 257"/>
                <a:gd name="T24" fmla="*/ 105439 w 129"/>
                <a:gd name="T25" fmla="*/ 70665 h 257"/>
                <a:gd name="T26" fmla="*/ 45188 w 129"/>
                <a:gd name="T27" fmla="*/ 127198 h 257"/>
                <a:gd name="T28" fmla="*/ 45188 w 129"/>
                <a:gd name="T29" fmla="*/ 197863 h 257"/>
                <a:gd name="T30" fmla="*/ 0 w 129"/>
                <a:gd name="T31" fmla="*/ 240262 h 257"/>
                <a:gd name="T32" fmla="*/ 15063 w 129"/>
                <a:gd name="T33" fmla="*/ 296795 h 257"/>
                <a:gd name="T34" fmla="*/ 30126 w 129"/>
                <a:gd name="T35" fmla="*/ 395726 h 257"/>
                <a:gd name="T36" fmla="*/ 45188 w 129"/>
                <a:gd name="T37" fmla="*/ 409859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ysClr val="window" lastClr="FFFFFF"/>
            </a:solidFill>
            <a:ln w="25400" cap="rnd" cmpd="sng">
              <a:solidFill>
                <a:sysClr val="window" lastClr="FFFFFF">
                  <a:lumMod val="65000"/>
                </a:sysClr>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Verdana" panose="020B0604030504040204"/>
                <a:ea typeface="微软雅黑" panose="020B0503020204020204" pitchFamily="34" charset="-122"/>
              </a:endParaRPr>
            </a:p>
          </p:txBody>
        </p:sp>
        <p:sp>
          <p:nvSpPr>
            <p:cNvPr id="103" name="Rectangle 38"/>
            <p:cNvSpPr>
              <a:spLocks noChangeArrowheads="1"/>
            </p:cNvSpPr>
            <p:nvPr/>
          </p:nvSpPr>
          <p:spPr bwMode="white">
            <a:xfrm>
              <a:off x="6331514" y="1108614"/>
              <a:ext cx="643776"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黑龙江</a:t>
              </a:r>
            </a:p>
          </p:txBody>
        </p:sp>
        <p:sp>
          <p:nvSpPr>
            <p:cNvPr id="104" name="Rectangle 39"/>
            <p:cNvSpPr>
              <a:spLocks noChangeArrowheads="1"/>
            </p:cNvSpPr>
            <p:nvPr/>
          </p:nvSpPr>
          <p:spPr bwMode="white">
            <a:xfrm>
              <a:off x="6209026" y="1550143"/>
              <a:ext cx="373162"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吉林</a:t>
              </a:r>
            </a:p>
          </p:txBody>
        </p:sp>
        <p:sp>
          <p:nvSpPr>
            <p:cNvPr id="105" name="Rectangle 40"/>
            <p:cNvSpPr>
              <a:spLocks noChangeArrowheads="1"/>
            </p:cNvSpPr>
            <p:nvPr/>
          </p:nvSpPr>
          <p:spPr bwMode="white">
            <a:xfrm>
              <a:off x="5761801" y="1834999"/>
              <a:ext cx="729232" cy="2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辽宁</a:t>
              </a:r>
              <a:endParaRPr kumimoji="0" lang="zh-CN" altLang="zh-CN"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06" name="Rectangle 41"/>
            <p:cNvSpPr>
              <a:spLocks noChangeArrowheads="1"/>
            </p:cNvSpPr>
            <p:nvPr/>
          </p:nvSpPr>
          <p:spPr bwMode="invGray">
            <a:xfrm>
              <a:off x="5348759" y="2342044"/>
              <a:ext cx="472861"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河北</a:t>
              </a:r>
            </a:p>
          </p:txBody>
        </p:sp>
        <p:sp>
          <p:nvSpPr>
            <p:cNvPr id="107" name="Rectangle 42"/>
            <p:cNvSpPr>
              <a:spLocks noChangeArrowheads="1"/>
            </p:cNvSpPr>
            <p:nvPr/>
          </p:nvSpPr>
          <p:spPr bwMode="invGray">
            <a:xfrm>
              <a:off x="5607979" y="2561383"/>
              <a:ext cx="891601"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山东</a:t>
              </a:r>
            </a:p>
          </p:txBody>
        </p:sp>
        <p:sp>
          <p:nvSpPr>
            <p:cNvPr id="108" name="Rectangle 43"/>
            <p:cNvSpPr>
              <a:spLocks noChangeArrowheads="1"/>
            </p:cNvSpPr>
            <p:nvPr/>
          </p:nvSpPr>
          <p:spPr bwMode="white">
            <a:xfrm>
              <a:off x="5625070" y="3760630"/>
              <a:ext cx="461467" cy="1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福建</a:t>
              </a:r>
            </a:p>
          </p:txBody>
        </p:sp>
        <p:sp>
          <p:nvSpPr>
            <p:cNvPr id="109" name="Rectangle 44"/>
            <p:cNvSpPr>
              <a:spLocks noChangeArrowheads="1"/>
            </p:cNvSpPr>
            <p:nvPr/>
          </p:nvSpPr>
          <p:spPr bwMode="invGray">
            <a:xfrm>
              <a:off x="5437064" y="3517077"/>
              <a:ext cx="589653"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江西</a:t>
              </a:r>
            </a:p>
          </p:txBody>
        </p:sp>
        <p:sp>
          <p:nvSpPr>
            <p:cNvPr id="110" name="Rectangle 45"/>
            <p:cNvSpPr>
              <a:spLocks noChangeArrowheads="1"/>
            </p:cNvSpPr>
            <p:nvPr/>
          </p:nvSpPr>
          <p:spPr bwMode="white">
            <a:xfrm>
              <a:off x="5582341" y="3132520"/>
              <a:ext cx="504196"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安徽</a:t>
              </a:r>
            </a:p>
          </p:txBody>
        </p:sp>
        <p:sp>
          <p:nvSpPr>
            <p:cNvPr id="111" name="Rectangle 46"/>
            <p:cNvSpPr>
              <a:spLocks noChangeArrowheads="1"/>
            </p:cNvSpPr>
            <p:nvPr/>
          </p:nvSpPr>
          <p:spPr bwMode="invGray">
            <a:xfrm>
              <a:off x="4992689" y="3229373"/>
              <a:ext cx="487104"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湖北</a:t>
              </a:r>
            </a:p>
          </p:txBody>
        </p:sp>
        <p:sp>
          <p:nvSpPr>
            <p:cNvPr id="112" name="Rectangle 47"/>
            <p:cNvSpPr>
              <a:spLocks noChangeArrowheads="1"/>
            </p:cNvSpPr>
            <p:nvPr/>
          </p:nvSpPr>
          <p:spPr bwMode="invGray">
            <a:xfrm>
              <a:off x="4938566" y="3646687"/>
              <a:ext cx="529833"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湖南</a:t>
              </a:r>
            </a:p>
          </p:txBody>
        </p:sp>
        <p:sp>
          <p:nvSpPr>
            <p:cNvPr id="113" name="Rectangle 48"/>
            <p:cNvSpPr>
              <a:spLocks noChangeArrowheads="1"/>
            </p:cNvSpPr>
            <p:nvPr/>
          </p:nvSpPr>
          <p:spPr bwMode="invGray">
            <a:xfrm>
              <a:off x="5226271" y="4048334"/>
              <a:ext cx="336130" cy="10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广东</a:t>
              </a:r>
            </a:p>
          </p:txBody>
        </p:sp>
        <p:sp>
          <p:nvSpPr>
            <p:cNvPr id="114" name="Rectangle 49"/>
            <p:cNvSpPr>
              <a:spLocks noChangeArrowheads="1"/>
            </p:cNvSpPr>
            <p:nvPr/>
          </p:nvSpPr>
          <p:spPr bwMode="white">
            <a:xfrm>
              <a:off x="4716378" y="4051182"/>
              <a:ext cx="677959"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广西</a:t>
              </a:r>
            </a:p>
          </p:txBody>
        </p:sp>
        <p:sp>
          <p:nvSpPr>
            <p:cNvPr id="115" name="Rectangle 50"/>
            <p:cNvSpPr>
              <a:spLocks noChangeArrowheads="1"/>
            </p:cNvSpPr>
            <p:nvPr/>
          </p:nvSpPr>
          <p:spPr bwMode="invGray">
            <a:xfrm>
              <a:off x="6237512" y="3129672"/>
              <a:ext cx="760567" cy="1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上海</a:t>
              </a:r>
            </a:p>
          </p:txBody>
        </p:sp>
        <p:sp>
          <p:nvSpPr>
            <p:cNvPr id="116" name="Rectangle 51"/>
            <p:cNvSpPr>
              <a:spLocks noChangeArrowheads="1"/>
            </p:cNvSpPr>
            <p:nvPr/>
          </p:nvSpPr>
          <p:spPr bwMode="white">
            <a:xfrm>
              <a:off x="5143662" y="2871877"/>
              <a:ext cx="529833"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河南</a:t>
              </a:r>
            </a:p>
          </p:txBody>
        </p:sp>
        <p:sp>
          <p:nvSpPr>
            <p:cNvPr id="117" name="Rectangle 52"/>
            <p:cNvSpPr>
              <a:spLocks noChangeArrowheads="1"/>
            </p:cNvSpPr>
            <p:nvPr/>
          </p:nvSpPr>
          <p:spPr bwMode="invGray">
            <a:xfrm>
              <a:off x="5015476" y="2541443"/>
              <a:ext cx="546925"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山西</a:t>
              </a:r>
            </a:p>
          </p:txBody>
        </p:sp>
        <p:sp>
          <p:nvSpPr>
            <p:cNvPr id="118" name="Rectangle 53"/>
            <p:cNvSpPr>
              <a:spLocks noChangeArrowheads="1"/>
            </p:cNvSpPr>
            <p:nvPr/>
          </p:nvSpPr>
          <p:spPr bwMode="invGray">
            <a:xfrm>
              <a:off x="4334670" y="2047218"/>
              <a:ext cx="732081" cy="31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内蒙古</a:t>
              </a:r>
            </a:p>
          </p:txBody>
        </p:sp>
        <p:sp>
          <p:nvSpPr>
            <p:cNvPr id="119" name="Rectangle 54"/>
            <p:cNvSpPr>
              <a:spLocks noChangeArrowheads="1"/>
            </p:cNvSpPr>
            <p:nvPr/>
          </p:nvSpPr>
          <p:spPr bwMode="invGray">
            <a:xfrm>
              <a:off x="4642314" y="2846240"/>
              <a:ext cx="658019"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陕西</a:t>
              </a:r>
            </a:p>
          </p:txBody>
        </p:sp>
        <p:sp>
          <p:nvSpPr>
            <p:cNvPr id="120" name="Rectangle 55"/>
            <p:cNvSpPr>
              <a:spLocks noChangeArrowheads="1"/>
            </p:cNvSpPr>
            <p:nvPr/>
          </p:nvSpPr>
          <p:spPr bwMode="invGray">
            <a:xfrm>
              <a:off x="4434370" y="2416106"/>
              <a:ext cx="615290"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宁夏</a:t>
              </a:r>
            </a:p>
          </p:txBody>
        </p:sp>
        <p:sp>
          <p:nvSpPr>
            <p:cNvPr id="121" name="Rectangle 56"/>
            <p:cNvSpPr>
              <a:spLocks noChangeArrowheads="1"/>
            </p:cNvSpPr>
            <p:nvPr/>
          </p:nvSpPr>
          <p:spPr bwMode="invGray">
            <a:xfrm>
              <a:off x="3374703" y="2004489"/>
              <a:ext cx="518439"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甘肃</a:t>
              </a:r>
            </a:p>
          </p:txBody>
        </p:sp>
        <p:sp>
          <p:nvSpPr>
            <p:cNvPr id="122" name="Rectangle 57"/>
            <p:cNvSpPr>
              <a:spLocks noChangeArrowheads="1"/>
            </p:cNvSpPr>
            <p:nvPr/>
          </p:nvSpPr>
          <p:spPr bwMode="invGray">
            <a:xfrm>
              <a:off x="3309185" y="2535746"/>
              <a:ext cx="632381" cy="15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青海</a:t>
              </a:r>
            </a:p>
          </p:txBody>
        </p:sp>
        <p:sp>
          <p:nvSpPr>
            <p:cNvPr id="123" name="Rectangle 58"/>
            <p:cNvSpPr>
              <a:spLocks noChangeArrowheads="1"/>
            </p:cNvSpPr>
            <p:nvPr/>
          </p:nvSpPr>
          <p:spPr bwMode="invGray">
            <a:xfrm>
              <a:off x="3950114" y="3242191"/>
              <a:ext cx="660867" cy="2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ctr"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四川</a:t>
              </a:r>
            </a:p>
            <a:p>
              <a:pPr marL="0" marR="0" lvl="0" indent="0" algn="ctr" defTabSz="804545" eaLnBrk="0" fontAlgn="auto" latinLnBrk="0" hangingPunct="0">
                <a:lnSpc>
                  <a:spcPts val="1140"/>
                </a:lnSpc>
                <a:spcBef>
                  <a:spcPts val="0"/>
                </a:spcBef>
                <a:spcAft>
                  <a:spcPts val="0"/>
                </a:spcAft>
                <a:buClrTx/>
                <a:buSzTx/>
                <a:buFontTx/>
                <a:buNone/>
                <a:defRPr/>
              </a:pPr>
              <a:endParaRPr kumimoji="0" lang="zh-CN" altLang="zh-CN"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endParaRPr>
            </a:p>
          </p:txBody>
        </p:sp>
        <p:sp>
          <p:nvSpPr>
            <p:cNvPr id="124" name="Rectangle 59"/>
            <p:cNvSpPr>
              <a:spLocks noChangeArrowheads="1"/>
            </p:cNvSpPr>
            <p:nvPr/>
          </p:nvSpPr>
          <p:spPr bwMode="invGray">
            <a:xfrm>
              <a:off x="4425824" y="3753509"/>
              <a:ext cx="658019" cy="13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贵州</a:t>
              </a:r>
            </a:p>
          </p:txBody>
        </p:sp>
        <p:sp>
          <p:nvSpPr>
            <p:cNvPr id="125" name="Rectangle 60"/>
            <p:cNvSpPr>
              <a:spLocks noChangeArrowheads="1"/>
            </p:cNvSpPr>
            <p:nvPr/>
          </p:nvSpPr>
          <p:spPr bwMode="invGray">
            <a:xfrm>
              <a:off x="3782048" y="3924422"/>
              <a:ext cx="615290"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云南</a:t>
              </a:r>
            </a:p>
          </p:txBody>
        </p:sp>
        <p:sp>
          <p:nvSpPr>
            <p:cNvPr id="126" name="Rectangle 61"/>
            <p:cNvSpPr>
              <a:spLocks noChangeArrowheads="1"/>
            </p:cNvSpPr>
            <p:nvPr/>
          </p:nvSpPr>
          <p:spPr bwMode="invGray">
            <a:xfrm>
              <a:off x="2500194" y="2964456"/>
              <a:ext cx="461467" cy="15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西藏</a:t>
              </a:r>
            </a:p>
          </p:txBody>
        </p:sp>
        <p:sp>
          <p:nvSpPr>
            <p:cNvPr id="127" name="Rectangle 62"/>
            <p:cNvSpPr>
              <a:spLocks noChangeArrowheads="1"/>
            </p:cNvSpPr>
            <p:nvPr/>
          </p:nvSpPr>
          <p:spPr bwMode="invGray">
            <a:xfrm>
              <a:off x="2446070" y="1753815"/>
              <a:ext cx="660867"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新疆</a:t>
              </a:r>
            </a:p>
          </p:txBody>
        </p:sp>
        <p:sp>
          <p:nvSpPr>
            <p:cNvPr id="128" name="Rectangle 63"/>
            <p:cNvSpPr>
              <a:spLocks noChangeArrowheads="1"/>
            </p:cNvSpPr>
            <p:nvPr/>
          </p:nvSpPr>
          <p:spPr bwMode="invGray">
            <a:xfrm>
              <a:off x="5773196" y="2893241"/>
              <a:ext cx="994149" cy="1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江苏</a:t>
              </a:r>
            </a:p>
          </p:txBody>
        </p:sp>
        <p:sp>
          <p:nvSpPr>
            <p:cNvPr id="129" name="Rectangle 64"/>
            <p:cNvSpPr>
              <a:spLocks noChangeArrowheads="1"/>
            </p:cNvSpPr>
            <p:nvPr/>
          </p:nvSpPr>
          <p:spPr bwMode="invGray">
            <a:xfrm>
              <a:off x="5872895" y="3414529"/>
              <a:ext cx="586805" cy="9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浙江</a:t>
              </a:r>
            </a:p>
          </p:txBody>
        </p:sp>
        <p:sp>
          <p:nvSpPr>
            <p:cNvPr id="130" name="Rectangle 65"/>
            <p:cNvSpPr>
              <a:spLocks noChangeArrowheads="1"/>
            </p:cNvSpPr>
            <p:nvPr/>
          </p:nvSpPr>
          <p:spPr bwMode="invGray">
            <a:xfrm>
              <a:off x="5724770" y="2220979"/>
              <a:ext cx="589653" cy="1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北京</a:t>
              </a:r>
            </a:p>
          </p:txBody>
        </p:sp>
        <p:sp>
          <p:nvSpPr>
            <p:cNvPr id="131" name="Rectangle 66"/>
            <p:cNvSpPr>
              <a:spLocks noChangeArrowheads="1"/>
            </p:cNvSpPr>
            <p:nvPr/>
          </p:nvSpPr>
          <p:spPr bwMode="invGray">
            <a:xfrm rot="18521103">
              <a:off x="6017459" y="3804070"/>
              <a:ext cx="599623" cy="14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804545" eaLnBrk="0" fontAlgn="auto" latinLnBrk="0" hangingPunct="0">
                <a:lnSpc>
                  <a:spcPts val="1140"/>
                </a:lnSpc>
                <a:spcBef>
                  <a:spcPts val="0"/>
                </a:spcBef>
                <a:spcAft>
                  <a:spcPts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宋体" panose="02010600030101010101" pitchFamily="2" charset="-122"/>
                  <a:ea typeface="微软雅黑" panose="020B0503020204020204" pitchFamily="34" charset="-122"/>
                </a:rPr>
                <a:t>台湾</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250"/>
                                        <p:tgtEl>
                                          <p:spTgt spid="6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250"/>
                                        <p:tgtEl>
                                          <p:spTgt spid="68"/>
                                        </p:tgtEl>
                                        <p:attrNameLst>
                                          <p:attrName>ppt_x</p:attrName>
                                        </p:attrNameLst>
                                      </p:cBhvr>
                                      <p:tavLst>
                                        <p:tav tm="0">
                                          <p:val>
                                            <p:strVal val="#ppt_x-#ppt_w*1.125000"/>
                                          </p:val>
                                        </p:tav>
                                        <p:tav tm="100000">
                                          <p:val>
                                            <p:strVal val="#ppt_x"/>
                                          </p:val>
                                        </p:tav>
                                      </p:tavLst>
                                    </p:anim>
                                    <p:animEffect transition="in" filter="wipe(right)">
                                      <p:cBhvr>
                                        <p:cTn id="16" dur="250"/>
                                        <p:tgtEl>
                                          <p:spTgt spid="68"/>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1"/>
                                        </p:tgtEl>
                                        <p:attrNameLst>
                                          <p:attrName>style.visibility</p:attrName>
                                        </p:attrNameLst>
                                      </p:cBhvr>
                                      <p:to>
                                        <p:strVal val="visible"/>
                                      </p:to>
                                    </p:set>
                                    <p:anim calcmode="lin" valueType="num">
                                      <p:cBhvr>
                                        <p:cTn id="26" dur="2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61"/>
                                        </p:tgtEl>
                                        <p:attrNameLst>
                                          <p:attrName>ppt_y</p:attrName>
                                        </p:attrNameLst>
                                      </p:cBhvr>
                                      <p:tavLst>
                                        <p:tav tm="0">
                                          <p:val>
                                            <p:strVal val="#ppt_y"/>
                                          </p:val>
                                        </p:tav>
                                        <p:tav tm="100000">
                                          <p:val>
                                            <p:strVal val="#ppt_y"/>
                                          </p:val>
                                        </p:tav>
                                      </p:tavLst>
                                    </p:anim>
                                    <p:anim calcmode="lin" valueType="num">
                                      <p:cBhvr>
                                        <p:cTn id="28" dur="2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61"/>
                                        </p:tgtEl>
                                      </p:cBhvr>
                                    </p:animEffect>
                                  </p:childTnLst>
                                </p:cTn>
                              </p:par>
                            </p:childTnLst>
                          </p:cTn>
                        </p:par>
                        <p:par>
                          <p:cTn id="31" fill="hold">
                            <p:stCondLst>
                              <p:cond delay="1850"/>
                            </p:stCondLst>
                            <p:childTnLst>
                              <p:par>
                                <p:cTn id="32" presetID="53" presetClass="entr" presetSubtype="16"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childTnLst>
                          </p:cTn>
                        </p:par>
                        <p:par>
                          <p:cTn id="37" fill="hold">
                            <p:stCondLst>
                              <p:cond delay="23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62"/>
                                        </p:tgtEl>
                                        <p:attrNameLst>
                                          <p:attrName>style.visibility</p:attrName>
                                        </p:attrNameLst>
                                      </p:cBhvr>
                                      <p:to>
                                        <p:strVal val="visible"/>
                                      </p:to>
                                    </p:set>
                                    <p:anim calcmode="lin" valueType="num">
                                      <p:cBhvr>
                                        <p:cTn id="40" dur="2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41" dur="250" fill="hold"/>
                                        <p:tgtEl>
                                          <p:spTgt spid="62"/>
                                        </p:tgtEl>
                                        <p:attrNameLst>
                                          <p:attrName>ppt_y</p:attrName>
                                        </p:attrNameLst>
                                      </p:cBhvr>
                                      <p:tavLst>
                                        <p:tav tm="0">
                                          <p:val>
                                            <p:strVal val="#ppt_y"/>
                                          </p:val>
                                        </p:tav>
                                        <p:tav tm="100000">
                                          <p:val>
                                            <p:strVal val="#ppt_y"/>
                                          </p:val>
                                        </p:tav>
                                      </p:tavLst>
                                    </p:anim>
                                    <p:anim calcmode="lin" valueType="num">
                                      <p:cBhvr>
                                        <p:cTn id="42" dur="2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43" dur="2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50" tmFilter="0,0; .5, 1; 1, 1"/>
                                        <p:tgtEl>
                                          <p:spTgt spid="62"/>
                                        </p:tgtEl>
                                      </p:cBhvr>
                                    </p:animEffect>
                                  </p:childTnLst>
                                </p:cTn>
                              </p:par>
                            </p:childTnLst>
                          </p:cTn>
                        </p:par>
                        <p:par>
                          <p:cTn id="45" fill="hold">
                            <p:stCondLst>
                              <p:cond delay="2700"/>
                            </p:stCondLst>
                            <p:childTnLst>
                              <p:par>
                                <p:cTn id="46" presetID="53" presetClass="entr" presetSubtype="16"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32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63"/>
                                        </p:tgtEl>
                                        <p:attrNameLst>
                                          <p:attrName>style.visibility</p:attrName>
                                        </p:attrNameLst>
                                      </p:cBhvr>
                                      <p:to>
                                        <p:strVal val="visible"/>
                                      </p:to>
                                    </p:set>
                                    <p:anim calcmode="lin" valueType="num">
                                      <p:cBhvr>
                                        <p:cTn id="54" dur="25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55" dur="250" fill="hold"/>
                                        <p:tgtEl>
                                          <p:spTgt spid="63"/>
                                        </p:tgtEl>
                                        <p:attrNameLst>
                                          <p:attrName>ppt_y</p:attrName>
                                        </p:attrNameLst>
                                      </p:cBhvr>
                                      <p:tavLst>
                                        <p:tav tm="0">
                                          <p:val>
                                            <p:strVal val="#ppt_y"/>
                                          </p:val>
                                        </p:tav>
                                        <p:tav tm="100000">
                                          <p:val>
                                            <p:strVal val="#ppt_y"/>
                                          </p:val>
                                        </p:tav>
                                      </p:tavLst>
                                    </p:anim>
                                    <p:anim calcmode="lin" valueType="num">
                                      <p:cBhvr>
                                        <p:cTn id="56" dur="25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57" dur="25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50" tmFilter="0,0; .5, 1; 1, 1"/>
                                        <p:tgtEl>
                                          <p:spTgt spid="63"/>
                                        </p:tgtEl>
                                      </p:cBhvr>
                                    </p:animEffect>
                                  </p:childTnLst>
                                </p:cTn>
                              </p:par>
                            </p:childTnLst>
                          </p:cTn>
                        </p:par>
                        <p:par>
                          <p:cTn id="59" fill="hold">
                            <p:stCondLst>
                              <p:cond delay="3549"/>
                            </p:stCondLst>
                            <p:childTnLst>
                              <p:par>
                                <p:cTn id="60" presetID="53" presetClass="entr" presetSubtype="16" fill="hold" nodeType="after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500" fill="hold"/>
                                        <p:tgtEl>
                                          <p:spTgt spid="54"/>
                                        </p:tgtEl>
                                        <p:attrNameLst>
                                          <p:attrName>ppt_w</p:attrName>
                                        </p:attrNameLst>
                                      </p:cBhvr>
                                      <p:tavLst>
                                        <p:tav tm="0">
                                          <p:val>
                                            <p:fltVal val="0"/>
                                          </p:val>
                                        </p:tav>
                                        <p:tav tm="100000">
                                          <p:val>
                                            <p:strVal val="#ppt_w"/>
                                          </p:val>
                                        </p:tav>
                                      </p:tavLst>
                                    </p:anim>
                                    <p:anim calcmode="lin" valueType="num">
                                      <p:cBhvr>
                                        <p:cTn id="63" dur="500" fill="hold"/>
                                        <p:tgtEl>
                                          <p:spTgt spid="54"/>
                                        </p:tgtEl>
                                        <p:attrNameLst>
                                          <p:attrName>ppt_h</p:attrName>
                                        </p:attrNameLst>
                                      </p:cBhvr>
                                      <p:tavLst>
                                        <p:tav tm="0">
                                          <p:val>
                                            <p:fltVal val="0"/>
                                          </p:val>
                                        </p:tav>
                                        <p:tav tm="100000">
                                          <p:val>
                                            <p:strVal val="#ppt_h"/>
                                          </p:val>
                                        </p:tav>
                                      </p:tavLst>
                                    </p:anim>
                                    <p:animEffect transition="in" filter="fade">
                                      <p:cBhvr>
                                        <p:cTn id="64" dur="500"/>
                                        <p:tgtEl>
                                          <p:spTgt spid="54"/>
                                        </p:tgtEl>
                                      </p:cBhvr>
                                    </p:animEffect>
                                  </p:childTnLst>
                                </p:cTn>
                              </p:par>
                            </p:childTnLst>
                          </p:cTn>
                        </p:par>
                        <p:par>
                          <p:cTn id="65" fill="hold">
                            <p:stCondLst>
                              <p:cond delay="404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64"/>
                                        </p:tgtEl>
                                        <p:attrNameLst>
                                          <p:attrName>style.visibility</p:attrName>
                                        </p:attrNameLst>
                                      </p:cBhvr>
                                      <p:to>
                                        <p:strVal val="visible"/>
                                      </p:to>
                                    </p:set>
                                    <p:anim calcmode="lin" valueType="num">
                                      <p:cBhvr>
                                        <p:cTn id="68" dur="25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69" dur="250" fill="hold"/>
                                        <p:tgtEl>
                                          <p:spTgt spid="64"/>
                                        </p:tgtEl>
                                        <p:attrNameLst>
                                          <p:attrName>ppt_y</p:attrName>
                                        </p:attrNameLst>
                                      </p:cBhvr>
                                      <p:tavLst>
                                        <p:tav tm="0">
                                          <p:val>
                                            <p:strVal val="#ppt_y"/>
                                          </p:val>
                                        </p:tav>
                                        <p:tav tm="100000">
                                          <p:val>
                                            <p:strVal val="#ppt_y"/>
                                          </p:val>
                                        </p:tav>
                                      </p:tavLst>
                                    </p:anim>
                                    <p:anim calcmode="lin" valueType="num">
                                      <p:cBhvr>
                                        <p:cTn id="70" dur="25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71" dur="25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250" tmFilter="0,0; .5, 1; 1, 1"/>
                                        <p:tgtEl>
                                          <p:spTgt spid="64"/>
                                        </p:tgtEl>
                                      </p:cBhvr>
                                    </p:animEffect>
                                  </p:childTnLst>
                                </p:cTn>
                              </p:par>
                            </p:childTnLst>
                          </p:cTn>
                        </p:par>
                        <p:par>
                          <p:cTn id="73" fill="hold">
                            <p:stCondLst>
                              <p:cond delay="4399"/>
                            </p:stCondLst>
                            <p:childTnLst>
                              <p:par>
                                <p:cTn id="74" presetID="21" presetClass="entr" presetSubtype="1"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heel(1)">
                                      <p:cBhvr>
                                        <p:cTn id="76" dur="500"/>
                                        <p:tgtEl>
                                          <p:spTgt spid="66"/>
                                        </p:tgtEl>
                                      </p:cBhvr>
                                    </p:animEffect>
                                  </p:childTnLst>
                                </p:cTn>
                              </p:par>
                            </p:childTnLst>
                          </p:cTn>
                        </p:par>
                        <p:par>
                          <p:cTn id="77" fill="hold">
                            <p:stCondLst>
                              <p:cond delay="4899"/>
                            </p:stCondLst>
                            <p:childTnLst>
                              <p:par>
                                <p:cTn id="78" presetID="10"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animBg="1"/>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5810250" cy="6858000"/>
          </a:xfrm>
          <a:prstGeom prst="lightningBolt">
            <a:avLst/>
          </a:prstGeom>
        </p:spPr>
      </p:pic>
      <p:sp>
        <p:nvSpPr>
          <p:cNvPr id="5" name="文本框 4"/>
          <p:cNvSpPr txBox="1"/>
          <p:nvPr/>
        </p:nvSpPr>
        <p:spPr>
          <a:xfrm>
            <a:off x="6772881" y="2705636"/>
            <a:ext cx="4103244" cy="1107996"/>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重点注意</a:t>
            </a:r>
          </a:p>
        </p:txBody>
      </p:sp>
      <p:sp>
        <p:nvSpPr>
          <p:cNvPr id="6" name="TextBox 20"/>
          <p:cNvSpPr txBox="1"/>
          <p:nvPr/>
        </p:nvSpPr>
        <p:spPr>
          <a:xfrm>
            <a:off x="6803692" y="3997256"/>
            <a:ext cx="3561744" cy="1740476"/>
          </a:xfrm>
          <a:prstGeom prst="rect">
            <a:avLst/>
          </a:prstGeom>
          <a:noFill/>
        </p:spPr>
        <p:txBody>
          <a:bodyPr wrap="square" lIns="0" tIns="0" rIns="0" bIns="0" rtlCol="0">
            <a:spAutoFit/>
          </a:bodyPr>
          <a:lstStyle/>
          <a:p>
            <a:pPr>
              <a:lnSpc>
                <a:spcPct val="150000"/>
              </a:lnSpc>
              <a:defRPr/>
            </a:pPr>
            <a:r>
              <a:rPr lang="zh-CN" altLang="en-US" sz="1300" kern="0" dirty="0">
                <a:solidFill>
                  <a:schemeClr val="bg1"/>
                </a:solidFill>
                <a:latin typeface="微软雅黑" panose="020B0503020204020204" pitchFamily="34" charset="-122"/>
                <a:ea typeface="微软雅黑" panose="020B0503020204020204" pitchFamily="34" charset="-122"/>
              </a:rPr>
              <a:t>在此处输入您的内容，或通过选择只保留文本来复制粘贴您的内容。内容需简要，突出重点，不要过多放入文字。在此处输入您的内容，或通过选择只保留文本来复制粘贴您的内容。内容需简要，突出重点，不要过多放入文字。</a:t>
            </a:r>
            <a:endParaRPr lang="en-US" altLang="zh-CN" sz="1300" kern="0" dirty="0">
              <a:solidFill>
                <a:schemeClr val="bg1"/>
              </a:solidFill>
              <a:latin typeface="微软雅黑" panose="020B0503020204020204" pitchFamily="34" charset="-122"/>
              <a:ea typeface="微软雅黑" panose="020B0503020204020204" pitchFamily="34" charset="-122"/>
            </a:endParaRPr>
          </a:p>
          <a:p>
            <a:pPr>
              <a:lnSpc>
                <a:spcPct val="130000"/>
              </a:lnSpc>
              <a:defRPr/>
            </a:pP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Freeform 168"/>
          <p:cNvSpPr>
            <a:spLocks noEditPoints="1"/>
          </p:cNvSpPr>
          <p:nvPr/>
        </p:nvSpPr>
        <p:spPr bwMode="auto">
          <a:xfrm>
            <a:off x="7934778" y="1480081"/>
            <a:ext cx="989328" cy="847993"/>
          </a:xfrm>
          <a:custGeom>
            <a:avLst/>
            <a:gdLst>
              <a:gd name="T0" fmla="*/ 178486 w 308"/>
              <a:gd name="T1" fmla="*/ 130151 h 265"/>
              <a:gd name="T2" fmla="*/ 113470 w 308"/>
              <a:gd name="T3" fmla="*/ 17720 h 265"/>
              <a:gd name="T4" fmla="*/ 76056 w 308"/>
              <a:gd name="T5" fmla="*/ 17720 h 265"/>
              <a:gd name="T6" fmla="*/ 10427 w 308"/>
              <a:gd name="T7" fmla="*/ 130151 h 265"/>
              <a:gd name="T8" fmla="*/ 28828 w 308"/>
              <a:gd name="T9" fmla="*/ 161925 h 265"/>
              <a:gd name="T10" fmla="*/ 160085 w 308"/>
              <a:gd name="T11" fmla="*/ 161925 h 265"/>
              <a:gd name="T12" fmla="*/ 178486 w 308"/>
              <a:gd name="T13" fmla="*/ 130151 h 265"/>
              <a:gd name="T14" fmla="*/ 95070 w 308"/>
              <a:gd name="T15" fmla="*/ 142372 h 265"/>
              <a:gd name="T16" fmla="*/ 84029 w 308"/>
              <a:gd name="T17" fmla="*/ 130762 h 265"/>
              <a:gd name="T18" fmla="*/ 95070 w 308"/>
              <a:gd name="T19" fmla="*/ 119763 h 265"/>
              <a:gd name="T20" fmla="*/ 106724 w 308"/>
              <a:gd name="T21" fmla="*/ 130762 h 265"/>
              <a:gd name="T22" fmla="*/ 95070 w 308"/>
              <a:gd name="T23" fmla="*/ 142372 h 265"/>
              <a:gd name="T24" fmla="*/ 103043 w 308"/>
              <a:gd name="T25" fmla="*/ 112431 h 265"/>
              <a:gd name="T26" fmla="*/ 87096 w 308"/>
              <a:gd name="T27" fmla="*/ 112431 h 265"/>
              <a:gd name="T28" fmla="*/ 81576 w 308"/>
              <a:gd name="T29" fmla="*/ 47661 h 265"/>
              <a:gd name="T30" fmla="*/ 108564 w 308"/>
              <a:gd name="T31" fmla="*/ 47661 h 265"/>
              <a:gd name="T32" fmla="*/ 103043 w 308"/>
              <a:gd name="T33" fmla="*/ 112431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8"/>
              <a:gd name="T52" fmla="*/ 0 h 265"/>
              <a:gd name="T53" fmla="*/ 308 w 308"/>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8" h="265">
                <a:moveTo>
                  <a:pt x="291" y="213"/>
                </a:moveTo>
                <a:cubicBezTo>
                  <a:pt x="185" y="29"/>
                  <a:pt x="185" y="29"/>
                  <a:pt x="185" y="29"/>
                </a:cubicBezTo>
                <a:cubicBezTo>
                  <a:pt x="168" y="0"/>
                  <a:pt x="141" y="0"/>
                  <a:pt x="124" y="29"/>
                </a:cubicBezTo>
                <a:cubicBezTo>
                  <a:pt x="17" y="213"/>
                  <a:pt x="17" y="213"/>
                  <a:pt x="17" y="213"/>
                </a:cubicBezTo>
                <a:cubicBezTo>
                  <a:pt x="0" y="242"/>
                  <a:pt x="14" y="265"/>
                  <a:pt x="47" y="265"/>
                </a:cubicBezTo>
                <a:cubicBezTo>
                  <a:pt x="261" y="265"/>
                  <a:pt x="261" y="265"/>
                  <a:pt x="261" y="265"/>
                </a:cubicBezTo>
                <a:cubicBezTo>
                  <a:pt x="294" y="265"/>
                  <a:pt x="308" y="242"/>
                  <a:pt x="291" y="213"/>
                </a:cubicBezTo>
                <a:close/>
                <a:moveTo>
                  <a:pt x="155" y="233"/>
                </a:moveTo>
                <a:cubicBezTo>
                  <a:pt x="145" y="233"/>
                  <a:pt x="137" y="224"/>
                  <a:pt x="137" y="214"/>
                </a:cubicBezTo>
                <a:cubicBezTo>
                  <a:pt x="137" y="204"/>
                  <a:pt x="145" y="196"/>
                  <a:pt x="155" y="196"/>
                </a:cubicBezTo>
                <a:cubicBezTo>
                  <a:pt x="166" y="196"/>
                  <a:pt x="174" y="204"/>
                  <a:pt x="174" y="214"/>
                </a:cubicBezTo>
                <a:cubicBezTo>
                  <a:pt x="174" y="224"/>
                  <a:pt x="166" y="233"/>
                  <a:pt x="155" y="233"/>
                </a:cubicBezTo>
                <a:close/>
                <a:moveTo>
                  <a:pt x="168" y="184"/>
                </a:moveTo>
                <a:cubicBezTo>
                  <a:pt x="142" y="184"/>
                  <a:pt x="142" y="184"/>
                  <a:pt x="142" y="184"/>
                </a:cubicBezTo>
                <a:cubicBezTo>
                  <a:pt x="133" y="78"/>
                  <a:pt x="133" y="78"/>
                  <a:pt x="133" y="78"/>
                </a:cubicBezTo>
                <a:cubicBezTo>
                  <a:pt x="177" y="78"/>
                  <a:pt x="177" y="78"/>
                  <a:pt x="177" y="78"/>
                </a:cubicBezTo>
                <a:lnTo>
                  <a:pt x="168" y="184"/>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6*min(max(#ppt_w*#ppt_h,.3),1)-7.4)/-.7*#ppt_w"/>
                                          </p:val>
                                        </p:tav>
                                        <p:tav tm="100000">
                                          <p:val>
                                            <p:strVal val="#ppt_w"/>
                                          </p:val>
                                        </p:tav>
                                      </p:tavLst>
                                    </p:anim>
                                    <p:anim calcmode="lin" valueType="num">
                                      <p:cBhvr>
                                        <p:cTn id="13" dur="500" fill="hold"/>
                                        <p:tgtEl>
                                          <p:spTgt spid="8"/>
                                        </p:tgtEl>
                                        <p:attrNameLst>
                                          <p:attrName>ppt_h</p:attrName>
                                        </p:attrNameLst>
                                      </p:cBhvr>
                                      <p:tavLst>
                                        <p:tav tm="0">
                                          <p:val>
                                            <p:strVal val="(6*min(max(#ppt_w*#ppt_h,.3),1)-7.4)/-.7*#ppt_h"/>
                                          </p:val>
                                        </p:tav>
                                        <p:tav tm="100000">
                                          <p:val>
                                            <p:strVal val="#ppt_h"/>
                                          </p:val>
                                        </p:tav>
                                      </p:tavLst>
                                    </p:anim>
                                    <p:anim calcmode="lin" valueType="num">
                                      <p:cBhvr>
                                        <p:cTn id="14" dur="500" fill="hold"/>
                                        <p:tgtEl>
                                          <p:spTgt spid="8"/>
                                        </p:tgtEl>
                                        <p:attrNameLst>
                                          <p:attrName>ppt_x</p:attrName>
                                        </p:attrNameLst>
                                      </p:cBhvr>
                                      <p:tavLst>
                                        <p:tav tm="0">
                                          <p:val>
                                            <p:fltVal val="0.5"/>
                                          </p:val>
                                        </p:tav>
                                        <p:tav tm="100000">
                                          <p:val>
                                            <p:strVal val="#ppt_x"/>
                                          </p:val>
                                        </p:tav>
                                      </p:tavLst>
                                    </p:anim>
                                    <p:anim calcmode="lin" valueType="num">
                                      <p:cBhvr>
                                        <p:cTn id="15"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6*min(max(#ppt_w*#ppt_h,.3),1)-7.4)/-.7*#ppt_w"/>
                                          </p:val>
                                        </p:tav>
                                        <p:tav tm="100000">
                                          <p:val>
                                            <p:strVal val="#ppt_w"/>
                                          </p:val>
                                        </p:tav>
                                      </p:tavLst>
                                    </p:anim>
                                    <p:anim calcmode="lin" valueType="num">
                                      <p:cBhvr>
                                        <p:cTn id="20" dur="500" fill="hold"/>
                                        <p:tgtEl>
                                          <p:spTgt spid="5"/>
                                        </p:tgtEl>
                                        <p:attrNameLst>
                                          <p:attrName>ppt_h</p:attrName>
                                        </p:attrNameLst>
                                      </p:cBhvr>
                                      <p:tavLst>
                                        <p:tav tm="0">
                                          <p:val>
                                            <p:strVal val="(6*min(max(#ppt_w*#ppt_h,.3),1)-7.4)/-.7*#ppt_h"/>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000"/>
                            </p:stCondLst>
                            <p:childTnLst>
                              <p:par>
                                <p:cTn id="28" presetID="26" presetClass="emph" presetSubtype="0" repeatCount="3000" fill="hold" nodeType="afterEffect">
                                  <p:stCondLst>
                                    <p:cond delay="0"/>
                                  </p:stCondLst>
                                  <p:childTnLst>
                                    <p:animEffect transition="out" filter="fade">
                                      <p:cBhvr>
                                        <p:cTn id="29" dur="500" tmFilter="0, 0; .2, .5; .8, .5; 1, 0"/>
                                        <p:tgtEl>
                                          <p:spTgt spid="2"/>
                                        </p:tgtEl>
                                      </p:cBhvr>
                                    </p:animEffect>
                                    <p:animScale>
                                      <p:cBhvr>
                                        <p:cTn id="3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142218" y="2589340"/>
            <a:ext cx="708043" cy="708043"/>
          </a:xfrm>
          <a:custGeom>
            <a:avLst/>
            <a:gdLst>
              <a:gd name="connsiteX0" fmla="*/ 725917 w 1524424"/>
              <a:gd name="connsiteY0" fmla="*/ 264439 h 1524424"/>
              <a:gd name="connsiteX1" fmla="*/ 62708 w 1524424"/>
              <a:gd name="connsiteY1" fmla="*/ 749852 h 1524424"/>
              <a:gd name="connsiteX2" fmla="*/ 725917 w 1524424"/>
              <a:gd name="connsiteY2" fmla="*/ 1235264 h 1524424"/>
              <a:gd name="connsiteX3" fmla="*/ 725917 w 1524424"/>
              <a:gd name="connsiteY3" fmla="*/ 992558 h 1524424"/>
              <a:gd name="connsiteX4" fmla="*/ 1384284 w 1524424"/>
              <a:gd name="connsiteY4" fmla="*/ 992558 h 1524424"/>
              <a:gd name="connsiteX5" fmla="*/ 1384284 w 1524424"/>
              <a:gd name="connsiteY5" fmla="*/ 507145 h 1524424"/>
              <a:gd name="connsiteX6" fmla="*/ 725917 w 1524424"/>
              <a:gd name="connsiteY6" fmla="*/ 507145 h 1524424"/>
              <a:gd name="connsiteX7" fmla="*/ 762212 w 1524424"/>
              <a:gd name="connsiteY7" fmla="*/ 0 h 1524424"/>
              <a:gd name="connsiteX8" fmla="*/ 1524424 w 1524424"/>
              <a:gd name="connsiteY8" fmla="*/ 762212 h 1524424"/>
              <a:gd name="connsiteX9" fmla="*/ 762212 w 1524424"/>
              <a:gd name="connsiteY9" fmla="*/ 1524424 h 1524424"/>
              <a:gd name="connsiteX10" fmla="*/ 0 w 1524424"/>
              <a:gd name="connsiteY10" fmla="*/ 762212 h 1524424"/>
              <a:gd name="connsiteX11" fmla="*/ 762212 w 1524424"/>
              <a:gd name="connsiteY11" fmla="*/ 0 h 152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424" h="1524424">
                <a:moveTo>
                  <a:pt x="725917" y="264439"/>
                </a:moveTo>
                <a:lnTo>
                  <a:pt x="62708" y="749852"/>
                </a:lnTo>
                <a:lnTo>
                  <a:pt x="725917" y="1235264"/>
                </a:lnTo>
                <a:lnTo>
                  <a:pt x="725917" y="992558"/>
                </a:lnTo>
                <a:lnTo>
                  <a:pt x="1384284" y="992558"/>
                </a:lnTo>
                <a:lnTo>
                  <a:pt x="1384284" y="507145"/>
                </a:lnTo>
                <a:lnTo>
                  <a:pt x="725917" y="507145"/>
                </a:lnTo>
                <a:close/>
                <a:moveTo>
                  <a:pt x="762212" y="0"/>
                </a:moveTo>
                <a:cubicBezTo>
                  <a:pt x="1183170" y="0"/>
                  <a:pt x="1524424" y="341254"/>
                  <a:pt x="1524424" y="762212"/>
                </a:cubicBezTo>
                <a:cubicBezTo>
                  <a:pt x="1524424" y="1183170"/>
                  <a:pt x="1183170" y="1524424"/>
                  <a:pt x="762212" y="1524424"/>
                </a:cubicBezTo>
                <a:cubicBezTo>
                  <a:pt x="341254" y="1524424"/>
                  <a:pt x="0" y="1183170"/>
                  <a:pt x="0" y="762212"/>
                </a:cubicBezTo>
                <a:cubicBezTo>
                  <a:pt x="0" y="341254"/>
                  <a:pt x="341254" y="0"/>
                  <a:pt x="7622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rot="10800000">
            <a:off x="7199105" y="2589339"/>
            <a:ext cx="708043" cy="708043"/>
          </a:xfrm>
          <a:custGeom>
            <a:avLst/>
            <a:gdLst>
              <a:gd name="connsiteX0" fmla="*/ 725917 w 1524424"/>
              <a:gd name="connsiteY0" fmla="*/ 264439 h 1524424"/>
              <a:gd name="connsiteX1" fmla="*/ 62708 w 1524424"/>
              <a:gd name="connsiteY1" fmla="*/ 749852 h 1524424"/>
              <a:gd name="connsiteX2" fmla="*/ 725917 w 1524424"/>
              <a:gd name="connsiteY2" fmla="*/ 1235264 h 1524424"/>
              <a:gd name="connsiteX3" fmla="*/ 725917 w 1524424"/>
              <a:gd name="connsiteY3" fmla="*/ 992558 h 1524424"/>
              <a:gd name="connsiteX4" fmla="*/ 1384284 w 1524424"/>
              <a:gd name="connsiteY4" fmla="*/ 992558 h 1524424"/>
              <a:gd name="connsiteX5" fmla="*/ 1384284 w 1524424"/>
              <a:gd name="connsiteY5" fmla="*/ 507145 h 1524424"/>
              <a:gd name="connsiteX6" fmla="*/ 725917 w 1524424"/>
              <a:gd name="connsiteY6" fmla="*/ 507145 h 1524424"/>
              <a:gd name="connsiteX7" fmla="*/ 762212 w 1524424"/>
              <a:gd name="connsiteY7" fmla="*/ 0 h 1524424"/>
              <a:gd name="connsiteX8" fmla="*/ 1524424 w 1524424"/>
              <a:gd name="connsiteY8" fmla="*/ 762212 h 1524424"/>
              <a:gd name="connsiteX9" fmla="*/ 762212 w 1524424"/>
              <a:gd name="connsiteY9" fmla="*/ 1524424 h 1524424"/>
              <a:gd name="connsiteX10" fmla="*/ 0 w 1524424"/>
              <a:gd name="connsiteY10" fmla="*/ 762212 h 1524424"/>
              <a:gd name="connsiteX11" fmla="*/ 762212 w 1524424"/>
              <a:gd name="connsiteY11" fmla="*/ 0 h 152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424" h="1524424">
                <a:moveTo>
                  <a:pt x="725917" y="264439"/>
                </a:moveTo>
                <a:lnTo>
                  <a:pt x="62708" y="749852"/>
                </a:lnTo>
                <a:lnTo>
                  <a:pt x="725917" y="1235264"/>
                </a:lnTo>
                <a:lnTo>
                  <a:pt x="725917" y="992558"/>
                </a:lnTo>
                <a:lnTo>
                  <a:pt x="1384284" y="992558"/>
                </a:lnTo>
                <a:lnTo>
                  <a:pt x="1384284" y="507145"/>
                </a:lnTo>
                <a:lnTo>
                  <a:pt x="725917" y="507145"/>
                </a:lnTo>
                <a:close/>
                <a:moveTo>
                  <a:pt x="762212" y="0"/>
                </a:moveTo>
                <a:cubicBezTo>
                  <a:pt x="1183170" y="0"/>
                  <a:pt x="1524424" y="341254"/>
                  <a:pt x="1524424" y="762212"/>
                </a:cubicBezTo>
                <a:cubicBezTo>
                  <a:pt x="1524424" y="1183170"/>
                  <a:pt x="1183170" y="1524424"/>
                  <a:pt x="762212" y="1524424"/>
                </a:cubicBezTo>
                <a:cubicBezTo>
                  <a:pt x="341254" y="1524424"/>
                  <a:pt x="0" y="1183170"/>
                  <a:pt x="0" y="762212"/>
                </a:cubicBezTo>
                <a:cubicBezTo>
                  <a:pt x="0" y="341254"/>
                  <a:pt x="341254" y="0"/>
                  <a:pt x="7622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13281" y="4989854"/>
            <a:ext cx="6549866" cy="1206549"/>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在此处输入您的内容，或通过选择只保留文本来复制粘贴您的内容。在此处输入您的内容，或通过选择只保留文本来复制粘贴您的内容。在此处输入您的内容，或通过选择只保留文本来复制粘贴您的内容。</a:t>
            </a:r>
          </a:p>
          <a:p>
            <a:pPr>
              <a:lnSpc>
                <a:spcPct val="15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5"/>
          <p:cNvSpPr/>
          <p:nvPr/>
        </p:nvSpPr>
        <p:spPr>
          <a:xfrm>
            <a:off x="2303353" y="2140098"/>
            <a:ext cx="1696312" cy="1800493"/>
          </a:xfrm>
          <a:prstGeom prst="rect">
            <a:avLst/>
          </a:prstGeom>
        </p:spPr>
        <p:txBody>
          <a:bodyPr wrap="square">
            <a:spAutoFit/>
          </a:bodyPr>
          <a:lstStyle/>
          <a:p>
            <a:pPr lvl="0" algn="ctr">
              <a:lnSpc>
                <a:spcPct val="15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输入小标题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a:t>
            </a:r>
          </a:p>
          <a:p>
            <a:pPr algn="r">
              <a:lnSpc>
                <a:spcPct val="15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8093722" y="2174363"/>
            <a:ext cx="1696312" cy="2123658"/>
          </a:xfrm>
          <a:prstGeom prst="rect">
            <a:avLst/>
          </a:prstGeom>
        </p:spPr>
        <p:txBody>
          <a:bodyPr wrap="square">
            <a:spAutoFit/>
          </a:bodyPr>
          <a:lstStyle/>
          <a:p>
            <a:pPr lvl="0">
              <a:lnSpc>
                <a:spcPct val="15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输入小标题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lvl="0">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a:t>
            </a:r>
          </a:p>
          <a:p>
            <a:pPr lvl="0" algn="r">
              <a:lnSpc>
                <a:spcPct val="150000"/>
              </a:lnSpc>
            </a:pPr>
            <a:endParaRPr lang="zh-CN" altLang="en-US" sz="14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lnSpc>
                <a:spcPct val="150000"/>
              </a:lnSpc>
            </a:pPr>
            <a:endParaRPr lang="zh-CN" altLang="en-US" sz="1400" dirty="0">
              <a:solidFill>
                <a:schemeClr val="accent4">
                  <a:lumMod val="60000"/>
                  <a:lumOff val="4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圆角矩形 7"/>
          <p:cNvSpPr/>
          <p:nvPr/>
        </p:nvSpPr>
        <p:spPr>
          <a:xfrm>
            <a:off x="2336797" y="4325257"/>
            <a:ext cx="7358743" cy="2031999"/>
          </a:xfrm>
          <a:prstGeom prst="roundRect">
            <a:avLst>
              <a:gd name="adj" fmla="val 10875"/>
            </a:avLst>
          </a:prstGeom>
          <a:noFill/>
          <a:ln>
            <a:solidFill>
              <a:srgbClr val="1D8B6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085143" y="4535529"/>
            <a:ext cx="1948086" cy="400110"/>
          </a:xfrm>
          <a:prstGeom prst="rect">
            <a:avLst/>
          </a:prstGeom>
          <a:noFill/>
        </p:spPr>
        <p:txBody>
          <a:bodyPr wrap="square" rtlCol="0">
            <a:spAutoFit/>
          </a:bodyPr>
          <a:lstStyle/>
          <a:p>
            <a:r>
              <a:rPr lang="zh-CN" altLang="en-US" sz="2000" b="1" dirty="0">
                <a:solidFill>
                  <a:srgbClr val="1D8B69"/>
                </a:solidFill>
                <a:latin typeface="微软雅黑" panose="020B0503020204020204" pitchFamily="34" charset="-122"/>
                <a:ea typeface="微软雅黑" panose="020B0503020204020204" pitchFamily="34" charset="-122"/>
              </a:rPr>
              <a:t>点击输入标题</a:t>
            </a:r>
          </a:p>
        </p:txBody>
      </p:sp>
      <p:grpSp>
        <p:nvGrpSpPr>
          <p:cNvPr id="10" name="组合 9"/>
          <p:cNvGrpSpPr/>
          <p:nvPr/>
        </p:nvGrpSpPr>
        <p:grpSpPr>
          <a:xfrm>
            <a:off x="5100669" y="1830262"/>
            <a:ext cx="1858971" cy="2222920"/>
            <a:chOff x="5105454" y="3294664"/>
            <a:chExt cx="1858971" cy="2222920"/>
          </a:xfrm>
        </p:grpSpPr>
        <p:sp>
          <p:nvSpPr>
            <p:cNvPr id="11" name="Freeform 8"/>
            <p:cNvSpPr>
              <a:spLocks noChangeArrowheads="1"/>
            </p:cNvSpPr>
            <p:nvPr/>
          </p:nvSpPr>
          <p:spPr bwMode="auto">
            <a:xfrm>
              <a:off x="5105454" y="3294664"/>
              <a:ext cx="1858971" cy="1852355"/>
            </a:xfrm>
            <a:custGeom>
              <a:avLst/>
              <a:gdLst>
                <a:gd name="T0" fmla="*/ 1049 w 2098"/>
                <a:gd name="T1" fmla="*/ 0 h 2093"/>
                <a:gd name="T2" fmla="*/ 1165 w 2098"/>
                <a:gd name="T3" fmla="*/ 125 h 2093"/>
                <a:gd name="T4" fmla="*/ 1314 w 2098"/>
                <a:gd name="T5" fmla="*/ 31 h 2093"/>
                <a:gd name="T6" fmla="*/ 1391 w 2098"/>
                <a:gd name="T7" fmla="*/ 185 h 2093"/>
                <a:gd name="T8" fmla="*/ 1554 w 2098"/>
                <a:gd name="T9" fmla="*/ 130 h 2093"/>
                <a:gd name="T10" fmla="*/ 1597 w 2098"/>
                <a:gd name="T11" fmla="*/ 296 h 2093"/>
                <a:gd name="T12" fmla="*/ 1767 w 2098"/>
                <a:gd name="T13" fmla="*/ 284 h 2093"/>
                <a:gd name="T14" fmla="*/ 1767 w 2098"/>
                <a:gd name="T15" fmla="*/ 459 h 2093"/>
                <a:gd name="T16" fmla="*/ 1935 w 2098"/>
                <a:gd name="T17" fmla="*/ 489 h 2093"/>
                <a:gd name="T18" fmla="*/ 1892 w 2098"/>
                <a:gd name="T19" fmla="*/ 652 h 2093"/>
                <a:gd name="T20" fmla="*/ 2050 w 2098"/>
                <a:gd name="T21" fmla="*/ 728 h 2093"/>
                <a:gd name="T22" fmla="*/ 1965 w 2098"/>
                <a:gd name="T23" fmla="*/ 874 h 2093"/>
                <a:gd name="T24" fmla="*/ 2098 w 2098"/>
                <a:gd name="T25" fmla="*/ 985 h 2093"/>
                <a:gd name="T26" fmla="*/ 1977 w 2098"/>
                <a:gd name="T27" fmla="*/ 1106 h 2093"/>
                <a:gd name="T28" fmla="*/ 2081 w 2098"/>
                <a:gd name="T29" fmla="*/ 1250 h 2093"/>
                <a:gd name="T30" fmla="*/ 1935 w 2098"/>
                <a:gd name="T31" fmla="*/ 1340 h 2093"/>
                <a:gd name="T32" fmla="*/ 1999 w 2098"/>
                <a:gd name="T33" fmla="*/ 1496 h 2093"/>
                <a:gd name="T34" fmla="*/ 1836 w 2098"/>
                <a:gd name="T35" fmla="*/ 1550 h 2093"/>
                <a:gd name="T36" fmla="*/ 1862 w 2098"/>
                <a:gd name="T37" fmla="*/ 1718 h 2093"/>
                <a:gd name="T38" fmla="*/ 1687 w 2098"/>
                <a:gd name="T39" fmla="*/ 1729 h 2093"/>
                <a:gd name="T40" fmla="*/ 1665 w 2098"/>
                <a:gd name="T41" fmla="*/ 1897 h 2093"/>
                <a:gd name="T42" fmla="*/ 1498 w 2098"/>
                <a:gd name="T43" fmla="*/ 1866 h 2093"/>
                <a:gd name="T44" fmla="*/ 1434 w 2098"/>
                <a:gd name="T45" fmla="*/ 2029 h 2093"/>
                <a:gd name="T46" fmla="*/ 1280 w 2098"/>
                <a:gd name="T47" fmla="*/ 1949 h 2093"/>
                <a:gd name="T48" fmla="*/ 1181 w 2098"/>
                <a:gd name="T49" fmla="*/ 2093 h 2093"/>
                <a:gd name="T50" fmla="*/ 1049 w 2098"/>
                <a:gd name="T51" fmla="*/ 1982 h 2093"/>
                <a:gd name="T52" fmla="*/ 917 w 2098"/>
                <a:gd name="T53" fmla="*/ 2093 h 2093"/>
                <a:gd name="T54" fmla="*/ 817 w 2098"/>
                <a:gd name="T55" fmla="*/ 1949 h 2093"/>
                <a:gd name="T56" fmla="*/ 664 w 2098"/>
                <a:gd name="T57" fmla="*/ 2029 h 2093"/>
                <a:gd name="T58" fmla="*/ 600 w 2098"/>
                <a:gd name="T59" fmla="*/ 1866 h 2093"/>
                <a:gd name="T60" fmla="*/ 432 w 2098"/>
                <a:gd name="T61" fmla="*/ 1897 h 2093"/>
                <a:gd name="T62" fmla="*/ 411 w 2098"/>
                <a:gd name="T63" fmla="*/ 1729 h 2093"/>
                <a:gd name="T64" fmla="*/ 236 w 2098"/>
                <a:gd name="T65" fmla="*/ 1718 h 2093"/>
                <a:gd name="T66" fmla="*/ 262 w 2098"/>
                <a:gd name="T67" fmla="*/ 1550 h 2093"/>
                <a:gd name="T68" fmla="*/ 99 w 2098"/>
                <a:gd name="T69" fmla="*/ 1496 h 2093"/>
                <a:gd name="T70" fmla="*/ 163 w 2098"/>
                <a:gd name="T71" fmla="*/ 1340 h 2093"/>
                <a:gd name="T72" fmla="*/ 17 w 2098"/>
                <a:gd name="T73" fmla="*/ 1250 h 2093"/>
                <a:gd name="T74" fmla="*/ 121 w 2098"/>
                <a:gd name="T75" fmla="*/ 1106 h 2093"/>
                <a:gd name="T76" fmla="*/ 0 w 2098"/>
                <a:gd name="T77" fmla="*/ 985 h 2093"/>
                <a:gd name="T78" fmla="*/ 132 w 2098"/>
                <a:gd name="T79" fmla="*/ 874 h 2093"/>
                <a:gd name="T80" fmla="*/ 47 w 2098"/>
                <a:gd name="T81" fmla="*/ 728 h 2093"/>
                <a:gd name="T82" fmla="*/ 206 w 2098"/>
                <a:gd name="T83" fmla="*/ 652 h 2093"/>
                <a:gd name="T84" fmla="*/ 163 w 2098"/>
                <a:gd name="T85" fmla="*/ 489 h 2093"/>
                <a:gd name="T86" fmla="*/ 331 w 2098"/>
                <a:gd name="T87" fmla="*/ 459 h 2093"/>
                <a:gd name="T88" fmla="*/ 331 w 2098"/>
                <a:gd name="T89" fmla="*/ 284 h 2093"/>
                <a:gd name="T90" fmla="*/ 501 w 2098"/>
                <a:gd name="T91" fmla="*/ 296 h 2093"/>
                <a:gd name="T92" fmla="*/ 543 w 2098"/>
                <a:gd name="T93" fmla="*/ 130 h 2093"/>
                <a:gd name="T94" fmla="*/ 706 w 2098"/>
                <a:gd name="T95" fmla="*/ 185 h 2093"/>
                <a:gd name="T96" fmla="*/ 784 w 2098"/>
                <a:gd name="T97" fmla="*/ 31 h 2093"/>
                <a:gd name="T98" fmla="*/ 933 w 2098"/>
                <a:gd name="T99" fmla="*/ 125 h 2093"/>
                <a:gd name="T100" fmla="*/ 1049 w 2098"/>
                <a:gd name="T101" fmla="*/ 0 h 2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8"/>
                <a:gd name="T154" fmla="*/ 0 h 2093"/>
                <a:gd name="T155" fmla="*/ 2098 w 2098"/>
                <a:gd name="T156" fmla="*/ 2093 h 2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8" h="2093">
                  <a:moveTo>
                    <a:pt x="1049" y="0"/>
                  </a:moveTo>
                  <a:lnTo>
                    <a:pt x="1165" y="125"/>
                  </a:lnTo>
                  <a:lnTo>
                    <a:pt x="1314" y="31"/>
                  </a:lnTo>
                  <a:lnTo>
                    <a:pt x="1391" y="185"/>
                  </a:lnTo>
                  <a:lnTo>
                    <a:pt x="1554" y="130"/>
                  </a:lnTo>
                  <a:lnTo>
                    <a:pt x="1597" y="296"/>
                  </a:lnTo>
                  <a:lnTo>
                    <a:pt x="1767" y="284"/>
                  </a:lnTo>
                  <a:lnTo>
                    <a:pt x="1767" y="459"/>
                  </a:lnTo>
                  <a:lnTo>
                    <a:pt x="1935" y="489"/>
                  </a:lnTo>
                  <a:lnTo>
                    <a:pt x="1892" y="652"/>
                  </a:lnTo>
                  <a:lnTo>
                    <a:pt x="2050" y="728"/>
                  </a:lnTo>
                  <a:lnTo>
                    <a:pt x="1965" y="874"/>
                  </a:lnTo>
                  <a:lnTo>
                    <a:pt x="2098" y="985"/>
                  </a:lnTo>
                  <a:lnTo>
                    <a:pt x="1977" y="1106"/>
                  </a:lnTo>
                  <a:lnTo>
                    <a:pt x="2081" y="1250"/>
                  </a:lnTo>
                  <a:lnTo>
                    <a:pt x="1935" y="1340"/>
                  </a:lnTo>
                  <a:lnTo>
                    <a:pt x="1999" y="1496"/>
                  </a:lnTo>
                  <a:lnTo>
                    <a:pt x="1836" y="1550"/>
                  </a:lnTo>
                  <a:lnTo>
                    <a:pt x="1862" y="1718"/>
                  </a:lnTo>
                  <a:lnTo>
                    <a:pt x="1687" y="1729"/>
                  </a:lnTo>
                  <a:lnTo>
                    <a:pt x="1665" y="1897"/>
                  </a:lnTo>
                  <a:lnTo>
                    <a:pt x="1498" y="1866"/>
                  </a:lnTo>
                  <a:lnTo>
                    <a:pt x="1434" y="2029"/>
                  </a:lnTo>
                  <a:lnTo>
                    <a:pt x="1280" y="1949"/>
                  </a:lnTo>
                  <a:lnTo>
                    <a:pt x="1181" y="2093"/>
                  </a:lnTo>
                  <a:lnTo>
                    <a:pt x="1049" y="1982"/>
                  </a:lnTo>
                  <a:lnTo>
                    <a:pt x="917" y="2093"/>
                  </a:lnTo>
                  <a:lnTo>
                    <a:pt x="817" y="1949"/>
                  </a:lnTo>
                  <a:lnTo>
                    <a:pt x="664" y="2029"/>
                  </a:lnTo>
                  <a:lnTo>
                    <a:pt x="600" y="1866"/>
                  </a:lnTo>
                  <a:lnTo>
                    <a:pt x="432" y="1897"/>
                  </a:lnTo>
                  <a:lnTo>
                    <a:pt x="411" y="1729"/>
                  </a:lnTo>
                  <a:lnTo>
                    <a:pt x="236" y="1718"/>
                  </a:lnTo>
                  <a:lnTo>
                    <a:pt x="262" y="1550"/>
                  </a:lnTo>
                  <a:lnTo>
                    <a:pt x="99" y="1496"/>
                  </a:lnTo>
                  <a:lnTo>
                    <a:pt x="163" y="1340"/>
                  </a:lnTo>
                  <a:lnTo>
                    <a:pt x="17" y="1250"/>
                  </a:lnTo>
                  <a:lnTo>
                    <a:pt x="121" y="1106"/>
                  </a:lnTo>
                  <a:lnTo>
                    <a:pt x="0" y="985"/>
                  </a:lnTo>
                  <a:lnTo>
                    <a:pt x="132" y="874"/>
                  </a:lnTo>
                  <a:lnTo>
                    <a:pt x="47" y="728"/>
                  </a:lnTo>
                  <a:lnTo>
                    <a:pt x="206" y="652"/>
                  </a:lnTo>
                  <a:lnTo>
                    <a:pt x="163" y="489"/>
                  </a:lnTo>
                  <a:lnTo>
                    <a:pt x="331" y="459"/>
                  </a:lnTo>
                  <a:lnTo>
                    <a:pt x="331" y="284"/>
                  </a:lnTo>
                  <a:lnTo>
                    <a:pt x="501" y="296"/>
                  </a:lnTo>
                  <a:lnTo>
                    <a:pt x="543" y="130"/>
                  </a:lnTo>
                  <a:lnTo>
                    <a:pt x="706" y="185"/>
                  </a:lnTo>
                  <a:lnTo>
                    <a:pt x="784" y="31"/>
                  </a:lnTo>
                  <a:lnTo>
                    <a:pt x="933" y="125"/>
                  </a:lnTo>
                  <a:lnTo>
                    <a:pt x="1049" y="0"/>
                  </a:lnTo>
                  <a:close/>
                </a:path>
              </a:pathLst>
            </a:custGeom>
            <a:solidFill>
              <a:srgbClr val="1D8B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 name="Freeform 56"/>
            <p:cNvSpPr>
              <a:spLocks noChangeArrowheads="1"/>
            </p:cNvSpPr>
            <p:nvPr/>
          </p:nvSpPr>
          <p:spPr bwMode="auto">
            <a:xfrm>
              <a:off x="5348025" y="3457941"/>
              <a:ext cx="1406909" cy="1684761"/>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806"/>
                <a:gd name="T38" fmla="*/ 672 w 672"/>
                <a:gd name="T39" fmla="*/ 806 h 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4" name="Freeform 58"/>
            <p:cNvSpPr>
              <a:spLocks noChangeArrowheads="1"/>
            </p:cNvSpPr>
            <p:nvPr/>
          </p:nvSpPr>
          <p:spPr bwMode="auto">
            <a:xfrm>
              <a:off x="5749368" y="5131676"/>
              <a:ext cx="604221" cy="385908"/>
            </a:xfrm>
            <a:custGeom>
              <a:avLst/>
              <a:gdLst>
                <a:gd name="T0" fmla="*/ 259 w 288"/>
                <a:gd name="T1" fmla="*/ 46 h 184"/>
                <a:gd name="T2" fmla="*/ 288 w 288"/>
                <a:gd name="T3" fmla="*/ 23 h 184"/>
                <a:gd name="T4" fmla="*/ 259 w 288"/>
                <a:gd name="T5" fmla="*/ 0 h 184"/>
                <a:gd name="T6" fmla="*/ 29 w 288"/>
                <a:gd name="T7" fmla="*/ 0 h 184"/>
                <a:gd name="T8" fmla="*/ 0 w 288"/>
                <a:gd name="T9" fmla="*/ 23 h 184"/>
                <a:gd name="T10" fmla="*/ 25 w 288"/>
                <a:gd name="T11" fmla="*/ 46 h 184"/>
                <a:gd name="T12" fmla="*/ 24 w 288"/>
                <a:gd name="T13" fmla="*/ 46 h 184"/>
                <a:gd name="T14" fmla="*/ 60 w 288"/>
                <a:gd name="T15" fmla="*/ 69 h 184"/>
                <a:gd name="T16" fmla="*/ 29 w 288"/>
                <a:gd name="T17" fmla="*/ 69 h 184"/>
                <a:gd name="T18" fmla="*/ 0 w 288"/>
                <a:gd name="T19" fmla="*/ 92 h 184"/>
                <a:gd name="T20" fmla="*/ 29 w 288"/>
                <a:gd name="T21" fmla="*/ 115 h 184"/>
                <a:gd name="T22" fmla="*/ 48 w 288"/>
                <a:gd name="T23" fmla="*/ 115 h 184"/>
                <a:gd name="T24" fmla="*/ 84 w 288"/>
                <a:gd name="T25" fmla="*/ 138 h 184"/>
                <a:gd name="T26" fmla="*/ 48 w 288"/>
                <a:gd name="T27" fmla="*/ 138 h 184"/>
                <a:gd name="T28" fmla="*/ 24 w 288"/>
                <a:gd name="T29" fmla="*/ 161 h 184"/>
                <a:gd name="T30" fmla="*/ 48 w 288"/>
                <a:gd name="T31" fmla="*/ 184 h 184"/>
                <a:gd name="T32" fmla="*/ 240 w 288"/>
                <a:gd name="T33" fmla="*/ 184 h 184"/>
                <a:gd name="T34" fmla="*/ 264 w 288"/>
                <a:gd name="T35" fmla="*/ 161 h 184"/>
                <a:gd name="T36" fmla="*/ 240 w 288"/>
                <a:gd name="T37" fmla="*/ 138 h 184"/>
                <a:gd name="T38" fmla="*/ 144 w 288"/>
                <a:gd name="T39" fmla="*/ 138 h 184"/>
                <a:gd name="T40" fmla="*/ 120 w 288"/>
                <a:gd name="T41" fmla="*/ 115 h 184"/>
                <a:gd name="T42" fmla="*/ 259 w 288"/>
                <a:gd name="T43" fmla="*/ 115 h 184"/>
                <a:gd name="T44" fmla="*/ 288 w 288"/>
                <a:gd name="T45" fmla="*/ 92 h 184"/>
                <a:gd name="T46" fmla="*/ 259 w 288"/>
                <a:gd name="T47" fmla="*/ 69 h 184"/>
                <a:gd name="T48" fmla="*/ 120 w 288"/>
                <a:gd name="T49" fmla="*/ 69 h 184"/>
                <a:gd name="T50" fmla="*/ 96 w 288"/>
                <a:gd name="T51" fmla="*/ 46 h 184"/>
                <a:gd name="T52" fmla="*/ 259 w 288"/>
                <a:gd name="T53" fmla="*/ 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8"/>
                <a:gd name="T82" fmla="*/ 0 h 184"/>
                <a:gd name="T83" fmla="*/ 288 w 288"/>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8" h="184">
                  <a:moveTo>
                    <a:pt x="259" y="46"/>
                  </a:moveTo>
                  <a:cubicBezTo>
                    <a:pt x="275" y="46"/>
                    <a:pt x="288" y="36"/>
                    <a:pt x="288" y="23"/>
                  </a:cubicBezTo>
                  <a:cubicBezTo>
                    <a:pt x="288" y="10"/>
                    <a:pt x="275" y="0"/>
                    <a:pt x="259" y="0"/>
                  </a:cubicBezTo>
                  <a:cubicBezTo>
                    <a:pt x="29" y="0"/>
                    <a:pt x="29" y="0"/>
                    <a:pt x="29" y="0"/>
                  </a:cubicBezTo>
                  <a:cubicBezTo>
                    <a:pt x="13" y="0"/>
                    <a:pt x="0" y="10"/>
                    <a:pt x="0" y="23"/>
                  </a:cubicBezTo>
                  <a:cubicBezTo>
                    <a:pt x="0" y="35"/>
                    <a:pt x="11" y="44"/>
                    <a:pt x="25" y="46"/>
                  </a:cubicBezTo>
                  <a:cubicBezTo>
                    <a:pt x="24" y="46"/>
                    <a:pt x="24" y="46"/>
                    <a:pt x="24" y="46"/>
                  </a:cubicBezTo>
                  <a:cubicBezTo>
                    <a:pt x="60" y="69"/>
                    <a:pt x="60" y="69"/>
                    <a:pt x="60" y="69"/>
                  </a:cubicBezTo>
                  <a:cubicBezTo>
                    <a:pt x="29" y="69"/>
                    <a:pt x="29" y="69"/>
                    <a:pt x="29" y="69"/>
                  </a:cubicBezTo>
                  <a:cubicBezTo>
                    <a:pt x="13" y="69"/>
                    <a:pt x="0" y="79"/>
                    <a:pt x="0" y="92"/>
                  </a:cubicBezTo>
                  <a:cubicBezTo>
                    <a:pt x="0" y="105"/>
                    <a:pt x="13" y="115"/>
                    <a:pt x="29" y="115"/>
                  </a:cubicBezTo>
                  <a:cubicBezTo>
                    <a:pt x="48" y="115"/>
                    <a:pt x="48" y="115"/>
                    <a:pt x="48" y="115"/>
                  </a:cubicBezTo>
                  <a:cubicBezTo>
                    <a:pt x="84" y="138"/>
                    <a:pt x="84" y="138"/>
                    <a:pt x="84" y="138"/>
                  </a:cubicBezTo>
                  <a:cubicBezTo>
                    <a:pt x="48" y="138"/>
                    <a:pt x="48" y="138"/>
                    <a:pt x="48" y="138"/>
                  </a:cubicBezTo>
                  <a:cubicBezTo>
                    <a:pt x="34" y="138"/>
                    <a:pt x="24" y="148"/>
                    <a:pt x="24" y="161"/>
                  </a:cubicBezTo>
                  <a:cubicBezTo>
                    <a:pt x="24" y="174"/>
                    <a:pt x="34" y="184"/>
                    <a:pt x="48" y="184"/>
                  </a:cubicBezTo>
                  <a:cubicBezTo>
                    <a:pt x="240" y="184"/>
                    <a:pt x="240" y="184"/>
                    <a:pt x="240" y="184"/>
                  </a:cubicBezTo>
                  <a:cubicBezTo>
                    <a:pt x="253" y="184"/>
                    <a:pt x="264" y="174"/>
                    <a:pt x="264" y="161"/>
                  </a:cubicBezTo>
                  <a:cubicBezTo>
                    <a:pt x="264" y="148"/>
                    <a:pt x="253" y="138"/>
                    <a:pt x="240" y="138"/>
                  </a:cubicBezTo>
                  <a:cubicBezTo>
                    <a:pt x="144" y="138"/>
                    <a:pt x="144" y="138"/>
                    <a:pt x="144" y="138"/>
                  </a:cubicBezTo>
                  <a:cubicBezTo>
                    <a:pt x="120" y="115"/>
                    <a:pt x="120" y="115"/>
                    <a:pt x="120" y="115"/>
                  </a:cubicBezTo>
                  <a:cubicBezTo>
                    <a:pt x="259" y="115"/>
                    <a:pt x="259" y="115"/>
                    <a:pt x="259" y="115"/>
                  </a:cubicBezTo>
                  <a:cubicBezTo>
                    <a:pt x="275" y="115"/>
                    <a:pt x="288" y="105"/>
                    <a:pt x="288" y="92"/>
                  </a:cubicBezTo>
                  <a:cubicBezTo>
                    <a:pt x="288" y="79"/>
                    <a:pt x="275" y="69"/>
                    <a:pt x="259" y="69"/>
                  </a:cubicBezTo>
                  <a:cubicBezTo>
                    <a:pt x="120" y="69"/>
                    <a:pt x="120" y="69"/>
                    <a:pt x="120" y="69"/>
                  </a:cubicBezTo>
                  <a:cubicBezTo>
                    <a:pt x="96" y="46"/>
                    <a:pt x="96" y="46"/>
                    <a:pt x="96" y="46"/>
                  </a:cubicBezTo>
                  <a:lnTo>
                    <a:pt x="259" y="46"/>
                  </a:lnTo>
                  <a:close/>
                </a:path>
              </a:pathLst>
            </a:custGeom>
            <a:solidFill>
              <a:srgbClr val="1D8B69"/>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5" name="Freeform 59"/>
            <p:cNvSpPr>
              <a:spLocks noEditPoints="1" noChangeArrowheads="1"/>
            </p:cNvSpPr>
            <p:nvPr/>
          </p:nvSpPr>
          <p:spPr bwMode="auto">
            <a:xfrm>
              <a:off x="5348025" y="3457941"/>
              <a:ext cx="1406909" cy="1684761"/>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542 w 672"/>
                <a:gd name="T25" fmla="*/ 515 h 806"/>
                <a:gd name="T26" fmla="*/ 454 w 672"/>
                <a:gd name="T27" fmla="*/ 610 h 806"/>
                <a:gd name="T28" fmla="*/ 395 w 672"/>
                <a:gd name="T29" fmla="*/ 759 h 806"/>
                <a:gd name="T30" fmla="*/ 340 w 672"/>
                <a:gd name="T31" fmla="*/ 759 h 806"/>
                <a:gd name="T32" fmla="*/ 340 w 672"/>
                <a:gd name="T33" fmla="*/ 759 h 806"/>
                <a:gd name="T34" fmla="*/ 306 w 672"/>
                <a:gd name="T35" fmla="*/ 759 h 806"/>
                <a:gd name="T36" fmla="*/ 306 w 672"/>
                <a:gd name="T37" fmla="*/ 759 h 806"/>
                <a:gd name="T38" fmla="*/ 263 w 672"/>
                <a:gd name="T39" fmla="*/ 759 h 806"/>
                <a:gd name="T40" fmla="*/ 131 w 672"/>
                <a:gd name="T41" fmla="*/ 519 h 806"/>
                <a:gd name="T42" fmla="*/ 69 w 672"/>
                <a:gd name="T43" fmla="*/ 427 h 806"/>
                <a:gd name="T44" fmla="*/ 48 w 672"/>
                <a:gd name="T45" fmla="*/ 322 h 806"/>
                <a:gd name="T46" fmla="*/ 336 w 672"/>
                <a:gd name="T47" fmla="*/ 46 h 806"/>
                <a:gd name="T48" fmla="*/ 624 w 672"/>
                <a:gd name="T49" fmla="*/ 322 h 806"/>
                <a:gd name="T50" fmla="*/ 542 w 672"/>
                <a:gd name="T51" fmla="*/ 515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2"/>
                <a:gd name="T79" fmla="*/ 0 h 806"/>
                <a:gd name="T80" fmla="*/ 672 w 672"/>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moveTo>
                    <a:pt x="542" y="515"/>
                  </a:moveTo>
                  <a:cubicBezTo>
                    <a:pt x="531" y="525"/>
                    <a:pt x="468" y="590"/>
                    <a:pt x="454" y="610"/>
                  </a:cubicBezTo>
                  <a:cubicBezTo>
                    <a:pt x="422" y="656"/>
                    <a:pt x="397" y="707"/>
                    <a:pt x="395" y="759"/>
                  </a:cubicBezTo>
                  <a:cubicBezTo>
                    <a:pt x="340" y="759"/>
                    <a:pt x="340" y="759"/>
                    <a:pt x="340" y="759"/>
                  </a:cubicBezTo>
                  <a:cubicBezTo>
                    <a:pt x="340" y="759"/>
                    <a:pt x="340" y="759"/>
                    <a:pt x="340" y="759"/>
                  </a:cubicBezTo>
                  <a:cubicBezTo>
                    <a:pt x="306" y="759"/>
                    <a:pt x="306" y="759"/>
                    <a:pt x="306" y="759"/>
                  </a:cubicBezTo>
                  <a:cubicBezTo>
                    <a:pt x="306" y="759"/>
                    <a:pt x="306" y="759"/>
                    <a:pt x="306" y="759"/>
                  </a:cubicBezTo>
                  <a:cubicBezTo>
                    <a:pt x="263" y="759"/>
                    <a:pt x="263" y="759"/>
                    <a:pt x="263" y="759"/>
                  </a:cubicBezTo>
                  <a:cubicBezTo>
                    <a:pt x="260" y="669"/>
                    <a:pt x="190" y="587"/>
                    <a:pt x="131" y="519"/>
                  </a:cubicBezTo>
                  <a:cubicBezTo>
                    <a:pt x="86" y="475"/>
                    <a:pt x="69" y="427"/>
                    <a:pt x="69" y="427"/>
                  </a:cubicBezTo>
                  <a:cubicBezTo>
                    <a:pt x="55" y="393"/>
                    <a:pt x="48" y="358"/>
                    <a:pt x="48" y="322"/>
                  </a:cubicBezTo>
                  <a:cubicBezTo>
                    <a:pt x="48" y="170"/>
                    <a:pt x="177" y="46"/>
                    <a:pt x="336" y="46"/>
                  </a:cubicBezTo>
                  <a:cubicBezTo>
                    <a:pt x="495" y="46"/>
                    <a:pt x="624" y="170"/>
                    <a:pt x="624" y="322"/>
                  </a:cubicBezTo>
                  <a:cubicBezTo>
                    <a:pt x="624" y="395"/>
                    <a:pt x="594" y="464"/>
                    <a:pt x="542" y="515"/>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文本框 15"/>
            <p:cNvSpPr txBox="1"/>
            <p:nvPr/>
          </p:nvSpPr>
          <p:spPr>
            <a:xfrm>
              <a:off x="5679313" y="3541696"/>
              <a:ext cx="776039" cy="1446550"/>
            </a:xfrm>
            <a:prstGeom prst="rect">
              <a:avLst/>
            </a:prstGeom>
            <a:noFill/>
            <a:effectLst>
              <a:glow rad="139700">
                <a:schemeClr val="accent4">
                  <a:satMod val="175000"/>
                  <a:alpha val="40000"/>
                </a:schemeClr>
              </a:glow>
            </a:effectLst>
          </p:spPr>
          <p:txBody>
            <a:bodyPr wrap="square" rtlCol="0">
              <a:spAutoFit/>
            </a:bodyPr>
            <a:lstStyle/>
            <a:p>
              <a:r>
                <a:rPr lang="en-US" altLang="zh-CN" sz="8800" b="1" dirty="0">
                  <a:solidFill>
                    <a:schemeClr val="bg1"/>
                  </a:solidFill>
                </a:rPr>
                <a:t>$</a:t>
              </a:r>
              <a:endParaRPr lang="zh-CN" altLang="en-US" sz="8800" b="1" dirty="0">
                <a:solidFill>
                  <a:schemeClr val="bg1"/>
                </a:solidFill>
              </a:endParaRPr>
            </a:p>
          </p:txBody>
        </p:sp>
      </p:grpSp>
      <p:sp>
        <p:nvSpPr>
          <p:cNvPr id="17" name="文本框 1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18" name="文本框 1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750" fill="hold"/>
                                        <p:tgtEl>
                                          <p:spTgt spid="10"/>
                                        </p:tgtEl>
                                        <p:attrNameLst>
                                          <p:attrName>ppt_w</p:attrName>
                                        </p:attrNameLst>
                                      </p:cBhvr>
                                      <p:tavLst>
                                        <p:tav tm="0">
                                          <p:val>
                                            <p:fltVal val="0"/>
                                          </p:val>
                                        </p:tav>
                                        <p:tav tm="100000">
                                          <p:val>
                                            <p:strVal val="#ppt_w"/>
                                          </p:val>
                                        </p:tav>
                                      </p:tavLst>
                                    </p:anim>
                                    <p:anim calcmode="lin" valueType="num">
                                      <p:cBhvr>
                                        <p:cTn id="17" dur="750" fill="hold"/>
                                        <p:tgtEl>
                                          <p:spTgt spid="10"/>
                                        </p:tgtEl>
                                        <p:attrNameLst>
                                          <p:attrName>ppt_h</p:attrName>
                                        </p:attrNameLst>
                                      </p:cBhvr>
                                      <p:tavLst>
                                        <p:tav tm="0">
                                          <p:val>
                                            <p:fltVal val="0"/>
                                          </p:val>
                                        </p:tav>
                                        <p:tav tm="100000">
                                          <p:val>
                                            <p:strVal val="#ppt_h"/>
                                          </p:val>
                                        </p:tav>
                                      </p:tavLst>
                                    </p:anim>
                                    <p:anim calcmode="lin" valueType="num">
                                      <p:cBhvr>
                                        <p:cTn id="18" dur="75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75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left)">
                                      <p:cBhvr>
                                        <p:cTn id="24" dur="500"/>
                                        <p:tgtEl>
                                          <p:spTgt spid="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ppt_x</p:attrName>
                                        </p:attrNameLst>
                                      </p:cBhvr>
                                      <p:tavLst>
                                        <p:tav tm="0">
                                          <p:val>
                                            <p:strVal val="#ppt_x-#ppt_w*1.125000"/>
                                          </p:val>
                                        </p:tav>
                                        <p:tav tm="100000">
                                          <p:val>
                                            <p:strVal val="#ppt_x"/>
                                          </p:val>
                                        </p:tav>
                                      </p:tavLst>
                                    </p:anim>
                                    <p:animEffect transition="in" filter="wipe(right)">
                                      <p:cBhvr>
                                        <p:cTn id="33" dur="500"/>
                                        <p:tgtEl>
                                          <p:spTgt spid="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9"/>
                                        </p:tgtEl>
                                        <p:attrNameLst>
                                          <p:attrName>ppt_y</p:attrName>
                                        </p:attrNameLst>
                                      </p:cBhvr>
                                      <p:tavLst>
                                        <p:tav tm="0">
                                          <p:val>
                                            <p:strVal val="#ppt_y"/>
                                          </p:val>
                                        </p:tav>
                                        <p:tav tm="100000">
                                          <p:val>
                                            <p:strVal val="#ppt_y"/>
                                          </p:val>
                                        </p:tav>
                                      </p:tavLst>
                                    </p:anim>
                                    <p:anim calcmode="lin" valueType="num">
                                      <p:cBhvr>
                                        <p:cTn id="4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9"/>
                                        </p:tgtEl>
                                      </p:cBhvr>
                                    </p:animEffect>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P spid="8" grpId="0" animBg="1"/>
      <p:bldP spid="9"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67"/>
          <p:cNvSpPr>
            <a:spLocks noEditPoints="1"/>
          </p:cNvSpPr>
          <p:nvPr/>
        </p:nvSpPr>
        <p:spPr bwMode="auto">
          <a:xfrm>
            <a:off x="1723382" y="1818244"/>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3" name="Rectangle 268"/>
          <p:cNvSpPr>
            <a:spLocks noChangeArrowheads="1"/>
          </p:cNvSpPr>
          <p:nvPr/>
        </p:nvSpPr>
        <p:spPr bwMode="auto">
          <a:xfrm>
            <a:off x="1969382" y="209630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4" name="Freeform 267"/>
          <p:cNvSpPr>
            <a:spLocks noEditPoints="1"/>
          </p:cNvSpPr>
          <p:nvPr/>
        </p:nvSpPr>
        <p:spPr bwMode="auto">
          <a:xfrm>
            <a:off x="1723381" y="3248353"/>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5" name="Rectangle 268"/>
          <p:cNvSpPr>
            <a:spLocks noChangeArrowheads="1"/>
          </p:cNvSpPr>
          <p:nvPr/>
        </p:nvSpPr>
        <p:spPr bwMode="auto">
          <a:xfrm>
            <a:off x="1969382" y="351923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6" name="Rectangle 268"/>
          <p:cNvSpPr>
            <a:spLocks noChangeArrowheads="1"/>
          </p:cNvSpPr>
          <p:nvPr/>
        </p:nvSpPr>
        <p:spPr bwMode="auto">
          <a:xfrm>
            <a:off x="2425451" y="3519239"/>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7" name="Freeform 267"/>
          <p:cNvSpPr>
            <a:spLocks noEditPoints="1"/>
          </p:cNvSpPr>
          <p:nvPr/>
        </p:nvSpPr>
        <p:spPr bwMode="auto">
          <a:xfrm>
            <a:off x="1723381" y="4665752"/>
            <a:ext cx="2203239" cy="1171094"/>
          </a:xfrm>
          <a:custGeom>
            <a:avLst/>
            <a:gdLst>
              <a:gd name="T0" fmla="*/ 176213 w 111"/>
              <a:gd name="T1" fmla="*/ 26988 h 59"/>
              <a:gd name="T2" fmla="*/ 163513 w 111"/>
              <a:gd name="T3" fmla="*/ 22225 h 59"/>
              <a:gd name="T4" fmla="*/ 163513 w 111"/>
              <a:gd name="T5" fmla="*/ 0 h 59"/>
              <a:gd name="T6" fmla="*/ 0 w 111"/>
              <a:gd name="T7" fmla="*/ 0 h 59"/>
              <a:gd name="T8" fmla="*/ 0 w 111"/>
              <a:gd name="T9" fmla="*/ 93663 h 59"/>
              <a:gd name="T10" fmla="*/ 163513 w 111"/>
              <a:gd name="T11" fmla="*/ 93663 h 59"/>
              <a:gd name="T12" fmla="*/ 163513 w 111"/>
              <a:gd name="T13" fmla="*/ 69850 h 59"/>
              <a:gd name="T14" fmla="*/ 176213 w 111"/>
              <a:gd name="T15" fmla="*/ 65088 h 59"/>
              <a:gd name="T16" fmla="*/ 176213 w 111"/>
              <a:gd name="T17" fmla="*/ 26988 h 59"/>
              <a:gd name="T18" fmla="*/ 147638 w 111"/>
              <a:gd name="T19" fmla="*/ 77788 h 59"/>
              <a:gd name="T20" fmla="*/ 14288 w 111"/>
              <a:gd name="T21" fmla="*/ 77788 h 59"/>
              <a:gd name="T22" fmla="*/ 14288 w 111"/>
              <a:gd name="T23" fmla="*/ 15875 h 59"/>
              <a:gd name="T24" fmla="*/ 147638 w 111"/>
              <a:gd name="T25" fmla="*/ 15875 h 59"/>
              <a:gd name="T26" fmla="*/ 147638 w 111"/>
              <a:gd name="T27" fmla="*/ 77788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9"/>
              <a:gd name="T44" fmla="*/ 111 w 11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9">
                <a:moveTo>
                  <a:pt x="111" y="17"/>
                </a:moveTo>
                <a:lnTo>
                  <a:pt x="103" y="14"/>
                </a:lnTo>
                <a:lnTo>
                  <a:pt x="103" y="0"/>
                </a:lnTo>
                <a:lnTo>
                  <a:pt x="0" y="0"/>
                </a:lnTo>
                <a:lnTo>
                  <a:pt x="0" y="59"/>
                </a:lnTo>
                <a:lnTo>
                  <a:pt x="103" y="59"/>
                </a:lnTo>
                <a:lnTo>
                  <a:pt x="103" y="44"/>
                </a:lnTo>
                <a:lnTo>
                  <a:pt x="111" y="41"/>
                </a:lnTo>
                <a:lnTo>
                  <a:pt x="111" y="17"/>
                </a:lnTo>
                <a:close/>
                <a:moveTo>
                  <a:pt x="93" y="49"/>
                </a:moveTo>
                <a:lnTo>
                  <a:pt x="9" y="49"/>
                </a:lnTo>
                <a:lnTo>
                  <a:pt x="9" y="10"/>
                </a:lnTo>
                <a:lnTo>
                  <a:pt x="93" y="10"/>
                </a:lnTo>
                <a:lnTo>
                  <a:pt x="93" y="49"/>
                </a:lnTo>
                <a:close/>
              </a:path>
            </a:pathLst>
          </a:custGeom>
          <a:solidFill>
            <a:schemeClr val="bg1">
              <a:lumMod val="75000"/>
            </a:schemeClr>
          </a:solidFill>
          <a:ln w="9525">
            <a:noFill/>
            <a:miter lim="800000"/>
          </a:ln>
        </p:spPr>
        <p:txBody>
          <a:bodyPr/>
          <a:lstStyle/>
          <a:p>
            <a:endParaRPr lang="zh-CN" altLang="en-US">
              <a:latin typeface="Calibri" panose="020F0502020204030204" pitchFamily="34" charset="0"/>
            </a:endParaRPr>
          </a:p>
        </p:txBody>
      </p:sp>
      <p:sp>
        <p:nvSpPr>
          <p:cNvPr id="8" name="Rectangle 268"/>
          <p:cNvSpPr>
            <a:spLocks noChangeArrowheads="1"/>
          </p:cNvSpPr>
          <p:nvPr/>
        </p:nvSpPr>
        <p:spPr bwMode="auto">
          <a:xfrm>
            <a:off x="1962632" y="4933686"/>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9" name="Rectangle 268"/>
          <p:cNvSpPr>
            <a:spLocks noChangeArrowheads="1"/>
          </p:cNvSpPr>
          <p:nvPr/>
        </p:nvSpPr>
        <p:spPr bwMode="auto">
          <a:xfrm>
            <a:off x="2418701" y="4933686"/>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0" name="Rectangle 268"/>
          <p:cNvSpPr>
            <a:spLocks noChangeArrowheads="1"/>
          </p:cNvSpPr>
          <p:nvPr/>
        </p:nvSpPr>
        <p:spPr bwMode="auto">
          <a:xfrm>
            <a:off x="2896305" y="4933685"/>
            <a:ext cx="306364" cy="632935"/>
          </a:xfrm>
          <a:prstGeom prst="rect">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1" name="左大括号 10"/>
          <p:cNvSpPr/>
          <p:nvPr/>
        </p:nvSpPr>
        <p:spPr>
          <a:xfrm rot="10800000">
            <a:off x="6259706" y="1824986"/>
            <a:ext cx="406345" cy="3894657"/>
          </a:xfrm>
          <a:prstGeom prst="leftBrace">
            <a:avLst>
              <a:gd name="adj1" fmla="val 8333"/>
              <a:gd name="adj2" fmla="val 5011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4628443" y="2096309"/>
            <a:ext cx="1210588" cy="584775"/>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text</a:t>
            </a:r>
          </a:p>
        </p:txBody>
      </p:sp>
      <p:sp>
        <p:nvSpPr>
          <p:cNvPr id="13" name="文本框 12"/>
          <p:cNvSpPr txBox="1"/>
          <p:nvPr/>
        </p:nvSpPr>
        <p:spPr>
          <a:xfrm>
            <a:off x="4628442" y="3541512"/>
            <a:ext cx="1210588" cy="584775"/>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text</a:t>
            </a:r>
          </a:p>
        </p:txBody>
      </p:sp>
      <p:sp>
        <p:nvSpPr>
          <p:cNvPr id="14" name="文本框 13"/>
          <p:cNvSpPr txBox="1"/>
          <p:nvPr/>
        </p:nvSpPr>
        <p:spPr>
          <a:xfrm>
            <a:off x="4650490" y="4966774"/>
            <a:ext cx="1210588" cy="584775"/>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可输入内容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Enter text</a:t>
            </a:r>
          </a:p>
        </p:txBody>
      </p:sp>
      <p:sp>
        <p:nvSpPr>
          <p:cNvPr id="15" name="TextBox 20"/>
          <p:cNvSpPr txBox="1"/>
          <p:nvPr/>
        </p:nvSpPr>
        <p:spPr>
          <a:xfrm>
            <a:off x="7574406" y="3519239"/>
            <a:ext cx="3931794" cy="1297940"/>
          </a:xfrm>
          <a:prstGeom prst="rect">
            <a:avLst/>
          </a:prstGeom>
          <a:noFill/>
        </p:spPr>
        <p:txBody>
          <a:bodyPr wrap="square" lIns="0" tIns="0" rIns="0" bIns="0" rtlCol="0">
            <a:spAutoFit/>
          </a:bodyPr>
          <a:lstStyle/>
          <a:p>
            <a:pPr>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内容需简要，突出重点，不要过多放入文字。在此处输入您的内容，或通过选择只保留文本来复制粘贴您的内容。内容需简要，突出重点，不要过多放入文字。</a:t>
            </a:r>
            <a:r>
              <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rPr>
              <a:t> </a:t>
            </a:r>
          </a:p>
        </p:txBody>
      </p:sp>
      <p:sp>
        <p:nvSpPr>
          <p:cNvPr id="16" name="文本框 15"/>
          <p:cNvSpPr txBox="1"/>
          <p:nvPr/>
        </p:nvSpPr>
        <p:spPr>
          <a:xfrm>
            <a:off x="7464948" y="2803932"/>
            <a:ext cx="1713172" cy="581057"/>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请输入标题</a:t>
            </a:r>
          </a:p>
        </p:txBody>
      </p:sp>
      <p:sp>
        <p:nvSpPr>
          <p:cNvPr id="17" name="文本框 1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02</a:t>
            </a:r>
            <a:endParaRPr lang="zh-CN" altLang="en-US" sz="6600" b="1" dirty="0">
              <a:solidFill>
                <a:srgbClr val="1D8B69"/>
              </a:solidFill>
              <a:latin typeface="Agency FB" panose="020B0503020202020204" pitchFamily="34" charset="0"/>
            </a:endParaRPr>
          </a:p>
        </p:txBody>
      </p:sp>
      <p:sp>
        <p:nvSpPr>
          <p:cNvPr id="18" name="文本框 1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2" presetClass="entr" presetSubtype="4" fill="hold" grpId="0" nodeType="afterEffect" p14:presetBounceEnd="44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44000">
                                          <p:cBhvr additive="base">
                                            <p:cTn id="16" dur="75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17" dur="75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50"/>
                                            <p:tgtEl>
                                              <p:spTgt spid="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3000"/>
                                </p:stCondLst>
                                <p:childTnLst>
                                  <p:par>
                                    <p:cTn id="27" presetID="2" presetClass="entr" presetSubtype="4" fill="hold" grpId="0" nodeType="afterEffect" p14:presetBounceEnd="44000">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14:bounceEnd="44000">
                                          <p:cBhvr additive="base">
                                            <p:cTn id="29" dur="750" fill="hold"/>
                                            <p:tgtEl>
                                              <p:spTgt spid="4"/>
                                            </p:tgtEl>
                                            <p:attrNameLst>
                                              <p:attrName>ppt_x</p:attrName>
                                            </p:attrNameLst>
                                          </p:cBhvr>
                                          <p:tavLst>
                                            <p:tav tm="0">
                                              <p:val>
                                                <p:strVal val="#ppt_x"/>
                                              </p:val>
                                            </p:tav>
                                            <p:tav tm="100000">
                                              <p:val>
                                                <p:strVal val="#ppt_x"/>
                                              </p:val>
                                            </p:tav>
                                          </p:tavLst>
                                        </p:anim>
                                        <p:anim calcmode="lin" valueType="num" p14:bounceEnd="44000">
                                          <p:cBhvr additive="base">
                                            <p:cTn id="30" dur="75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childTnLst>
                              </p:cTn>
                            </p:par>
                            <p:par>
                              <p:cTn id="39" fill="hold">
                                <p:stCondLst>
                                  <p:cond delay="50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par>
                              <p:cTn id="43" fill="hold">
                                <p:stCondLst>
                                  <p:cond delay="5500"/>
                                </p:stCondLst>
                                <p:childTnLst>
                                  <p:par>
                                    <p:cTn id="44" presetID="2" presetClass="entr" presetSubtype="4" fill="hold" grpId="0" nodeType="afterEffect" p14:presetBounceEnd="44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44000">
                                          <p:cBhvr additive="base">
                                            <p:cTn id="46" dur="75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47" dur="75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50"/>
                                            <p:tgtEl>
                                              <p:spTgt spid="8"/>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50"/>
                                            <p:tgtEl>
                                              <p:spTgt spid="9"/>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50"/>
                                            <p:tgtEl>
                                              <p:spTgt spid="10"/>
                                            </p:tgtEl>
                                          </p:cBhvr>
                                        </p:animEffect>
                                      </p:childTnLst>
                                    </p:cTn>
                                  </p:par>
                                </p:childTnLst>
                              </p:cTn>
                            </p:par>
                            <p:par>
                              <p:cTn id="60" fill="hold">
                                <p:stCondLst>
                                  <p:cond delay="8000"/>
                                </p:stCondLst>
                                <p:childTnLst>
                                  <p:par>
                                    <p:cTn id="61" presetID="16" presetClass="entr" presetSubtype="2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par>
                              <p:cTn id="64" fill="hold">
                                <p:stCondLst>
                                  <p:cond delay="8500"/>
                                </p:stCondLst>
                                <p:childTnLst>
                                  <p:par>
                                    <p:cTn id="65" presetID="1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p:tgtEl>
                                              <p:spTgt spid="11"/>
                                            </p:tgtEl>
                                            <p:attrNameLst>
                                              <p:attrName>ppt_x</p:attrName>
                                            </p:attrNameLst>
                                          </p:cBhvr>
                                          <p:tavLst>
                                            <p:tav tm="0">
                                              <p:val>
                                                <p:strVal val="#ppt_x-#ppt_w*1.125000"/>
                                              </p:val>
                                            </p:tav>
                                            <p:tav tm="100000">
                                              <p:val>
                                                <p:strVal val="#ppt_x"/>
                                              </p:val>
                                            </p:tav>
                                          </p:tavLst>
                                        </p:anim>
                                        <p:animEffect transition="in" filter="wipe(right)">
                                          <p:cBhvr>
                                            <p:cTn id="68" dur="500"/>
                                            <p:tgtEl>
                                              <p:spTgt spid="11"/>
                                            </p:tgtEl>
                                          </p:cBhvr>
                                        </p:animEffect>
                                      </p:childTnLst>
                                    </p:cTn>
                                  </p:par>
                                </p:childTnLst>
                              </p:cTn>
                            </p:par>
                            <p:par>
                              <p:cTn id="69" fill="hold">
                                <p:stCondLst>
                                  <p:cond delay="9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calcmode="lin" valueType="num">
                                          <p:cBhvr>
                                            <p:cTn id="72"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6"/>
                                            </p:tgtEl>
                                            <p:attrNameLst>
                                              <p:attrName>ppt_y</p:attrName>
                                            </p:attrNameLst>
                                          </p:cBhvr>
                                          <p:tavLst>
                                            <p:tav tm="0">
                                              <p:val>
                                                <p:strVal val="#ppt_y"/>
                                              </p:val>
                                            </p:tav>
                                            <p:tav tm="100000">
                                              <p:val>
                                                <p:strVal val="#ppt_y"/>
                                              </p:val>
                                            </p:tav>
                                          </p:tavLst>
                                        </p:anim>
                                        <p:anim calcmode="lin" valueType="num">
                                          <p:cBhvr>
                                            <p:cTn id="74"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6"/>
                                            </p:tgtEl>
                                          </p:cBhvr>
                                        </p:animEffect>
                                      </p:childTnLst>
                                    </p:cTn>
                                  </p:par>
                                </p:childTnLst>
                              </p:cTn>
                            </p:par>
                            <p:par>
                              <p:cTn id="77" fill="hold">
                                <p:stCondLst>
                                  <p:cond delay="6599"/>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p:tgtEl>
                                              <p:spTgt spid="18"/>
                                            </p:tgtEl>
                                            <p:attrNameLst>
                                              <p:attrName>ppt_x</p:attrName>
                                            </p:attrNameLst>
                                          </p:cBhvr>
                                          <p:tavLst>
                                            <p:tav tm="0">
                                              <p:val>
                                                <p:strVal val="#ppt_x-#ppt_w*1.125000"/>
                                              </p:val>
                                            </p:tav>
                                            <p:tav tm="100000">
                                              <p:val>
                                                <p:strVal val="#ppt_x"/>
                                              </p:val>
                                            </p:tav>
                                          </p:tavLst>
                                        </p:anim>
                                        <p:animEffect transition="in" filter="wipe(right)">
                                          <p:cBhvr>
                                            <p:cTn id="12" dur="25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ppt_x"/>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50"/>
                                            <p:tgtEl>
                                              <p:spTgt spid="3"/>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ppt_x"/>
                                              </p:val>
                                            </p:tav>
                                            <p:tav tm="100000">
                                              <p:val>
                                                <p:strVal val="#ppt_x"/>
                                              </p:val>
                                            </p:tav>
                                          </p:tavLst>
                                        </p:anim>
                                        <p:anim calcmode="lin" valueType="num">
                                          <p:cBhvr additive="base">
                                            <p:cTn id="30" dur="75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childTnLst>
                              </p:cTn>
                            </p:par>
                            <p:par>
                              <p:cTn id="39" fill="hold">
                                <p:stCondLst>
                                  <p:cond delay="50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750" fill="hold"/>
                                            <p:tgtEl>
                                              <p:spTgt spid="7"/>
                                            </p:tgtEl>
                                            <p:attrNameLst>
                                              <p:attrName>ppt_x</p:attrName>
                                            </p:attrNameLst>
                                          </p:cBhvr>
                                          <p:tavLst>
                                            <p:tav tm="0">
                                              <p:val>
                                                <p:strVal val="#ppt_x"/>
                                              </p:val>
                                            </p:tav>
                                            <p:tav tm="100000">
                                              <p:val>
                                                <p:strVal val="#ppt_x"/>
                                              </p:val>
                                            </p:tav>
                                          </p:tavLst>
                                        </p:anim>
                                        <p:anim calcmode="lin" valueType="num">
                                          <p:cBhvr additive="base">
                                            <p:cTn id="47" dur="75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50"/>
                                            <p:tgtEl>
                                              <p:spTgt spid="8"/>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50"/>
                                            <p:tgtEl>
                                              <p:spTgt spid="9"/>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50"/>
                                            <p:tgtEl>
                                              <p:spTgt spid="10"/>
                                            </p:tgtEl>
                                          </p:cBhvr>
                                        </p:animEffect>
                                      </p:childTnLst>
                                    </p:cTn>
                                  </p:par>
                                </p:childTnLst>
                              </p:cTn>
                            </p:par>
                            <p:par>
                              <p:cTn id="60" fill="hold">
                                <p:stCondLst>
                                  <p:cond delay="8000"/>
                                </p:stCondLst>
                                <p:childTnLst>
                                  <p:par>
                                    <p:cTn id="61" presetID="16" presetClass="entr" presetSubtype="2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par>
                              <p:cTn id="64" fill="hold">
                                <p:stCondLst>
                                  <p:cond delay="8500"/>
                                </p:stCondLst>
                                <p:childTnLst>
                                  <p:par>
                                    <p:cTn id="65" presetID="1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p:tgtEl>
                                              <p:spTgt spid="11"/>
                                            </p:tgtEl>
                                            <p:attrNameLst>
                                              <p:attrName>ppt_x</p:attrName>
                                            </p:attrNameLst>
                                          </p:cBhvr>
                                          <p:tavLst>
                                            <p:tav tm="0">
                                              <p:val>
                                                <p:strVal val="#ppt_x-#ppt_w*1.125000"/>
                                              </p:val>
                                            </p:tav>
                                            <p:tav tm="100000">
                                              <p:val>
                                                <p:strVal val="#ppt_x"/>
                                              </p:val>
                                            </p:tav>
                                          </p:tavLst>
                                        </p:anim>
                                        <p:animEffect transition="in" filter="wipe(right)">
                                          <p:cBhvr>
                                            <p:cTn id="68" dur="500"/>
                                            <p:tgtEl>
                                              <p:spTgt spid="11"/>
                                            </p:tgtEl>
                                          </p:cBhvr>
                                        </p:animEffect>
                                      </p:childTnLst>
                                    </p:cTn>
                                  </p:par>
                                </p:childTnLst>
                              </p:cTn>
                            </p:par>
                            <p:par>
                              <p:cTn id="69" fill="hold">
                                <p:stCondLst>
                                  <p:cond delay="9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calcmode="lin" valueType="num">
                                          <p:cBhvr>
                                            <p:cTn id="72"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6"/>
                                            </p:tgtEl>
                                            <p:attrNameLst>
                                              <p:attrName>ppt_y</p:attrName>
                                            </p:attrNameLst>
                                          </p:cBhvr>
                                          <p:tavLst>
                                            <p:tav tm="0">
                                              <p:val>
                                                <p:strVal val="#ppt_y"/>
                                              </p:val>
                                            </p:tav>
                                            <p:tav tm="100000">
                                              <p:val>
                                                <p:strVal val="#ppt_y"/>
                                              </p:val>
                                            </p:tav>
                                          </p:tavLst>
                                        </p:anim>
                                        <p:anim calcmode="lin" valueType="num">
                                          <p:cBhvr>
                                            <p:cTn id="74"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6"/>
                                            </p:tgtEl>
                                          </p:cBhvr>
                                        </p:animEffect>
                                      </p:childTnLst>
                                    </p:cTn>
                                  </p:par>
                                </p:childTnLst>
                              </p:cTn>
                            </p:par>
                            <p:par>
                              <p:cTn id="77" fill="hold">
                                <p:stCondLst>
                                  <p:cond delay="6599"/>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03</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53552"/>
          <a:stretch>
            <a:fillRect/>
          </a:stretch>
        </p:blipFill>
        <p:spPr>
          <a:xfrm>
            <a:off x="0" y="3179545"/>
            <a:ext cx="12192000" cy="2958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1bc2aa7eb5f552dde27ff18c1cedf2b8771b57e51d297-nyg1cI_fw658"/>
          <p:cNvPicPr>
            <a:picLocks noChangeAspect="1"/>
          </p:cNvPicPr>
          <p:nvPr/>
        </p:nvPicPr>
        <p:blipFill>
          <a:blip r:embed="rId3"/>
          <a:stretch>
            <a:fillRect/>
          </a:stretch>
        </p:blipFill>
        <p:spPr>
          <a:xfrm rot="16200000">
            <a:off x="2661920" y="-2694305"/>
            <a:ext cx="6858000" cy="12246610"/>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49132"/>
          <a:stretch>
            <a:fillRect/>
          </a:stretch>
        </p:blipFill>
        <p:spPr>
          <a:xfrm>
            <a:off x="0" y="0"/>
            <a:ext cx="5581650" cy="6858000"/>
          </a:xfrm>
          <a:prstGeom prst="rect">
            <a:avLst/>
          </a:prstGeom>
        </p:spPr>
      </p:pic>
      <p:sp>
        <p:nvSpPr>
          <p:cNvPr id="4" name="椭圆 3"/>
          <p:cNvSpPr/>
          <p:nvPr/>
        </p:nvSpPr>
        <p:spPr>
          <a:xfrm>
            <a:off x="3152775" y="1023934"/>
            <a:ext cx="752475" cy="75247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038350" y="1023934"/>
            <a:ext cx="752475" cy="75247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055590" y="1046228"/>
            <a:ext cx="2436102" cy="707886"/>
          </a:xfrm>
          <a:prstGeom prst="rect">
            <a:avLst/>
          </a:prstGeom>
          <a:noFill/>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目    录</a:t>
            </a:r>
          </a:p>
        </p:txBody>
      </p:sp>
      <p:sp>
        <p:nvSpPr>
          <p:cNvPr id="7" name="文本框 3"/>
          <p:cNvSpPr txBox="1">
            <a:spLocks noChangeArrowheads="1"/>
          </p:cNvSpPr>
          <p:nvPr/>
        </p:nvSpPr>
        <p:spPr bwMode="auto">
          <a:xfrm>
            <a:off x="1873951" y="1953426"/>
            <a:ext cx="2236318" cy="400110"/>
          </a:xfrm>
          <a:prstGeom prst="rect">
            <a:avLst/>
          </a:prstGeom>
          <a:noFill/>
          <a:ln w="9525">
            <a:noFill/>
            <a:miter lim="800000"/>
          </a:ln>
        </p:spPr>
        <p:txBody>
          <a:bodyPr wrap="none">
            <a:spAutoFit/>
          </a:bodyPr>
          <a:lstStyle/>
          <a:p>
            <a:r>
              <a:rPr lang="en-US" altLang="zh-CN" sz="2000" b="1" spc="600" dirty="0">
                <a:solidFill>
                  <a:schemeClr val="bg1"/>
                </a:solidFill>
                <a:latin typeface="微软雅黑" panose="020B0503020204020204" pitchFamily="34" charset="-122"/>
                <a:ea typeface="微软雅黑" panose="020B0503020204020204" pitchFamily="34" charset="-122"/>
              </a:rPr>
              <a:t>CONTENTS</a:t>
            </a:r>
            <a:endParaRPr lang="zh-CN" altLang="en-US" sz="2000" b="1" spc="6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7711996" y="2353536"/>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9" name="矩形 8"/>
          <p:cNvSpPr/>
          <p:nvPr/>
        </p:nvSpPr>
        <p:spPr>
          <a:xfrm>
            <a:off x="7711996" y="3159480"/>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10" name="矩形 9"/>
          <p:cNvSpPr/>
          <p:nvPr/>
        </p:nvSpPr>
        <p:spPr>
          <a:xfrm>
            <a:off x="7711996" y="3965424"/>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11" name="矩形 10"/>
          <p:cNvSpPr/>
          <p:nvPr/>
        </p:nvSpPr>
        <p:spPr>
          <a:xfrm>
            <a:off x="7711996" y="4771368"/>
            <a:ext cx="2749471" cy="400110"/>
          </a:xfrm>
          <a:prstGeom prst="rect">
            <a:avLst/>
          </a:prstGeom>
          <a:noFill/>
        </p:spPr>
        <p:txBody>
          <a:bodyPr wrap="none">
            <a:spAutoFit/>
          </a:bodyPr>
          <a:lstStyle/>
          <a:p>
            <a:pPr lvl="0" algn="ct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12" name="矩形 11"/>
          <p:cNvSpPr/>
          <p:nvPr/>
        </p:nvSpPr>
        <p:spPr>
          <a:xfrm>
            <a:off x="6218194" y="2179296"/>
            <a:ext cx="1842768" cy="769441"/>
          </a:xfrm>
          <a:prstGeom prst="rect">
            <a:avLst/>
          </a:prstGeom>
          <a:noFill/>
        </p:spPr>
        <p:txBody>
          <a:bodyPr wrap="squar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01</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6816413" y="2948737"/>
            <a:ext cx="649538" cy="769441"/>
          </a:xfrm>
          <a:prstGeom prst="rect">
            <a:avLst/>
          </a:prstGeom>
          <a:noFill/>
        </p:spPr>
        <p:txBody>
          <a:bodyPr wrap="non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02</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6816413" y="3756238"/>
            <a:ext cx="668774" cy="769441"/>
          </a:xfrm>
          <a:prstGeom prst="rect">
            <a:avLst/>
          </a:prstGeom>
          <a:noFill/>
        </p:spPr>
        <p:txBody>
          <a:bodyPr wrap="non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03</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6816413" y="4563739"/>
            <a:ext cx="646331" cy="769441"/>
          </a:xfrm>
          <a:prstGeom prst="rect">
            <a:avLst/>
          </a:prstGeom>
          <a:noFill/>
        </p:spPr>
        <p:txBody>
          <a:bodyPr wrap="none">
            <a:spAutoFit/>
          </a:bodyPr>
          <a:lstStyle/>
          <a:p>
            <a:pPr lvl="0" algn="ctr"/>
            <a:r>
              <a:rPr lang="en-US" altLang="zh-CN"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04</a:t>
            </a:r>
            <a:endParaRPr lang="zh-CN" altLang="en-US" sz="44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3" presetClass="entr" presetSubtype="3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6*min(max(#ppt_w*#ppt_h,.3),1)-7.4)/-.7*#ppt_w"/>
                                          </p:val>
                                        </p:tav>
                                        <p:tav tm="100000">
                                          <p:val>
                                            <p:strVal val="#ppt_w"/>
                                          </p:val>
                                        </p:tav>
                                      </p:tavLst>
                                    </p:anim>
                                    <p:anim calcmode="lin" valueType="num">
                                      <p:cBhvr>
                                        <p:cTn id="22" dur="500" fill="hold"/>
                                        <p:tgtEl>
                                          <p:spTgt spid="6"/>
                                        </p:tgtEl>
                                        <p:attrNameLst>
                                          <p:attrName>ppt_h</p:attrName>
                                        </p:attrNameLst>
                                      </p:cBhvr>
                                      <p:tavLst>
                                        <p:tav tm="0">
                                          <p:val>
                                            <p:strVal val="(6*min(max(#ppt_w*#ppt_h,.3),1)-7.4)/-.7*#ppt_h"/>
                                          </p:val>
                                        </p:tav>
                                        <p:tav tm="100000">
                                          <p:val>
                                            <p:strVal val="#ppt_h"/>
                                          </p:val>
                                        </p:tav>
                                      </p:tavLst>
                                    </p:anim>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500"/>
                            </p:stCondLst>
                            <p:childTnLst>
                              <p:par>
                                <p:cTn id="26" presetID="23" presetClass="entr" presetSubtype="3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strVal val="(6*min(max(#ppt_w*#ppt_h,.3),1)-7.4)/-.7*#ppt_w"/>
                                          </p:val>
                                        </p:tav>
                                        <p:tav tm="100000">
                                          <p:val>
                                            <p:strVal val="#ppt_w"/>
                                          </p:val>
                                        </p:tav>
                                      </p:tavLst>
                                    </p:anim>
                                    <p:anim calcmode="lin" valueType="num">
                                      <p:cBhvr>
                                        <p:cTn id="29" dur="500" fill="hold"/>
                                        <p:tgtEl>
                                          <p:spTgt spid="7"/>
                                        </p:tgtEl>
                                        <p:attrNameLst>
                                          <p:attrName>ppt_h</p:attrName>
                                        </p:attrNameLst>
                                      </p:cBhvr>
                                      <p:tavLst>
                                        <p:tav tm="0">
                                          <p:val>
                                            <p:strVal val="(6*min(max(#ppt_w*#ppt_h,.3),1)-7.4)/-.7*#ppt_h"/>
                                          </p:val>
                                        </p:tav>
                                        <p:tav tm="100000">
                                          <p:val>
                                            <p:strVal val="#ppt_h"/>
                                          </p:val>
                                        </p:tav>
                                      </p:tavLst>
                                    </p:anim>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2"/>
                                        </p:tgtEl>
                                        <p:attrNameLst>
                                          <p:attrName>ppt_y</p:attrName>
                                        </p:attrNameLst>
                                      </p:cBhvr>
                                      <p:tavLst>
                                        <p:tav tm="0">
                                          <p:val>
                                            <p:strVal val="#ppt_y"/>
                                          </p:val>
                                        </p:tav>
                                        <p:tav tm="100000">
                                          <p:val>
                                            <p:strVal val="#ppt_y"/>
                                          </p:val>
                                        </p:tav>
                                      </p:tavLst>
                                    </p:anim>
                                    <p:anim calcmode="lin" valueType="num">
                                      <p:cBhvr>
                                        <p:cTn id="3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2"/>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3"/>
                                        </p:tgtEl>
                                        <p:attrNameLst>
                                          <p:attrName>ppt_y</p:attrName>
                                        </p:attrNameLst>
                                      </p:cBhvr>
                                      <p:tavLst>
                                        <p:tav tm="0">
                                          <p:val>
                                            <p:strVal val="#ppt_y"/>
                                          </p:val>
                                        </p:tav>
                                        <p:tav tm="100000">
                                          <p:val>
                                            <p:strVal val="#ppt_y"/>
                                          </p:val>
                                        </p:tav>
                                      </p:tavLst>
                                    </p:anim>
                                    <p:anim calcmode="lin" valueType="num">
                                      <p:cBhvr>
                                        <p:cTn id="4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3"/>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4"/>
                                        </p:tgtEl>
                                        <p:attrNameLst>
                                          <p:attrName>ppt_y</p:attrName>
                                        </p:attrNameLst>
                                      </p:cBhvr>
                                      <p:tavLst>
                                        <p:tav tm="0">
                                          <p:val>
                                            <p:strVal val="#ppt_y"/>
                                          </p:val>
                                        </p:tav>
                                        <p:tav tm="100000">
                                          <p:val>
                                            <p:strVal val="#ppt_y"/>
                                          </p:val>
                                        </p:tav>
                                      </p:tavLst>
                                    </p:anim>
                                    <p:anim calcmode="lin" valueType="num">
                                      <p:cBhvr>
                                        <p:cTn id="5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4"/>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5"/>
                                        </p:tgtEl>
                                        <p:attrNameLst>
                                          <p:attrName>ppt_y</p:attrName>
                                        </p:attrNameLst>
                                      </p:cBhvr>
                                      <p:tavLst>
                                        <p:tav tm="0">
                                          <p:val>
                                            <p:strVal val="#ppt_y"/>
                                          </p:val>
                                        </p:tav>
                                        <p:tav tm="100000">
                                          <p:val>
                                            <p:strVal val="#ppt_y"/>
                                          </p:val>
                                        </p:tav>
                                      </p:tavLst>
                                    </p:anim>
                                    <p:anim calcmode="lin" valueType="num">
                                      <p:cBhvr>
                                        <p:cTn id="5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5"/>
                                        </p:tgtEl>
                                      </p:cBhvr>
                                    </p:animEffect>
                                  </p:childTnLst>
                                </p:cTn>
                              </p:par>
                            </p:childTnLst>
                          </p:cTn>
                        </p:par>
                        <p:par>
                          <p:cTn id="61" fill="hold">
                            <p:stCondLst>
                              <p:cond delay="3549"/>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8"/>
                                        </p:tgtEl>
                                        <p:attrNameLst>
                                          <p:attrName>ppt_y</p:attrName>
                                        </p:attrNameLst>
                                      </p:cBhvr>
                                      <p:tavLst>
                                        <p:tav tm="0">
                                          <p:val>
                                            <p:strVal val="#ppt_y"/>
                                          </p:val>
                                        </p:tav>
                                        <p:tav tm="100000">
                                          <p:val>
                                            <p:strVal val="#ppt_y"/>
                                          </p:val>
                                        </p:tav>
                                      </p:tavLst>
                                    </p:anim>
                                    <p:anim calcmode="lin" valueType="num">
                                      <p:cBhvr>
                                        <p:cTn id="6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8"/>
                                        </p:tgtEl>
                                      </p:cBhvr>
                                    </p:animEffect>
                                  </p:childTnLst>
                                </p:cTn>
                              </p:par>
                              <p:par>
                                <p:cTn id="69" presetID="41" presetClass="entr" presetSubtype="0" fill="hold" grpId="0" nodeType="withEffect">
                                  <p:stCondLst>
                                    <p:cond delay="0"/>
                                  </p:stCondLst>
                                  <p:iterate type="lt">
                                    <p:tmPct val="10000"/>
                                  </p:iterate>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9"/>
                                        </p:tgtEl>
                                        <p:attrNameLst>
                                          <p:attrName>ppt_y</p:attrName>
                                        </p:attrNameLst>
                                      </p:cBhvr>
                                      <p:tavLst>
                                        <p:tav tm="0">
                                          <p:val>
                                            <p:strVal val="#ppt_y"/>
                                          </p:val>
                                        </p:tav>
                                        <p:tav tm="100000">
                                          <p:val>
                                            <p:strVal val="#ppt_y"/>
                                          </p:val>
                                        </p:tav>
                                      </p:tavLst>
                                    </p:anim>
                                    <p:anim calcmode="lin" valueType="num">
                                      <p:cBhvr>
                                        <p:cTn id="7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9"/>
                                        </p:tgtEl>
                                      </p:cBhvr>
                                    </p:animEffect>
                                  </p:childTnLst>
                                </p:cTn>
                              </p:par>
                              <p:par>
                                <p:cTn id="76" presetID="41" presetClass="entr" presetSubtype="0" fill="hold" grpId="0" nodeType="withEffect">
                                  <p:stCondLst>
                                    <p:cond delay="0"/>
                                  </p:stCondLst>
                                  <p:iterate type="lt">
                                    <p:tmPct val="10000"/>
                                  </p:iterate>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0"/>
                                        </p:tgtEl>
                                        <p:attrNameLst>
                                          <p:attrName>ppt_y</p:attrName>
                                        </p:attrNameLst>
                                      </p:cBhvr>
                                      <p:tavLst>
                                        <p:tav tm="0">
                                          <p:val>
                                            <p:strVal val="#ppt_y"/>
                                          </p:val>
                                        </p:tav>
                                        <p:tav tm="100000">
                                          <p:val>
                                            <p:strVal val="#ppt_y"/>
                                          </p:val>
                                        </p:tav>
                                      </p:tavLst>
                                    </p:anim>
                                    <p:anim calcmode="lin" valueType="num">
                                      <p:cBhvr>
                                        <p:cTn id="8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0"/>
                                        </p:tgtEl>
                                      </p:cBhvr>
                                    </p:animEffect>
                                  </p:childTnLst>
                                </p:cTn>
                              </p:par>
                              <p:par>
                                <p:cTn id="83" presetID="41" presetClass="entr" presetSubtype="0" fill="hold" grpId="0" nodeType="withEffect">
                                  <p:stCondLst>
                                    <p:cond delay="0"/>
                                  </p:stCondLst>
                                  <p:iterate type="lt">
                                    <p:tmPct val="10000"/>
                                  </p:iterate>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1"/>
                                        </p:tgtEl>
                                        <p:attrNameLst>
                                          <p:attrName>ppt_y</p:attrName>
                                        </p:attrNameLst>
                                      </p:cBhvr>
                                      <p:tavLst>
                                        <p:tav tm="0">
                                          <p:val>
                                            <p:strVal val="#ppt_y"/>
                                          </p:val>
                                        </p:tav>
                                        <p:tav tm="100000">
                                          <p:val>
                                            <p:strVal val="#ppt_y"/>
                                          </p:val>
                                        </p:tav>
                                      </p:tavLst>
                                    </p:anim>
                                    <p:anim calcmode="lin" valueType="num">
                                      <p:cBhvr>
                                        <p:cTn id="8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572328"/>
            <a:ext cx="12192000" cy="477157"/>
            <a:chOff x="0" y="3572328"/>
            <a:chExt cx="12192000" cy="477157"/>
          </a:xfrm>
        </p:grpSpPr>
        <p:sp>
          <p:nvSpPr>
            <p:cNvPr id="3" name="矩形 2"/>
            <p:cNvSpPr/>
            <p:nvPr/>
          </p:nvSpPr>
          <p:spPr>
            <a:xfrm>
              <a:off x="0" y="3572328"/>
              <a:ext cx="12192000" cy="477157"/>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flipV="1">
              <a:off x="344712" y="3817258"/>
              <a:ext cx="11411857" cy="14514"/>
            </a:xfrm>
            <a:prstGeom prst="line">
              <a:avLst/>
            </a:prstGeom>
            <a:ln w="85725">
              <a:solidFill>
                <a:schemeClr val="bg1"/>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 name="组合 26"/>
          <p:cNvGrpSpPr/>
          <p:nvPr/>
        </p:nvGrpSpPr>
        <p:grpSpPr bwMode="auto">
          <a:xfrm rot="2886851">
            <a:off x="1119142" y="3413403"/>
            <a:ext cx="789372" cy="789372"/>
            <a:chOff x="5004046" y="1923583"/>
            <a:chExt cx="628790" cy="628790"/>
          </a:xfrm>
          <a:effectLst>
            <a:outerShdw blurRad="50800" dist="38100" dir="2700000" algn="tl" rotWithShape="0">
              <a:prstClr val="black">
                <a:alpha val="40000"/>
              </a:prstClr>
            </a:outerShdw>
          </a:effectLst>
        </p:grpSpPr>
        <p:sp>
          <p:nvSpPr>
            <p:cNvPr id="6" name="泪滴形 5"/>
            <p:cNvSpPr/>
            <p:nvPr/>
          </p:nvSpPr>
          <p:spPr>
            <a:xfrm rot="10800000" flipH="1">
              <a:off x="5004046"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8" name="矩形 7"/>
          <p:cNvSpPr/>
          <p:nvPr/>
        </p:nvSpPr>
        <p:spPr>
          <a:xfrm>
            <a:off x="341473" y="4506061"/>
            <a:ext cx="2325527"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sp>
        <p:nvSpPr>
          <p:cNvPr id="9" name="矩形 8"/>
          <p:cNvSpPr/>
          <p:nvPr/>
        </p:nvSpPr>
        <p:spPr>
          <a:xfrm>
            <a:off x="2185667" y="1946452"/>
            <a:ext cx="2412091"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grpSp>
        <p:nvGrpSpPr>
          <p:cNvPr id="10" name="组合 26"/>
          <p:cNvGrpSpPr/>
          <p:nvPr/>
        </p:nvGrpSpPr>
        <p:grpSpPr bwMode="auto">
          <a:xfrm rot="2711064">
            <a:off x="4868235" y="3370078"/>
            <a:ext cx="789372" cy="789372"/>
            <a:chOff x="5004048" y="1923583"/>
            <a:chExt cx="628790" cy="628790"/>
          </a:xfrm>
          <a:effectLst>
            <a:outerShdw blurRad="50800" dist="38100" dir="2700000" algn="tl" rotWithShape="0">
              <a:prstClr val="black">
                <a:alpha val="40000"/>
              </a:prstClr>
            </a:outerShdw>
          </a:effectLst>
        </p:grpSpPr>
        <p:sp>
          <p:nvSpPr>
            <p:cNvPr id="11" name="泪滴形 10"/>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 name="矩形 12"/>
          <p:cNvSpPr/>
          <p:nvPr/>
        </p:nvSpPr>
        <p:spPr>
          <a:xfrm>
            <a:off x="4068540" y="4540023"/>
            <a:ext cx="2366189" cy="1198245"/>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    </a:t>
            </a:r>
          </a:p>
        </p:txBody>
      </p:sp>
      <p:grpSp>
        <p:nvGrpSpPr>
          <p:cNvPr id="14" name="组合 26"/>
          <p:cNvGrpSpPr/>
          <p:nvPr/>
        </p:nvGrpSpPr>
        <p:grpSpPr bwMode="auto">
          <a:xfrm rot="13614234">
            <a:off x="2985666" y="3413402"/>
            <a:ext cx="789372" cy="789372"/>
            <a:chOff x="5004046" y="1923583"/>
            <a:chExt cx="628790" cy="628790"/>
          </a:xfrm>
          <a:effectLst>
            <a:outerShdw blurRad="50800" dist="38100" dir="2700000" algn="tl" rotWithShape="0">
              <a:prstClr val="black">
                <a:alpha val="40000"/>
              </a:prstClr>
            </a:outerShdw>
          </a:effectLst>
        </p:grpSpPr>
        <p:sp>
          <p:nvSpPr>
            <p:cNvPr id="15" name="泪滴形 14"/>
            <p:cNvSpPr/>
            <p:nvPr/>
          </p:nvSpPr>
          <p:spPr>
            <a:xfrm rot="10800000" flipH="1">
              <a:off x="5004046"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6"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7" name="组合 26"/>
          <p:cNvGrpSpPr/>
          <p:nvPr/>
        </p:nvGrpSpPr>
        <p:grpSpPr bwMode="auto">
          <a:xfrm rot="13614234">
            <a:off x="6771636" y="3429830"/>
            <a:ext cx="789372" cy="789372"/>
            <a:chOff x="5004048" y="1923583"/>
            <a:chExt cx="628790" cy="628790"/>
          </a:xfrm>
          <a:effectLst>
            <a:outerShdw blurRad="50800" dist="38100" dir="2700000" algn="tl" rotWithShape="0">
              <a:prstClr val="black">
                <a:alpha val="40000"/>
              </a:prstClr>
            </a:outerShdw>
          </a:effectLst>
        </p:grpSpPr>
        <p:sp>
          <p:nvSpPr>
            <p:cNvPr id="18" name="泪滴形 17"/>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0" name="矩形 19"/>
          <p:cNvSpPr/>
          <p:nvPr/>
        </p:nvSpPr>
        <p:spPr>
          <a:xfrm>
            <a:off x="5821089" y="1991911"/>
            <a:ext cx="2408511"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grpSp>
        <p:nvGrpSpPr>
          <p:cNvPr id="21" name="组合 26"/>
          <p:cNvGrpSpPr/>
          <p:nvPr/>
        </p:nvGrpSpPr>
        <p:grpSpPr bwMode="auto">
          <a:xfrm rot="2711064">
            <a:off x="8615411" y="3429526"/>
            <a:ext cx="789372" cy="789372"/>
            <a:chOff x="5004048" y="1923583"/>
            <a:chExt cx="628790" cy="628790"/>
          </a:xfrm>
          <a:effectLst>
            <a:outerShdw blurRad="50800" dist="38100" dir="2700000" algn="tl" rotWithShape="0">
              <a:prstClr val="black">
                <a:alpha val="40000"/>
              </a:prstClr>
            </a:outerShdw>
          </a:effectLst>
        </p:grpSpPr>
        <p:sp>
          <p:nvSpPr>
            <p:cNvPr id="22" name="泪滴形 21"/>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4" name="矩形 23"/>
          <p:cNvSpPr/>
          <p:nvPr/>
        </p:nvSpPr>
        <p:spPr>
          <a:xfrm>
            <a:off x="7724185" y="4514713"/>
            <a:ext cx="2366189"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grpSp>
        <p:nvGrpSpPr>
          <p:cNvPr id="25" name="组合 26"/>
          <p:cNvGrpSpPr/>
          <p:nvPr/>
        </p:nvGrpSpPr>
        <p:grpSpPr bwMode="auto">
          <a:xfrm rot="13614234">
            <a:off x="10345579" y="3370385"/>
            <a:ext cx="789372" cy="789372"/>
            <a:chOff x="5004048" y="1923583"/>
            <a:chExt cx="628790" cy="628790"/>
          </a:xfrm>
          <a:effectLst>
            <a:outerShdw blurRad="50800" dist="38100" dir="2700000" algn="tl" rotWithShape="0">
              <a:prstClr val="black">
                <a:alpha val="40000"/>
              </a:prstClr>
            </a:outerShdw>
          </a:effectLst>
        </p:grpSpPr>
        <p:sp>
          <p:nvSpPr>
            <p:cNvPr id="26" name="泪滴形 25"/>
            <p:cNvSpPr/>
            <p:nvPr/>
          </p:nvSpPr>
          <p:spPr>
            <a:xfrm rot="10800000" flipH="1">
              <a:off x="5004048" y="1923583"/>
              <a:ext cx="628790" cy="628790"/>
            </a:xfrm>
            <a:prstGeom prst="teardrop">
              <a:avLst/>
            </a:prstGeom>
            <a:solidFill>
              <a:srgbClr val="1D8B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7" name="椭圆​​ 22"/>
            <p:cNvSpPr/>
            <p:nvPr/>
          </p:nvSpPr>
          <p:spPr>
            <a:xfrm rot="10800000" flipH="1">
              <a:off x="5166008" y="2098246"/>
              <a:ext cx="295342" cy="295342"/>
            </a:xfrm>
            <a:prstGeom prst="ellipse">
              <a:avLst/>
            </a:prstGeom>
            <a:solidFill>
              <a:sysClr val="window" lastClr="FFFFFF"/>
            </a:soli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8" name="矩形 27"/>
          <p:cNvSpPr/>
          <p:nvPr/>
        </p:nvSpPr>
        <p:spPr>
          <a:xfrm>
            <a:off x="9436393" y="1988693"/>
            <a:ext cx="2408511" cy="1200329"/>
          </a:xfrm>
          <a:prstGeom prst="rect">
            <a:avLst/>
          </a:prstGeom>
        </p:spPr>
        <p:txBody>
          <a:bodyPr wrap="square">
            <a:spAutoFit/>
          </a:bodyPr>
          <a:lstStyle/>
          <a:p>
            <a:pPr algn="ctr">
              <a:lnSpc>
                <a:spcPct val="120000"/>
              </a:lnSpc>
            </a:pPr>
            <a:r>
              <a:rPr lang="zh-CN" altLang="en-US"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在此处输入您的内容，或通过选择只保留文本来复制粘贴您的内容。</a:t>
            </a:r>
          </a:p>
        </p:txBody>
      </p:sp>
      <p:sp>
        <p:nvSpPr>
          <p:cNvPr id="29" name="文本框 28"/>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0" name="文本框 29"/>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5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
                                        <p:tgtEl>
                                          <p:spTgt spid="30"/>
                                        </p:tgtEl>
                                        <p:attrNameLst>
                                          <p:attrName>ppt_x</p:attrName>
                                        </p:attrNameLst>
                                      </p:cBhvr>
                                      <p:tavLst>
                                        <p:tav tm="0">
                                          <p:val>
                                            <p:strVal val="#ppt_x-#ppt_w*1.125000"/>
                                          </p:val>
                                        </p:tav>
                                        <p:tav tm="100000">
                                          <p:val>
                                            <p:strVal val="#ppt_x"/>
                                          </p:val>
                                        </p:tav>
                                      </p:tavLst>
                                    </p:anim>
                                    <p:animEffect transition="in" filter="wipe(right)">
                                      <p:cBhvr>
                                        <p:cTn id="12" dur="250"/>
                                        <p:tgtEl>
                                          <p:spTgt spid="30"/>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5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750" fill="hold"/>
                                        <p:tgtEl>
                                          <p:spTgt spid="5"/>
                                        </p:tgtEl>
                                        <p:attrNameLst>
                                          <p:attrName>ppt_w</p:attrName>
                                        </p:attrNameLst>
                                      </p:cBhvr>
                                      <p:tavLst>
                                        <p:tav tm="0">
                                          <p:val>
                                            <p:strVal val="#ppt_w*0.70"/>
                                          </p:val>
                                        </p:tav>
                                        <p:tav tm="100000">
                                          <p:val>
                                            <p:strVal val="#ppt_w"/>
                                          </p:val>
                                        </p:tav>
                                      </p:tavLst>
                                    </p:anim>
                                    <p:anim calcmode="lin" valueType="num">
                                      <p:cBhvr>
                                        <p:cTn id="22" dur="750" fill="hold"/>
                                        <p:tgtEl>
                                          <p:spTgt spid="5"/>
                                        </p:tgtEl>
                                        <p:attrNameLst>
                                          <p:attrName>ppt_h</p:attrName>
                                        </p:attrNameLst>
                                      </p:cBhvr>
                                      <p:tavLst>
                                        <p:tav tm="0">
                                          <p:val>
                                            <p:strVal val="#ppt_h"/>
                                          </p:val>
                                        </p:tav>
                                        <p:tav tm="100000">
                                          <p:val>
                                            <p:strVal val="#ppt_h"/>
                                          </p:val>
                                        </p:tav>
                                      </p:tavLst>
                                    </p:anim>
                                    <p:animEffect transition="in" filter="fade">
                                      <p:cBhvr>
                                        <p:cTn id="23" dur="750"/>
                                        <p:tgtEl>
                                          <p:spTgt spid="5"/>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250"/>
                                        <p:tgtEl>
                                          <p:spTgt spid="8"/>
                                        </p:tgtEl>
                                      </p:cBhvr>
                                    </p:animEffect>
                                  </p:childTnLst>
                                </p:cTn>
                              </p:par>
                            </p:childTnLst>
                          </p:cTn>
                        </p:par>
                        <p:par>
                          <p:cTn id="28" fill="hold">
                            <p:stCondLst>
                              <p:cond delay="3000"/>
                            </p:stCondLst>
                            <p:childTnLst>
                              <p:par>
                                <p:cTn id="29" presetID="55"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750" fill="hold"/>
                                        <p:tgtEl>
                                          <p:spTgt spid="14"/>
                                        </p:tgtEl>
                                        <p:attrNameLst>
                                          <p:attrName>ppt_w</p:attrName>
                                        </p:attrNameLst>
                                      </p:cBhvr>
                                      <p:tavLst>
                                        <p:tav tm="0">
                                          <p:val>
                                            <p:strVal val="#ppt_w*0.70"/>
                                          </p:val>
                                        </p:tav>
                                        <p:tav tm="100000">
                                          <p:val>
                                            <p:strVal val="#ppt_w"/>
                                          </p:val>
                                        </p:tav>
                                      </p:tavLst>
                                    </p:anim>
                                    <p:anim calcmode="lin" valueType="num">
                                      <p:cBhvr>
                                        <p:cTn id="32" dur="750" fill="hold"/>
                                        <p:tgtEl>
                                          <p:spTgt spid="14"/>
                                        </p:tgtEl>
                                        <p:attrNameLst>
                                          <p:attrName>ppt_h</p:attrName>
                                        </p:attrNameLst>
                                      </p:cBhvr>
                                      <p:tavLst>
                                        <p:tav tm="0">
                                          <p:val>
                                            <p:strVal val="#ppt_h"/>
                                          </p:val>
                                        </p:tav>
                                        <p:tav tm="100000">
                                          <p:val>
                                            <p:strVal val="#ppt_h"/>
                                          </p:val>
                                        </p:tav>
                                      </p:tavLst>
                                    </p:anim>
                                    <p:animEffect transition="in" filter="fade">
                                      <p:cBhvr>
                                        <p:cTn id="33" dur="750"/>
                                        <p:tgtEl>
                                          <p:spTgt spid="14"/>
                                        </p:tgtEl>
                                      </p:cBhvr>
                                    </p:animEffect>
                                  </p:childTnLst>
                                </p:cTn>
                              </p:par>
                            </p:childTnLst>
                          </p:cTn>
                        </p:par>
                        <p:par>
                          <p:cTn id="34" fill="hold">
                            <p:stCondLst>
                              <p:cond delay="4000"/>
                            </p:stCondLst>
                            <p:childTnLst>
                              <p:par>
                                <p:cTn id="35" presetID="18" presetClass="entr" presetSubtype="1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250"/>
                                        <p:tgtEl>
                                          <p:spTgt spid="9"/>
                                        </p:tgtEl>
                                      </p:cBhvr>
                                    </p:animEffect>
                                  </p:childTnLst>
                                </p:cTn>
                              </p:par>
                            </p:childTnLst>
                          </p:cTn>
                        </p:par>
                        <p:par>
                          <p:cTn id="38" fill="hold">
                            <p:stCondLst>
                              <p:cond delay="4500"/>
                            </p:stCondLst>
                            <p:childTnLst>
                              <p:par>
                                <p:cTn id="39" presetID="55"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strVal val="#ppt_w*0.70"/>
                                          </p:val>
                                        </p:tav>
                                        <p:tav tm="100000">
                                          <p:val>
                                            <p:strVal val="#ppt_w"/>
                                          </p:val>
                                        </p:tav>
                                      </p:tavLst>
                                    </p:anim>
                                    <p:anim calcmode="lin" valueType="num">
                                      <p:cBhvr>
                                        <p:cTn id="42" dur="750" fill="hold"/>
                                        <p:tgtEl>
                                          <p:spTgt spid="10"/>
                                        </p:tgtEl>
                                        <p:attrNameLst>
                                          <p:attrName>ppt_h</p:attrName>
                                        </p:attrNameLst>
                                      </p:cBhvr>
                                      <p:tavLst>
                                        <p:tav tm="0">
                                          <p:val>
                                            <p:strVal val="#ppt_h"/>
                                          </p:val>
                                        </p:tav>
                                        <p:tav tm="100000">
                                          <p:val>
                                            <p:strVal val="#ppt_h"/>
                                          </p:val>
                                        </p:tav>
                                      </p:tavLst>
                                    </p:anim>
                                    <p:animEffect transition="in" filter="fade">
                                      <p:cBhvr>
                                        <p:cTn id="43" dur="750"/>
                                        <p:tgtEl>
                                          <p:spTgt spid="10"/>
                                        </p:tgtEl>
                                      </p:cBhvr>
                                    </p:animEffect>
                                  </p:childTnLst>
                                </p:cTn>
                              </p:par>
                            </p:childTnLst>
                          </p:cTn>
                        </p:par>
                        <p:par>
                          <p:cTn id="44" fill="hold">
                            <p:stCondLst>
                              <p:cond delay="5500"/>
                            </p:stCondLst>
                            <p:childTnLst>
                              <p:par>
                                <p:cTn id="45" presetID="18" presetClass="entr" presetSubtype="1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Left)">
                                      <p:cBhvr>
                                        <p:cTn id="47" dur="250"/>
                                        <p:tgtEl>
                                          <p:spTgt spid="13"/>
                                        </p:tgtEl>
                                      </p:cBhvr>
                                    </p:animEffect>
                                  </p:childTnLst>
                                </p:cTn>
                              </p:par>
                            </p:childTnLst>
                          </p:cTn>
                        </p:par>
                        <p:par>
                          <p:cTn id="48" fill="hold">
                            <p:stCondLst>
                              <p:cond delay="6000"/>
                            </p:stCondLst>
                            <p:childTnLst>
                              <p:par>
                                <p:cTn id="49" presetID="55"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750" fill="hold"/>
                                        <p:tgtEl>
                                          <p:spTgt spid="17"/>
                                        </p:tgtEl>
                                        <p:attrNameLst>
                                          <p:attrName>ppt_w</p:attrName>
                                        </p:attrNameLst>
                                      </p:cBhvr>
                                      <p:tavLst>
                                        <p:tav tm="0">
                                          <p:val>
                                            <p:strVal val="#ppt_w*0.70"/>
                                          </p:val>
                                        </p:tav>
                                        <p:tav tm="100000">
                                          <p:val>
                                            <p:strVal val="#ppt_w"/>
                                          </p:val>
                                        </p:tav>
                                      </p:tavLst>
                                    </p:anim>
                                    <p:anim calcmode="lin" valueType="num">
                                      <p:cBhvr>
                                        <p:cTn id="52" dur="750" fill="hold"/>
                                        <p:tgtEl>
                                          <p:spTgt spid="17"/>
                                        </p:tgtEl>
                                        <p:attrNameLst>
                                          <p:attrName>ppt_h</p:attrName>
                                        </p:attrNameLst>
                                      </p:cBhvr>
                                      <p:tavLst>
                                        <p:tav tm="0">
                                          <p:val>
                                            <p:strVal val="#ppt_h"/>
                                          </p:val>
                                        </p:tav>
                                        <p:tav tm="100000">
                                          <p:val>
                                            <p:strVal val="#ppt_h"/>
                                          </p:val>
                                        </p:tav>
                                      </p:tavLst>
                                    </p:anim>
                                    <p:animEffect transition="in" filter="fade">
                                      <p:cBhvr>
                                        <p:cTn id="53" dur="750"/>
                                        <p:tgtEl>
                                          <p:spTgt spid="17"/>
                                        </p:tgtEl>
                                      </p:cBhvr>
                                    </p:animEffect>
                                  </p:childTnLst>
                                </p:cTn>
                              </p:par>
                            </p:childTnLst>
                          </p:cTn>
                        </p:par>
                        <p:par>
                          <p:cTn id="54" fill="hold">
                            <p:stCondLst>
                              <p:cond delay="7000"/>
                            </p:stCondLst>
                            <p:childTnLst>
                              <p:par>
                                <p:cTn id="55" presetID="18" presetClass="entr" presetSubtype="12"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strips(downLeft)">
                                      <p:cBhvr>
                                        <p:cTn id="57" dur="250"/>
                                        <p:tgtEl>
                                          <p:spTgt spid="20"/>
                                        </p:tgtEl>
                                      </p:cBhvr>
                                    </p:animEffect>
                                  </p:childTnLst>
                                </p:cTn>
                              </p:par>
                            </p:childTnLst>
                          </p:cTn>
                        </p:par>
                        <p:par>
                          <p:cTn id="58" fill="hold">
                            <p:stCondLst>
                              <p:cond delay="7500"/>
                            </p:stCondLst>
                            <p:childTnLst>
                              <p:par>
                                <p:cTn id="59" presetID="55"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750" fill="hold"/>
                                        <p:tgtEl>
                                          <p:spTgt spid="21"/>
                                        </p:tgtEl>
                                        <p:attrNameLst>
                                          <p:attrName>ppt_w</p:attrName>
                                        </p:attrNameLst>
                                      </p:cBhvr>
                                      <p:tavLst>
                                        <p:tav tm="0">
                                          <p:val>
                                            <p:strVal val="#ppt_w*0.70"/>
                                          </p:val>
                                        </p:tav>
                                        <p:tav tm="100000">
                                          <p:val>
                                            <p:strVal val="#ppt_w"/>
                                          </p:val>
                                        </p:tav>
                                      </p:tavLst>
                                    </p:anim>
                                    <p:anim calcmode="lin" valueType="num">
                                      <p:cBhvr>
                                        <p:cTn id="62" dur="750" fill="hold"/>
                                        <p:tgtEl>
                                          <p:spTgt spid="21"/>
                                        </p:tgtEl>
                                        <p:attrNameLst>
                                          <p:attrName>ppt_h</p:attrName>
                                        </p:attrNameLst>
                                      </p:cBhvr>
                                      <p:tavLst>
                                        <p:tav tm="0">
                                          <p:val>
                                            <p:strVal val="#ppt_h"/>
                                          </p:val>
                                        </p:tav>
                                        <p:tav tm="100000">
                                          <p:val>
                                            <p:strVal val="#ppt_h"/>
                                          </p:val>
                                        </p:tav>
                                      </p:tavLst>
                                    </p:anim>
                                    <p:animEffect transition="in" filter="fade">
                                      <p:cBhvr>
                                        <p:cTn id="63" dur="750"/>
                                        <p:tgtEl>
                                          <p:spTgt spid="21"/>
                                        </p:tgtEl>
                                      </p:cBhvr>
                                    </p:animEffect>
                                  </p:childTnLst>
                                </p:cTn>
                              </p:par>
                            </p:childTnLst>
                          </p:cTn>
                        </p:par>
                        <p:par>
                          <p:cTn id="64" fill="hold">
                            <p:stCondLst>
                              <p:cond delay="8500"/>
                            </p:stCondLst>
                            <p:childTnLst>
                              <p:par>
                                <p:cTn id="65" presetID="18" presetClass="entr" presetSubtype="12"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strips(downLeft)">
                                      <p:cBhvr>
                                        <p:cTn id="67" dur="250"/>
                                        <p:tgtEl>
                                          <p:spTgt spid="24"/>
                                        </p:tgtEl>
                                      </p:cBhvr>
                                    </p:animEffect>
                                  </p:childTnLst>
                                </p:cTn>
                              </p:par>
                            </p:childTnLst>
                          </p:cTn>
                        </p:par>
                        <p:par>
                          <p:cTn id="68" fill="hold">
                            <p:stCondLst>
                              <p:cond delay="9000"/>
                            </p:stCondLst>
                            <p:childTnLst>
                              <p:par>
                                <p:cTn id="69" presetID="55" presetClass="entr" presetSubtype="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750" fill="hold"/>
                                        <p:tgtEl>
                                          <p:spTgt spid="25"/>
                                        </p:tgtEl>
                                        <p:attrNameLst>
                                          <p:attrName>ppt_w</p:attrName>
                                        </p:attrNameLst>
                                      </p:cBhvr>
                                      <p:tavLst>
                                        <p:tav tm="0">
                                          <p:val>
                                            <p:strVal val="#ppt_w*0.70"/>
                                          </p:val>
                                        </p:tav>
                                        <p:tav tm="100000">
                                          <p:val>
                                            <p:strVal val="#ppt_w"/>
                                          </p:val>
                                        </p:tav>
                                      </p:tavLst>
                                    </p:anim>
                                    <p:anim calcmode="lin" valueType="num">
                                      <p:cBhvr>
                                        <p:cTn id="72" dur="750" fill="hold"/>
                                        <p:tgtEl>
                                          <p:spTgt spid="25"/>
                                        </p:tgtEl>
                                        <p:attrNameLst>
                                          <p:attrName>ppt_h</p:attrName>
                                        </p:attrNameLst>
                                      </p:cBhvr>
                                      <p:tavLst>
                                        <p:tav tm="0">
                                          <p:val>
                                            <p:strVal val="#ppt_h"/>
                                          </p:val>
                                        </p:tav>
                                        <p:tav tm="100000">
                                          <p:val>
                                            <p:strVal val="#ppt_h"/>
                                          </p:val>
                                        </p:tav>
                                      </p:tavLst>
                                    </p:anim>
                                    <p:animEffect transition="in" filter="fade">
                                      <p:cBhvr>
                                        <p:cTn id="73" dur="750"/>
                                        <p:tgtEl>
                                          <p:spTgt spid="25"/>
                                        </p:tgtEl>
                                      </p:cBhvr>
                                    </p:animEffect>
                                  </p:childTnLst>
                                </p:cTn>
                              </p:par>
                            </p:childTnLst>
                          </p:cTn>
                        </p:par>
                        <p:par>
                          <p:cTn id="74" fill="hold">
                            <p:stCondLst>
                              <p:cond delay="10000"/>
                            </p:stCondLst>
                            <p:childTnLst>
                              <p:par>
                                <p:cTn id="75" presetID="18" presetClass="entr" presetSubtype="12"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strips(downLeft)">
                                      <p:cBhvr>
                                        <p:cTn id="77"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20" grpId="0"/>
      <p:bldP spid="24"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3"/>
          <p:cNvSpPr/>
          <p:nvPr/>
        </p:nvSpPr>
        <p:spPr>
          <a:xfrm>
            <a:off x="718293" y="2665604"/>
            <a:ext cx="3111500" cy="2660257"/>
          </a:xfrm>
          <a:custGeom>
            <a:avLst/>
            <a:gdLst>
              <a:gd name="connsiteX0" fmla="*/ 5015077 w 5232400"/>
              <a:gd name="connsiteY0" fmla="*/ 4473599 h 4473599"/>
              <a:gd name="connsiteX1" fmla="*/ 217335 w 5232400"/>
              <a:gd name="connsiteY1" fmla="*/ 4473599 h 4473599"/>
              <a:gd name="connsiteX2" fmla="*/ 0 w 5232400"/>
              <a:gd name="connsiteY2" fmla="*/ 4256277 h 4473599"/>
              <a:gd name="connsiteX3" fmla="*/ 0 w 5232400"/>
              <a:gd name="connsiteY3" fmla="*/ 217322 h 4473599"/>
              <a:gd name="connsiteX4" fmla="*/ 217335 w 5232400"/>
              <a:gd name="connsiteY4" fmla="*/ 0 h 4473599"/>
              <a:gd name="connsiteX5" fmla="*/ 5015077 w 5232400"/>
              <a:gd name="connsiteY5" fmla="*/ 0 h 4473599"/>
              <a:gd name="connsiteX6" fmla="*/ 5232400 w 5232400"/>
              <a:gd name="connsiteY6" fmla="*/ 217322 h 4473599"/>
              <a:gd name="connsiteX7" fmla="*/ 5232400 w 5232400"/>
              <a:gd name="connsiteY7" fmla="*/ 4256277 h 4473599"/>
              <a:gd name="connsiteX8" fmla="*/ 5015077 w 5232400"/>
              <a:gd name="connsiteY8" fmla="*/ 4473599 h 447359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4473599">
                <a:moveTo>
                  <a:pt x="5015077" y="4473599"/>
                </a:moveTo>
                <a:lnTo>
                  <a:pt x="217335" y="4473599"/>
                </a:lnTo>
                <a:cubicBezTo>
                  <a:pt x="97294" y="4473599"/>
                  <a:pt x="0" y="4376292"/>
                  <a:pt x="0" y="4256277"/>
                </a:cubicBezTo>
                <a:lnTo>
                  <a:pt x="0" y="217322"/>
                </a:lnTo>
                <a:cubicBezTo>
                  <a:pt x="0" y="97294"/>
                  <a:pt x="97294" y="0"/>
                  <a:pt x="217335" y="0"/>
                </a:cubicBezTo>
                <a:lnTo>
                  <a:pt x="5015077" y="0"/>
                </a:lnTo>
                <a:cubicBezTo>
                  <a:pt x="5135105" y="0"/>
                  <a:pt x="5232400" y="97294"/>
                  <a:pt x="5232400" y="217322"/>
                </a:cubicBezTo>
                <a:lnTo>
                  <a:pt x="5232400" y="4256277"/>
                </a:lnTo>
                <a:cubicBezTo>
                  <a:pt x="5232400" y="4376292"/>
                  <a:pt x="5135105" y="4473599"/>
                  <a:pt x="5015077" y="4473599"/>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Freeform 3"/>
          <p:cNvSpPr/>
          <p:nvPr/>
        </p:nvSpPr>
        <p:spPr>
          <a:xfrm>
            <a:off x="8396037" y="2573181"/>
            <a:ext cx="3111500" cy="1247998"/>
          </a:xfrm>
          <a:custGeom>
            <a:avLst/>
            <a:gdLst>
              <a:gd name="connsiteX0" fmla="*/ 5015078 w 5232400"/>
              <a:gd name="connsiteY0" fmla="*/ 2098522 h 2098522"/>
              <a:gd name="connsiteX1" fmla="*/ 217335 w 5232400"/>
              <a:gd name="connsiteY1" fmla="*/ 2098522 h 2098522"/>
              <a:gd name="connsiteX2" fmla="*/ 0 w 5232400"/>
              <a:gd name="connsiteY2" fmla="*/ 1881199 h 2098522"/>
              <a:gd name="connsiteX3" fmla="*/ 0 w 5232400"/>
              <a:gd name="connsiteY3" fmla="*/ 217322 h 2098522"/>
              <a:gd name="connsiteX4" fmla="*/ 217335 w 5232400"/>
              <a:gd name="connsiteY4" fmla="*/ 0 h 2098522"/>
              <a:gd name="connsiteX5" fmla="*/ 5015078 w 5232400"/>
              <a:gd name="connsiteY5" fmla="*/ 0 h 2098522"/>
              <a:gd name="connsiteX6" fmla="*/ 5232400 w 5232400"/>
              <a:gd name="connsiteY6" fmla="*/ 217322 h 2098522"/>
              <a:gd name="connsiteX7" fmla="*/ 5232400 w 5232400"/>
              <a:gd name="connsiteY7" fmla="*/ 1881199 h 2098522"/>
              <a:gd name="connsiteX8" fmla="*/ 5015078 w 5232400"/>
              <a:gd name="connsiteY8" fmla="*/ 209852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2098522">
                <a:moveTo>
                  <a:pt x="5015078" y="2098522"/>
                </a:moveTo>
                <a:lnTo>
                  <a:pt x="217335" y="2098522"/>
                </a:lnTo>
                <a:cubicBezTo>
                  <a:pt x="97294" y="2098522"/>
                  <a:pt x="0" y="2001227"/>
                  <a:pt x="0" y="1881199"/>
                </a:cubicBezTo>
                <a:lnTo>
                  <a:pt x="0" y="217322"/>
                </a:lnTo>
                <a:cubicBezTo>
                  <a:pt x="0" y="97294"/>
                  <a:pt x="97294" y="0"/>
                  <a:pt x="217335" y="0"/>
                </a:cubicBezTo>
                <a:lnTo>
                  <a:pt x="5015078" y="0"/>
                </a:lnTo>
                <a:cubicBezTo>
                  <a:pt x="5135105" y="0"/>
                  <a:pt x="5232400" y="97294"/>
                  <a:pt x="5232400" y="217322"/>
                </a:cubicBezTo>
                <a:lnTo>
                  <a:pt x="5232400" y="1881199"/>
                </a:lnTo>
                <a:cubicBezTo>
                  <a:pt x="5232400" y="2001227"/>
                  <a:pt x="5135105" y="2098522"/>
                  <a:pt x="5015078" y="2098522"/>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3"/>
          <p:cNvSpPr/>
          <p:nvPr/>
        </p:nvSpPr>
        <p:spPr>
          <a:xfrm>
            <a:off x="8396037" y="4077863"/>
            <a:ext cx="3111500" cy="1247998"/>
          </a:xfrm>
          <a:custGeom>
            <a:avLst/>
            <a:gdLst>
              <a:gd name="connsiteX0" fmla="*/ 5015078 w 5232401"/>
              <a:gd name="connsiteY0" fmla="*/ 2066772 h 2098522"/>
              <a:gd name="connsiteX1" fmla="*/ 217335 w 5232401"/>
              <a:gd name="connsiteY1" fmla="*/ 2066772 h 2098522"/>
              <a:gd name="connsiteX2" fmla="*/ 31750 w 5232401"/>
              <a:gd name="connsiteY2" fmla="*/ 1881199 h 2098522"/>
              <a:gd name="connsiteX3" fmla="*/ 31750 w 5232401"/>
              <a:gd name="connsiteY3" fmla="*/ 217322 h 2098522"/>
              <a:gd name="connsiteX4" fmla="*/ 217335 w 5232401"/>
              <a:gd name="connsiteY4" fmla="*/ 31750 h 2098522"/>
              <a:gd name="connsiteX5" fmla="*/ 5015078 w 5232401"/>
              <a:gd name="connsiteY5" fmla="*/ 31750 h 2098522"/>
              <a:gd name="connsiteX6" fmla="*/ 5200650 w 5232401"/>
              <a:gd name="connsiteY6" fmla="*/ 217322 h 2098522"/>
              <a:gd name="connsiteX7" fmla="*/ 5200650 w 5232401"/>
              <a:gd name="connsiteY7" fmla="*/ 1881199 h 2098522"/>
              <a:gd name="connsiteX8" fmla="*/ 5015078 w 5232401"/>
              <a:gd name="connsiteY8" fmla="*/ 206677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1" h="2098522">
                <a:moveTo>
                  <a:pt x="5015078" y="2066772"/>
                </a:moveTo>
                <a:lnTo>
                  <a:pt x="217335" y="2066772"/>
                </a:lnTo>
                <a:cubicBezTo>
                  <a:pt x="114999" y="2066772"/>
                  <a:pt x="31750" y="1983523"/>
                  <a:pt x="31750" y="1881199"/>
                </a:cubicBezTo>
                <a:lnTo>
                  <a:pt x="31750" y="217322"/>
                </a:lnTo>
                <a:cubicBezTo>
                  <a:pt x="31750" y="114998"/>
                  <a:pt x="114999" y="31750"/>
                  <a:pt x="217335" y="31750"/>
                </a:cubicBezTo>
                <a:lnTo>
                  <a:pt x="5015078" y="31750"/>
                </a:lnTo>
                <a:cubicBezTo>
                  <a:pt x="5117402" y="31750"/>
                  <a:pt x="5200650" y="114998"/>
                  <a:pt x="5200650" y="217322"/>
                </a:cubicBezTo>
                <a:lnTo>
                  <a:pt x="5200650" y="1881199"/>
                </a:lnTo>
                <a:cubicBezTo>
                  <a:pt x="5200650" y="1983523"/>
                  <a:pt x="5117402" y="2066772"/>
                  <a:pt x="5015078" y="2066772"/>
                </a:cubicBezTo>
              </a:path>
            </a:pathLst>
          </a:custGeom>
          <a:solidFill>
            <a:srgbClr val="000000">
              <a:alpha val="0"/>
            </a:srgbClr>
          </a:solidFill>
          <a:ln w="635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4585055" y="2593662"/>
            <a:ext cx="3111500" cy="1247998"/>
          </a:xfrm>
          <a:custGeom>
            <a:avLst/>
            <a:gdLst>
              <a:gd name="connsiteX0" fmla="*/ 5015077 w 5232399"/>
              <a:gd name="connsiteY0" fmla="*/ 2098522 h 2098522"/>
              <a:gd name="connsiteX1" fmla="*/ 217334 w 5232399"/>
              <a:gd name="connsiteY1" fmla="*/ 2098522 h 2098522"/>
              <a:gd name="connsiteX2" fmla="*/ 0 w 5232399"/>
              <a:gd name="connsiteY2" fmla="*/ 1881199 h 2098522"/>
              <a:gd name="connsiteX3" fmla="*/ 0 w 5232399"/>
              <a:gd name="connsiteY3" fmla="*/ 217322 h 2098522"/>
              <a:gd name="connsiteX4" fmla="*/ 217334 w 5232399"/>
              <a:gd name="connsiteY4" fmla="*/ 0 h 2098522"/>
              <a:gd name="connsiteX5" fmla="*/ 5015077 w 5232399"/>
              <a:gd name="connsiteY5" fmla="*/ 0 h 2098522"/>
              <a:gd name="connsiteX6" fmla="*/ 5232399 w 5232399"/>
              <a:gd name="connsiteY6" fmla="*/ 217322 h 2098522"/>
              <a:gd name="connsiteX7" fmla="*/ 5232399 w 5232399"/>
              <a:gd name="connsiteY7" fmla="*/ 1881199 h 2098522"/>
              <a:gd name="connsiteX8" fmla="*/ 5015077 w 5232399"/>
              <a:gd name="connsiteY8" fmla="*/ 209852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399" h="2098522">
                <a:moveTo>
                  <a:pt x="5015077" y="2098522"/>
                </a:moveTo>
                <a:lnTo>
                  <a:pt x="217334" y="2098522"/>
                </a:lnTo>
                <a:cubicBezTo>
                  <a:pt x="97294" y="2098522"/>
                  <a:pt x="0" y="2001227"/>
                  <a:pt x="0" y="1881199"/>
                </a:cubicBezTo>
                <a:lnTo>
                  <a:pt x="0" y="217322"/>
                </a:lnTo>
                <a:cubicBezTo>
                  <a:pt x="0" y="97294"/>
                  <a:pt x="97294" y="0"/>
                  <a:pt x="217334" y="0"/>
                </a:cubicBezTo>
                <a:lnTo>
                  <a:pt x="5015077" y="0"/>
                </a:lnTo>
                <a:cubicBezTo>
                  <a:pt x="5135104" y="0"/>
                  <a:pt x="5232399" y="97294"/>
                  <a:pt x="5232399" y="217322"/>
                </a:cubicBezTo>
                <a:lnTo>
                  <a:pt x="5232399" y="1881199"/>
                </a:lnTo>
                <a:cubicBezTo>
                  <a:pt x="5232399" y="2001227"/>
                  <a:pt x="5135104" y="2098522"/>
                  <a:pt x="5015077" y="2098522"/>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4585055" y="4077863"/>
            <a:ext cx="3111500" cy="1247998"/>
          </a:xfrm>
          <a:custGeom>
            <a:avLst/>
            <a:gdLst>
              <a:gd name="connsiteX0" fmla="*/ 5015077 w 5232400"/>
              <a:gd name="connsiteY0" fmla="*/ 2066772 h 2098522"/>
              <a:gd name="connsiteX1" fmla="*/ 217334 w 5232400"/>
              <a:gd name="connsiteY1" fmla="*/ 2066772 h 2098522"/>
              <a:gd name="connsiteX2" fmla="*/ 31750 w 5232400"/>
              <a:gd name="connsiteY2" fmla="*/ 1881199 h 2098522"/>
              <a:gd name="connsiteX3" fmla="*/ 31750 w 5232400"/>
              <a:gd name="connsiteY3" fmla="*/ 217322 h 2098522"/>
              <a:gd name="connsiteX4" fmla="*/ 217334 w 5232400"/>
              <a:gd name="connsiteY4" fmla="*/ 31750 h 2098522"/>
              <a:gd name="connsiteX5" fmla="*/ 5015077 w 5232400"/>
              <a:gd name="connsiteY5" fmla="*/ 31750 h 2098522"/>
              <a:gd name="connsiteX6" fmla="*/ 5200649 w 5232400"/>
              <a:gd name="connsiteY6" fmla="*/ 217322 h 2098522"/>
              <a:gd name="connsiteX7" fmla="*/ 5200649 w 5232400"/>
              <a:gd name="connsiteY7" fmla="*/ 1881199 h 2098522"/>
              <a:gd name="connsiteX8" fmla="*/ 5015077 w 5232400"/>
              <a:gd name="connsiteY8" fmla="*/ 2066772 h 209852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232400" h="2098522">
                <a:moveTo>
                  <a:pt x="5015077" y="2066772"/>
                </a:moveTo>
                <a:lnTo>
                  <a:pt x="217334" y="2066772"/>
                </a:lnTo>
                <a:cubicBezTo>
                  <a:pt x="114998" y="2066772"/>
                  <a:pt x="31750" y="1983523"/>
                  <a:pt x="31750" y="1881199"/>
                </a:cubicBezTo>
                <a:lnTo>
                  <a:pt x="31750" y="217322"/>
                </a:lnTo>
                <a:cubicBezTo>
                  <a:pt x="31750" y="114998"/>
                  <a:pt x="114998" y="31750"/>
                  <a:pt x="217334" y="31750"/>
                </a:cubicBezTo>
                <a:lnTo>
                  <a:pt x="5015077" y="31750"/>
                </a:lnTo>
                <a:cubicBezTo>
                  <a:pt x="5117401" y="31750"/>
                  <a:pt x="5200649" y="114998"/>
                  <a:pt x="5200649" y="217322"/>
                </a:cubicBezTo>
                <a:lnTo>
                  <a:pt x="5200649" y="1881199"/>
                </a:lnTo>
                <a:cubicBezTo>
                  <a:pt x="5200649" y="1983523"/>
                  <a:pt x="5117401" y="2066772"/>
                  <a:pt x="5015077" y="2066772"/>
                </a:cubicBezTo>
              </a:path>
            </a:pathLst>
          </a:custGeom>
          <a:solidFill>
            <a:srgbClr val="000000">
              <a:alpha val="0"/>
            </a:srgbClr>
          </a:solidFill>
          <a:ln w="635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7798018" y="4522970"/>
            <a:ext cx="496556" cy="349288"/>
          </a:xfrm>
          <a:custGeom>
            <a:avLst/>
            <a:gdLst>
              <a:gd name="connsiteX0" fmla="*/ 800811 w 836097"/>
              <a:gd name="connsiteY0" fmla="*/ 273873 h 587409"/>
              <a:gd name="connsiteX1" fmla="*/ 484899 w 836097"/>
              <a:gd name="connsiteY1" fmla="*/ 28674 h 587409"/>
              <a:gd name="connsiteX2" fmla="*/ 441109 w 836097"/>
              <a:gd name="connsiteY2" fmla="*/ 48499 h 587409"/>
              <a:gd name="connsiteX3" fmla="*/ 441109 w 836097"/>
              <a:gd name="connsiteY3" fmla="*/ 163955 h 587409"/>
              <a:gd name="connsiteX4" fmla="*/ 414261 w 836097"/>
              <a:gd name="connsiteY4" fmla="*/ 189533 h 587409"/>
              <a:gd name="connsiteX5" fmla="*/ 52235 w 836097"/>
              <a:gd name="connsiteY5" fmla="*/ 189533 h 587409"/>
              <a:gd name="connsiteX6" fmla="*/ 25400 w 836097"/>
              <a:gd name="connsiteY6" fmla="*/ 215110 h 587409"/>
              <a:gd name="connsiteX7" fmla="*/ 25400 w 836097"/>
              <a:gd name="connsiteY7" fmla="*/ 372311 h 587409"/>
              <a:gd name="connsiteX8" fmla="*/ 52235 w 836097"/>
              <a:gd name="connsiteY8" fmla="*/ 397889 h 587409"/>
              <a:gd name="connsiteX9" fmla="*/ 414261 w 836097"/>
              <a:gd name="connsiteY9" fmla="*/ 397889 h 587409"/>
              <a:gd name="connsiteX10" fmla="*/ 441109 w 836097"/>
              <a:gd name="connsiteY10" fmla="*/ 423467 h 587409"/>
              <a:gd name="connsiteX11" fmla="*/ 441109 w 836097"/>
              <a:gd name="connsiteY11" fmla="*/ 538910 h 587409"/>
              <a:gd name="connsiteX12" fmla="*/ 484899 w 836097"/>
              <a:gd name="connsiteY12" fmla="*/ 558734 h 587409"/>
              <a:gd name="connsiteX13" fmla="*/ 800811 w 836097"/>
              <a:gd name="connsiteY13" fmla="*/ 313535 h 587409"/>
              <a:gd name="connsiteX14" fmla="*/ 800811 w 836097"/>
              <a:gd name="connsiteY14" fmla="*/ 273873 h 58740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836097" h="587409">
                <a:moveTo>
                  <a:pt x="800811" y="273873"/>
                </a:moveTo>
                <a:lnTo>
                  <a:pt x="484899" y="28674"/>
                </a:lnTo>
                <a:cubicBezTo>
                  <a:pt x="467373" y="15060"/>
                  <a:pt x="441109" y="26947"/>
                  <a:pt x="441109" y="48499"/>
                </a:cubicBezTo>
                <a:lnTo>
                  <a:pt x="441109" y="163955"/>
                </a:lnTo>
                <a:cubicBezTo>
                  <a:pt x="441109" y="178077"/>
                  <a:pt x="429094" y="189533"/>
                  <a:pt x="414261" y="189533"/>
                </a:cubicBezTo>
                <a:lnTo>
                  <a:pt x="52235" y="189533"/>
                </a:lnTo>
                <a:cubicBezTo>
                  <a:pt x="37414" y="189533"/>
                  <a:pt x="25400" y="200988"/>
                  <a:pt x="25400" y="215110"/>
                </a:cubicBezTo>
                <a:lnTo>
                  <a:pt x="25400" y="372311"/>
                </a:lnTo>
                <a:cubicBezTo>
                  <a:pt x="25400" y="386433"/>
                  <a:pt x="37414" y="397889"/>
                  <a:pt x="52235" y="397889"/>
                </a:cubicBezTo>
                <a:lnTo>
                  <a:pt x="414261" y="397889"/>
                </a:lnTo>
                <a:cubicBezTo>
                  <a:pt x="429094" y="397889"/>
                  <a:pt x="441109" y="409344"/>
                  <a:pt x="441109" y="423467"/>
                </a:cubicBezTo>
                <a:lnTo>
                  <a:pt x="441109" y="538910"/>
                </a:lnTo>
                <a:cubicBezTo>
                  <a:pt x="441109" y="560461"/>
                  <a:pt x="467373" y="572349"/>
                  <a:pt x="484899" y="558734"/>
                </a:cubicBezTo>
                <a:lnTo>
                  <a:pt x="800811" y="313535"/>
                </a:lnTo>
                <a:cubicBezTo>
                  <a:pt x="813993" y="303300"/>
                  <a:pt x="813993" y="284109"/>
                  <a:pt x="800811" y="273873"/>
                </a:cubicBezTo>
              </a:path>
            </a:pathLst>
          </a:custGeom>
          <a:noFill/>
          <a:ln w="508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7801999" y="3062369"/>
            <a:ext cx="466347" cy="319080"/>
          </a:xfrm>
          <a:custGeom>
            <a:avLst/>
            <a:gdLst>
              <a:gd name="connsiteX0" fmla="*/ 775411 w 785297"/>
              <a:gd name="connsiteY0" fmla="*/ 248473 h 536609"/>
              <a:gd name="connsiteX1" fmla="*/ 459499 w 785297"/>
              <a:gd name="connsiteY1" fmla="*/ 3274 h 536609"/>
              <a:gd name="connsiteX2" fmla="*/ 415709 w 785297"/>
              <a:gd name="connsiteY2" fmla="*/ 23099 h 536609"/>
              <a:gd name="connsiteX3" fmla="*/ 415709 w 785297"/>
              <a:gd name="connsiteY3" fmla="*/ 138555 h 536609"/>
              <a:gd name="connsiteX4" fmla="*/ 388861 w 785297"/>
              <a:gd name="connsiteY4" fmla="*/ 164133 h 536609"/>
              <a:gd name="connsiteX5" fmla="*/ 26835 w 785297"/>
              <a:gd name="connsiteY5" fmla="*/ 164133 h 536609"/>
              <a:gd name="connsiteX6" fmla="*/ 0 w 785297"/>
              <a:gd name="connsiteY6" fmla="*/ 189710 h 536609"/>
              <a:gd name="connsiteX7" fmla="*/ 0 w 785297"/>
              <a:gd name="connsiteY7" fmla="*/ 346911 h 536609"/>
              <a:gd name="connsiteX8" fmla="*/ 26835 w 785297"/>
              <a:gd name="connsiteY8" fmla="*/ 372489 h 536609"/>
              <a:gd name="connsiteX9" fmla="*/ 388861 w 785297"/>
              <a:gd name="connsiteY9" fmla="*/ 372489 h 536609"/>
              <a:gd name="connsiteX10" fmla="*/ 415709 w 785297"/>
              <a:gd name="connsiteY10" fmla="*/ 398067 h 536609"/>
              <a:gd name="connsiteX11" fmla="*/ 415709 w 785297"/>
              <a:gd name="connsiteY11" fmla="*/ 513510 h 536609"/>
              <a:gd name="connsiteX12" fmla="*/ 459499 w 785297"/>
              <a:gd name="connsiteY12" fmla="*/ 533334 h 536609"/>
              <a:gd name="connsiteX13" fmla="*/ 775411 w 785297"/>
              <a:gd name="connsiteY13" fmla="*/ 288135 h 536609"/>
              <a:gd name="connsiteX14" fmla="*/ 775411 w 785297"/>
              <a:gd name="connsiteY14" fmla="*/ 248473 h 53660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785297" h="536609">
                <a:moveTo>
                  <a:pt x="775411" y="248473"/>
                </a:moveTo>
                <a:lnTo>
                  <a:pt x="459499" y="3274"/>
                </a:lnTo>
                <a:cubicBezTo>
                  <a:pt x="441973" y="-10339"/>
                  <a:pt x="415709" y="1547"/>
                  <a:pt x="415709" y="23099"/>
                </a:cubicBezTo>
                <a:lnTo>
                  <a:pt x="415709" y="138555"/>
                </a:lnTo>
                <a:cubicBezTo>
                  <a:pt x="415709" y="152677"/>
                  <a:pt x="403694" y="164133"/>
                  <a:pt x="388861" y="164133"/>
                </a:cubicBezTo>
                <a:lnTo>
                  <a:pt x="26835" y="164133"/>
                </a:lnTo>
                <a:cubicBezTo>
                  <a:pt x="12014" y="164133"/>
                  <a:pt x="0" y="175588"/>
                  <a:pt x="0" y="189710"/>
                </a:cubicBezTo>
                <a:lnTo>
                  <a:pt x="0" y="346911"/>
                </a:lnTo>
                <a:cubicBezTo>
                  <a:pt x="0" y="361033"/>
                  <a:pt x="12014" y="372489"/>
                  <a:pt x="26835" y="372489"/>
                </a:cubicBezTo>
                <a:lnTo>
                  <a:pt x="388861" y="372489"/>
                </a:lnTo>
                <a:cubicBezTo>
                  <a:pt x="403694" y="372489"/>
                  <a:pt x="415709" y="383944"/>
                  <a:pt x="415709" y="398067"/>
                </a:cubicBezTo>
                <a:lnTo>
                  <a:pt x="415709" y="513510"/>
                </a:lnTo>
                <a:cubicBezTo>
                  <a:pt x="415709" y="535061"/>
                  <a:pt x="441973" y="546949"/>
                  <a:pt x="459499" y="533334"/>
                </a:cubicBezTo>
                <a:lnTo>
                  <a:pt x="775411" y="288135"/>
                </a:lnTo>
                <a:cubicBezTo>
                  <a:pt x="788593" y="277900"/>
                  <a:pt x="788593" y="258709"/>
                  <a:pt x="775411" y="248473"/>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4013264" y="4344078"/>
            <a:ext cx="496556" cy="357784"/>
          </a:xfrm>
          <a:custGeom>
            <a:avLst/>
            <a:gdLst>
              <a:gd name="connsiteX0" fmla="*/ 800810 w 836097"/>
              <a:gd name="connsiteY0" fmla="*/ 280495 h 601706"/>
              <a:gd name="connsiteX1" fmla="*/ 484898 w 836097"/>
              <a:gd name="connsiteY1" fmla="*/ 28755 h 601706"/>
              <a:gd name="connsiteX2" fmla="*/ 441108 w 836097"/>
              <a:gd name="connsiteY2" fmla="*/ 49114 h 601706"/>
              <a:gd name="connsiteX3" fmla="*/ 441108 w 836097"/>
              <a:gd name="connsiteY3" fmla="*/ 167643 h 601706"/>
              <a:gd name="connsiteX4" fmla="*/ 414261 w 836097"/>
              <a:gd name="connsiteY4" fmla="*/ 193906 h 601706"/>
              <a:gd name="connsiteX5" fmla="*/ 52234 w 836097"/>
              <a:gd name="connsiteY5" fmla="*/ 193906 h 601706"/>
              <a:gd name="connsiteX6" fmla="*/ 25400 w 836097"/>
              <a:gd name="connsiteY6" fmla="*/ 220170 h 601706"/>
              <a:gd name="connsiteX7" fmla="*/ 25400 w 836097"/>
              <a:gd name="connsiteY7" fmla="*/ 381561 h 601706"/>
              <a:gd name="connsiteX8" fmla="*/ 52234 w 836097"/>
              <a:gd name="connsiteY8" fmla="*/ 407813 h 601706"/>
              <a:gd name="connsiteX9" fmla="*/ 414261 w 836097"/>
              <a:gd name="connsiteY9" fmla="*/ 407813 h 601706"/>
              <a:gd name="connsiteX10" fmla="*/ 441108 w 836097"/>
              <a:gd name="connsiteY10" fmla="*/ 434076 h 601706"/>
              <a:gd name="connsiteX11" fmla="*/ 441108 w 836097"/>
              <a:gd name="connsiteY11" fmla="*/ 552592 h 601706"/>
              <a:gd name="connsiteX12" fmla="*/ 484898 w 836097"/>
              <a:gd name="connsiteY12" fmla="*/ 572951 h 601706"/>
              <a:gd name="connsiteX13" fmla="*/ 800810 w 836097"/>
              <a:gd name="connsiteY13" fmla="*/ 321224 h 601706"/>
              <a:gd name="connsiteX14" fmla="*/ 800810 w 836097"/>
              <a:gd name="connsiteY14" fmla="*/ 280495 h 60170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836097" h="601706">
                <a:moveTo>
                  <a:pt x="800810" y="280495"/>
                </a:moveTo>
                <a:lnTo>
                  <a:pt x="484898" y="28755"/>
                </a:lnTo>
                <a:cubicBezTo>
                  <a:pt x="467372" y="14785"/>
                  <a:pt x="441108" y="26990"/>
                  <a:pt x="441108" y="49114"/>
                </a:cubicBezTo>
                <a:lnTo>
                  <a:pt x="441108" y="167643"/>
                </a:lnTo>
                <a:cubicBezTo>
                  <a:pt x="441108" y="182146"/>
                  <a:pt x="429094" y="193906"/>
                  <a:pt x="414261" y="193906"/>
                </a:cubicBezTo>
                <a:lnTo>
                  <a:pt x="52234" y="193906"/>
                </a:lnTo>
                <a:cubicBezTo>
                  <a:pt x="37413" y="193906"/>
                  <a:pt x="25400" y="205654"/>
                  <a:pt x="25400" y="220170"/>
                </a:cubicBezTo>
                <a:lnTo>
                  <a:pt x="25400" y="381561"/>
                </a:lnTo>
                <a:cubicBezTo>
                  <a:pt x="25400" y="396065"/>
                  <a:pt x="37413" y="407813"/>
                  <a:pt x="52234" y="407813"/>
                </a:cubicBezTo>
                <a:lnTo>
                  <a:pt x="414261" y="407813"/>
                </a:lnTo>
                <a:cubicBezTo>
                  <a:pt x="429094" y="407813"/>
                  <a:pt x="441108" y="419572"/>
                  <a:pt x="441108" y="434076"/>
                </a:cubicBezTo>
                <a:lnTo>
                  <a:pt x="441108" y="552592"/>
                </a:lnTo>
                <a:cubicBezTo>
                  <a:pt x="441108" y="574716"/>
                  <a:pt x="467372" y="586920"/>
                  <a:pt x="484898" y="572951"/>
                </a:cubicBezTo>
                <a:lnTo>
                  <a:pt x="800810" y="321224"/>
                </a:lnTo>
                <a:cubicBezTo>
                  <a:pt x="813993" y="310708"/>
                  <a:pt x="813993" y="290998"/>
                  <a:pt x="800810" y="280495"/>
                </a:cubicBezTo>
              </a:path>
            </a:pathLst>
          </a:custGeom>
          <a:noFill/>
          <a:ln w="508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4013264" y="3053873"/>
            <a:ext cx="466347" cy="327576"/>
          </a:xfrm>
          <a:custGeom>
            <a:avLst/>
            <a:gdLst>
              <a:gd name="connsiteX0" fmla="*/ 775410 w 785297"/>
              <a:gd name="connsiteY0" fmla="*/ 255095 h 550906"/>
              <a:gd name="connsiteX1" fmla="*/ 459498 w 785297"/>
              <a:gd name="connsiteY1" fmla="*/ 3355 h 550906"/>
              <a:gd name="connsiteX2" fmla="*/ 415708 w 785297"/>
              <a:gd name="connsiteY2" fmla="*/ 23714 h 550906"/>
              <a:gd name="connsiteX3" fmla="*/ 415708 w 785297"/>
              <a:gd name="connsiteY3" fmla="*/ 142243 h 550906"/>
              <a:gd name="connsiteX4" fmla="*/ 388861 w 785297"/>
              <a:gd name="connsiteY4" fmla="*/ 168506 h 550906"/>
              <a:gd name="connsiteX5" fmla="*/ 26834 w 785297"/>
              <a:gd name="connsiteY5" fmla="*/ 168506 h 550906"/>
              <a:gd name="connsiteX6" fmla="*/ 0 w 785297"/>
              <a:gd name="connsiteY6" fmla="*/ 194770 h 550906"/>
              <a:gd name="connsiteX7" fmla="*/ 0 w 785297"/>
              <a:gd name="connsiteY7" fmla="*/ 356161 h 550906"/>
              <a:gd name="connsiteX8" fmla="*/ 26834 w 785297"/>
              <a:gd name="connsiteY8" fmla="*/ 382412 h 550906"/>
              <a:gd name="connsiteX9" fmla="*/ 388861 w 785297"/>
              <a:gd name="connsiteY9" fmla="*/ 382412 h 550906"/>
              <a:gd name="connsiteX10" fmla="*/ 415708 w 785297"/>
              <a:gd name="connsiteY10" fmla="*/ 408675 h 550906"/>
              <a:gd name="connsiteX11" fmla="*/ 415708 w 785297"/>
              <a:gd name="connsiteY11" fmla="*/ 527192 h 550906"/>
              <a:gd name="connsiteX12" fmla="*/ 459498 w 785297"/>
              <a:gd name="connsiteY12" fmla="*/ 547551 h 550906"/>
              <a:gd name="connsiteX13" fmla="*/ 775410 w 785297"/>
              <a:gd name="connsiteY13" fmla="*/ 295823 h 550906"/>
              <a:gd name="connsiteX14" fmla="*/ 775410 w 785297"/>
              <a:gd name="connsiteY14" fmla="*/ 255095 h 55090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785297" h="550906">
                <a:moveTo>
                  <a:pt x="775410" y="255095"/>
                </a:moveTo>
                <a:lnTo>
                  <a:pt x="459498" y="3355"/>
                </a:lnTo>
                <a:cubicBezTo>
                  <a:pt x="441972" y="-10614"/>
                  <a:pt x="415708" y="1590"/>
                  <a:pt x="415708" y="23714"/>
                </a:cubicBezTo>
                <a:lnTo>
                  <a:pt x="415708" y="142243"/>
                </a:lnTo>
                <a:cubicBezTo>
                  <a:pt x="415708" y="156746"/>
                  <a:pt x="403694" y="168506"/>
                  <a:pt x="388861" y="168506"/>
                </a:cubicBezTo>
                <a:lnTo>
                  <a:pt x="26834" y="168506"/>
                </a:lnTo>
                <a:cubicBezTo>
                  <a:pt x="12013" y="168506"/>
                  <a:pt x="0" y="180254"/>
                  <a:pt x="0" y="194770"/>
                </a:cubicBezTo>
                <a:lnTo>
                  <a:pt x="0" y="356161"/>
                </a:lnTo>
                <a:cubicBezTo>
                  <a:pt x="0" y="370664"/>
                  <a:pt x="12013" y="382412"/>
                  <a:pt x="26834" y="382412"/>
                </a:cubicBezTo>
                <a:lnTo>
                  <a:pt x="388861" y="382412"/>
                </a:lnTo>
                <a:cubicBezTo>
                  <a:pt x="403694" y="382412"/>
                  <a:pt x="415708" y="394172"/>
                  <a:pt x="415708" y="408675"/>
                </a:cubicBezTo>
                <a:lnTo>
                  <a:pt x="415708" y="527192"/>
                </a:lnTo>
                <a:cubicBezTo>
                  <a:pt x="415708" y="549316"/>
                  <a:pt x="441972" y="561520"/>
                  <a:pt x="459498" y="547551"/>
                </a:cubicBezTo>
                <a:lnTo>
                  <a:pt x="775410" y="295823"/>
                </a:lnTo>
                <a:cubicBezTo>
                  <a:pt x="788593" y="285308"/>
                  <a:pt x="788593" y="265597"/>
                  <a:pt x="775410" y="255095"/>
                </a:cubicBezTo>
              </a:path>
            </a:pathLst>
          </a:custGeom>
          <a:solidFill>
            <a:srgbClr val="1D8B69"/>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1443687" y="3129981"/>
            <a:ext cx="2735847" cy="46166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可输入标题</a:t>
            </a:r>
          </a:p>
        </p:txBody>
      </p:sp>
      <p:sp>
        <p:nvSpPr>
          <p:cNvPr id="13" name="矩形 12"/>
          <p:cNvSpPr/>
          <p:nvPr/>
        </p:nvSpPr>
        <p:spPr>
          <a:xfrm>
            <a:off x="4906906" y="2701120"/>
            <a:ext cx="2348808" cy="923330"/>
          </a:xfrm>
          <a:prstGeom prst="rect">
            <a:avLst/>
          </a:prstGeom>
        </p:spPr>
        <p:txBody>
          <a:bodyPr wrap="square">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4" name="矩形 13"/>
          <p:cNvSpPr/>
          <p:nvPr/>
        </p:nvSpPr>
        <p:spPr>
          <a:xfrm>
            <a:off x="8717888" y="2735515"/>
            <a:ext cx="2348808" cy="923330"/>
          </a:xfrm>
          <a:prstGeom prst="rect">
            <a:avLst/>
          </a:prstGeom>
        </p:spPr>
        <p:txBody>
          <a:bodyPr wrap="square">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5" name="矩形 14"/>
          <p:cNvSpPr/>
          <p:nvPr/>
        </p:nvSpPr>
        <p:spPr>
          <a:xfrm>
            <a:off x="4947351" y="4247432"/>
            <a:ext cx="2348808"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6" name="矩形 15"/>
          <p:cNvSpPr/>
          <p:nvPr/>
        </p:nvSpPr>
        <p:spPr>
          <a:xfrm>
            <a:off x="8758333" y="4281827"/>
            <a:ext cx="2348808"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grpSp>
        <p:nvGrpSpPr>
          <p:cNvPr id="29" name="组合 28"/>
          <p:cNvGrpSpPr/>
          <p:nvPr/>
        </p:nvGrpSpPr>
        <p:grpSpPr>
          <a:xfrm>
            <a:off x="1590682" y="3771582"/>
            <a:ext cx="1366722" cy="926032"/>
            <a:chOff x="2718333" y="1944874"/>
            <a:chExt cx="1506538" cy="1020763"/>
          </a:xfrm>
          <a:solidFill>
            <a:schemeClr val="bg1"/>
          </a:solidFill>
        </p:grpSpPr>
        <p:sp>
          <p:nvSpPr>
            <p:cNvPr id="30" name="Freeform 5"/>
            <p:cNvSpPr/>
            <p:nvPr/>
          </p:nvSpPr>
          <p:spPr bwMode="auto">
            <a:xfrm>
              <a:off x="2896133" y="1944874"/>
              <a:ext cx="1139825" cy="1020763"/>
            </a:xfrm>
            <a:custGeom>
              <a:avLst/>
              <a:gdLst>
                <a:gd name="T0" fmla="*/ 125 w 302"/>
                <a:gd name="T1" fmla="*/ 144 h 269"/>
                <a:gd name="T2" fmla="*/ 127 w 302"/>
                <a:gd name="T3" fmla="*/ 144 h 269"/>
                <a:gd name="T4" fmla="*/ 125 w 302"/>
                <a:gd name="T5" fmla="*/ 142 h 269"/>
                <a:gd name="T6" fmla="*/ 91 w 302"/>
                <a:gd name="T7" fmla="*/ 64 h 269"/>
                <a:gd name="T8" fmla="*/ 153 w 302"/>
                <a:gd name="T9" fmla="*/ 0 h 269"/>
                <a:gd name="T10" fmla="*/ 213 w 302"/>
                <a:gd name="T11" fmla="*/ 66 h 269"/>
                <a:gd name="T12" fmla="*/ 177 w 302"/>
                <a:gd name="T13" fmla="*/ 143 h 269"/>
                <a:gd name="T14" fmla="*/ 250 w 302"/>
                <a:gd name="T15" fmla="*/ 176 h 269"/>
                <a:gd name="T16" fmla="*/ 293 w 302"/>
                <a:gd name="T17" fmla="*/ 249 h 269"/>
                <a:gd name="T18" fmla="*/ 13 w 302"/>
                <a:gd name="T19" fmla="*/ 249 h 269"/>
                <a:gd name="T20" fmla="*/ 52 w 302"/>
                <a:gd name="T21" fmla="*/ 176 h 269"/>
                <a:gd name="T22" fmla="*/ 125 w 302"/>
                <a:gd name="T23" fmla="*/ 14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269">
                  <a:moveTo>
                    <a:pt x="125" y="144"/>
                  </a:moveTo>
                  <a:cubicBezTo>
                    <a:pt x="127" y="144"/>
                    <a:pt x="127" y="144"/>
                    <a:pt x="127" y="144"/>
                  </a:cubicBezTo>
                  <a:cubicBezTo>
                    <a:pt x="127" y="144"/>
                    <a:pt x="126" y="143"/>
                    <a:pt x="125" y="142"/>
                  </a:cubicBezTo>
                  <a:cubicBezTo>
                    <a:pt x="106" y="125"/>
                    <a:pt x="91" y="91"/>
                    <a:pt x="91" y="64"/>
                  </a:cubicBezTo>
                  <a:cubicBezTo>
                    <a:pt x="91" y="25"/>
                    <a:pt x="123" y="0"/>
                    <a:pt x="153" y="0"/>
                  </a:cubicBezTo>
                  <a:cubicBezTo>
                    <a:pt x="183" y="0"/>
                    <a:pt x="213" y="27"/>
                    <a:pt x="213" y="66"/>
                  </a:cubicBezTo>
                  <a:cubicBezTo>
                    <a:pt x="213" y="93"/>
                    <a:pt x="197" y="126"/>
                    <a:pt x="177" y="143"/>
                  </a:cubicBezTo>
                  <a:cubicBezTo>
                    <a:pt x="181" y="159"/>
                    <a:pt x="203" y="164"/>
                    <a:pt x="250" y="176"/>
                  </a:cubicBezTo>
                  <a:cubicBezTo>
                    <a:pt x="302" y="191"/>
                    <a:pt x="296" y="239"/>
                    <a:pt x="293" y="249"/>
                  </a:cubicBezTo>
                  <a:cubicBezTo>
                    <a:pt x="287" y="266"/>
                    <a:pt x="18" y="269"/>
                    <a:pt x="13" y="249"/>
                  </a:cubicBezTo>
                  <a:cubicBezTo>
                    <a:pt x="12" y="241"/>
                    <a:pt x="0" y="191"/>
                    <a:pt x="52" y="176"/>
                  </a:cubicBezTo>
                  <a:cubicBezTo>
                    <a:pt x="97" y="164"/>
                    <a:pt x="120" y="159"/>
                    <a:pt x="125" y="144"/>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1" name="Freeform 6"/>
            <p:cNvSpPr/>
            <p:nvPr/>
          </p:nvSpPr>
          <p:spPr bwMode="auto">
            <a:xfrm>
              <a:off x="3367621" y="2483037"/>
              <a:ext cx="7938" cy="7938"/>
            </a:xfrm>
            <a:custGeom>
              <a:avLst/>
              <a:gdLst>
                <a:gd name="T0" fmla="*/ 2 w 2"/>
                <a:gd name="T1" fmla="*/ 2 h 2"/>
                <a:gd name="T2" fmla="*/ 0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0" y="2"/>
                    <a:pt x="0" y="2"/>
                    <a:pt x="0" y="2"/>
                  </a:cubicBezTo>
                  <a:cubicBezTo>
                    <a:pt x="0" y="2"/>
                    <a:pt x="0" y="1"/>
                    <a:pt x="0" y="0"/>
                  </a:cubicBezTo>
                  <a:cubicBezTo>
                    <a:pt x="1" y="1"/>
                    <a:pt x="2" y="2"/>
                    <a:pt x="2" y="2"/>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2" name="Freeform 7"/>
            <p:cNvSpPr/>
            <p:nvPr/>
          </p:nvSpPr>
          <p:spPr bwMode="auto">
            <a:xfrm>
              <a:off x="2718333" y="2084574"/>
              <a:ext cx="561975" cy="744538"/>
            </a:xfrm>
            <a:custGeom>
              <a:avLst/>
              <a:gdLst>
                <a:gd name="T0" fmla="*/ 97 w 149"/>
                <a:gd name="T1" fmla="*/ 133 h 196"/>
                <a:gd name="T2" fmla="*/ 106 w 149"/>
                <a:gd name="T3" fmla="*/ 131 h 196"/>
                <a:gd name="T4" fmla="*/ 145 w 149"/>
                <a:gd name="T5" fmla="*/ 120 h 196"/>
                <a:gd name="T6" fmla="*/ 132 w 149"/>
                <a:gd name="T7" fmla="*/ 107 h 196"/>
                <a:gd name="T8" fmla="*/ 149 w 149"/>
                <a:gd name="T9" fmla="*/ 85 h 196"/>
                <a:gd name="T10" fmla="*/ 132 w 149"/>
                <a:gd name="T11" fmla="*/ 27 h 196"/>
                <a:gd name="T12" fmla="*/ 136 w 149"/>
                <a:gd name="T13" fmla="*/ 7 h 196"/>
                <a:gd name="T14" fmla="*/ 114 w 149"/>
                <a:gd name="T15" fmla="*/ 0 h 196"/>
                <a:gd name="T16" fmla="*/ 68 w 149"/>
                <a:gd name="T17" fmla="*/ 48 h 196"/>
                <a:gd name="T18" fmla="*/ 93 w 149"/>
                <a:gd name="T19" fmla="*/ 107 h 196"/>
                <a:gd name="T20" fmla="*/ 95 w 149"/>
                <a:gd name="T21" fmla="*/ 108 h 196"/>
                <a:gd name="T22" fmla="*/ 93 w 149"/>
                <a:gd name="T23" fmla="*/ 108 h 196"/>
                <a:gd name="T24" fmla="*/ 38 w 149"/>
                <a:gd name="T25" fmla="*/ 132 h 196"/>
                <a:gd name="T26" fmla="*/ 9 w 149"/>
                <a:gd name="T27" fmla="*/ 187 h 196"/>
                <a:gd name="T28" fmla="*/ 52 w 149"/>
                <a:gd name="T29" fmla="*/ 196 h 196"/>
                <a:gd name="T30" fmla="*/ 97 w 149"/>
                <a:gd name="T31" fmla="*/ 13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96">
                  <a:moveTo>
                    <a:pt x="97" y="133"/>
                  </a:moveTo>
                  <a:cubicBezTo>
                    <a:pt x="106" y="131"/>
                    <a:pt x="106" y="131"/>
                    <a:pt x="106" y="131"/>
                  </a:cubicBezTo>
                  <a:cubicBezTo>
                    <a:pt x="122" y="127"/>
                    <a:pt x="135" y="123"/>
                    <a:pt x="145" y="120"/>
                  </a:cubicBezTo>
                  <a:cubicBezTo>
                    <a:pt x="138" y="116"/>
                    <a:pt x="133" y="112"/>
                    <a:pt x="132" y="107"/>
                  </a:cubicBezTo>
                  <a:cubicBezTo>
                    <a:pt x="138" y="101"/>
                    <a:pt x="144" y="94"/>
                    <a:pt x="149" y="85"/>
                  </a:cubicBezTo>
                  <a:cubicBezTo>
                    <a:pt x="139" y="67"/>
                    <a:pt x="132" y="46"/>
                    <a:pt x="132" y="27"/>
                  </a:cubicBezTo>
                  <a:cubicBezTo>
                    <a:pt x="132" y="20"/>
                    <a:pt x="133" y="13"/>
                    <a:pt x="136" y="7"/>
                  </a:cubicBezTo>
                  <a:cubicBezTo>
                    <a:pt x="129" y="2"/>
                    <a:pt x="122" y="0"/>
                    <a:pt x="114" y="0"/>
                  </a:cubicBezTo>
                  <a:cubicBezTo>
                    <a:pt x="92" y="0"/>
                    <a:pt x="68" y="19"/>
                    <a:pt x="68" y="48"/>
                  </a:cubicBezTo>
                  <a:cubicBezTo>
                    <a:pt x="68" y="68"/>
                    <a:pt x="79" y="94"/>
                    <a:pt x="93" y="107"/>
                  </a:cubicBezTo>
                  <a:cubicBezTo>
                    <a:pt x="94" y="107"/>
                    <a:pt x="94" y="108"/>
                    <a:pt x="95" y="108"/>
                  </a:cubicBezTo>
                  <a:cubicBezTo>
                    <a:pt x="93" y="108"/>
                    <a:pt x="93" y="108"/>
                    <a:pt x="93" y="108"/>
                  </a:cubicBezTo>
                  <a:cubicBezTo>
                    <a:pt x="89" y="119"/>
                    <a:pt x="72" y="123"/>
                    <a:pt x="38" y="132"/>
                  </a:cubicBezTo>
                  <a:cubicBezTo>
                    <a:pt x="0" y="143"/>
                    <a:pt x="9" y="181"/>
                    <a:pt x="9" y="187"/>
                  </a:cubicBezTo>
                  <a:cubicBezTo>
                    <a:pt x="11" y="191"/>
                    <a:pt x="28" y="194"/>
                    <a:pt x="52" y="196"/>
                  </a:cubicBezTo>
                  <a:cubicBezTo>
                    <a:pt x="51" y="155"/>
                    <a:pt x="75" y="140"/>
                    <a:pt x="97" y="133"/>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33" name="Freeform 8"/>
            <p:cNvSpPr/>
            <p:nvPr/>
          </p:nvSpPr>
          <p:spPr bwMode="auto">
            <a:xfrm>
              <a:off x="3662896" y="2084574"/>
              <a:ext cx="561975" cy="744538"/>
            </a:xfrm>
            <a:custGeom>
              <a:avLst/>
              <a:gdLst>
                <a:gd name="T0" fmla="*/ 52 w 149"/>
                <a:gd name="T1" fmla="*/ 133 h 196"/>
                <a:gd name="T2" fmla="*/ 43 w 149"/>
                <a:gd name="T3" fmla="*/ 131 h 196"/>
                <a:gd name="T4" fmla="*/ 4 w 149"/>
                <a:gd name="T5" fmla="*/ 120 h 196"/>
                <a:gd name="T6" fmla="*/ 17 w 149"/>
                <a:gd name="T7" fmla="*/ 107 h 196"/>
                <a:gd name="T8" fmla="*/ 0 w 149"/>
                <a:gd name="T9" fmla="*/ 85 h 196"/>
                <a:gd name="T10" fmla="*/ 17 w 149"/>
                <a:gd name="T11" fmla="*/ 27 h 196"/>
                <a:gd name="T12" fmla="*/ 13 w 149"/>
                <a:gd name="T13" fmla="*/ 7 h 196"/>
                <a:gd name="T14" fmla="*/ 35 w 149"/>
                <a:gd name="T15" fmla="*/ 0 h 196"/>
                <a:gd name="T16" fmla="*/ 81 w 149"/>
                <a:gd name="T17" fmla="*/ 48 h 196"/>
                <a:gd name="T18" fmla="*/ 55 w 149"/>
                <a:gd name="T19" fmla="*/ 107 h 196"/>
                <a:gd name="T20" fmla="*/ 54 w 149"/>
                <a:gd name="T21" fmla="*/ 108 h 196"/>
                <a:gd name="T22" fmla="*/ 56 w 149"/>
                <a:gd name="T23" fmla="*/ 108 h 196"/>
                <a:gd name="T24" fmla="*/ 110 w 149"/>
                <a:gd name="T25" fmla="*/ 132 h 196"/>
                <a:gd name="T26" fmla="*/ 139 w 149"/>
                <a:gd name="T27" fmla="*/ 187 h 196"/>
                <a:gd name="T28" fmla="*/ 97 w 149"/>
                <a:gd name="T29" fmla="*/ 196 h 196"/>
                <a:gd name="T30" fmla="*/ 52 w 149"/>
                <a:gd name="T31" fmla="*/ 13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96">
                  <a:moveTo>
                    <a:pt x="52" y="133"/>
                  </a:moveTo>
                  <a:cubicBezTo>
                    <a:pt x="43" y="131"/>
                    <a:pt x="43" y="131"/>
                    <a:pt x="43" y="131"/>
                  </a:cubicBezTo>
                  <a:cubicBezTo>
                    <a:pt x="26" y="127"/>
                    <a:pt x="13" y="123"/>
                    <a:pt x="4" y="120"/>
                  </a:cubicBezTo>
                  <a:cubicBezTo>
                    <a:pt x="11" y="116"/>
                    <a:pt x="16" y="112"/>
                    <a:pt x="17" y="107"/>
                  </a:cubicBezTo>
                  <a:cubicBezTo>
                    <a:pt x="11" y="101"/>
                    <a:pt x="5" y="94"/>
                    <a:pt x="0" y="85"/>
                  </a:cubicBezTo>
                  <a:cubicBezTo>
                    <a:pt x="10" y="67"/>
                    <a:pt x="17" y="46"/>
                    <a:pt x="17" y="27"/>
                  </a:cubicBezTo>
                  <a:cubicBezTo>
                    <a:pt x="17" y="20"/>
                    <a:pt x="15" y="13"/>
                    <a:pt x="13" y="7"/>
                  </a:cubicBezTo>
                  <a:cubicBezTo>
                    <a:pt x="20" y="2"/>
                    <a:pt x="27" y="0"/>
                    <a:pt x="35" y="0"/>
                  </a:cubicBezTo>
                  <a:cubicBezTo>
                    <a:pt x="57" y="0"/>
                    <a:pt x="81" y="19"/>
                    <a:pt x="81" y="48"/>
                  </a:cubicBezTo>
                  <a:cubicBezTo>
                    <a:pt x="81" y="68"/>
                    <a:pt x="70" y="94"/>
                    <a:pt x="55" y="107"/>
                  </a:cubicBezTo>
                  <a:cubicBezTo>
                    <a:pt x="55" y="107"/>
                    <a:pt x="55" y="108"/>
                    <a:pt x="54" y="108"/>
                  </a:cubicBezTo>
                  <a:cubicBezTo>
                    <a:pt x="56" y="108"/>
                    <a:pt x="56" y="108"/>
                    <a:pt x="56" y="108"/>
                  </a:cubicBezTo>
                  <a:cubicBezTo>
                    <a:pt x="60" y="119"/>
                    <a:pt x="76" y="123"/>
                    <a:pt x="110" y="132"/>
                  </a:cubicBezTo>
                  <a:cubicBezTo>
                    <a:pt x="149" y="143"/>
                    <a:pt x="140" y="181"/>
                    <a:pt x="139" y="187"/>
                  </a:cubicBezTo>
                  <a:cubicBezTo>
                    <a:pt x="138" y="191"/>
                    <a:pt x="121" y="194"/>
                    <a:pt x="97" y="196"/>
                  </a:cubicBezTo>
                  <a:cubicBezTo>
                    <a:pt x="98" y="155"/>
                    <a:pt x="73" y="140"/>
                    <a:pt x="52" y="133"/>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grpSp>
      <p:sp>
        <p:nvSpPr>
          <p:cNvPr id="22" name="文本框 21"/>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23" name="文本框 22"/>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50"/>
                                        <p:tgtEl>
                                          <p:spTgt spid="2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250"/>
                                        <p:tgtEl>
                                          <p:spTgt spid="23"/>
                                        </p:tgtEl>
                                        <p:attrNameLst>
                                          <p:attrName>ppt_x</p:attrName>
                                        </p:attrNameLst>
                                      </p:cBhvr>
                                      <p:tavLst>
                                        <p:tav tm="0">
                                          <p:val>
                                            <p:strVal val="#ppt_x-#ppt_w*1.125000"/>
                                          </p:val>
                                        </p:tav>
                                        <p:tav tm="100000">
                                          <p:val>
                                            <p:strVal val="#ppt_x"/>
                                          </p:val>
                                        </p:tav>
                                      </p:tavLst>
                                    </p:anim>
                                    <p:animEffect transition="in" filter="wipe(right)">
                                      <p:cBhvr>
                                        <p:cTn id="12" dur="250"/>
                                        <p:tgtEl>
                                          <p:spTgt spid="23"/>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p:tgtEl>
                                          <p:spTgt spid="21"/>
                                        </p:tgtEl>
                                        <p:attrNameLst>
                                          <p:attrName>ppt_x</p:attrName>
                                        </p:attrNameLst>
                                      </p:cBhvr>
                                      <p:tavLst>
                                        <p:tav tm="0">
                                          <p:val>
                                            <p:strVal val="#ppt_x-#ppt_w*1.125000"/>
                                          </p:val>
                                        </p:tav>
                                        <p:tav tm="100000">
                                          <p:val>
                                            <p:strVal val="#ppt_x"/>
                                          </p:val>
                                        </p:tav>
                                      </p:tavLst>
                                    </p:anim>
                                    <p:animEffect transition="in" filter="wipe(right)">
                                      <p:cBhvr>
                                        <p:cTn id="17" dur="500"/>
                                        <p:tgtEl>
                                          <p:spTgt spid="21"/>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p:tgtEl>
                                          <p:spTgt spid="9"/>
                                        </p:tgtEl>
                                        <p:attrNameLst>
                                          <p:attrName>ppt_x</p:attrName>
                                        </p:attrNameLst>
                                      </p:cBhvr>
                                      <p:tavLst>
                                        <p:tav tm="0">
                                          <p:val>
                                            <p:strVal val="#ppt_x-#ppt_w*1.125000"/>
                                          </p:val>
                                        </p:tav>
                                        <p:tav tm="100000">
                                          <p:val>
                                            <p:strVal val="#ppt_x"/>
                                          </p:val>
                                        </p:tav>
                                      </p:tavLst>
                                    </p:anim>
                                    <p:animEffect transition="in" filter="wipe(right)">
                                      <p:cBhvr>
                                        <p:cTn id="35" dur="500"/>
                                        <p:tgtEl>
                                          <p:spTgt spid="9"/>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ppt_x</p:attrName>
                                        </p:attrNameLst>
                                      </p:cBhvr>
                                      <p:tavLst>
                                        <p:tav tm="0">
                                          <p:val>
                                            <p:strVal val="#ppt_x-#ppt_w*1.125000"/>
                                          </p:val>
                                        </p:tav>
                                        <p:tav tm="100000">
                                          <p:val>
                                            <p:strVal val="#ppt_x"/>
                                          </p:val>
                                        </p:tav>
                                      </p:tavLst>
                                    </p:anim>
                                    <p:animEffect transition="in" filter="wipe(right)">
                                      <p:cBhvr>
                                        <p:cTn id="40" dur="500"/>
                                        <p:tgtEl>
                                          <p:spTgt spid="5"/>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4500"/>
                            </p:stCondLst>
                            <p:childTnLst>
                              <p:par>
                                <p:cTn id="46" presetID="1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p:tgtEl>
                                          <p:spTgt spid="6"/>
                                        </p:tgtEl>
                                        <p:attrNameLst>
                                          <p:attrName>ppt_x</p:attrName>
                                        </p:attrNameLst>
                                      </p:cBhvr>
                                      <p:tavLst>
                                        <p:tav tm="0">
                                          <p:val>
                                            <p:strVal val="#ppt_x-#ppt_w*1.125000"/>
                                          </p:val>
                                        </p:tav>
                                        <p:tav tm="100000">
                                          <p:val>
                                            <p:strVal val="#ppt_x"/>
                                          </p:val>
                                        </p:tav>
                                      </p:tavLst>
                                    </p:anim>
                                    <p:animEffect transition="in" filter="wipe(right)">
                                      <p:cBhvr>
                                        <p:cTn id="49" dur="500"/>
                                        <p:tgtEl>
                                          <p:spTgt spid="6"/>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5500"/>
                            </p:stCondLst>
                            <p:childTnLst>
                              <p:par>
                                <p:cTn id="55" presetID="12" presetClass="entr" presetSubtype="8"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p:tgtEl>
                                          <p:spTgt spid="8"/>
                                        </p:tgtEl>
                                        <p:attrNameLst>
                                          <p:attrName>ppt_x</p:attrName>
                                        </p:attrNameLst>
                                      </p:cBhvr>
                                      <p:tavLst>
                                        <p:tav tm="0">
                                          <p:val>
                                            <p:strVal val="#ppt_x-#ppt_w*1.125000"/>
                                          </p:val>
                                        </p:tav>
                                        <p:tav tm="100000">
                                          <p:val>
                                            <p:strVal val="#ppt_x"/>
                                          </p:val>
                                        </p:tav>
                                      </p:tavLst>
                                    </p:anim>
                                    <p:animEffect transition="in" filter="wipe(right)">
                                      <p:cBhvr>
                                        <p:cTn id="58" dur="500"/>
                                        <p:tgtEl>
                                          <p:spTgt spid="8"/>
                                        </p:tgtEl>
                                      </p:cBhvr>
                                    </p:animEffect>
                                  </p:childTnLst>
                                </p:cTn>
                              </p:par>
                            </p:childTnLst>
                          </p:cTn>
                        </p:par>
                        <p:par>
                          <p:cTn id="59" fill="hold">
                            <p:stCondLst>
                              <p:cond delay="6000"/>
                            </p:stCondLst>
                            <p:childTnLst>
                              <p:par>
                                <p:cTn id="60" presetID="1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p:tgtEl>
                                          <p:spTgt spid="7"/>
                                        </p:tgtEl>
                                        <p:attrNameLst>
                                          <p:attrName>ppt_x</p:attrName>
                                        </p:attrNameLst>
                                      </p:cBhvr>
                                      <p:tavLst>
                                        <p:tav tm="0">
                                          <p:val>
                                            <p:strVal val="#ppt_x-#ppt_w*1.125000"/>
                                          </p:val>
                                        </p:tav>
                                        <p:tav tm="100000">
                                          <p:val>
                                            <p:strVal val="#ppt_x"/>
                                          </p:val>
                                        </p:tav>
                                      </p:tavLst>
                                    </p:anim>
                                    <p:animEffect transition="in" filter="wipe(right)">
                                      <p:cBhvr>
                                        <p:cTn id="63" dur="500"/>
                                        <p:tgtEl>
                                          <p:spTgt spid="7"/>
                                        </p:tgtEl>
                                      </p:cBhvr>
                                    </p:animEffect>
                                  </p:childTnLst>
                                </p:cTn>
                              </p:par>
                            </p:childTnLst>
                          </p:cTn>
                        </p:par>
                        <p:par>
                          <p:cTn id="64" fill="hold">
                            <p:stCondLst>
                              <p:cond delay="6500"/>
                            </p:stCondLst>
                            <p:childTnLst>
                              <p:par>
                                <p:cTn id="65" presetID="12" presetClass="entr" presetSubtype="8"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p:tgtEl>
                                          <p:spTgt spid="2"/>
                                        </p:tgtEl>
                                        <p:attrNameLst>
                                          <p:attrName>ppt_x</p:attrName>
                                        </p:attrNameLst>
                                      </p:cBhvr>
                                      <p:tavLst>
                                        <p:tav tm="0">
                                          <p:val>
                                            <p:strVal val="#ppt_x-#ppt_w*1.125000"/>
                                          </p:val>
                                        </p:tav>
                                        <p:tav tm="100000">
                                          <p:val>
                                            <p:strVal val="#ppt_x"/>
                                          </p:val>
                                        </p:tav>
                                      </p:tavLst>
                                    </p:anim>
                                    <p:animEffect transition="in" filter="wipe(right)">
                                      <p:cBhvr>
                                        <p:cTn id="68" dur="500"/>
                                        <p:tgtEl>
                                          <p:spTgt spid="2"/>
                                        </p:tgtEl>
                                      </p:cBhvr>
                                    </p:animEffect>
                                  </p:childTnLst>
                                </p:cTn>
                              </p:par>
                            </p:childTnLst>
                          </p:cTn>
                        </p:par>
                        <p:par>
                          <p:cTn id="69" fill="hold">
                            <p:stCondLst>
                              <p:cond delay="7000"/>
                            </p:stCondLst>
                            <p:childTnLst>
                              <p:par>
                                <p:cTn id="70" presetID="22" presetClass="entr" presetSubtype="1"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up)">
                                      <p:cBhvr>
                                        <p:cTn id="72" dur="500"/>
                                        <p:tgtEl>
                                          <p:spTgt spid="14"/>
                                        </p:tgtEl>
                                      </p:cBhvr>
                                    </p:animEffect>
                                  </p:childTnLst>
                                </p:cTn>
                              </p:par>
                            </p:childTnLst>
                          </p:cTn>
                        </p:par>
                        <p:par>
                          <p:cTn id="73" fill="hold">
                            <p:stCondLst>
                              <p:cond delay="7500"/>
                            </p:stCondLst>
                            <p:childTnLst>
                              <p:par>
                                <p:cTn id="74" presetID="12" presetClass="entr" presetSubtype="8"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p:tgtEl>
                                          <p:spTgt spid="3"/>
                                        </p:tgtEl>
                                        <p:attrNameLst>
                                          <p:attrName>ppt_x</p:attrName>
                                        </p:attrNameLst>
                                      </p:cBhvr>
                                      <p:tavLst>
                                        <p:tav tm="0">
                                          <p:val>
                                            <p:strVal val="#ppt_x-#ppt_w*1.125000"/>
                                          </p:val>
                                        </p:tav>
                                        <p:tav tm="100000">
                                          <p:val>
                                            <p:strVal val="#ppt_x"/>
                                          </p:val>
                                        </p:tav>
                                      </p:tavLst>
                                    </p:anim>
                                    <p:animEffect transition="in" filter="wipe(right)">
                                      <p:cBhvr>
                                        <p:cTn id="77" dur="500"/>
                                        <p:tgtEl>
                                          <p:spTgt spid="3"/>
                                        </p:tgtEl>
                                      </p:cBhvr>
                                    </p:animEffect>
                                  </p:childTnLst>
                                </p:cTn>
                              </p:par>
                            </p:childTnLst>
                          </p:cTn>
                        </p:par>
                        <p:par>
                          <p:cTn id="78" fill="hold">
                            <p:stCondLst>
                              <p:cond delay="8000"/>
                            </p:stCondLst>
                            <p:childTnLst>
                              <p:par>
                                <p:cTn id="79" presetID="22" presetClass="entr" presetSubtype="1"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up)">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3" grpId="0" animBg="1"/>
      <p:bldP spid="5" grpId="0" animBg="1"/>
      <p:bldP spid="6" grpId="0" animBg="1"/>
      <p:bldP spid="7" grpId="0" animBg="1"/>
      <p:bldP spid="8" grpId="0" animBg="1"/>
      <p:bldP spid="9" grpId="0" animBg="1"/>
      <p:bldP spid="10" grpId="0" animBg="1"/>
      <p:bldP spid="12" grpId="0"/>
      <p:bldP spid="13" grpId="0"/>
      <p:bldP spid="14" grpId="0"/>
      <p:bldP spid="15" grpId="0"/>
      <p:bldP spid="16"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1400" y="1803400"/>
            <a:ext cx="9906000" cy="3975101"/>
          </a:xfrm>
          <a:prstGeom prst="rect">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914561" y="1992053"/>
            <a:ext cx="4855035" cy="3637408"/>
          </a:xfrm>
          <a:prstGeom prst="rect">
            <a:avLst/>
          </a:prstGeom>
          <a:solidFill>
            <a:srgbClr val="1D8B69"/>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6069640" y="3564991"/>
            <a:ext cx="4518529" cy="1706880"/>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请在此处输入内容，或右键选择只保留文本来复制粘贴您的内容。请在此处输入内容，或右键选择只保留文本来复制粘贴您的内容。请在此处输入内容，或右键选择只保留文本来复制粘贴您的内容。   </a:t>
            </a:r>
          </a:p>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7038491" y="2387166"/>
            <a:ext cx="2697662" cy="497957"/>
          </a:xfrm>
          <a:prstGeom prst="rect">
            <a:avLst/>
          </a:prstGeom>
          <a:effectLst/>
        </p:spPr>
        <p:txBody>
          <a:bodyPr wrap="square">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单击添加标题</a:t>
            </a:r>
            <a:endParaRPr lang="en-US" altLang="zh-CN" sz="20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6096000" y="3397273"/>
            <a:ext cx="43960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099386" y="5262430"/>
            <a:ext cx="4396006" cy="125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rot="10800000">
            <a:off x="8224050" y="3026057"/>
            <a:ext cx="236059" cy="203499"/>
          </a:xfrm>
          <a:prstGeom prst="triangl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78" y="1992053"/>
            <a:ext cx="4718084" cy="3637407"/>
          </a:xfrm>
          <a:prstGeom prst="wedgeRectCallout">
            <a:avLst>
              <a:gd name="adj1" fmla="val 58242"/>
              <a:gd name="adj2" fmla="val -21680"/>
            </a:avLst>
          </a:prstGeom>
        </p:spPr>
      </p:pic>
      <p:sp>
        <p:nvSpPr>
          <p:cNvPr id="10" name="文本框 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11" name="文本框 1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50"/>
                                        <p:tgtEl>
                                          <p:spTgt spid="1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p:tgtEl>
                                          <p:spTgt spid="11"/>
                                        </p:tgtEl>
                                        <p:attrNameLst>
                                          <p:attrName>ppt_x</p:attrName>
                                        </p:attrNameLst>
                                      </p:cBhvr>
                                      <p:tavLst>
                                        <p:tav tm="0">
                                          <p:val>
                                            <p:strVal val="#ppt_x-#ppt_w*1.125000"/>
                                          </p:val>
                                        </p:tav>
                                        <p:tav tm="100000">
                                          <p:val>
                                            <p:strVal val="#ppt_x"/>
                                          </p:val>
                                        </p:tav>
                                      </p:tavLst>
                                    </p:anim>
                                    <p:animEffect transition="in" filter="wipe(right)">
                                      <p:cBhvr>
                                        <p:cTn id="12" dur="250"/>
                                        <p:tgtEl>
                                          <p:spTgt spid="11"/>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500"/>
                                        <p:tgtEl>
                                          <p:spTgt spid="2"/>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500"/>
                                        <p:tgtEl>
                                          <p:spTgt spid="3"/>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gtEl>
                                      </p:cBhvr>
                                    </p:animEffect>
                                  </p:childTnLst>
                                </p:cTn>
                              </p:par>
                            </p:childTnLst>
                          </p:cTn>
                        </p:par>
                        <p:par>
                          <p:cTn id="34" fill="hold">
                            <p:stCondLst>
                              <p:cond delay="2750"/>
                            </p:stCondLst>
                            <p:childTnLst>
                              <p:par>
                                <p:cTn id="35" presetID="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par>
                          <p:cTn id="39" fill="hold">
                            <p:stCondLst>
                              <p:cond delay="3250"/>
                            </p:stCondLst>
                            <p:childTnLst>
                              <p:par>
                                <p:cTn id="40" presetID="16" presetClass="entr" presetSubtype="2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par>
                                <p:cTn id="43" presetID="16" presetClass="entr" presetSubtype="21"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par>
                          <p:cTn id="46" fill="hold">
                            <p:stCondLst>
                              <p:cond delay="3750"/>
                            </p:stCondLst>
                            <p:childTnLst>
                              <p:par>
                                <p:cTn id="47" presetID="22" presetClass="entr" presetSubtype="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5279588" y="1800501"/>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椭圆 24"/>
          <p:cNvSpPr/>
          <p:nvPr/>
        </p:nvSpPr>
        <p:spPr>
          <a:xfrm>
            <a:off x="8010389" y="1791157"/>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椭圆 22"/>
          <p:cNvSpPr/>
          <p:nvPr/>
        </p:nvSpPr>
        <p:spPr>
          <a:xfrm>
            <a:off x="2549896" y="1805671"/>
            <a:ext cx="1509486" cy="1509486"/>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2112100" y="3039596"/>
            <a:ext cx="2448272" cy="2737091"/>
          </a:xfrm>
          <a:prstGeom prst="roundRect">
            <a:avLst>
              <a:gd name="adj" fmla="val 9450"/>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53210" y="234796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输入标题</a:t>
            </a:r>
          </a:p>
        </p:txBody>
      </p:sp>
      <p:sp>
        <p:nvSpPr>
          <p:cNvPr id="8" name="圆角矩形 7"/>
          <p:cNvSpPr/>
          <p:nvPr/>
        </p:nvSpPr>
        <p:spPr>
          <a:xfrm>
            <a:off x="4829920" y="3039595"/>
            <a:ext cx="2448272" cy="2737091"/>
          </a:xfrm>
          <a:prstGeom prst="roundRect">
            <a:avLst>
              <a:gd name="adj" fmla="val 7846"/>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7564059" y="3039594"/>
            <a:ext cx="2448272" cy="2737091"/>
          </a:xfrm>
          <a:prstGeom prst="roundRect">
            <a:avLst>
              <a:gd name="adj" fmla="val 7445"/>
            </a:avLst>
          </a:prstGeom>
          <a:noFill/>
          <a:ln w="12700">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95751" y="234796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输入标题</a:t>
            </a:r>
          </a:p>
        </p:txBody>
      </p:sp>
      <p:sp>
        <p:nvSpPr>
          <p:cNvPr id="19" name="矩形 18"/>
          <p:cNvSpPr/>
          <p:nvPr/>
        </p:nvSpPr>
        <p:spPr>
          <a:xfrm>
            <a:off x="8225648" y="2320993"/>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输入标题</a:t>
            </a:r>
          </a:p>
        </p:txBody>
      </p:sp>
      <p:sp>
        <p:nvSpPr>
          <p:cNvPr id="20" name="TextBox 20"/>
          <p:cNvSpPr txBox="1"/>
          <p:nvPr/>
        </p:nvSpPr>
        <p:spPr>
          <a:xfrm>
            <a:off x="2422184" y="3663608"/>
            <a:ext cx="1944216" cy="1200329"/>
          </a:xfrm>
          <a:prstGeom prst="rect">
            <a:avLst/>
          </a:prstGeom>
          <a:noFill/>
        </p:spPr>
        <p:txBody>
          <a:bodyPr wrap="square" lIns="0" tIns="0" rIns="0" bIns="0" rtlCol="0">
            <a:spAutoFit/>
          </a:bodyPr>
          <a:lstStyle/>
          <a:p>
            <a:pPr>
              <a:lnSpc>
                <a:spcPct val="130000"/>
              </a:lnSpc>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21"/>
          <p:cNvSpPr txBox="1"/>
          <p:nvPr/>
        </p:nvSpPr>
        <p:spPr>
          <a:xfrm>
            <a:off x="5081948" y="3579431"/>
            <a:ext cx="1944216" cy="1200329"/>
          </a:xfrm>
          <a:prstGeom prst="rect">
            <a:avLst/>
          </a:prstGeom>
          <a:noFill/>
        </p:spPr>
        <p:txBody>
          <a:bodyPr wrap="square" lIns="0" tIns="0" rIns="0" bIns="0" rtlCol="0">
            <a:spAutoFit/>
          </a:bodyPr>
          <a:lstStyle/>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2" name="TextBox 22"/>
          <p:cNvSpPr txBox="1"/>
          <p:nvPr/>
        </p:nvSpPr>
        <p:spPr>
          <a:xfrm>
            <a:off x="7816087" y="3586307"/>
            <a:ext cx="1944216" cy="1200329"/>
          </a:xfrm>
          <a:prstGeom prst="rect">
            <a:avLst/>
          </a:prstGeom>
          <a:noFill/>
        </p:spPr>
        <p:txBody>
          <a:bodyPr wrap="square" lIns="0" tIns="0" rIns="0" bIns="0" rtlCol="0">
            <a:spAutoFit/>
          </a:bodyPr>
          <a:lstStyle/>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在此处输入您的内容，或通过选择只保留文本来复制粘贴您的内容。</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a:p>
            <a:pPr lvl="0">
              <a:lnSpc>
                <a:spcPct val="130000"/>
              </a:lnSpc>
              <a:defRPr/>
            </a:pPr>
            <a:r>
              <a:rPr lang="zh-CN" altLang="en-US" sz="1200" kern="0" dirty="0">
                <a:solidFill>
                  <a:prstClr val="white">
                    <a:lumMod val="50000"/>
                  </a:prstClr>
                </a:solidFill>
                <a:latin typeface="微软雅黑" panose="020B0503020204020204" pitchFamily="34" charset="-122"/>
                <a:ea typeface="微软雅黑" panose="020B0503020204020204" pitchFamily="34" charset="-122"/>
              </a:rPr>
              <a:t>内容需简要，突出重点，不要过多放入文字。</a:t>
            </a:r>
            <a:endParaRPr lang="en-US" altLang="zh-CN" sz="1200" kern="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787533" y="5229709"/>
            <a:ext cx="612647" cy="557858"/>
            <a:chOff x="4136572" y="740228"/>
            <a:chExt cx="1785257" cy="1625601"/>
          </a:xfrm>
          <a:solidFill>
            <a:srgbClr val="1D8B69"/>
          </a:solidFill>
        </p:grpSpPr>
        <p:grpSp>
          <p:nvGrpSpPr>
            <p:cNvPr id="15" name="组合 14"/>
            <p:cNvGrpSpPr/>
            <p:nvPr/>
          </p:nvGrpSpPr>
          <p:grpSpPr>
            <a:xfrm>
              <a:off x="4136572" y="1030514"/>
              <a:ext cx="856343" cy="1320801"/>
              <a:chOff x="4136572" y="1030514"/>
              <a:chExt cx="856343" cy="1320801"/>
            </a:xfrm>
            <a:grpFill/>
          </p:grpSpPr>
          <p:sp>
            <p:nvSpPr>
              <p:cNvPr id="26" name="椭圆 25"/>
              <p:cNvSpPr/>
              <p:nvPr/>
            </p:nvSpPr>
            <p:spPr>
              <a:xfrm>
                <a:off x="4238171" y="1030514"/>
                <a:ext cx="667657" cy="667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同侧圆角矩形 26"/>
              <p:cNvSpPr/>
              <p:nvPr/>
            </p:nvSpPr>
            <p:spPr>
              <a:xfrm>
                <a:off x="4136572" y="1756229"/>
                <a:ext cx="856343" cy="5950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5152569" y="740228"/>
              <a:ext cx="667657" cy="667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同侧圆角矩形 16"/>
            <p:cNvSpPr/>
            <p:nvPr/>
          </p:nvSpPr>
          <p:spPr>
            <a:xfrm>
              <a:off x="5065486" y="1465943"/>
              <a:ext cx="856343" cy="899886"/>
            </a:xfrm>
            <a:prstGeom prst="round2SameRect">
              <a:avLst>
                <a:gd name="adj1" fmla="val 2966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任意多边形 27"/>
          <p:cNvSpPr/>
          <p:nvPr/>
        </p:nvSpPr>
        <p:spPr>
          <a:xfrm>
            <a:off x="3067427" y="5275394"/>
            <a:ext cx="653730" cy="522984"/>
          </a:xfrm>
          <a:custGeom>
            <a:avLst/>
            <a:gdLst>
              <a:gd name="connsiteX0" fmla="*/ 254000 w 2032001"/>
              <a:gd name="connsiteY0" fmla="*/ 725715 h 1625601"/>
              <a:gd name="connsiteX1" fmla="*/ 602343 w 2032001"/>
              <a:gd name="connsiteY1" fmla="*/ 725715 h 1625601"/>
              <a:gd name="connsiteX2" fmla="*/ 856343 w 2032001"/>
              <a:gd name="connsiteY2" fmla="*/ 979715 h 1625601"/>
              <a:gd name="connsiteX3" fmla="*/ 856343 w 2032001"/>
              <a:gd name="connsiteY3" fmla="*/ 1625601 h 1625601"/>
              <a:gd name="connsiteX4" fmla="*/ 0 w 2032001"/>
              <a:gd name="connsiteY4" fmla="*/ 1625601 h 1625601"/>
              <a:gd name="connsiteX5" fmla="*/ 0 w 2032001"/>
              <a:gd name="connsiteY5" fmla="*/ 979715 h 1625601"/>
              <a:gd name="connsiteX6" fmla="*/ 254000 w 2032001"/>
              <a:gd name="connsiteY6" fmla="*/ 725715 h 1625601"/>
              <a:gd name="connsiteX7" fmla="*/ 1769610 w 2032001"/>
              <a:gd name="connsiteY7" fmla="*/ 629994 h 1625601"/>
              <a:gd name="connsiteX8" fmla="*/ 1656897 w 2032001"/>
              <a:gd name="connsiteY8" fmla="*/ 742707 h 1625601"/>
              <a:gd name="connsiteX9" fmla="*/ 1769610 w 2032001"/>
              <a:gd name="connsiteY9" fmla="*/ 855420 h 1625601"/>
              <a:gd name="connsiteX10" fmla="*/ 1882323 w 2032001"/>
              <a:gd name="connsiteY10" fmla="*/ 742707 h 1625601"/>
              <a:gd name="connsiteX11" fmla="*/ 1769610 w 2032001"/>
              <a:gd name="connsiteY11" fmla="*/ 629994 h 1625601"/>
              <a:gd name="connsiteX12" fmla="*/ 1161144 w 2032001"/>
              <a:gd name="connsiteY12" fmla="*/ 246276 h 1625601"/>
              <a:gd name="connsiteX13" fmla="*/ 1161144 w 2032001"/>
              <a:gd name="connsiteY13" fmla="*/ 478505 h 1625601"/>
              <a:gd name="connsiteX14" fmla="*/ 1872344 w 2032001"/>
              <a:gd name="connsiteY14" fmla="*/ 478505 h 1625601"/>
              <a:gd name="connsiteX15" fmla="*/ 1872344 w 2032001"/>
              <a:gd name="connsiteY15" fmla="*/ 246276 h 1625601"/>
              <a:gd name="connsiteX16" fmla="*/ 1016001 w 2032001"/>
              <a:gd name="connsiteY16" fmla="*/ 28795 h 1625601"/>
              <a:gd name="connsiteX17" fmla="*/ 2032001 w 2032001"/>
              <a:gd name="connsiteY17" fmla="*/ 28795 h 1625601"/>
              <a:gd name="connsiteX18" fmla="*/ 2032001 w 2032001"/>
              <a:gd name="connsiteY18" fmla="*/ 1596339 h 1625601"/>
              <a:gd name="connsiteX19" fmla="*/ 1016001 w 2032001"/>
              <a:gd name="connsiteY19" fmla="*/ 1596339 h 1625601"/>
              <a:gd name="connsiteX20" fmla="*/ 420912 w 2032001"/>
              <a:gd name="connsiteY20" fmla="*/ 0 h 1625601"/>
              <a:gd name="connsiteX21" fmla="*/ 754741 w 2032001"/>
              <a:gd name="connsiteY21" fmla="*/ 333829 h 1625601"/>
              <a:gd name="connsiteX22" fmla="*/ 420912 w 2032001"/>
              <a:gd name="connsiteY22" fmla="*/ 667658 h 1625601"/>
              <a:gd name="connsiteX23" fmla="*/ 87083 w 2032001"/>
              <a:gd name="connsiteY23" fmla="*/ 333829 h 1625601"/>
              <a:gd name="connsiteX24" fmla="*/ 420912 w 2032001"/>
              <a:gd name="connsiteY24"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2001" h="1625601">
                <a:moveTo>
                  <a:pt x="254000" y="725715"/>
                </a:moveTo>
                <a:lnTo>
                  <a:pt x="602343" y="725715"/>
                </a:lnTo>
                <a:cubicBezTo>
                  <a:pt x="742623" y="725715"/>
                  <a:pt x="856343" y="839435"/>
                  <a:pt x="856343" y="979715"/>
                </a:cubicBezTo>
                <a:lnTo>
                  <a:pt x="856343" y="1625601"/>
                </a:lnTo>
                <a:lnTo>
                  <a:pt x="0" y="1625601"/>
                </a:lnTo>
                <a:lnTo>
                  <a:pt x="0" y="979715"/>
                </a:lnTo>
                <a:cubicBezTo>
                  <a:pt x="0" y="839435"/>
                  <a:pt x="113720" y="725715"/>
                  <a:pt x="254000" y="725715"/>
                </a:cubicBezTo>
                <a:close/>
                <a:moveTo>
                  <a:pt x="1769610" y="629994"/>
                </a:moveTo>
                <a:cubicBezTo>
                  <a:pt x="1707360" y="629994"/>
                  <a:pt x="1656897" y="680457"/>
                  <a:pt x="1656897" y="742707"/>
                </a:cubicBezTo>
                <a:cubicBezTo>
                  <a:pt x="1656897" y="804957"/>
                  <a:pt x="1707360" y="855420"/>
                  <a:pt x="1769610" y="855420"/>
                </a:cubicBezTo>
                <a:cubicBezTo>
                  <a:pt x="1831860" y="855420"/>
                  <a:pt x="1882323" y="804957"/>
                  <a:pt x="1882323" y="742707"/>
                </a:cubicBezTo>
                <a:cubicBezTo>
                  <a:pt x="1882323" y="680457"/>
                  <a:pt x="1831860" y="629994"/>
                  <a:pt x="1769610" y="629994"/>
                </a:cubicBezTo>
                <a:close/>
                <a:moveTo>
                  <a:pt x="1161144" y="246276"/>
                </a:moveTo>
                <a:lnTo>
                  <a:pt x="1161144" y="478505"/>
                </a:lnTo>
                <a:lnTo>
                  <a:pt x="1872344" y="478505"/>
                </a:lnTo>
                <a:lnTo>
                  <a:pt x="1872344" y="246276"/>
                </a:lnTo>
                <a:close/>
                <a:moveTo>
                  <a:pt x="1016001" y="28795"/>
                </a:moveTo>
                <a:lnTo>
                  <a:pt x="2032001" y="28795"/>
                </a:lnTo>
                <a:lnTo>
                  <a:pt x="2032001" y="1596339"/>
                </a:lnTo>
                <a:lnTo>
                  <a:pt x="1016001" y="1596339"/>
                </a:lnTo>
                <a:close/>
                <a:moveTo>
                  <a:pt x="420912" y="0"/>
                </a:moveTo>
                <a:cubicBezTo>
                  <a:pt x="605281" y="0"/>
                  <a:pt x="754741" y="149460"/>
                  <a:pt x="754741" y="333829"/>
                </a:cubicBezTo>
                <a:cubicBezTo>
                  <a:pt x="754741" y="518198"/>
                  <a:pt x="605281" y="667658"/>
                  <a:pt x="420912" y="667658"/>
                </a:cubicBezTo>
                <a:cubicBezTo>
                  <a:pt x="236543" y="667658"/>
                  <a:pt x="87083" y="518198"/>
                  <a:pt x="87083" y="333829"/>
                </a:cubicBezTo>
                <a:cubicBezTo>
                  <a:pt x="87083" y="149460"/>
                  <a:pt x="236543" y="0"/>
                  <a:pt x="4209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520111" y="5260880"/>
            <a:ext cx="710950" cy="512173"/>
          </a:xfrm>
          <a:custGeom>
            <a:avLst/>
            <a:gdLst>
              <a:gd name="connsiteX0" fmla="*/ 254000 w 2256504"/>
              <a:gd name="connsiteY0" fmla="*/ 725715 h 1625601"/>
              <a:gd name="connsiteX1" fmla="*/ 602343 w 2256504"/>
              <a:gd name="connsiteY1" fmla="*/ 725715 h 1625601"/>
              <a:gd name="connsiteX2" fmla="*/ 856343 w 2256504"/>
              <a:gd name="connsiteY2" fmla="*/ 979715 h 1625601"/>
              <a:gd name="connsiteX3" fmla="*/ 856343 w 2256504"/>
              <a:gd name="connsiteY3" fmla="*/ 1625601 h 1625601"/>
              <a:gd name="connsiteX4" fmla="*/ 0 w 2256504"/>
              <a:gd name="connsiteY4" fmla="*/ 1625601 h 1625601"/>
              <a:gd name="connsiteX5" fmla="*/ 0 w 2256504"/>
              <a:gd name="connsiteY5" fmla="*/ 979715 h 1625601"/>
              <a:gd name="connsiteX6" fmla="*/ 254000 w 2256504"/>
              <a:gd name="connsiteY6" fmla="*/ 725715 h 1625601"/>
              <a:gd name="connsiteX7" fmla="*/ 1958960 w 2256504"/>
              <a:gd name="connsiteY7" fmla="*/ 677722 h 1625601"/>
              <a:gd name="connsiteX8" fmla="*/ 1821074 w 2256504"/>
              <a:gd name="connsiteY8" fmla="*/ 815608 h 1625601"/>
              <a:gd name="connsiteX9" fmla="*/ 1958960 w 2256504"/>
              <a:gd name="connsiteY9" fmla="*/ 953494 h 1625601"/>
              <a:gd name="connsiteX10" fmla="*/ 2096846 w 2256504"/>
              <a:gd name="connsiteY10" fmla="*/ 815608 h 1625601"/>
              <a:gd name="connsiteX11" fmla="*/ 1958960 w 2256504"/>
              <a:gd name="connsiteY11" fmla="*/ 677722 h 1625601"/>
              <a:gd name="connsiteX12" fmla="*/ 1596104 w 2256504"/>
              <a:gd name="connsiteY12" fmla="*/ 677722 h 1625601"/>
              <a:gd name="connsiteX13" fmla="*/ 1458218 w 2256504"/>
              <a:gd name="connsiteY13" fmla="*/ 815608 h 1625601"/>
              <a:gd name="connsiteX14" fmla="*/ 1596104 w 2256504"/>
              <a:gd name="connsiteY14" fmla="*/ 953494 h 1625601"/>
              <a:gd name="connsiteX15" fmla="*/ 1733990 w 2256504"/>
              <a:gd name="connsiteY15" fmla="*/ 815608 h 1625601"/>
              <a:gd name="connsiteX16" fmla="*/ 1596104 w 2256504"/>
              <a:gd name="connsiteY16" fmla="*/ 677722 h 1625601"/>
              <a:gd name="connsiteX17" fmla="*/ 1218734 w 2256504"/>
              <a:gd name="connsiteY17" fmla="*/ 677722 h 1625601"/>
              <a:gd name="connsiteX18" fmla="*/ 1080848 w 2256504"/>
              <a:gd name="connsiteY18" fmla="*/ 815608 h 1625601"/>
              <a:gd name="connsiteX19" fmla="*/ 1218734 w 2256504"/>
              <a:gd name="connsiteY19" fmla="*/ 953494 h 1625601"/>
              <a:gd name="connsiteX20" fmla="*/ 1356620 w 2256504"/>
              <a:gd name="connsiteY20" fmla="*/ 815608 h 1625601"/>
              <a:gd name="connsiteX21" fmla="*/ 1218734 w 2256504"/>
              <a:gd name="connsiteY21" fmla="*/ 677722 h 1625601"/>
              <a:gd name="connsiteX22" fmla="*/ 1944447 w 2256504"/>
              <a:gd name="connsiteY22" fmla="*/ 300351 h 1625601"/>
              <a:gd name="connsiteX23" fmla="*/ 1806561 w 2256504"/>
              <a:gd name="connsiteY23" fmla="*/ 438237 h 1625601"/>
              <a:gd name="connsiteX24" fmla="*/ 1944447 w 2256504"/>
              <a:gd name="connsiteY24" fmla="*/ 576123 h 1625601"/>
              <a:gd name="connsiteX25" fmla="*/ 2082333 w 2256504"/>
              <a:gd name="connsiteY25" fmla="*/ 438237 h 1625601"/>
              <a:gd name="connsiteX26" fmla="*/ 1944447 w 2256504"/>
              <a:gd name="connsiteY26" fmla="*/ 300351 h 1625601"/>
              <a:gd name="connsiteX27" fmla="*/ 1581590 w 2256504"/>
              <a:gd name="connsiteY27" fmla="*/ 300351 h 1625601"/>
              <a:gd name="connsiteX28" fmla="*/ 1443704 w 2256504"/>
              <a:gd name="connsiteY28" fmla="*/ 438237 h 1625601"/>
              <a:gd name="connsiteX29" fmla="*/ 1581590 w 2256504"/>
              <a:gd name="connsiteY29" fmla="*/ 576123 h 1625601"/>
              <a:gd name="connsiteX30" fmla="*/ 1719476 w 2256504"/>
              <a:gd name="connsiteY30" fmla="*/ 438237 h 1625601"/>
              <a:gd name="connsiteX31" fmla="*/ 1581590 w 2256504"/>
              <a:gd name="connsiteY31" fmla="*/ 300351 h 1625601"/>
              <a:gd name="connsiteX32" fmla="*/ 1218733 w 2256504"/>
              <a:gd name="connsiteY32" fmla="*/ 300351 h 1625601"/>
              <a:gd name="connsiteX33" fmla="*/ 1080847 w 2256504"/>
              <a:gd name="connsiteY33" fmla="*/ 438237 h 1625601"/>
              <a:gd name="connsiteX34" fmla="*/ 1218733 w 2256504"/>
              <a:gd name="connsiteY34" fmla="*/ 576123 h 1625601"/>
              <a:gd name="connsiteX35" fmla="*/ 1356619 w 2256504"/>
              <a:gd name="connsiteY35" fmla="*/ 438237 h 1625601"/>
              <a:gd name="connsiteX36" fmla="*/ 1218733 w 2256504"/>
              <a:gd name="connsiteY36" fmla="*/ 300351 h 1625601"/>
              <a:gd name="connsiteX37" fmla="*/ 1151003 w 2256504"/>
              <a:gd name="connsiteY37" fmla="*/ 24580 h 1625601"/>
              <a:gd name="connsiteX38" fmla="*/ 1155837 w 2256504"/>
              <a:gd name="connsiteY38" fmla="*/ 24580 h 1625601"/>
              <a:gd name="connsiteX39" fmla="*/ 1486037 w 2256504"/>
              <a:gd name="connsiteY39" fmla="*/ 24580 h 1625601"/>
              <a:gd name="connsiteX40" fmla="*/ 2041204 w 2256504"/>
              <a:gd name="connsiteY40" fmla="*/ 24580 h 1625601"/>
              <a:gd name="connsiteX41" fmla="*/ 2256504 w 2256504"/>
              <a:gd name="connsiteY41" fmla="*/ 239880 h 1625601"/>
              <a:gd name="connsiteX42" fmla="*/ 2256504 w 2256504"/>
              <a:gd name="connsiteY42" fmla="*/ 778114 h 1625601"/>
              <a:gd name="connsiteX43" fmla="*/ 2256504 w 2256504"/>
              <a:gd name="connsiteY43" fmla="*/ 1101052 h 1625601"/>
              <a:gd name="connsiteX44" fmla="*/ 2041204 w 2256504"/>
              <a:gd name="connsiteY44" fmla="*/ 1316352 h 1625601"/>
              <a:gd name="connsiteX45" fmla="*/ 1486037 w 2256504"/>
              <a:gd name="connsiteY45" fmla="*/ 1316352 h 1625601"/>
              <a:gd name="connsiteX46" fmla="*/ 976991 w 2256504"/>
              <a:gd name="connsiteY46" fmla="*/ 1608460 h 1625601"/>
              <a:gd name="connsiteX47" fmla="*/ 1155837 w 2256504"/>
              <a:gd name="connsiteY47" fmla="*/ 1316352 h 1625601"/>
              <a:gd name="connsiteX48" fmla="*/ 1151003 w 2256504"/>
              <a:gd name="connsiteY48" fmla="*/ 1316352 h 1625601"/>
              <a:gd name="connsiteX49" fmla="*/ 935703 w 2256504"/>
              <a:gd name="connsiteY49" fmla="*/ 1101052 h 1625601"/>
              <a:gd name="connsiteX50" fmla="*/ 935703 w 2256504"/>
              <a:gd name="connsiteY50" fmla="*/ 778114 h 1625601"/>
              <a:gd name="connsiteX51" fmla="*/ 935703 w 2256504"/>
              <a:gd name="connsiteY51" fmla="*/ 239880 h 1625601"/>
              <a:gd name="connsiteX52" fmla="*/ 1151003 w 2256504"/>
              <a:gd name="connsiteY52" fmla="*/ 24580 h 1625601"/>
              <a:gd name="connsiteX53" fmla="*/ 420912 w 2256504"/>
              <a:gd name="connsiteY53" fmla="*/ 0 h 1625601"/>
              <a:gd name="connsiteX54" fmla="*/ 754741 w 2256504"/>
              <a:gd name="connsiteY54" fmla="*/ 333829 h 1625601"/>
              <a:gd name="connsiteX55" fmla="*/ 420912 w 2256504"/>
              <a:gd name="connsiteY55" fmla="*/ 667658 h 1625601"/>
              <a:gd name="connsiteX56" fmla="*/ 87083 w 2256504"/>
              <a:gd name="connsiteY56" fmla="*/ 333829 h 1625601"/>
              <a:gd name="connsiteX57" fmla="*/ 420912 w 2256504"/>
              <a:gd name="connsiteY57" fmla="*/ 0 h 1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56504" h="1625601">
                <a:moveTo>
                  <a:pt x="254000" y="725715"/>
                </a:moveTo>
                <a:lnTo>
                  <a:pt x="602343" y="725715"/>
                </a:lnTo>
                <a:cubicBezTo>
                  <a:pt x="742623" y="725715"/>
                  <a:pt x="856343" y="839435"/>
                  <a:pt x="856343" y="979715"/>
                </a:cubicBezTo>
                <a:lnTo>
                  <a:pt x="856343" y="1625601"/>
                </a:lnTo>
                <a:lnTo>
                  <a:pt x="0" y="1625601"/>
                </a:lnTo>
                <a:lnTo>
                  <a:pt x="0" y="979715"/>
                </a:lnTo>
                <a:cubicBezTo>
                  <a:pt x="0" y="839435"/>
                  <a:pt x="113720" y="725715"/>
                  <a:pt x="254000" y="725715"/>
                </a:cubicBezTo>
                <a:close/>
                <a:moveTo>
                  <a:pt x="1958960" y="677722"/>
                </a:moveTo>
                <a:cubicBezTo>
                  <a:pt x="1882808" y="677722"/>
                  <a:pt x="1821074" y="739456"/>
                  <a:pt x="1821074" y="815608"/>
                </a:cubicBezTo>
                <a:cubicBezTo>
                  <a:pt x="1821074" y="891760"/>
                  <a:pt x="1882808" y="953494"/>
                  <a:pt x="1958960" y="953494"/>
                </a:cubicBezTo>
                <a:cubicBezTo>
                  <a:pt x="2035112" y="953494"/>
                  <a:pt x="2096846" y="891760"/>
                  <a:pt x="2096846" y="815608"/>
                </a:cubicBezTo>
                <a:cubicBezTo>
                  <a:pt x="2096846" y="739456"/>
                  <a:pt x="2035112" y="677722"/>
                  <a:pt x="1958960" y="677722"/>
                </a:cubicBezTo>
                <a:close/>
                <a:moveTo>
                  <a:pt x="1596104" y="677722"/>
                </a:moveTo>
                <a:cubicBezTo>
                  <a:pt x="1519952" y="677722"/>
                  <a:pt x="1458218" y="739456"/>
                  <a:pt x="1458218" y="815608"/>
                </a:cubicBezTo>
                <a:cubicBezTo>
                  <a:pt x="1458218" y="891760"/>
                  <a:pt x="1519952" y="953494"/>
                  <a:pt x="1596104" y="953494"/>
                </a:cubicBezTo>
                <a:cubicBezTo>
                  <a:pt x="1672256" y="953494"/>
                  <a:pt x="1733990" y="891760"/>
                  <a:pt x="1733990" y="815608"/>
                </a:cubicBezTo>
                <a:cubicBezTo>
                  <a:pt x="1733990" y="739456"/>
                  <a:pt x="1672256" y="677722"/>
                  <a:pt x="1596104" y="677722"/>
                </a:cubicBezTo>
                <a:close/>
                <a:moveTo>
                  <a:pt x="1218734" y="677722"/>
                </a:moveTo>
                <a:cubicBezTo>
                  <a:pt x="1142582" y="677722"/>
                  <a:pt x="1080848" y="739456"/>
                  <a:pt x="1080848" y="815608"/>
                </a:cubicBezTo>
                <a:cubicBezTo>
                  <a:pt x="1080848" y="891760"/>
                  <a:pt x="1142582" y="953494"/>
                  <a:pt x="1218734" y="953494"/>
                </a:cubicBezTo>
                <a:cubicBezTo>
                  <a:pt x="1294886" y="953494"/>
                  <a:pt x="1356620" y="891760"/>
                  <a:pt x="1356620" y="815608"/>
                </a:cubicBezTo>
                <a:cubicBezTo>
                  <a:pt x="1356620" y="739456"/>
                  <a:pt x="1294886" y="677722"/>
                  <a:pt x="1218734" y="677722"/>
                </a:cubicBezTo>
                <a:close/>
                <a:moveTo>
                  <a:pt x="1944447" y="300351"/>
                </a:moveTo>
                <a:cubicBezTo>
                  <a:pt x="1868295" y="300351"/>
                  <a:pt x="1806561" y="362085"/>
                  <a:pt x="1806561" y="438237"/>
                </a:cubicBezTo>
                <a:cubicBezTo>
                  <a:pt x="1806561" y="514389"/>
                  <a:pt x="1868295" y="576123"/>
                  <a:pt x="1944447" y="576123"/>
                </a:cubicBezTo>
                <a:cubicBezTo>
                  <a:pt x="2020599" y="576123"/>
                  <a:pt x="2082333" y="514389"/>
                  <a:pt x="2082333" y="438237"/>
                </a:cubicBezTo>
                <a:cubicBezTo>
                  <a:pt x="2082333" y="362085"/>
                  <a:pt x="2020599" y="300351"/>
                  <a:pt x="1944447" y="300351"/>
                </a:cubicBezTo>
                <a:close/>
                <a:moveTo>
                  <a:pt x="1581590" y="300351"/>
                </a:moveTo>
                <a:cubicBezTo>
                  <a:pt x="1505438" y="300351"/>
                  <a:pt x="1443704" y="362085"/>
                  <a:pt x="1443704" y="438237"/>
                </a:cubicBezTo>
                <a:cubicBezTo>
                  <a:pt x="1443704" y="514389"/>
                  <a:pt x="1505438" y="576123"/>
                  <a:pt x="1581590" y="576123"/>
                </a:cubicBezTo>
                <a:cubicBezTo>
                  <a:pt x="1657742" y="576123"/>
                  <a:pt x="1719476" y="514389"/>
                  <a:pt x="1719476" y="438237"/>
                </a:cubicBezTo>
                <a:cubicBezTo>
                  <a:pt x="1719476" y="362085"/>
                  <a:pt x="1657742" y="300351"/>
                  <a:pt x="1581590" y="300351"/>
                </a:cubicBezTo>
                <a:close/>
                <a:moveTo>
                  <a:pt x="1218733" y="300351"/>
                </a:moveTo>
                <a:cubicBezTo>
                  <a:pt x="1142581" y="300351"/>
                  <a:pt x="1080847" y="362085"/>
                  <a:pt x="1080847" y="438237"/>
                </a:cubicBezTo>
                <a:cubicBezTo>
                  <a:pt x="1080847" y="514389"/>
                  <a:pt x="1142581" y="576123"/>
                  <a:pt x="1218733" y="576123"/>
                </a:cubicBezTo>
                <a:cubicBezTo>
                  <a:pt x="1294885" y="576123"/>
                  <a:pt x="1356619" y="514389"/>
                  <a:pt x="1356619" y="438237"/>
                </a:cubicBezTo>
                <a:cubicBezTo>
                  <a:pt x="1356619" y="362085"/>
                  <a:pt x="1294885" y="300351"/>
                  <a:pt x="1218733" y="300351"/>
                </a:cubicBezTo>
                <a:close/>
                <a:moveTo>
                  <a:pt x="1151003" y="24580"/>
                </a:moveTo>
                <a:lnTo>
                  <a:pt x="1155837" y="24580"/>
                </a:lnTo>
                <a:lnTo>
                  <a:pt x="1486037" y="24580"/>
                </a:lnTo>
                <a:lnTo>
                  <a:pt x="2041204" y="24580"/>
                </a:lnTo>
                <a:cubicBezTo>
                  <a:pt x="2160111" y="24580"/>
                  <a:pt x="2256504" y="120973"/>
                  <a:pt x="2256504" y="239880"/>
                </a:cubicBezTo>
                <a:lnTo>
                  <a:pt x="2256504" y="778114"/>
                </a:lnTo>
                <a:lnTo>
                  <a:pt x="2256504" y="1101052"/>
                </a:lnTo>
                <a:cubicBezTo>
                  <a:pt x="2256504" y="1219959"/>
                  <a:pt x="2160111" y="1316352"/>
                  <a:pt x="2041204" y="1316352"/>
                </a:cubicBezTo>
                <a:lnTo>
                  <a:pt x="1486037" y="1316352"/>
                </a:lnTo>
                <a:lnTo>
                  <a:pt x="976991" y="1608460"/>
                </a:lnTo>
                <a:lnTo>
                  <a:pt x="1155837" y="1316352"/>
                </a:lnTo>
                <a:lnTo>
                  <a:pt x="1151003" y="1316352"/>
                </a:lnTo>
                <a:cubicBezTo>
                  <a:pt x="1032096" y="1316352"/>
                  <a:pt x="935703" y="1219959"/>
                  <a:pt x="935703" y="1101052"/>
                </a:cubicBezTo>
                <a:lnTo>
                  <a:pt x="935703" y="778114"/>
                </a:lnTo>
                <a:lnTo>
                  <a:pt x="935703" y="239880"/>
                </a:lnTo>
                <a:cubicBezTo>
                  <a:pt x="935703" y="120973"/>
                  <a:pt x="1032096" y="24580"/>
                  <a:pt x="1151003" y="24580"/>
                </a:cubicBezTo>
                <a:close/>
                <a:moveTo>
                  <a:pt x="420912" y="0"/>
                </a:moveTo>
                <a:cubicBezTo>
                  <a:pt x="605281" y="0"/>
                  <a:pt x="754741" y="149460"/>
                  <a:pt x="754741" y="333829"/>
                </a:cubicBezTo>
                <a:cubicBezTo>
                  <a:pt x="754741" y="518198"/>
                  <a:pt x="605281" y="667658"/>
                  <a:pt x="420912" y="667658"/>
                </a:cubicBezTo>
                <a:cubicBezTo>
                  <a:pt x="236543" y="667658"/>
                  <a:pt x="87083" y="518198"/>
                  <a:pt x="87083" y="333829"/>
                </a:cubicBezTo>
                <a:cubicBezTo>
                  <a:pt x="87083" y="149460"/>
                  <a:pt x="236543" y="0"/>
                  <a:pt x="420912"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1" name="文本框 3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50"/>
                                            <p:tgtEl>
                                              <p:spTgt spid="3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50"/>
                                            <p:tgtEl>
                                              <p:spTgt spid="31"/>
                                            </p:tgtEl>
                                            <p:attrNameLst>
                                              <p:attrName>ppt_x</p:attrName>
                                            </p:attrNameLst>
                                          </p:cBhvr>
                                          <p:tavLst>
                                            <p:tav tm="0">
                                              <p:val>
                                                <p:strVal val="#ppt_x-#ppt_w*1.125000"/>
                                              </p:val>
                                            </p:tav>
                                            <p:tav tm="100000">
                                              <p:val>
                                                <p:strVal val="#ppt_x"/>
                                              </p:val>
                                            </p:tav>
                                          </p:tavLst>
                                        </p:anim>
                                        <p:animEffect transition="in" filter="wipe(right)">
                                          <p:cBhvr>
                                            <p:cTn id="12" dur="250"/>
                                            <p:tgtEl>
                                              <p:spTgt spid="31"/>
                                            </p:tgtEl>
                                          </p:cBhvr>
                                        </p:animEffect>
                                      </p:childTnLst>
                                    </p:cTn>
                                  </p:par>
                                </p:childTnLst>
                              </p:cTn>
                            </p:par>
                            <p:par>
                              <p:cTn id="13" fill="hold">
                                <p:stCondLst>
                                  <p:cond delay="1000"/>
                                </p:stCondLst>
                                <p:childTnLst>
                                  <p:par>
                                    <p:cTn id="14" presetID="2" presetClass="entr" presetSubtype="4" accel="52000" fill="hold" grpId="0" nodeType="afterEffect" p14:presetBounceEnd="52000">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14:bounceEnd="52000">
                                          <p:cBhvr additive="base">
                                            <p:cTn id="16" dur="500" fill="hold"/>
                                            <p:tgtEl>
                                              <p:spTgt spid="23"/>
                                            </p:tgtEl>
                                            <p:attrNameLst>
                                              <p:attrName>ppt_x</p:attrName>
                                            </p:attrNameLst>
                                          </p:cBhvr>
                                          <p:tavLst>
                                            <p:tav tm="0">
                                              <p:val>
                                                <p:strVal val="#ppt_x"/>
                                              </p:val>
                                            </p:tav>
                                            <p:tav tm="100000">
                                              <p:val>
                                                <p:strVal val="#ppt_x"/>
                                              </p:val>
                                            </p:tav>
                                          </p:tavLst>
                                        </p:anim>
                                        <p:anim calcmode="lin" valueType="num" p14:bounceEnd="52000">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2000" fill="hold" grpId="0" nodeType="afterEffect" p14:presetBounceEnd="52000">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14:bounceEnd="52000">
                                          <p:cBhvr additive="base">
                                            <p:cTn id="21" dur="50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2000" fill="hold" grpId="0" nodeType="afterEffect" p14:presetBounceEnd="52000">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14:bounceEnd="52000">
                                          <p:cBhvr additive="base">
                                            <p:cTn id="26" dur="500" fill="hold"/>
                                            <p:tgtEl>
                                              <p:spTgt spid="25"/>
                                            </p:tgtEl>
                                            <p:attrNameLst>
                                              <p:attrName>ppt_x</p:attrName>
                                            </p:attrNameLst>
                                          </p:cBhvr>
                                          <p:tavLst>
                                            <p:tav tm="0">
                                              <p:val>
                                                <p:strVal val="#ppt_x"/>
                                              </p:val>
                                            </p:tav>
                                            <p:tav tm="100000">
                                              <p:val>
                                                <p:strVal val="#ppt_x"/>
                                              </p:val>
                                            </p:tav>
                                          </p:tavLst>
                                        </p:anim>
                                        <p:anim calcmode="lin" valueType="num" p14:bounceEnd="52000">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Vertical)">
                                          <p:cBhvr>
                                            <p:cTn id="35" dur="500"/>
                                            <p:tgtEl>
                                              <p:spTgt spid="18"/>
                                            </p:tgtEl>
                                          </p:cBhvr>
                                        </p:animEffect>
                                      </p:childTnLst>
                                    </p:cTn>
                                  </p:par>
                                </p:childTnLst>
                              </p:cTn>
                            </p:par>
                            <p:par>
                              <p:cTn id="36" fill="hold">
                                <p:stCondLst>
                                  <p:cond delay="3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500"/>
                                            <p:tgtEl>
                                              <p:spTgt spid="2"/>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par>
                              <p:cTn id="52" fill="hold">
                                <p:stCondLst>
                                  <p:cond delay="5500"/>
                                </p:stCondLst>
                                <p:childTnLst>
                                  <p:par>
                                    <p:cTn id="53" presetID="21"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500"/>
                                            <p:tgtEl>
                                              <p:spTgt spid="8"/>
                                            </p:tgtEl>
                                          </p:cBhvr>
                                        </p:animEffect>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6500"/>
                                </p:stCondLst>
                                <p:childTnLst>
                                  <p:par>
                                    <p:cTn id="61" presetID="16" presetClass="entr" presetSubtype="2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par>
                              <p:cTn id="64" fill="hold">
                                <p:stCondLst>
                                  <p:cond delay="7000"/>
                                </p:stCondLst>
                                <p:childTnLst>
                                  <p:par>
                                    <p:cTn id="65" presetID="21" presetClass="entr" presetSubtype="1"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heel(1)">
                                          <p:cBhvr>
                                            <p:cTn id="67" dur="500"/>
                                            <p:tgtEl>
                                              <p:spTgt spid="9"/>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par>
                              <p:cTn id="72" fill="hold">
                                <p:stCondLst>
                                  <p:cond delay="8000"/>
                                </p:stCondLst>
                                <p:childTnLst>
                                  <p:par>
                                    <p:cTn id="73" presetID="16" presetClass="entr" presetSubtype="21"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3" grpId="0" animBg="1"/>
          <p:bldP spid="2" grpId="0" animBg="1"/>
          <p:bldP spid="7" grpId="0"/>
          <p:bldP spid="8" grpId="0" animBg="1"/>
          <p:bldP spid="9" grpId="0" animBg="1"/>
          <p:bldP spid="18" grpId="0"/>
          <p:bldP spid="19" grpId="0"/>
          <p:bldP spid="20" grpId="0"/>
          <p:bldP spid="21" grpId="0"/>
          <p:bldP spid="22" grpId="0"/>
          <p:bldP spid="28" grpId="0" animBg="1"/>
          <p:bldP spid="29" grpId="0" animBg="1"/>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50"/>
                                            <p:tgtEl>
                                              <p:spTgt spid="3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50"/>
                                            <p:tgtEl>
                                              <p:spTgt spid="31"/>
                                            </p:tgtEl>
                                            <p:attrNameLst>
                                              <p:attrName>ppt_x</p:attrName>
                                            </p:attrNameLst>
                                          </p:cBhvr>
                                          <p:tavLst>
                                            <p:tav tm="0">
                                              <p:val>
                                                <p:strVal val="#ppt_x-#ppt_w*1.125000"/>
                                              </p:val>
                                            </p:tav>
                                            <p:tav tm="100000">
                                              <p:val>
                                                <p:strVal val="#ppt_x"/>
                                              </p:val>
                                            </p:tav>
                                          </p:tavLst>
                                        </p:anim>
                                        <p:animEffect transition="in" filter="wipe(right)">
                                          <p:cBhvr>
                                            <p:cTn id="12" dur="250"/>
                                            <p:tgtEl>
                                              <p:spTgt spid="31"/>
                                            </p:tgtEl>
                                          </p:cBhvr>
                                        </p:animEffect>
                                      </p:childTnLst>
                                    </p:cTn>
                                  </p:par>
                                </p:childTnLst>
                              </p:cTn>
                            </p:par>
                            <p:par>
                              <p:cTn id="13" fill="hold">
                                <p:stCondLst>
                                  <p:cond delay="1000"/>
                                </p:stCondLst>
                                <p:childTnLst>
                                  <p:par>
                                    <p:cTn id="14" presetID="2" presetClass="entr" presetSubtype="4" accel="5200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200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200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6" presetClass="entr" presetSubtype="37"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outVertical)">
                                          <p:cBhvr>
                                            <p:cTn id="35" dur="500"/>
                                            <p:tgtEl>
                                              <p:spTgt spid="18"/>
                                            </p:tgtEl>
                                          </p:cBhvr>
                                        </p:animEffect>
                                      </p:childTnLst>
                                    </p:cTn>
                                  </p:par>
                                </p:childTnLst>
                              </p:cTn>
                            </p:par>
                            <p:par>
                              <p:cTn id="36" fill="hold">
                                <p:stCondLst>
                                  <p:cond delay="35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500"/>
                                            <p:tgtEl>
                                              <p:spTgt spid="19"/>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500"/>
                                            <p:tgtEl>
                                              <p:spTgt spid="2"/>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par>
                              <p:cTn id="52" fill="hold">
                                <p:stCondLst>
                                  <p:cond delay="5500"/>
                                </p:stCondLst>
                                <p:childTnLst>
                                  <p:par>
                                    <p:cTn id="53" presetID="21"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500"/>
                                            <p:tgtEl>
                                              <p:spTgt spid="8"/>
                                            </p:tgtEl>
                                          </p:cBhvr>
                                        </p:animEffect>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6500"/>
                                </p:stCondLst>
                                <p:childTnLst>
                                  <p:par>
                                    <p:cTn id="61" presetID="16" presetClass="entr" presetSubtype="2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par>
                              <p:cTn id="64" fill="hold">
                                <p:stCondLst>
                                  <p:cond delay="7000"/>
                                </p:stCondLst>
                                <p:childTnLst>
                                  <p:par>
                                    <p:cTn id="65" presetID="21" presetClass="entr" presetSubtype="1"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heel(1)">
                                          <p:cBhvr>
                                            <p:cTn id="67" dur="500"/>
                                            <p:tgtEl>
                                              <p:spTgt spid="9"/>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par>
                              <p:cTn id="72" fill="hold">
                                <p:stCondLst>
                                  <p:cond delay="8000"/>
                                </p:stCondLst>
                                <p:childTnLst>
                                  <p:par>
                                    <p:cTn id="73" presetID="16" presetClass="entr" presetSubtype="21"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3" grpId="0" animBg="1"/>
          <p:bldP spid="2" grpId="0" animBg="1"/>
          <p:bldP spid="7" grpId="0"/>
          <p:bldP spid="8" grpId="0" animBg="1"/>
          <p:bldP spid="9" grpId="0" animBg="1"/>
          <p:bldP spid="18" grpId="0"/>
          <p:bldP spid="19" grpId="0"/>
          <p:bldP spid="20" grpId="0"/>
          <p:bldP spid="21" grpId="0"/>
          <p:bldP spid="22" grpId="0"/>
          <p:bldP spid="28" grpId="0" animBg="1"/>
          <p:bldP spid="29" grpId="0" animBg="1"/>
          <p:bldP spid="30" grpId="0"/>
          <p:bldP spid="3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707"/>
          <p:cNvSpPr/>
          <p:nvPr/>
        </p:nvSpPr>
        <p:spPr bwMode="auto">
          <a:xfrm rot="20595775">
            <a:off x="5173265" y="4708822"/>
            <a:ext cx="273414" cy="613590"/>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3" name="Freeform 708"/>
          <p:cNvSpPr/>
          <p:nvPr/>
        </p:nvSpPr>
        <p:spPr bwMode="auto">
          <a:xfrm rot="20595775">
            <a:off x="5553832" y="4594378"/>
            <a:ext cx="273414" cy="613590"/>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4" name="Freeform 707"/>
          <p:cNvSpPr/>
          <p:nvPr/>
        </p:nvSpPr>
        <p:spPr bwMode="auto">
          <a:xfrm rot="1288831">
            <a:off x="5863614" y="3202577"/>
            <a:ext cx="379897" cy="852559"/>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5" name="Freeform 708"/>
          <p:cNvSpPr/>
          <p:nvPr/>
        </p:nvSpPr>
        <p:spPr bwMode="auto">
          <a:xfrm rot="1288831">
            <a:off x="6377436" y="3404775"/>
            <a:ext cx="379897" cy="852559"/>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6" name="Freeform 707"/>
          <p:cNvSpPr/>
          <p:nvPr/>
        </p:nvSpPr>
        <p:spPr bwMode="auto">
          <a:xfrm rot="21202609">
            <a:off x="5154511" y="1596219"/>
            <a:ext cx="515262" cy="1156342"/>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7" name="Freeform 708"/>
          <p:cNvSpPr/>
          <p:nvPr/>
        </p:nvSpPr>
        <p:spPr bwMode="auto">
          <a:xfrm rot="21202609">
            <a:off x="5898438" y="1509839"/>
            <a:ext cx="515262" cy="1156342"/>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28" name="文本框 27"/>
          <p:cNvSpPr txBox="1"/>
          <p:nvPr/>
        </p:nvSpPr>
        <p:spPr>
          <a:xfrm>
            <a:off x="807054" y="1893526"/>
            <a:ext cx="3576758" cy="787523"/>
          </a:xfrm>
          <a:prstGeom prst="rect">
            <a:avLst/>
          </a:prstGeom>
          <a:noFill/>
        </p:spPr>
        <p:txBody>
          <a:bodyPr wrap="square" rtlCol="0">
            <a:spAutoFit/>
          </a:bodyPr>
          <a:lstStyle/>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29" name="文本框 28"/>
          <p:cNvSpPr txBox="1"/>
          <p:nvPr/>
        </p:nvSpPr>
        <p:spPr>
          <a:xfrm>
            <a:off x="2900526" y="1440977"/>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0" name="Freeform 707"/>
          <p:cNvSpPr/>
          <p:nvPr/>
        </p:nvSpPr>
        <p:spPr bwMode="auto">
          <a:xfrm rot="1006897">
            <a:off x="5933297" y="5670400"/>
            <a:ext cx="232071" cy="520810"/>
          </a:xfrm>
          <a:custGeom>
            <a:avLst/>
            <a:gdLst>
              <a:gd name="T0" fmla="*/ 73513 w 117"/>
              <a:gd name="T1" fmla="*/ 0 h 263"/>
              <a:gd name="T2" fmla="*/ 0 w 117"/>
              <a:gd name="T3" fmla="*/ 85043 h 263"/>
              <a:gd name="T4" fmla="*/ 10502 w 117"/>
              <a:gd name="T5" fmla="*/ 195716 h 263"/>
              <a:gd name="T6" fmla="*/ 10502 w 117"/>
              <a:gd name="T7" fmla="*/ 255129 h 263"/>
              <a:gd name="T8" fmla="*/ 61845 w 117"/>
              <a:gd name="T9" fmla="*/ 306388 h 263"/>
              <a:gd name="T10" fmla="*/ 113187 w 117"/>
              <a:gd name="T11" fmla="*/ 255129 h 263"/>
              <a:gd name="T12" fmla="*/ 106186 w 117"/>
              <a:gd name="T13" fmla="*/ 189891 h 263"/>
              <a:gd name="T14" fmla="*/ 136525 w 117"/>
              <a:gd name="T15" fmla="*/ 73393 h 263"/>
              <a:gd name="T16" fmla="*/ 73513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31" name="Freeform 708"/>
          <p:cNvSpPr/>
          <p:nvPr/>
        </p:nvSpPr>
        <p:spPr bwMode="auto">
          <a:xfrm rot="1006897">
            <a:off x="6256243" y="5767790"/>
            <a:ext cx="232071" cy="520810"/>
          </a:xfrm>
          <a:custGeom>
            <a:avLst/>
            <a:gdLst>
              <a:gd name="T0" fmla="*/ 63012 w 117"/>
              <a:gd name="T1" fmla="*/ 0 h 263"/>
              <a:gd name="T2" fmla="*/ 0 w 117"/>
              <a:gd name="T3" fmla="*/ 73393 h 263"/>
              <a:gd name="T4" fmla="*/ 30339 w 117"/>
              <a:gd name="T5" fmla="*/ 189891 h 263"/>
              <a:gd name="T6" fmla="*/ 23338 w 117"/>
              <a:gd name="T7" fmla="*/ 255129 h 263"/>
              <a:gd name="T8" fmla="*/ 74680 w 117"/>
              <a:gd name="T9" fmla="*/ 306388 h 263"/>
              <a:gd name="T10" fmla="*/ 126023 w 117"/>
              <a:gd name="T11" fmla="*/ 255129 h 263"/>
              <a:gd name="T12" fmla="*/ 126023 w 117"/>
              <a:gd name="T13" fmla="*/ 195716 h 263"/>
              <a:gd name="T14" fmla="*/ 136525 w 117"/>
              <a:gd name="T15" fmla="*/ 85043 h 263"/>
              <a:gd name="T16" fmla="*/ 63012 w 117"/>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263"/>
              <a:gd name="T29" fmla="*/ 117 w 117"/>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sp>
        <p:nvSpPr>
          <p:cNvPr id="32" name="文本框 31"/>
          <p:cNvSpPr txBox="1"/>
          <p:nvPr/>
        </p:nvSpPr>
        <p:spPr>
          <a:xfrm>
            <a:off x="7320114" y="3450492"/>
            <a:ext cx="3576758" cy="829945"/>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   </a:t>
            </a:r>
          </a:p>
        </p:txBody>
      </p:sp>
      <p:sp>
        <p:nvSpPr>
          <p:cNvPr id="33" name="文本框 32"/>
          <p:cNvSpPr txBox="1"/>
          <p:nvPr/>
        </p:nvSpPr>
        <p:spPr>
          <a:xfrm>
            <a:off x="7311100" y="2986034"/>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4" name="文本框 33"/>
          <p:cNvSpPr txBox="1"/>
          <p:nvPr/>
        </p:nvSpPr>
        <p:spPr>
          <a:xfrm>
            <a:off x="663330" y="4596623"/>
            <a:ext cx="3576758" cy="787523"/>
          </a:xfrm>
          <a:prstGeom prst="rect">
            <a:avLst/>
          </a:prstGeom>
          <a:noFill/>
        </p:spPr>
        <p:txBody>
          <a:bodyPr wrap="square" rtlCol="0">
            <a:spAutoFit/>
          </a:bodyPr>
          <a:lstStyle/>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35" name="文本框 34"/>
          <p:cNvSpPr txBox="1"/>
          <p:nvPr/>
        </p:nvSpPr>
        <p:spPr>
          <a:xfrm>
            <a:off x="2756802" y="4144074"/>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6" name="文本框 35"/>
          <p:cNvSpPr txBox="1"/>
          <p:nvPr/>
        </p:nvSpPr>
        <p:spPr>
          <a:xfrm>
            <a:off x="7320114" y="5593089"/>
            <a:ext cx="3576758" cy="787523"/>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37" name="文本框 36"/>
          <p:cNvSpPr txBox="1"/>
          <p:nvPr/>
        </p:nvSpPr>
        <p:spPr>
          <a:xfrm>
            <a:off x="7320114" y="5132891"/>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18" name="文本框 17"/>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19" name="文本框 18"/>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50"/>
                                        <p:tgtEl>
                                          <p:spTgt spid="1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p:tgtEl>
                                          <p:spTgt spid="19"/>
                                        </p:tgtEl>
                                        <p:attrNameLst>
                                          <p:attrName>ppt_x</p:attrName>
                                        </p:attrNameLst>
                                      </p:cBhvr>
                                      <p:tavLst>
                                        <p:tav tm="0">
                                          <p:val>
                                            <p:strVal val="#ppt_x-#ppt_w*1.125000"/>
                                          </p:val>
                                        </p:tav>
                                        <p:tav tm="100000">
                                          <p:val>
                                            <p:strVal val="#ppt_x"/>
                                          </p:val>
                                        </p:tav>
                                      </p:tavLst>
                                    </p:anim>
                                    <p:animEffect transition="in" filter="wipe(right)">
                                      <p:cBhvr>
                                        <p:cTn id="12" dur="250"/>
                                        <p:tgtEl>
                                          <p:spTgt spid="1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7"/>
                                        </p:tgtEl>
                                        <p:attrNameLst>
                                          <p:attrName>style.visibility</p:attrName>
                                        </p:attrNameLst>
                                      </p:cBhvr>
                                      <p:to>
                                        <p:strVal val="visible"/>
                                      </p:to>
                                    </p:set>
                                    <p:anim calcmode="lin" valueType="num">
                                      <p:cBhvr>
                                        <p:cTn id="24"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37"/>
                                        </p:tgtEl>
                                        <p:attrNameLst>
                                          <p:attrName>ppt_y</p:attrName>
                                        </p:attrNameLst>
                                      </p:cBhvr>
                                      <p:tavLst>
                                        <p:tav tm="0">
                                          <p:val>
                                            <p:strVal val="#ppt_y"/>
                                          </p:val>
                                        </p:tav>
                                        <p:tav tm="100000">
                                          <p:val>
                                            <p:strVal val="#ppt_y"/>
                                          </p:val>
                                        </p:tav>
                                      </p:tavLst>
                                    </p:anim>
                                    <p:anim calcmode="lin" valueType="num">
                                      <p:cBhvr>
                                        <p:cTn id="26"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37"/>
                                        </p:tgtEl>
                                      </p:cBhvr>
                                    </p:animEffect>
                                  </p:childTnLst>
                                </p:cTn>
                              </p:par>
                            </p:childTnLst>
                          </p:cTn>
                        </p:par>
                        <p:par>
                          <p:cTn id="29" fill="hold">
                            <p:stCondLst>
                              <p:cond delay="185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235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285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33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5"/>
                                        </p:tgtEl>
                                        <p:attrNameLst>
                                          <p:attrName>style.visibility</p:attrName>
                                        </p:attrNameLst>
                                      </p:cBhvr>
                                      <p:to>
                                        <p:strVal val="visible"/>
                                      </p:to>
                                    </p:set>
                                    <p:anim calcmode="lin" valueType="num">
                                      <p:cBhvr>
                                        <p:cTn id="44"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5" dur="250" fill="hold"/>
                                        <p:tgtEl>
                                          <p:spTgt spid="35"/>
                                        </p:tgtEl>
                                        <p:attrNameLst>
                                          <p:attrName>ppt_y</p:attrName>
                                        </p:attrNameLst>
                                      </p:cBhvr>
                                      <p:tavLst>
                                        <p:tav tm="0">
                                          <p:val>
                                            <p:strVal val="#ppt_y"/>
                                          </p:val>
                                        </p:tav>
                                        <p:tav tm="100000">
                                          <p:val>
                                            <p:strVal val="#ppt_y"/>
                                          </p:val>
                                        </p:tav>
                                      </p:tavLst>
                                    </p:anim>
                                    <p:anim calcmode="lin" valueType="num">
                                      <p:cBhvr>
                                        <p:cTn id="46"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7"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250" tmFilter="0,0; .5, 1; 1, 1"/>
                                        <p:tgtEl>
                                          <p:spTgt spid="35"/>
                                        </p:tgtEl>
                                      </p:cBhvr>
                                    </p:animEffect>
                                  </p:childTnLst>
                                </p:cTn>
                              </p:par>
                            </p:childTnLst>
                          </p:cTn>
                        </p:par>
                        <p:par>
                          <p:cTn id="49" fill="hold">
                            <p:stCondLst>
                              <p:cond delay="37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420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47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par>
                          <p:cTn id="61" fill="hold">
                            <p:stCondLst>
                              <p:cond delay="52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33"/>
                                        </p:tgtEl>
                                        <p:attrNameLst>
                                          <p:attrName>style.visibility</p:attrName>
                                        </p:attrNameLst>
                                      </p:cBhvr>
                                      <p:to>
                                        <p:strVal val="visible"/>
                                      </p:to>
                                    </p:set>
                                    <p:anim calcmode="lin" valueType="num">
                                      <p:cBhvr>
                                        <p:cTn id="64"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65" dur="250" fill="hold"/>
                                        <p:tgtEl>
                                          <p:spTgt spid="33"/>
                                        </p:tgtEl>
                                        <p:attrNameLst>
                                          <p:attrName>ppt_y</p:attrName>
                                        </p:attrNameLst>
                                      </p:cBhvr>
                                      <p:tavLst>
                                        <p:tav tm="0">
                                          <p:val>
                                            <p:strVal val="#ppt_y"/>
                                          </p:val>
                                        </p:tav>
                                        <p:tav tm="100000">
                                          <p:val>
                                            <p:strVal val="#ppt_y"/>
                                          </p:val>
                                        </p:tav>
                                      </p:tavLst>
                                    </p:anim>
                                    <p:anim calcmode="lin" valueType="num">
                                      <p:cBhvr>
                                        <p:cTn id="66"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67"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250" tmFilter="0,0; .5, 1; 1, 1"/>
                                        <p:tgtEl>
                                          <p:spTgt spid="33"/>
                                        </p:tgtEl>
                                      </p:cBhvr>
                                    </p:animEffect>
                                  </p:childTnLst>
                                </p:cTn>
                              </p:par>
                            </p:childTnLst>
                          </p:cTn>
                        </p:par>
                        <p:par>
                          <p:cTn id="69" fill="hold">
                            <p:stCondLst>
                              <p:cond delay="555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par>
                          <p:cTn id="73" fill="hold">
                            <p:stCondLst>
                              <p:cond delay="6050"/>
                            </p:stCondLst>
                            <p:childTnLst>
                              <p:par>
                                <p:cTn id="74" presetID="10"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par>
                          <p:cTn id="77" fill="hold">
                            <p:stCondLst>
                              <p:cond delay="6550"/>
                            </p:stCondLst>
                            <p:childTnLst>
                              <p:par>
                                <p:cTn id="78" presetID="10"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par>
                          <p:cTn id="81" fill="hold">
                            <p:stCondLst>
                              <p:cond delay="70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29"/>
                                        </p:tgtEl>
                                        <p:attrNameLst>
                                          <p:attrName>style.visibility</p:attrName>
                                        </p:attrNameLst>
                                      </p:cBhvr>
                                      <p:to>
                                        <p:strVal val="visible"/>
                                      </p:to>
                                    </p:set>
                                    <p:anim calcmode="lin" valueType="num">
                                      <p:cBhvr>
                                        <p:cTn id="84"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5" dur="250" fill="hold"/>
                                        <p:tgtEl>
                                          <p:spTgt spid="29"/>
                                        </p:tgtEl>
                                        <p:attrNameLst>
                                          <p:attrName>ppt_y</p:attrName>
                                        </p:attrNameLst>
                                      </p:cBhvr>
                                      <p:tavLst>
                                        <p:tav tm="0">
                                          <p:val>
                                            <p:strVal val="#ppt_y"/>
                                          </p:val>
                                        </p:tav>
                                        <p:tav tm="100000">
                                          <p:val>
                                            <p:strVal val="#ppt_y"/>
                                          </p:val>
                                        </p:tav>
                                      </p:tavLst>
                                    </p:anim>
                                    <p:anim calcmode="lin" valueType="num">
                                      <p:cBhvr>
                                        <p:cTn id="86"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87"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88" dur="250" tmFilter="0,0; .5, 1; 1, 1"/>
                                        <p:tgtEl>
                                          <p:spTgt spid="29"/>
                                        </p:tgtEl>
                                      </p:cBhvr>
                                    </p:animEffect>
                                  </p:childTnLst>
                                </p:cTn>
                              </p:par>
                            </p:childTnLst>
                          </p:cTn>
                        </p:par>
                        <p:par>
                          <p:cTn id="89" fill="hold">
                            <p:stCondLst>
                              <p:cond delay="74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p:bldP spid="29" grpId="0"/>
      <p:bldP spid="30" grpId="0" animBg="1"/>
      <p:bldP spid="31" grpId="0" animBg="1"/>
      <p:bldP spid="32" grpId="0"/>
      <p:bldP spid="33" grpId="0"/>
      <p:bldP spid="34" grpId="0"/>
      <p:bldP spid="35" grpId="0"/>
      <p:bldP spid="36" grpId="0"/>
      <p:bldP spid="3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80053" y="1775324"/>
            <a:ext cx="1764620" cy="1764620"/>
            <a:chOff x="1780053" y="1775324"/>
            <a:chExt cx="1764620" cy="1764620"/>
          </a:xfrm>
        </p:grpSpPr>
        <p:sp>
          <p:nvSpPr>
            <p:cNvPr id="11" name="椭圆 10"/>
            <p:cNvSpPr/>
            <p:nvPr/>
          </p:nvSpPr>
          <p:spPr bwMode="auto">
            <a:xfrm>
              <a:off x="1780053" y="17753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0" name="Freeform 655"/>
            <p:cNvSpPr>
              <a:spLocks noEditPoints="1"/>
            </p:cNvSpPr>
            <p:nvPr/>
          </p:nvSpPr>
          <p:spPr bwMode="auto">
            <a:xfrm>
              <a:off x="2476435" y="2108812"/>
              <a:ext cx="434886" cy="468340"/>
            </a:xfrm>
            <a:custGeom>
              <a:avLst/>
              <a:gdLst>
                <a:gd name="T0" fmla="*/ 309563 w 267"/>
                <a:gd name="T1" fmla="*/ 81029 h 288"/>
                <a:gd name="T2" fmla="*/ 166955 w 267"/>
                <a:gd name="T3" fmla="*/ 0 h 288"/>
                <a:gd name="T4" fmla="*/ 0 w 267"/>
                <a:gd name="T5" fmla="*/ 166688 h 288"/>
                <a:gd name="T6" fmla="*/ 166955 w 267"/>
                <a:gd name="T7" fmla="*/ 333375 h 288"/>
                <a:gd name="T8" fmla="*/ 308404 w 267"/>
                <a:gd name="T9" fmla="*/ 253504 h 288"/>
                <a:gd name="T10" fmla="*/ 164636 w 267"/>
                <a:gd name="T11" fmla="*/ 167845 h 288"/>
                <a:gd name="T12" fmla="*/ 309563 w 267"/>
                <a:gd name="T13" fmla="*/ 81029 h 288"/>
                <a:gd name="T14" fmla="*/ 195941 w 267"/>
                <a:gd name="T15" fmla="*/ 45145 h 288"/>
                <a:gd name="T16" fmla="*/ 222607 w 267"/>
                <a:gd name="T17" fmla="*/ 71768 h 288"/>
                <a:gd name="T18" fmla="*/ 195941 w 267"/>
                <a:gd name="T19" fmla="*/ 98392 h 288"/>
                <a:gd name="T20" fmla="*/ 169274 w 267"/>
                <a:gd name="T21" fmla="*/ 71768 h 288"/>
                <a:gd name="T22" fmla="*/ 195941 w 267"/>
                <a:gd name="T23" fmla="*/ 45145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288"/>
                <a:gd name="T38" fmla="*/ 267 w 267"/>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288">
                  <a:moveTo>
                    <a:pt x="267" y="70"/>
                  </a:moveTo>
                  <a:cubicBezTo>
                    <a:pt x="242" y="28"/>
                    <a:pt x="196" y="0"/>
                    <a:pt x="144" y="0"/>
                  </a:cubicBezTo>
                  <a:cubicBezTo>
                    <a:pt x="64" y="0"/>
                    <a:pt x="0" y="64"/>
                    <a:pt x="0" y="144"/>
                  </a:cubicBezTo>
                  <a:cubicBezTo>
                    <a:pt x="0" y="224"/>
                    <a:pt x="64" y="288"/>
                    <a:pt x="144" y="288"/>
                  </a:cubicBezTo>
                  <a:cubicBezTo>
                    <a:pt x="195" y="288"/>
                    <a:pt x="241" y="261"/>
                    <a:pt x="266" y="219"/>
                  </a:cubicBezTo>
                  <a:cubicBezTo>
                    <a:pt x="142" y="145"/>
                    <a:pt x="142" y="145"/>
                    <a:pt x="142" y="145"/>
                  </a:cubicBezTo>
                  <a:lnTo>
                    <a:pt x="267" y="70"/>
                  </a:lnTo>
                  <a:close/>
                  <a:moveTo>
                    <a:pt x="169" y="39"/>
                  </a:moveTo>
                  <a:cubicBezTo>
                    <a:pt x="182" y="39"/>
                    <a:pt x="192" y="49"/>
                    <a:pt x="192" y="62"/>
                  </a:cubicBezTo>
                  <a:cubicBezTo>
                    <a:pt x="192" y="74"/>
                    <a:pt x="182" y="85"/>
                    <a:pt x="169" y="85"/>
                  </a:cubicBezTo>
                  <a:cubicBezTo>
                    <a:pt x="156" y="85"/>
                    <a:pt x="146" y="74"/>
                    <a:pt x="146" y="62"/>
                  </a:cubicBezTo>
                  <a:cubicBezTo>
                    <a:pt x="146" y="49"/>
                    <a:pt x="156" y="39"/>
                    <a:pt x="169" y="39"/>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 name="矩形 1"/>
          <p:cNvSpPr/>
          <p:nvPr/>
        </p:nvSpPr>
        <p:spPr>
          <a:xfrm>
            <a:off x="0" y="4223657"/>
            <a:ext cx="12192000" cy="58057"/>
          </a:xfrm>
          <a:prstGeom prst="rect">
            <a:avLst/>
          </a:prstGeom>
          <a:solidFill>
            <a:srgbClr val="1D8B69"/>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99164" y="26046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sp>
        <p:nvSpPr>
          <p:cNvPr id="4" name="文本框 3"/>
          <p:cNvSpPr txBox="1"/>
          <p:nvPr/>
        </p:nvSpPr>
        <p:spPr>
          <a:xfrm>
            <a:off x="1677229"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459070" y="3527244"/>
            <a:ext cx="305104" cy="872052"/>
            <a:chOff x="2249520" y="3501844"/>
            <a:chExt cx="305104" cy="872052"/>
          </a:xfrm>
          <a:solidFill>
            <a:srgbClr val="1D8B69"/>
          </a:solidFill>
        </p:grpSpPr>
        <p:cxnSp>
          <p:nvCxnSpPr>
            <p:cNvPr id="6" name="直接连接符 5"/>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058795" y="1780673"/>
            <a:ext cx="1764620" cy="1764620"/>
            <a:chOff x="4058795" y="1780673"/>
            <a:chExt cx="1764620" cy="1764620"/>
          </a:xfrm>
        </p:grpSpPr>
        <p:sp>
          <p:nvSpPr>
            <p:cNvPr id="16" name="椭圆 15"/>
            <p:cNvSpPr/>
            <p:nvPr/>
          </p:nvSpPr>
          <p:spPr bwMode="auto">
            <a:xfrm>
              <a:off x="4058795" y="1780673"/>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15" name="Freeform 682"/>
            <p:cNvSpPr>
              <a:spLocks noEditPoints="1"/>
            </p:cNvSpPr>
            <p:nvPr/>
          </p:nvSpPr>
          <p:spPr bwMode="auto">
            <a:xfrm>
              <a:off x="4674131" y="2090785"/>
              <a:ext cx="497333" cy="448267"/>
            </a:xfrm>
            <a:custGeom>
              <a:avLst/>
              <a:gdLst>
                <a:gd name="T0" fmla="*/ 311067 w 305"/>
                <a:gd name="T1" fmla="*/ 206537 h 275"/>
                <a:gd name="T2" fmla="*/ 242586 w 305"/>
                <a:gd name="T3" fmla="*/ 174048 h 275"/>
                <a:gd name="T4" fmla="*/ 233300 w 305"/>
                <a:gd name="T5" fmla="*/ 175208 h 275"/>
                <a:gd name="T6" fmla="*/ 211247 w 305"/>
                <a:gd name="T7" fmla="*/ 153162 h 275"/>
                <a:gd name="T8" fmla="*/ 277407 w 305"/>
                <a:gd name="T9" fmla="*/ 87024 h 275"/>
                <a:gd name="T10" fmla="*/ 294817 w 305"/>
                <a:gd name="T11" fmla="*/ 0 h 275"/>
                <a:gd name="T12" fmla="*/ 176426 w 305"/>
                <a:gd name="T13" fmla="*/ 118353 h 275"/>
                <a:gd name="T14" fmla="*/ 59196 w 305"/>
                <a:gd name="T15" fmla="*/ 0 h 275"/>
                <a:gd name="T16" fmla="*/ 76606 w 305"/>
                <a:gd name="T17" fmla="*/ 87024 h 275"/>
                <a:gd name="T18" fmla="*/ 142766 w 305"/>
                <a:gd name="T19" fmla="*/ 153162 h 275"/>
                <a:gd name="T20" fmla="*/ 120713 w 305"/>
                <a:gd name="T21" fmla="*/ 175208 h 275"/>
                <a:gd name="T22" fmla="*/ 110266 w 305"/>
                <a:gd name="T23" fmla="*/ 174048 h 275"/>
                <a:gd name="T24" fmla="*/ 41785 w 305"/>
                <a:gd name="T25" fmla="*/ 206537 h 275"/>
                <a:gd name="T26" fmla="*/ 22053 w 305"/>
                <a:gd name="T27" fmla="*/ 307485 h 275"/>
                <a:gd name="T28" fmla="*/ 54553 w 305"/>
                <a:gd name="T29" fmla="*/ 319088 h 275"/>
                <a:gd name="T30" fmla="*/ 123034 w 305"/>
                <a:gd name="T31" fmla="*/ 286599 h 275"/>
                <a:gd name="T32" fmla="*/ 154373 w 305"/>
                <a:gd name="T33" fmla="*/ 210018 h 275"/>
                <a:gd name="T34" fmla="*/ 176426 w 305"/>
                <a:gd name="T35" fmla="*/ 187972 h 275"/>
                <a:gd name="T36" fmla="*/ 198479 w 305"/>
                <a:gd name="T37" fmla="*/ 210018 h 275"/>
                <a:gd name="T38" fmla="*/ 230979 w 305"/>
                <a:gd name="T39" fmla="*/ 286599 h 275"/>
                <a:gd name="T40" fmla="*/ 299460 w 305"/>
                <a:gd name="T41" fmla="*/ 319088 h 275"/>
                <a:gd name="T42" fmla="*/ 331960 w 305"/>
                <a:gd name="T43" fmla="*/ 307485 h 275"/>
                <a:gd name="T44" fmla="*/ 311067 w 305"/>
                <a:gd name="T45" fmla="*/ 206537 h 275"/>
                <a:gd name="T46" fmla="*/ 100981 w 305"/>
                <a:gd name="T47" fmla="*/ 264553 h 275"/>
                <a:gd name="T48" fmla="*/ 54553 w 305"/>
                <a:gd name="T49" fmla="*/ 287759 h 275"/>
                <a:gd name="T50" fmla="*/ 45267 w 305"/>
                <a:gd name="T51" fmla="*/ 284278 h 275"/>
                <a:gd name="T52" fmla="*/ 64999 w 305"/>
                <a:gd name="T53" fmla="*/ 228583 h 275"/>
                <a:gd name="T54" fmla="*/ 110266 w 305"/>
                <a:gd name="T55" fmla="*/ 205377 h 275"/>
                <a:gd name="T56" fmla="*/ 120713 w 305"/>
                <a:gd name="T57" fmla="*/ 208858 h 275"/>
                <a:gd name="T58" fmla="*/ 100981 w 305"/>
                <a:gd name="T59" fmla="*/ 264553 h 275"/>
                <a:gd name="T60" fmla="*/ 308746 w 305"/>
                <a:gd name="T61" fmla="*/ 284278 h 275"/>
                <a:gd name="T62" fmla="*/ 299460 w 305"/>
                <a:gd name="T63" fmla="*/ 287759 h 275"/>
                <a:gd name="T64" fmla="*/ 253032 w 305"/>
                <a:gd name="T65" fmla="*/ 264553 h 275"/>
                <a:gd name="T66" fmla="*/ 233300 w 305"/>
                <a:gd name="T67" fmla="*/ 208858 h 275"/>
                <a:gd name="T68" fmla="*/ 242586 w 305"/>
                <a:gd name="T69" fmla="*/ 205377 h 275"/>
                <a:gd name="T70" fmla="*/ 289014 w 305"/>
                <a:gd name="T71" fmla="*/ 228583 h 275"/>
                <a:gd name="T72" fmla="*/ 308746 w 305"/>
                <a:gd name="T73" fmla="*/ 284278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5"/>
                <a:gd name="T112" fmla="*/ 0 h 275"/>
                <a:gd name="T113" fmla="*/ 305 w 305"/>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5" h="275">
                  <a:moveTo>
                    <a:pt x="268" y="178"/>
                  </a:moveTo>
                  <a:cubicBezTo>
                    <a:pt x="250" y="160"/>
                    <a:pt x="228" y="150"/>
                    <a:pt x="209" y="150"/>
                  </a:cubicBezTo>
                  <a:cubicBezTo>
                    <a:pt x="206" y="150"/>
                    <a:pt x="203" y="150"/>
                    <a:pt x="201" y="151"/>
                  </a:cubicBezTo>
                  <a:cubicBezTo>
                    <a:pt x="182" y="132"/>
                    <a:pt x="182" y="132"/>
                    <a:pt x="182" y="132"/>
                  </a:cubicBezTo>
                  <a:cubicBezTo>
                    <a:pt x="239" y="75"/>
                    <a:pt x="239" y="75"/>
                    <a:pt x="239" y="75"/>
                  </a:cubicBezTo>
                  <a:cubicBezTo>
                    <a:pt x="239" y="75"/>
                    <a:pt x="283" y="29"/>
                    <a:pt x="254" y="0"/>
                  </a:cubicBezTo>
                  <a:cubicBezTo>
                    <a:pt x="152" y="102"/>
                    <a:pt x="152" y="102"/>
                    <a:pt x="152" y="102"/>
                  </a:cubicBezTo>
                  <a:cubicBezTo>
                    <a:pt x="51" y="0"/>
                    <a:pt x="51" y="0"/>
                    <a:pt x="51" y="0"/>
                  </a:cubicBezTo>
                  <a:cubicBezTo>
                    <a:pt x="22" y="29"/>
                    <a:pt x="66" y="75"/>
                    <a:pt x="66" y="75"/>
                  </a:cubicBezTo>
                  <a:cubicBezTo>
                    <a:pt x="123" y="132"/>
                    <a:pt x="123" y="132"/>
                    <a:pt x="123" y="132"/>
                  </a:cubicBezTo>
                  <a:cubicBezTo>
                    <a:pt x="104" y="151"/>
                    <a:pt x="104" y="151"/>
                    <a:pt x="104" y="151"/>
                  </a:cubicBezTo>
                  <a:cubicBezTo>
                    <a:pt x="101" y="150"/>
                    <a:pt x="98" y="150"/>
                    <a:pt x="95" y="150"/>
                  </a:cubicBezTo>
                  <a:cubicBezTo>
                    <a:pt x="77" y="150"/>
                    <a:pt x="55" y="160"/>
                    <a:pt x="36" y="178"/>
                  </a:cubicBezTo>
                  <a:cubicBezTo>
                    <a:pt x="8" y="207"/>
                    <a:pt x="0" y="245"/>
                    <a:pt x="19" y="265"/>
                  </a:cubicBezTo>
                  <a:cubicBezTo>
                    <a:pt x="26" y="272"/>
                    <a:pt x="36" y="275"/>
                    <a:pt x="47" y="275"/>
                  </a:cubicBezTo>
                  <a:cubicBezTo>
                    <a:pt x="66" y="275"/>
                    <a:pt x="88" y="265"/>
                    <a:pt x="106" y="247"/>
                  </a:cubicBezTo>
                  <a:cubicBezTo>
                    <a:pt x="127" y="227"/>
                    <a:pt x="137" y="201"/>
                    <a:pt x="133" y="181"/>
                  </a:cubicBezTo>
                  <a:cubicBezTo>
                    <a:pt x="152" y="162"/>
                    <a:pt x="152" y="162"/>
                    <a:pt x="152" y="162"/>
                  </a:cubicBezTo>
                  <a:cubicBezTo>
                    <a:pt x="171" y="181"/>
                    <a:pt x="171" y="181"/>
                    <a:pt x="171" y="181"/>
                  </a:cubicBezTo>
                  <a:cubicBezTo>
                    <a:pt x="168" y="201"/>
                    <a:pt x="178" y="227"/>
                    <a:pt x="199" y="247"/>
                  </a:cubicBezTo>
                  <a:cubicBezTo>
                    <a:pt x="217" y="265"/>
                    <a:pt x="239" y="275"/>
                    <a:pt x="258" y="275"/>
                  </a:cubicBezTo>
                  <a:cubicBezTo>
                    <a:pt x="269" y="275"/>
                    <a:pt x="279" y="272"/>
                    <a:pt x="286" y="265"/>
                  </a:cubicBezTo>
                  <a:cubicBezTo>
                    <a:pt x="305" y="245"/>
                    <a:pt x="297" y="207"/>
                    <a:pt x="268" y="178"/>
                  </a:cubicBezTo>
                  <a:close/>
                  <a:moveTo>
                    <a:pt x="87" y="228"/>
                  </a:moveTo>
                  <a:cubicBezTo>
                    <a:pt x="72" y="242"/>
                    <a:pt x="56" y="248"/>
                    <a:pt x="47" y="248"/>
                  </a:cubicBezTo>
                  <a:cubicBezTo>
                    <a:pt x="45" y="248"/>
                    <a:pt x="41" y="247"/>
                    <a:pt x="39" y="245"/>
                  </a:cubicBezTo>
                  <a:cubicBezTo>
                    <a:pt x="33" y="240"/>
                    <a:pt x="36" y="217"/>
                    <a:pt x="56" y="197"/>
                  </a:cubicBezTo>
                  <a:cubicBezTo>
                    <a:pt x="71" y="183"/>
                    <a:pt x="86" y="177"/>
                    <a:pt x="95" y="177"/>
                  </a:cubicBezTo>
                  <a:cubicBezTo>
                    <a:pt x="98" y="177"/>
                    <a:pt x="102" y="178"/>
                    <a:pt x="104" y="180"/>
                  </a:cubicBezTo>
                  <a:cubicBezTo>
                    <a:pt x="109" y="185"/>
                    <a:pt x="107" y="208"/>
                    <a:pt x="87" y="228"/>
                  </a:cubicBezTo>
                  <a:close/>
                  <a:moveTo>
                    <a:pt x="266" y="245"/>
                  </a:moveTo>
                  <a:cubicBezTo>
                    <a:pt x="264" y="247"/>
                    <a:pt x="260" y="248"/>
                    <a:pt x="258" y="248"/>
                  </a:cubicBezTo>
                  <a:cubicBezTo>
                    <a:pt x="249" y="248"/>
                    <a:pt x="233" y="242"/>
                    <a:pt x="218" y="228"/>
                  </a:cubicBezTo>
                  <a:cubicBezTo>
                    <a:pt x="198" y="208"/>
                    <a:pt x="195" y="185"/>
                    <a:pt x="201" y="180"/>
                  </a:cubicBezTo>
                  <a:cubicBezTo>
                    <a:pt x="203" y="178"/>
                    <a:pt x="207" y="177"/>
                    <a:pt x="209" y="177"/>
                  </a:cubicBezTo>
                  <a:cubicBezTo>
                    <a:pt x="218" y="177"/>
                    <a:pt x="234" y="183"/>
                    <a:pt x="249" y="197"/>
                  </a:cubicBezTo>
                  <a:cubicBezTo>
                    <a:pt x="269" y="217"/>
                    <a:pt x="272" y="240"/>
                    <a:pt x="266" y="245"/>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grpSp>
        <p:nvGrpSpPr>
          <p:cNvPr id="18" name="组合 17"/>
          <p:cNvGrpSpPr/>
          <p:nvPr/>
        </p:nvGrpSpPr>
        <p:grpSpPr>
          <a:xfrm>
            <a:off x="6337538" y="1737224"/>
            <a:ext cx="1764620" cy="1764620"/>
            <a:chOff x="6337538" y="1737224"/>
            <a:chExt cx="1764620" cy="1764620"/>
          </a:xfrm>
        </p:grpSpPr>
        <p:sp>
          <p:nvSpPr>
            <p:cNvPr id="21" name="椭圆 20"/>
            <p:cNvSpPr/>
            <p:nvPr/>
          </p:nvSpPr>
          <p:spPr bwMode="auto">
            <a:xfrm>
              <a:off x="6337538" y="17372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20" name="Freeform 802"/>
            <p:cNvSpPr>
              <a:spLocks noEditPoints="1"/>
            </p:cNvSpPr>
            <p:nvPr/>
          </p:nvSpPr>
          <p:spPr bwMode="auto">
            <a:xfrm>
              <a:off x="6996829" y="2061231"/>
              <a:ext cx="446038" cy="468340"/>
            </a:xfrm>
            <a:custGeom>
              <a:avLst/>
              <a:gdLst>
                <a:gd name="T0" fmla="*/ 273467 w 274"/>
                <a:gd name="T1" fmla="*/ 138906 h 288"/>
                <a:gd name="T2" fmla="*/ 317500 w 274"/>
                <a:gd name="T3" fmla="*/ 107652 h 288"/>
                <a:gd name="T4" fmla="*/ 289690 w 274"/>
                <a:gd name="T5" fmla="*/ 59035 h 288"/>
                <a:gd name="T6" fmla="*/ 238704 w 274"/>
                <a:gd name="T7" fmla="*/ 81029 h 288"/>
                <a:gd name="T8" fmla="*/ 192354 w 274"/>
                <a:gd name="T9" fmla="*/ 54405 h 288"/>
                <a:gd name="T10" fmla="*/ 186560 w 274"/>
                <a:gd name="T11" fmla="*/ 0 h 288"/>
                <a:gd name="T12" fmla="*/ 130940 w 274"/>
                <a:gd name="T13" fmla="*/ 0 h 288"/>
                <a:gd name="T14" fmla="*/ 125146 w 274"/>
                <a:gd name="T15" fmla="*/ 54405 h 288"/>
                <a:gd name="T16" fmla="*/ 77637 w 274"/>
                <a:gd name="T17" fmla="*/ 81029 h 288"/>
                <a:gd name="T18" fmla="*/ 27810 w 274"/>
                <a:gd name="T19" fmla="*/ 59035 h 288"/>
                <a:gd name="T20" fmla="*/ 0 w 274"/>
                <a:gd name="T21" fmla="*/ 107652 h 288"/>
                <a:gd name="T22" fmla="*/ 44033 w 274"/>
                <a:gd name="T23" fmla="*/ 138906 h 288"/>
                <a:gd name="T24" fmla="*/ 44033 w 274"/>
                <a:gd name="T25" fmla="*/ 194469 h 288"/>
                <a:gd name="T26" fmla="*/ 0 w 274"/>
                <a:gd name="T27" fmla="*/ 225723 h 288"/>
                <a:gd name="T28" fmla="*/ 27810 w 274"/>
                <a:gd name="T29" fmla="*/ 274340 h 288"/>
                <a:gd name="T30" fmla="*/ 78796 w 274"/>
                <a:gd name="T31" fmla="*/ 252346 h 288"/>
                <a:gd name="T32" fmla="*/ 125146 w 274"/>
                <a:gd name="T33" fmla="*/ 278970 h 288"/>
                <a:gd name="T34" fmla="*/ 130940 w 274"/>
                <a:gd name="T35" fmla="*/ 333375 h 288"/>
                <a:gd name="T36" fmla="*/ 186560 w 274"/>
                <a:gd name="T37" fmla="*/ 333375 h 288"/>
                <a:gd name="T38" fmla="*/ 192354 w 274"/>
                <a:gd name="T39" fmla="*/ 278970 h 288"/>
                <a:gd name="T40" fmla="*/ 238704 w 274"/>
                <a:gd name="T41" fmla="*/ 252346 h 288"/>
                <a:gd name="T42" fmla="*/ 289690 w 274"/>
                <a:gd name="T43" fmla="*/ 274340 h 288"/>
                <a:gd name="T44" fmla="*/ 317500 w 274"/>
                <a:gd name="T45" fmla="*/ 225723 h 288"/>
                <a:gd name="T46" fmla="*/ 273467 w 274"/>
                <a:gd name="T47" fmla="*/ 194469 h 288"/>
                <a:gd name="T48" fmla="*/ 273467 w 274"/>
                <a:gd name="T49" fmla="*/ 138906 h 288"/>
                <a:gd name="T50" fmla="*/ 183084 w 274"/>
                <a:gd name="T51" fmla="*/ 208359 h 288"/>
                <a:gd name="T52" fmla="*/ 134416 w 274"/>
                <a:gd name="T53" fmla="*/ 208359 h 288"/>
                <a:gd name="T54" fmla="*/ 111241 w 274"/>
                <a:gd name="T55" fmla="*/ 166688 h 288"/>
                <a:gd name="T56" fmla="*/ 134416 w 274"/>
                <a:gd name="T57" fmla="*/ 125016 h 288"/>
                <a:gd name="T58" fmla="*/ 183084 w 274"/>
                <a:gd name="T59" fmla="*/ 125016 h 288"/>
                <a:gd name="T60" fmla="*/ 207418 w 274"/>
                <a:gd name="T61" fmla="*/ 166688 h 288"/>
                <a:gd name="T62" fmla="*/ 183084 w 274"/>
                <a:gd name="T63" fmla="*/ 208359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
                <a:gd name="T97" fmla="*/ 0 h 288"/>
                <a:gd name="T98" fmla="*/ 274 w 274"/>
                <a:gd name="T99" fmla="*/ 288 h 2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grpSp>
        <p:nvGrpSpPr>
          <p:cNvPr id="23" name="组合 22"/>
          <p:cNvGrpSpPr/>
          <p:nvPr/>
        </p:nvGrpSpPr>
        <p:grpSpPr>
          <a:xfrm>
            <a:off x="8587252" y="1737224"/>
            <a:ext cx="1764620" cy="1764620"/>
            <a:chOff x="8587252" y="1737224"/>
            <a:chExt cx="1764620" cy="1764620"/>
          </a:xfrm>
        </p:grpSpPr>
        <p:sp>
          <p:nvSpPr>
            <p:cNvPr id="26" name="椭圆 25"/>
            <p:cNvSpPr/>
            <p:nvPr/>
          </p:nvSpPr>
          <p:spPr bwMode="auto">
            <a:xfrm>
              <a:off x="8587252" y="1737224"/>
              <a:ext cx="1764620" cy="1764620"/>
            </a:xfrm>
            <a:prstGeom prst="ellipse">
              <a:avLst/>
            </a:prstGeom>
            <a:solidFill>
              <a:srgbClr val="1D8B69"/>
            </a:solidFill>
            <a:ln w="9525">
              <a:noFill/>
              <a:miter lim="800000"/>
            </a:ln>
          </p:spPr>
          <p:txBody>
            <a:bodyPr/>
            <a:lstStyle/>
            <a:p>
              <a:endParaRPr lang="zh-CN" altLang="en-US">
                <a:latin typeface="Calibri" panose="020F0502020204030204" pitchFamily="34" charset="0"/>
              </a:endParaRPr>
            </a:p>
          </p:txBody>
        </p:sp>
        <p:sp>
          <p:nvSpPr>
            <p:cNvPr id="25" name="Freeform 389"/>
            <p:cNvSpPr/>
            <p:nvPr/>
          </p:nvSpPr>
          <p:spPr bwMode="auto">
            <a:xfrm>
              <a:off x="9224567" y="2061231"/>
              <a:ext cx="489990" cy="428189"/>
            </a:xfrm>
            <a:custGeom>
              <a:avLst/>
              <a:gdLst>
                <a:gd name="T0" fmla="*/ 142875 w 111"/>
                <a:gd name="T1" fmla="*/ 82550 h 97"/>
                <a:gd name="T2" fmla="*/ 176213 w 111"/>
                <a:gd name="T3" fmla="*/ 82550 h 97"/>
                <a:gd name="T4" fmla="*/ 142875 w 111"/>
                <a:gd name="T5" fmla="*/ 50800 h 97"/>
                <a:gd name="T6" fmla="*/ 142875 w 111"/>
                <a:gd name="T7" fmla="*/ 0 h 97"/>
                <a:gd name="T8" fmla="*/ 115888 w 111"/>
                <a:gd name="T9" fmla="*/ 0 h 97"/>
                <a:gd name="T10" fmla="*/ 115888 w 111"/>
                <a:gd name="T11" fmla="*/ 25400 h 97"/>
                <a:gd name="T12" fmla="*/ 88900 w 111"/>
                <a:gd name="T13" fmla="*/ 0 h 97"/>
                <a:gd name="T14" fmla="*/ 0 w 111"/>
                <a:gd name="T15" fmla="*/ 82550 h 97"/>
                <a:gd name="T16" fmla="*/ 33338 w 111"/>
                <a:gd name="T17" fmla="*/ 82550 h 97"/>
                <a:gd name="T18" fmla="*/ 33338 w 111"/>
                <a:gd name="T19" fmla="*/ 153988 h 97"/>
                <a:gd name="T20" fmla="*/ 71438 w 111"/>
                <a:gd name="T21" fmla="*/ 153988 h 97"/>
                <a:gd name="T22" fmla="*/ 71438 w 111"/>
                <a:gd name="T23" fmla="*/ 104775 h 97"/>
                <a:gd name="T24" fmla="*/ 104775 w 111"/>
                <a:gd name="T25" fmla="*/ 104775 h 97"/>
                <a:gd name="T26" fmla="*/ 104775 w 111"/>
                <a:gd name="T27" fmla="*/ 153988 h 97"/>
                <a:gd name="T28" fmla="*/ 142875 w 111"/>
                <a:gd name="T29" fmla="*/ 153988 h 97"/>
                <a:gd name="T30" fmla="*/ 142875 w 111"/>
                <a:gd name="T31" fmla="*/ 8255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97"/>
                <a:gd name="T50" fmla="*/ 111 w 111"/>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97">
                  <a:moveTo>
                    <a:pt x="90" y="52"/>
                  </a:moveTo>
                  <a:lnTo>
                    <a:pt x="111" y="52"/>
                  </a:lnTo>
                  <a:lnTo>
                    <a:pt x="90" y="32"/>
                  </a:lnTo>
                  <a:lnTo>
                    <a:pt x="90" y="0"/>
                  </a:lnTo>
                  <a:lnTo>
                    <a:pt x="73" y="0"/>
                  </a:lnTo>
                  <a:lnTo>
                    <a:pt x="73" y="16"/>
                  </a:lnTo>
                  <a:lnTo>
                    <a:pt x="56" y="0"/>
                  </a:lnTo>
                  <a:lnTo>
                    <a:pt x="0" y="52"/>
                  </a:lnTo>
                  <a:lnTo>
                    <a:pt x="21" y="52"/>
                  </a:lnTo>
                  <a:lnTo>
                    <a:pt x="21" y="97"/>
                  </a:lnTo>
                  <a:lnTo>
                    <a:pt x="45" y="97"/>
                  </a:lnTo>
                  <a:lnTo>
                    <a:pt x="45" y="66"/>
                  </a:lnTo>
                  <a:lnTo>
                    <a:pt x="66" y="66"/>
                  </a:lnTo>
                  <a:lnTo>
                    <a:pt x="66" y="97"/>
                  </a:lnTo>
                  <a:lnTo>
                    <a:pt x="90" y="97"/>
                  </a:lnTo>
                  <a:lnTo>
                    <a:pt x="90" y="52"/>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8" name="文本框 27"/>
          <p:cNvSpPr txBox="1"/>
          <p:nvPr/>
        </p:nvSpPr>
        <p:spPr>
          <a:xfrm>
            <a:off x="4406936" y="25665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sp>
        <p:nvSpPr>
          <p:cNvPr id="29" name="文本框 28"/>
          <p:cNvSpPr txBox="1"/>
          <p:nvPr/>
        </p:nvSpPr>
        <p:spPr>
          <a:xfrm>
            <a:off x="3985001"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656650" y="25665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sp>
        <p:nvSpPr>
          <p:cNvPr id="31" name="文本框 30"/>
          <p:cNvSpPr txBox="1"/>
          <p:nvPr/>
        </p:nvSpPr>
        <p:spPr>
          <a:xfrm>
            <a:off x="6234715"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961649" y="2566519"/>
            <a:ext cx="1445508"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输入标题</a:t>
            </a:r>
          </a:p>
        </p:txBody>
      </p:sp>
      <p:sp>
        <p:nvSpPr>
          <p:cNvPr id="33" name="文本框 32"/>
          <p:cNvSpPr txBox="1"/>
          <p:nvPr/>
        </p:nvSpPr>
        <p:spPr>
          <a:xfrm>
            <a:off x="8539714" y="4528761"/>
            <a:ext cx="1970268" cy="102374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770245" y="3534294"/>
            <a:ext cx="305104" cy="872052"/>
            <a:chOff x="2249520" y="3501844"/>
            <a:chExt cx="305104" cy="872052"/>
          </a:xfrm>
          <a:solidFill>
            <a:srgbClr val="1D8B69"/>
          </a:solidFill>
        </p:grpSpPr>
        <p:cxnSp>
          <p:nvCxnSpPr>
            <p:cNvPr id="35" name="直接连接符 34"/>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7067296" y="3496082"/>
            <a:ext cx="305104" cy="872052"/>
            <a:chOff x="2249520" y="3501844"/>
            <a:chExt cx="305104" cy="872052"/>
          </a:xfrm>
          <a:solidFill>
            <a:srgbClr val="1D8B69"/>
          </a:solidFill>
        </p:grpSpPr>
        <p:cxnSp>
          <p:nvCxnSpPr>
            <p:cNvPr id="38" name="直接连接符 37"/>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9317010" y="3534294"/>
            <a:ext cx="305104" cy="872052"/>
            <a:chOff x="2249520" y="3501844"/>
            <a:chExt cx="305104" cy="872052"/>
          </a:xfrm>
          <a:solidFill>
            <a:srgbClr val="1D8B69"/>
          </a:solidFill>
        </p:grpSpPr>
        <p:cxnSp>
          <p:nvCxnSpPr>
            <p:cNvPr id="41" name="直接连接符 40"/>
            <p:cNvCxnSpPr/>
            <p:nvPr/>
          </p:nvCxnSpPr>
          <p:spPr>
            <a:xfrm>
              <a:off x="2394553" y="3501844"/>
              <a:ext cx="0" cy="721813"/>
            </a:xfrm>
            <a:prstGeom prst="line">
              <a:avLst/>
            </a:prstGeom>
            <a:grpFill/>
            <a:ln>
              <a:solidFill>
                <a:srgbClr val="1D8B69"/>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2249520" y="4068792"/>
              <a:ext cx="305104" cy="305104"/>
            </a:xfrm>
            <a:prstGeom prst="ellipse">
              <a:avLst/>
            </a:prstGeom>
            <a:grp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44" name="文本框 43"/>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50"/>
                                        <p:tgtEl>
                                          <p:spTgt spid="4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250"/>
                                        <p:tgtEl>
                                          <p:spTgt spid="44"/>
                                        </p:tgtEl>
                                        <p:attrNameLst>
                                          <p:attrName>ppt_x</p:attrName>
                                        </p:attrNameLst>
                                      </p:cBhvr>
                                      <p:tavLst>
                                        <p:tav tm="0">
                                          <p:val>
                                            <p:strVal val="#ppt_x-#ppt_w*1.125000"/>
                                          </p:val>
                                        </p:tav>
                                        <p:tav tm="100000">
                                          <p:val>
                                            <p:strVal val="#ppt_x"/>
                                          </p:val>
                                        </p:tav>
                                      </p:tavLst>
                                    </p:anim>
                                    <p:animEffect transition="in" filter="wipe(right)">
                                      <p:cBhvr>
                                        <p:cTn id="12" dur="250"/>
                                        <p:tgtEl>
                                          <p:spTgt spid="4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450" decel="100000" fill="hold"/>
                                        <p:tgtEl>
                                          <p:spTgt spid="5"/>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17"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2500"/>
                            </p:stCondLst>
                            <p:childTnLst>
                              <p:par>
                                <p:cTn id="31" presetID="37"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anim calcmode="lin" valueType="num">
                                      <p:cBhvr>
                                        <p:cTn id="34" dur="500" fill="hold"/>
                                        <p:tgtEl>
                                          <p:spTgt spid="34"/>
                                        </p:tgtEl>
                                        <p:attrNameLst>
                                          <p:attrName>ppt_x</p:attrName>
                                        </p:attrNameLst>
                                      </p:cBhvr>
                                      <p:tavLst>
                                        <p:tav tm="0">
                                          <p:val>
                                            <p:strVal val="#ppt_x"/>
                                          </p:val>
                                        </p:tav>
                                        <p:tav tm="100000">
                                          <p:val>
                                            <p:strVal val="#ppt_x"/>
                                          </p:val>
                                        </p:tav>
                                      </p:tavLst>
                                    </p:anim>
                                    <p:anim calcmode="lin" valueType="num">
                                      <p:cBhvr>
                                        <p:cTn id="35" dur="450" decel="100000" fill="hold"/>
                                        <p:tgtEl>
                                          <p:spTgt spid="34"/>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34"/>
                                        </p:tgtEl>
                                        <p:attrNameLst>
                                          <p:attrName>ppt_y</p:attrName>
                                        </p:attrNameLst>
                                      </p:cBhvr>
                                      <p:tavLst>
                                        <p:tav tm="0">
                                          <p:val>
                                            <p:strVal val="#ppt_y-.03"/>
                                          </p:val>
                                        </p:tav>
                                        <p:tav tm="100000">
                                          <p:val>
                                            <p:strVal val="#ppt_y"/>
                                          </p:val>
                                        </p:tav>
                                      </p:tavLst>
                                    </p:anim>
                                  </p:childTnLst>
                                </p:cTn>
                              </p:par>
                            </p:childTnLst>
                          </p:cTn>
                        </p:par>
                        <p:par>
                          <p:cTn id="37" fill="hold">
                            <p:stCondLst>
                              <p:cond delay="3000"/>
                            </p:stCondLst>
                            <p:childTnLst>
                              <p:par>
                                <p:cTn id="38" presetID="17" presetClass="entr" presetSubtype="1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strVal val="#ppt_h"/>
                                          </p:val>
                                        </p:tav>
                                        <p:tav tm="100000">
                                          <p:val>
                                            <p:strVal val="#ppt_h"/>
                                          </p:val>
                                        </p:tav>
                                      </p:tavLst>
                                    </p:anim>
                                  </p:childTnLst>
                                </p:cTn>
                              </p:par>
                            </p:childTnLst>
                          </p:cTn>
                        </p:par>
                        <p:par>
                          <p:cTn id="42" fill="hold">
                            <p:stCondLst>
                              <p:cond delay="3500"/>
                            </p:stCondLst>
                            <p:childTnLst>
                              <p:par>
                                <p:cTn id="43" presetID="37"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ppt_x</p:attrName>
                                        </p:attrNameLst>
                                      </p:cBhvr>
                                      <p:tavLst>
                                        <p:tav tm="0">
                                          <p:val>
                                            <p:strVal val="#ppt_x"/>
                                          </p:val>
                                        </p:tav>
                                        <p:tav tm="100000">
                                          <p:val>
                                            <p:strVal val="#ppt_x"/>
                                          </p:val>
                                        </p:tav>
                                      </p:tavLst>
                                    </p:anim>
                                    <p:anim calcmode="lin" valueType="num">
                                      <p:cBhvr>
                                        <p:cTn id="47" dur="450" decel="100000" fill="hold"/>
                                        <p:tgtEl>
                                          <p:spTgt spid="37"/>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49" fill="hold">
                            <p:stCondLst>
                              <p:cond delay="4000"/>
                            </p:stCondLst>
                            <p:childTnLst>
                              <p:par>
                                <p:cTn id="50" presetID="17" presetClass="entr" presetSubtype="1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childTnLst>
                                </p:cTn>
                              </p:par>
                            </p:childTnLst>
                          </p:cTn>
                        </p:par>
                        <p:par>
                          <p:cTn id="54" fill="hold">
                            <p:stCondLst>
                              <p:cond delay="4500"/>
                            </p:stCondLst>
                            <p:childTnLst>
                              <p:par>
                                <p:cTn id="55" presetID="37"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anim calcmode="lin" valueType="num">
                                      <p:cBhvr>
                                        <p:cTn id="58" dur="500" fill="hold"/>
                                        <p:tgtEl>
                                          <p:spTgt spid="40"/>
                                        </p:tgtEl>
                                        <p:attrNameLst>
                                          <p:attrName>ppt_x</p:attrName>
                                        </p:attrNameLst>
                                      </p:cBhvr>
                                      <p:tavLst>
                                        <p:tav tm="0">
                                          <p:val>
                                            <p:strVal val="#ppt_x"/>
                                          </p:val>
                                        </p:tav>
                                        <p:tav tm="100000">
                                          <p:val>
                                            <p:strVal val="#ppt_x"/>
                                          </p:val>
                                        </p:tav>
                                      </p:tavLst>
                                    </p:anim>
                                    <p:anim calcmode="lin" valueType="num">
                                      <p:cBhvr>
                                        <p:cTn id="59" dur="450" decel="100000" fill="hold"/>
                                        <p:tgtEl>
                                          <p:spTgt spid="40"/>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childTnLst>
                          </p:cTn>
                        </p:par>
                        <p:par>
                          <p:cTn id="61" fill="hold">
                            <p:stCondLst>
                              <p:cond delay="5000"/>
                            </p:stCondLst>
                            <p:childTnLst>
                              <p:par>
                                <p:cTn id="62" presetID="17" presetClass="entr" presetSubtype="1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strVal val="#ppt_h"/>
                                          </p:val>
                                        </p:tav>
                                        <p:tav tm="100000">
                                          <p:val>
                                            <p:strVal val="#ppt_h"/>
                                          </p:val>
                                        </p:tav>
                                      </p:tavLst>
                                    </p:anim>
                                  </p:childTnLst>
                                </p:cTn>
                              </p:par>
                            </p:childTnLst>
                          </p:cTn>
                        </p:par>
                        <p:par>
                          <p:cTn id="66" fill="hold">
                            <p:stCondLst>
                              <p:cond delay="55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
                                        </p:tgtEl>
                                        <p:attrNameLst>
                                          <p:attrName>style.visibility</p:attrName>
                                        </p:attrNameLst>
                                      </p:cBhvr>
                                      <p:to>
                                        <p:strVal val="visible"/>
                                      </p:to>
                                    </p:set>
                                    <p:anim calcmode="lin" valueType="num">
                                      <p:cBhvr>
                                        <p:cTn id="69"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0" dur="250" fill="hold"/>
                                        <p:tgtEl>
                                          <p:spTgt spid="3"/>
                                        </p:tgtEl>
                                        <p:attrNameLst>
                                          <p:attrName>ppt_y</p:attrName>
                                        </p:attrNameLst>
                                      </p:cBhvr>
                                      <p:tavLst>
                                        <p:tav tm="0">
                                          <p:val>
                                            <p:strVal val="#ppt_y"/>
                                          </p:val>
                                        </p:tav>
                                        <p:tav tm="100000">
                                          <p:val>
                                            <p:strVal val="#ppt_y"/>
                                          </p:val>
                                        </p:tav>
                                      </p:tavLst>
                                    </p:anim>
                                    <p:anim calcmode="lin" valueType="num">
                                      <p:cBhvr>
                                        <p:cTn id="71"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72"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250" tmFilter="0,0; .5, 1; 1, 1"/>
                                        <p:tgtEl>
                                          <p:spTgt spid="3"/>
                                        </p:tgtEl>
                                      </p:cBhvr>
                                    </p:animEffect>
                                  </p:childTnLst>
                                </p:cTn>
                              </p:par>
                            </p:childTnLst>
                          </p:cTn>
                        </p:par>
                        <p:par>
                          <p:cTn id="74" fill="hold">
                            <p:stCondLst>
                              <p:cond delay="5324"/>
                            </p:stCondLst>
                            <p:childTnLst>
                              <p:par>
                                <p:cTn id="75" presetID="10" presetClass="entr" presetSubtype="0"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par>
                          <p:cTn id="78" fill="hold">
                            <p:stCondLst>
                              <p:cond delay="5824"/>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28"/>
                                        </p:tgtEl>
                                        <p:attrNameLst>
                                          <p:attrName>style.visibility</p:attrName>
                                        </p:attrNameLst>
                                      </p:cBhvr>
                                      <p:to>
                                        <p:strVal val="visible"/>
                                      </p:to>
                                    </p:set>
                                    <p:anim calcmode="lin" valueType="num">
                                      <p:cBhvr>
                                        <p:cTn id="81"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2" dur="250" fill="hold"/>
                                        <p:tgtEl>
                                          <p:spTgt spid="28"/>
                                        </p:tgtEl>
                                        <p:attrNameLst>
                                          <p:attrName>ppt_y</p:attrName>
                                        </p:attrNameLst>
                                      </p:cBhvr>
                                      <p:tavLst>
                                        <p:tav tm="0">
                                          <p:val>
                                            <p:strVal val="#ppt_y"/>
                                          </p:val>
                                        </p:tav>
                                        <p:tav tm="100000">
                                          <p:val>
                                            <p:strVal val="#ppt_y"/>
                                          </p:val>
                                        </p:tav>
                                      </p:tavLst>
                                    </p:anim>
                                    <p:anim calcmode="lin" valueType="num">
                                      <p:cBhvr>
                                        <p:cTn id="83"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4"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5" dur="250" tmFilter="0,0; .5, 1; 1, 1"/>
                                        <p:tgtEl>
                                          <p:spTgt spid="28"/>
                                        </p:tgtEl>
                                      </p:cBhvr>
                                    </p:animEffect>
                                  </p:childTnLst>
                                </p:cTn>
                              </p:par>
                            </p:childTnLst>
                          </p:cTn>
                        </p:par>
                        <p:par>
                          <p:cTn id="86" fill="hold">
                            <p:stCondLst>
                              <p:cond delay="615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66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30"/>
                                        </p:tgtEl>
                                        <p:attrNameLst>
                                          <p:attrName>style.visibility</p:attrName>
                                        </p:attrNameLst>
                                      </p:cBhvr>
                                      <p:to>
                                        <p:strVal val="visible"/>
                                      </p:to>
                                    </p:set>
                                    <p:anim calcmode="lin" valueType="num">
                                      <p:cBhvr>
                                        <p:cTn id="93" dur="2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94" dur="250" fill="hold"/>
                                        <p:tgtEl>
                                          <p:spTgt spid="30"/>
                                        </p:tgtEl>
                                        <p:attrNameLst>
                                          <p:attrName>ppt_y</p:attrName>
                                        </p:attrNameLst>
                                      </p:cBhvr>
                                      <p:tavLst>
                                        <p:tav tm="0">
                                          <p:val>
                                            <p:strVal val="#ppt_y"/>
                                          </p:val>
                                        </p:tav>
                                        <p:tav tm="100000">
                                          <p:val>
                                            <p:strVal val="#ppt_y"/>
                                          </p:val>
                                        </p:tav>
                                      </p:tavLst>
                                    </p:anim>
                                    <p:anim calcmode="lin" valueType="num">
                                      <p:cBhvr>
                                        <p:cTn id="95" dur="2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96" dur="2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50" tmFilter="0,0; .5, 1; 1, 1"/>
                                        <p:tgtEl>
                                          <p:spTgt spid="30"/>
                                        </p:tgtEl>
                                      </p:cBhvr>
                                    </p:animEffect>
                                  </p:childTnLst>
                                </p:cTn>
                              </p:par>
                            </p:childTnLst>
                          </p:cTn>
                        </p:par>
                        <p:par>
                          <p:cTn id="98" fill="hold">
                            <p:stCondLst>
                              <p:cond delay="6974"/>
                            </p:stCondLst>
                            <p:childTnLst>
                              <p:par>
                                <p:cTn id="99" presetID="10"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par>
                          <p:cTn id="102" fill="hold">
                            <p:stCondLst>
                              <p:cond delay="7474"/>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32"/>
                                        </p:tgtEl>
                                        <p:attrNameLst>
                                          <p:attrName>style.visibility</p:attrName>
                                        </p:attrNameLst>
                                      </p:cBhvr>
                                      <p:to>
                                        <p:strVal val="visible"/>
                                      </p:to>
                                    </p:set>
                                    <p:anim calcmode="lin" valueType="num">
                                      <p:cBhvr>
                                        <p:cTn id="105"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06" dur="250" fill="hold"/>
                                        <p:tgtEl>
                                          <p:spTgt spid="32"/>
                                        </p:tgtEl>
                                        <p:attrNameLst>
                                          <p:attrName>ppt_y</p:attrName>
                                        </p:attrNameLst>
                                      </p:cBhvr>
                                      <p:tavLst>
                                        <p:tav tm="0">
                                          <p:val>
                                            <p:strVal val="#ppt_y"/>
                                          </p:val>
                                        </p:tav>
                                        <p:tav tm="100000">
                                          <p:val>
                                            <p:strVal val="#ppt_y"/>
                                          </p:val>
                                        </p:tav>
                                      </p:tavLst>
                                    </p:anim>
                                    <p:anim calcmode="lin" valueType="num">
                                      <p:cBhvr>
                                        <p:cTn id="107"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8"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50" tmFilter="0,0; .5, 1; 1, 1"/>
                                        <p:tgtEl>
                                          <p:spTgt spid="32"/>
                                        </p:tgtEl>
                                      </p:cBhvr>
                                    </p:animEffect>
                                  </p:childTnLst>
                                </p:cTn>
                              </p:par>
                            </p:childTnLst>
                          </p:cTn>
                        </p:par>
                        <p:par>
                          <p:cTn id="110" fill="hold">
                            <p:stCondLst>
                              <p:cond delay="7800"/>
                            </p:stCondLst>
                            <p:childTnLst>
                              <p:par>
                                <p:cTn id="111" presetID="10" presetClass="entr" presetSubtype="0"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28" grpId="0"/>
      <p:bldP spid="29" grpId="0"/>
      <p:bldP spid="30" grpId="0"/>
      <p:bldP spid="31" grpId="0"/>
      <p:bldP spid="32" grpId="0"/>
      <p:bldP spid="33"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p:cNvSpPr txBox="1"/>
          <p:nvPr/>
        </p:nvSpPr>
        <p:spPr>
          <a:xfrm>
            <a:off x="2203379" y="2127588"/>
            <a:ext cx="2125448" cy="800219"/>
          </a:xfrm>
          <a:prstGeom prst="rect">
            <a:avLst/>
          </a:prstGeom>
          <a:noFill/>
        </p:spPr>
        <p:txBody>
          <a:bodyPr wrap="square" rtlCol="0">
            <a:spAutoFit/>
          </a:bodyPr>
          <a:lstStyle/>
          <a:p>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2790536" y="1564643"/>
            <a:ext cx="6535034" cy="1492297"/>
            <a:chOff x="2790536" y="1564643"/>
            <a:chExt cx="6535034" cy="1492297"/>
          </a:xfrm>
          <a:solidFill>
            <a:srgbClr val="1D8B69"/>
          </a:solidFill>
        </p:grpSpPr>
        <p:sp>
          <p:nvSpPr>
            <p:cNvPr id="4" name="饼形 3"/>
            <p:cNvSpPr/>
            <p:nvPr/>
          </p:nvSpPr>
          <p:spPr>
            <a:xfrm rot="3600000" flipH="1">
              <a:off x="7029725" y="1621734"/>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饼形 4"/>
            <p:cNvSpPr/>
            <p:nvPr/>
          </p:nvSpPr>
          <p:spPr>
            <a:xfrm rot="18000000">
              <a:off x="3957167" y="1621734"/>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
            <p:cNvGrpSpPr/>
            <p:nvPr/>
          </p:nvGrpSpPr>
          <p:grpSpPr>
            <a:xfrm>
              <a:off x="2790536" y="1564643"/>
              <a:ext cx="6535034" cy="1492297"/>
              <a:chOff x="2790536" y="1564643"/>
              <a:chExt cx="6535034" cy="1492297"/>
            </a:xfrm>
            <a:grpFill/>
          </p:grpSpPr>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flipV="1">
                <a:off x="2790536" y="1989514"/>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flipV="1">
                <a:off x="6888387" y="1991896"/>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右箭头 4"/>
              <p:cNvSpPr/>
              <p:nvPr/>
            </p:nvSpPr>
            <p:spPr>
              <a:xfrm rot="2510246">
                <a:off x="4074450" y="1564643"/>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右箭头 4"/>
              <p:cNvSpPr/>
              <p:nvPr/>
            </p:nvSpPr>
            <p:spPr>
              <a:xfrm rot="19089754" flipH="1">
                <a:off x="5788043" y="1564643"/>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 name="直接连接符 10"/>
              <p:cNvCxnSpPr/>
              <p:nvPr/>
            </p:nvCxnSpPr>
            <p:spPr>
              <a:xfrm>
                <a:off x="4328827" y="1790140"/>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417059" y="1790140"/>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nvGrpSpPr>
        <p:grpSpPr>
          <a:xfrm>
            <a:off x="2781606" y="4298614"/>
            <a:ext cx="6543674" cy="1482079"/>
            <a:chOff x="2781606" y="4298614"/>
            <a:chExt cx="6543674" cy="1482079"/>
          </a:xfrm>
          <a:solidFill>
            <a:srgbClr val="1D8B69"/>
          </a:solidFill>
        </p:grpSpPr>
        <p:pic>
          <p:nvPicPr>
            <p:cNvPr id="1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a:off x="2781606" y="5206888"/>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14"/>
            <p:cNvGrpSpPr/>
            <p:nvPr/>
          </p:nvGrpSpPr>
          <p:grpSpPr>
            <a:xfrm>
              <a:off x="4001797" y="4298614"/>
              <a:ext cx="5323483" cy="1482079"/>
              <a:chOff x="4001797" y="4298614"/>
              <a:chExt cx="5323483" cy="1482079"/>
            </a:xfrm>
            <a:grpFill/>
          </p:grpSpPr>
          <p:sp>
            <p:nvSpPr>
              <p:cNvPr id="16" name="饼形 15"/>
              <p:cNvSpPr/>
              <p:nvPr/>
            </p:nvSpPr>
            <p:spPr>
              <a:xfrm rot="18000000" flipH="1" flipV="1">
                <a:off x="7029725" y="4693891"/>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饼形 16"/>
              <p:cNvSpPr/>
              <p:nvPr/>
            </p:nvSpPr>
            <p:spPr>
              <a:xfrm rot="3600000" flipV="1">
                <a:off x="3957167" y="4693891"/>
                <a:ext cx="1118976" cy="1029715"/>
              </a:xfrm>
              <a:prstGeom prst="pie">
                <a:avLst>
                  <a:gd name="adj1" fmla="val 14391128"/>
                  <a:gd name="adj2" fmla="val 16989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a:off x="6888097" y="5206888"/>
                <a:ext cx="2437183" cy="1479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右箭头 4"/>
              <p:cNvSpPr/>
              <p:nvPr/>
            </p:nvSpPr>
            <p:spPr>
              <a:xfrm rot="19089754" flipV="1">
                <a:off x="4074450" y="4325156"/>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右箭头 4"/>
              <p:cNvSpPr/>
              <p:nvPr/>
            </p:nvSpPr>
            <p:spPr>
              <a:xfrm rot="2510246" flipH="1" flipV="1">
                <a:off x="5788043" y="4325156"/>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1" name="直接连接符 20"/>
              <p:cNvCxnSpPr/>
              <p:nvPr/>
            </p:nvCxnSpPr>
            <p:spPr>
              <a:xfrm flipV="1">
                <a:off x="4328827" y="4298614"/>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6417059" y="4298614"/>
                <a:ext cx="1336526" cy="12668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3" name="矩形 22"/>
          <p:cNvSpPr/>
          <p:nvPr/>
        </p:nvSpPr>
        <p:spPr>
          <a:xfrm>
            <a:off x="4792074" y="3404031"/>
            <a:ext cx="2646878" cy="584775"/>
          </a:xfrm>
          <a:prstGeom prst="rect">
            <a:avLst/>
          </a:prstGeom>
        </p:spPr>
        <p:txBody>
          <a:bodyPr wrap="none">
            <a:spAutoFit/>
          </a:bodyPr>
          <a:lstStyle/>
          <a:p>
            <a:pPr algn="ctr"/>
            <a:r>
              <a:rPr lang="zh-CN" altLang="en-US" sz="32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点击添加文本</a:t>
            </a:r>
          </a:p>
        </p:txBody>
      </p:sp>
      <p:sp>
        <p:nvSpPr>
          <p:cNvPr id="24" name="矩形 23"/>
          <p:cNvSpPr/>
          <p:nvPr/>
        </p:nvSpPr>
        <p:spPr>
          <a:xfrm>
            <a:off x="2155590" y="3745468"/>
            <a:ext cx="2149747" cy="800219"/>
          </a:xfrm>
          <a:prstGeom prst="rect">
            <a:avLst/>
          </a:prstGeom>
        </p:spPr>
        <p:txBody>
          <a:bodyPr wrap="square">
            <a:spAutoFit/>
          </a:bodyPr>
          <a:lstStyle/>
          <a:p>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03</a:t>
            </a:r>
          </a:p>
          <a:p>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7"/>
          <p:cNvSpPr txBox="1"/>
          <p:nvPr/>
        </p:nvSpPr>
        <p:spPr>
          <a:xfrm>
            <a:off x="7660702" y="2113727"/>
            <a:ext cx="2125448" cy="800219"/>
          </a:xfrm>
          <a:prstGeom prst="rect">
            <a:avLst/>
          </a:prstGeom>
          <a:noFill/>
        </p:spPr>
        <p:txBody>
          <a:bodyPr wrap="square" rtlCol="0">
            <a:spAutoFit/>
          </a:bodyPr>
          <a:lstStyle/>
          <a:p>
            <a:pPr algn="r"/>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7"/>
          <p:cNvSpPr txBox="1"/>
          <p:nvPr/>
        </p:nvSpPr>
        <p:spPr>
          <a:xfrm>
            <a:off x="7660702" y="3747958"/>
            <a:ext cx="2125448" cy="800219"/>
          </a:xfrm>
          <a:prstGeom prst="rect">
            <a:avLst/>
          </a:prstGeom>
          <a:noFill/>
        </p:spPr>
        <p:txBody>
          <a:bodyPr wrap="square" rtlCol="0">
            <a:spAutoFit/>
          </a:bodyPr>
          <a:lstStyle/>
          <a:p>
            <a:pPr algn="r"/>
            <a:r>
              <a:rPr lang="en-US" altLang="zh-CN" sz="2800" b="1"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a:p>
            <a:pPr algn="r"/>
            <a:endPar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矩形 26"/>
          <p:cNvSpPr/>
          <p:nvPr/>
        </p:nvSpPr>
        <p:spPr>
          <a:xfrm>
            <a:off x="2087004" y="2593021"/>
            <a:ext cx="2227228" cy="1015663"/>
          </a:xfrm>
          <a:prstGeom prst="rect">
            <a:avLst/>
          </a:prstGeom>
        </p:spPr>
        <p:txBody>
          <a:bodyPr wrap="square">
            <a:spAutoFit/>
          </a:bodyPr>
          <a:lstStyle/>
          <a:p>
            <a:pP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4" name="矩形 33"/>
          <p:cNvSpPr/>
          <p:nvPr/>
        </p:nvSpPr>
        <p:spPr>
          <a:xfrm>
            <a:off x="7741873" y="2651026"/>
            <a:ext cx="2227228" cy="1015663"/>
          </a:xfrm>
          <a:prstGeom prst="rect">
            <a:avLst/>
          </a:prstGeom>
        </p:spPr>
        <p:txBody>
          <a:bodyPr wrap="square">
            <a:spAutoFit/>
          </a:bodyPr>
          <a:lstStyle/>
          <a:p>
            <a:pPr algn="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5" name="矩形 34"/>
          <p:cNvSpPr/>
          <p:nvPr/>
        </p:nvSpPr>
        <p:spPr>
          <a:xfrm>
            <a:off x="2105710" y="4174639"/>
            <a:ext cx="2227228" cy="1015663"/>
          </a:xfrm>
          <a:prstGeom prst="rect">
            <a:avLst/>
          </a:prstGeom>
        </p:spPr>
        <p:txBody>
          <a:bodyPr wrap="square">
            <a:spAutoFit/>
          </a:bodyPr>
          <a:lstStyle/>
          <a:p>
            <a:pP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6" name="矩形 35"/>
          <p:cNvSpPr/>
          <p:nvPr/>
        </p:nvSpPr>
        <p:spPr>
          <a:xfrm>
            <a:off x="7772942" y="4101377"/>
            <a:ext cx="2227228" cy="1015663"/>
          </a:xfrm>
          <a:prstGeom prst="rect">
            <a:avLst/>
          </a:prstGeom>
        </p:spPr>
        <p:txBody>
          <a:bodyPr wrap="square">
            <a:spAutoFit/>
          </a:bodyPr>
          <a:lstStyle/>
          <a:p>
            <a:pPr algn="r">
              <a:lnSpc>
                <a:spcPct val="150000"/>
              </a:lnSpc>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p:tgtEl>
                                          <p:spTgt spid="2"/>
                                        </p:tgtEl>
                                        <p:attrNameLst>
                                          <p:attrName>ppt_x</p:attrName>
                                        </p:attrNameLst>
                                      </p:cBhvr>
                                      <p:tavLst>
                                        <p:tav tm="0">
                                          <p:val>
                                            <p:strVal val="#ppt_x-#ppt_w*1.125000"/>
                                          </p:val>
                                        </p:tav>
                                        <p:tav tm="100000">
                                          <p:val>
                                            <p:strVal val="#ppt_x"/>
                                          </p:val>
                                        </p:tav>
                                      </p:tavLst>
                                    </p:anim>
                                    <p:animEffect transition="in" filter="wipe(right)">
                                      <p:cBhvr>
                                        <p:cTn id="29" dur="50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3500"/>
                            </p:stCondLst>
                            <p:childTnLst>
                              <p:par>
                                <p:cTn id="35" presetID="12" presetClass="entr" presetSubtype="2"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ppt_x</p:attrName>
                                        </p:attrNameLst>
                                      </p:cBhvr>
                                      <p:tavLst>
                                        <p:tav tm="0">
                                          <p:val>
                                            <p:strVal val="#ppt_x+#ppt_w*1.125000"/>
                                          </p:val>
                                        </p:tav>
                                        <p:tav tm="100000">
                                          <p:val>
                                            <p:strVal val="#ppt_x"/>
                                          </p:val>
                                        </p:tav>
                                      </p:tavLst>
                                    </p:anim>
                                    <p:animEffect transition="in" filter="wipe(left)">
                                      <p:cBhvr>
                                        <p:cTn id="38" dur="500"/>
                                        <p:tgtEl>
                                          <p:spTgt spid="25"/>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p:stCondLst>
                              <p:cond delay="4500"/>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up)">
                                      <p:cBhvr>
                                        <p:cTn id="51" dur="500"/>
                                        <p:tgtEl>
                                          <p:spTgt spid="35"/>
                                        </p:tgtEl>
                                      </p:cBhvr>
                                    </p:animEffect>
                                  </p:childTnLst>
                                </p:cTn>
                              </p:par>
                            </p:childTnLst>
                          </p:cTn>
                        </p:par>
                        <p:par>
                          <p:cTn id="52" fill="hold">
                            <p:stCondLst>
                              <p:cond delay="5500"/>
                            </p:stCondLst>
                            <p:childTnLst>
                              <p:par>
                                <p:cTn id="53" presetID="12" presetClass="entr" presetSubtype="2"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left)">
                                      <p:cBhvr>
                                        <p:cTn id="56" dur="500"/>
                                        <p:tgtEl>
                                          <p:spTgt spid="26"/>
                                        </p:tgtEl>
                                      </p:cBhvr>
                                    </p:animEffect>
                                  </p:childTnLst>
                                </p:cTn>
                              </p:par>
                            </p:childTnLst>
                          </p:cTn>
                        </p:par>
                        <p:par>
                          <p:cTn id="57" fill="hold">
                            <p:stCondLst>
                              <p:cond delay="6000"/>
                            </p:stCondLst>
                            <p:childTnLst>
                              <p:par>
                                <p:cTn id="58" presetID="22" presetClass="entr" presetSubtype="1"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up)">
                                      <p:cBhvr>
                                        <p:cTn id="6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P spid="26" grpId="0"/>
      <p:bldP spid="27" grpId="0"/>
      <p:bldP spid="34" grpId="0"/>
      <p:bldP spid="35" grpId="0"/>
      <p:bldP spid="36"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65697" y="2016918"/>
            <a:ext cx="5518056" cy="1170305"/>
          </a:xfrm>
          <a:prstGeom prst="rect">
            <a:avLst/>
          </a:prstGeom>
        </p:spPr>
        <p:txBody>
          <a:bodyPr wrap="square">
            <a:spAutoFit/>
          </a:bodyPr>
          <a:lstStyle/>
          <a:p>
            <a:pPr>
              <a:lnSpc>
                <a:spcPct val="130000"/>
              </a:lnSpc>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在此处输入您的内容，或通过选择只保留文本来复制粘贴您的内容。在此处输入您的内容，或通过选择只 </a:t>
            </a:r>
          </a:p>
          <a:p>
            <a:pPr lvl="0">
              <a:lnSpc>
                <a:spcPct val="130000"/>
              </a:lnSpc>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099223" y="1833470"/>
            <a:ext cx="1653627" cy="1505558"/>
            <a:chOff x="11315700" y="3532188"/>
            <a:chExt cx="2216150" cy="2017712"/>
          </a:xfrm>
          <a:solidFill>
            <a:srgbClr val="1D8B69"/>
          </a:solidFill>
        </p:grpSpPr>
        <p:sp>
          <p:nvSpPr>
            <p:cNvPr id="3" name="Freeform 3"/>
            <p:cNvSpPr/>
            <p:nvPr/>
          </p:nvSpPr>
          <p:spPr>
            <a:xfrm>
              <a:off x="11315700" y="3532188"/>
              <a:ext cx="1698625" cy="2017712"/>
            </a:xfrm>
            <a:custGeom>
              <a:avLst/>
              <a:gdLst>
                <a:gd name="connsiteX0" fmla="*/ 1586014 w 1699159"/>
                <a:gd name="connsiteY0" fmla="*/ 1735061 h 2018385"/>
                <a:gd name="connsiteX1" fmla="*/ 1576882 w 1699159"/>
                <a:gd name="connsiteY1" fmla="*/ 1769948 h 2018385"/>
                <a:gd name="connsiteX2" fmla="*/ 1379753 w 1699159"/>
                <a:gd name="connsiteY2" fmla="*/ 1908708 h 2018385"/>
                <a:gd name="connsiteX3" fmla="*/ 319443 w 1699159"/>
                <a:gd name="connsiteY3" fmla="*/ 1908708 h 2018385"/>
                <a:gd name="connsiteX4" fmla="*/ 109690 w 1699159"/>
                <a:gd name="connsiteY4" fmla="*/ 1698917 h 2018385"/>
                <a:gd name="connsiteX5" fmla="*/ 109690 w 1699159"/>
                <a:gd name="connsiteY5" fmla="*/ 475627 h 2018385"/>
                <a:gd name="connsiteX6" fmla="*/ 109690 w 1699159"/>
                <a:gd name="connsiteY6" fmla="*/ 319417 h 2018385"/>
                <a:gd name="connsiteX7" fmla="*/ 248437 w 1699159"/>
                <a:gd name="connsiteY7" fmla="*/ 122275 h 2018385"/>
                <a:gd name="connsiteX8" fmla="*/ 303810 w 1699159"/>
                <a:gd name="connsiteY8" fmla="*/ 110477 h 2018385"/>
                <a:gd name="connsiteX9" fmla="*/ 319443 w 1699159"/>
                <a:gd name="connsiteY9" fmla="*/ 109677 h 2018385"/>
                <a:gd name="connsiteX10" fmla="*/ 441592 w 1699159"/>
                <a:gd name="connsiteY10" fmla="*/ 109677 h 2018385"/>
                <a:gd name="connsiteX11" fmla="*/ 496392 w 1699159"/>
                <a:gd name="connsiteY11" fmla="*/ 109677 h 2018385"/>
                <a:gd name="connsiteX12" fmla="*/ 636879 w 1699159"/>
                <a:gd name="connsiteY12" fmla="*/ 109677 h 2018385"/>
                <a:gd name="connsiteX13" fmla="*/ 1379753 w 1699159"/>
                <a:gd name="connsiteY13" fmla="*/ 109677 h 2018385"/>
                <a:gd name="connsiteX14" fmla="*/ 1589468 w 1699159"/>
                <a:gd name="connsiteY14" fmla="*/ 319494 h 2018385"/>
                <a:gd name="connsiteX15" fmla="*/ 1589468 w 1699159"/>
                <a:gd name="connsiteY15" fmla="*/ 325450 h 2018385"/>
                <a:gd name="connsiteX16" fmla="*/ 1699159 w 1699159"/>
                <a:gd name="connsiteY16" fmla="*/ 334035 h 2018385"/>
                <a:gd name="connsiteX17" fmla="*/ 1699159 w 1699159"/>
                <a:gd name="connsiteY17" fmla="*/ 319494 h 2018385"/>
                <a:gd name="connsiteX18" fmla="*/ 1379753 w 1699159"/>
                <a:gd name="connsiteY18" fmla="*/ 0 h 2018385"/>
                <a:gd name="connsiteX19" fmla="*/ 636879 w 1699159"/>
                <a:gd name="connsiteY19" fmla="*/ 0 h 2018385"/>
                <a:gd name="connsiteX20" fmla="*/ 496392 w 1699159"/>
                <a:gd name="connsiteY20" fmla="*/ 0 h 2018385"/>
                <a:gd name="connsiteX21" fmla="*/ 441592 w 1699159"/>
                <a:gd name="connsiteY21" fmla="*/ 0 h 2018385"/>
                <a:gd name="connsiteX22" fmla="*/ 319443 w 1699159"/>
                <a:gd name="connsiteY22" fmla="*/ 0 h 2018385"/>
                <a:gd name="connsiteX23" fmla="*/ 296494 w 1699159"/>
                <a:gd name="connsiteY23" fmla="*/ 1016 h 2018385"/>
                <a:gd name="connsiteX24" fmla="*/ 295732 w 1699159"/>
                <a:gd name="connsiteY24" fmla="*/ 1079 h 2018385"/>
                <a:gd name="connsiteX25" fmla="*/ 211188 w 1699159"/>
                <a:gd name="connsiteY25" fmla="*/ 19100 h 2018385"/>
                <a:gd name="connsiteX26" fmla="*/ 0 w 1699159"/>
                <a:gd name="connsiteY26" fmla="*/ 319417 h 2018385"/>
                <a:gd name="connsiteX27" fmla="*/ 0 w 1699159"/>
                <a:gd name="connsiteY27" fmla="*/ 475627 h 2018385"/>
                <a:gd name="connsiteX28" fmla="*/ 0 w 1699159"/>
                <a:gd name="connsiteY28" fmla="*/ 1698917 h 2018385"/>
                <a:gd name="connsiteX29" fmla="*/ 319443 w 1699159"/>
                <a:gd name="connsiteY29" fmla="*/ 2018385 h 2018385"/>
                <a:gd name="connsiteX30" fmla="*/ 1379753 w 1699159"/>
                <a:gd name="connsiteY30" fmla="*/ 2018385 h 2018385"/>
                <a:gd name="connsiteX31" fmla="*/ 1680083 w 1699159"/>
                <a:gd name="connsiteY31" fmla="*/ 1807121 h 2018385"/>
                <a:gd name="connsiteX32" fmla="*/ 1697622 w 1699159"/>
                <a:gd name="connsiteY32" fmla="*/ 1726717 h 2018385"/>
                <a:gd name="connsiteX33" fmla="*/ 1589456 w 1699159"/>
                <a:gd name="connsiteY33" fmla="*/ 1735150 h 2018385"/>
                <a:gd name="connsiteX34" fmla="*/ 1586014 w 1699159"/>
                <a:gd name="connsiteY34" fmla="*/ 1735061 h 20183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1699159" h="2018385">
                  <a:moveTo>
                    <a:pt x="1586014" y="1735061"/>
                  </a:moveTo>
                  <a:cubicBezTo>
                    <a:pt x="1583918" y="1747062"/>
                    <a:pt x="1580922" y="1758734"/>
                    <a:pt x="1576882" y="1769948"/>
                  </a:cubicBezTo>
                  <a:cubicBezTo>
                    <a:pt x="1547762" y="1850796"/>
                    <a:pt x="1470622" y="1908708"/>
                    <a:pt x="1379753" y="1908708"/>
                  </a:cubicBezTo>
                  <a:lnTo>
                    <a:pt x="319443" y="1908708"/>
                  </a:lnTo>
                  <a:cubicBezTo>
                    <a:pt x="203619" y="1908708"/>
                    <a:pt x="109690" y="1814791"/>
                    <a:pt x="109690" y="1698917"/>
                  </a:cubicBezTo>
                  <a:lnTo>
                    <a:pt x="109690" y="475627"/>
                  </a:lnTo>
                  <a:lnTo>
                    <a:pt x="109690" y="319417"/>
                  </a:lnTo>
                  <a:cubicBezTo>
                    <a:pt x="109690" y="228536"/>
                    <a:pt x="167589" y="151396"/>
                    <a:pt x="248437" y="122275"/>
                  </a:cubicBezTo>
                  <a:cubicBezTo>
                    <a:pt x="265951" y="115951"/>
                    <a:pt x="284480" y="111886"/>
                    <a:pt x="303810" y="110477"/>
                  </a:cubicBezTo>
                  <a:cubicBezTo>
                    <a:pt x="309004" y="110083"/>
                    <a:pt x="314173" y="109677"/>
                    <a:pt x="319443" y="109677"/>
                  </a:cubicBezTo>
                  <a:lnTo>
                    <a:pt x="441592" y="109677"/>
                  </a:lnTo>
                  <a:lnTo>
                    <a:pt x="496392" y="109677"/>
                  </a:lnTo>
                  <a:lnTo>
                    <a:pt x="636879" y="109677"/>
                  </a:lnTo>
                  <a:lnTo>
                    <a:pt x="1379753" y="109677"/>
                  </a:lnTo>
                  <a:cubicBezTo>
                    <a:pt x="1495565" y="109677"/>
                    <a:pt x="1589468" y="203580"/>
                    <a:pt x="1589468" y="319494"/>
                  </a:cubicBezTo>
                  <a:lnTo>
                    <a:pt x="1589468" y="325450"/>
                  </a:lnTo>
                  <a:cubicBezTo>
                    <a:pt x="1626781" y="325450"/>
                    <a:pt x="1663395" y="328422"/>
                    <a:pt x="1699159" y="334035"/>
                  </a:cubicBezTo>
                  <a:lnTo>
                    <a:pt x="1699159" y="319494"/>
                  </a:lnTo>
                  <a:cubicBezTo>
                    <a:pt x="1699159" y="143319"/>
                    <a:pt x="1555864" y="0"/>
                    <a:pt x="1379753" y="0"/>
                  </a:cubicBezTo>
                  <a:lnTo>
                    <a:pt x="636879" y="0"/>
                  </a:lnTo>
                  <a:lnTo>
                    <a:pt x="496392" y="0"/>
                  </a:lnTo>
                  <a:lnTo>
                    <a:pt x="441592" y="0"/>
                  </a:lnTo>
                  <a:lnTo>
                    <a:pt x="319443" y="0"/>
                  </a:lnTo>
                  <a:cubicBezTo>
                    <a:pt x="310375" y="0"/>
                    <a:pt x="302679" y="558"/>
                    <a:pt x="296494" y="1016"/>
                  </a:cubicBezTo>
                  <a:lnTo>
                    <a:pt x="295732" y="1079"/>
                  </a:lnTo>
                  <a:cubicBezTo>
                    <a:pt x="266954" y="3187"/>
                    <a:pt x="238480" y="9245"/>
                    <a:pt x="211188" y="19100"/>
                  </a:cubicBezTo>
                  <a:cubicBezTo>
                    <a:pt x="84900" y="64592"/>
                    <a:pt x="0" y="185292"/>
                    <a:pt x="0" y="319417"/>
                  </a:cubicBezTo>
                  <a:lnTo>
                    <a:pt x="0" y="475627"/>
                  </a:lnTo>
                  <a:lnTo>
                    <a:pt x="0" y="1698917"/>
                  </a:lnTo>
                  <a:cubicBezTo>
                    <a:pt x="0" y="1875078"/>
                    <a:pt x="143307" y="2018385"/>
                    <a:pt x="319443" y="2018385"/>
                  </a:cubicBezTo>
                  <a:lnTo>
                    <a:pt x="1379753" y="2018385"/>
                  </a:lnTo>
                  <a:cubicBezTo>
                    <a:pt x="1513878" y="2018385"/>
                    <a:pt x="1634579" y="1933486"/>
                    <a:pt x="1680083" y="1807121"/>
                  </a:cubicBezTo>
                  <a:cubicBezTo>
                    <a:pt x="1689417" y="1781149"/>
                    <a:pt x="1695247" y="1754123"/>
                    <a:pt x="1697622" y="1726717"/>
                  </a:cubicBezTo>
                  <a:cubicBezTo>
                    <a:pt x="1661998" y="1732241"/>
                    <a:pt x="1625917" y="1735150"/>
                    <a:pt x="1589456" y="1735150"/>
                  </a:cubicBezTo>
                  <a:cubicBezTo>
                    <a:pt x="1588300" y="1735150"/>
                    <a:pt x="1587170" y="1735061"/>
                    <a:pt x="1586014" y="1735061"/>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Freeform 3"/>
            <p:cNvSpPr/>
            <p:nvPr/>
          </p:nvSpPr>
          <p:spPr>
            <a:xfrm>
              <a:off x="11579225" y="4856163"/>
              <a:ext cx="225425" cy="225425"/>
            </a:xfrm>
            <a:custGeom>
              <a:avLst/>
              <a:gdLst>
                <a:gd name="connsiteX0" fmla="*/ 178663 w 226428"/>
                <a:gd name="connsiteY0" fmla="*/ 21094 h 226326"/>
                <a:gd name="connsiteX1" fmla="*/ 120077 w 226428"/>
                <a:gd name="connsiteY1" fmla="*/ 698 h 226326"/>
                <a:gd name="connsiteX2" fmla="*/ 113144 w 226428"/>
                <a:gd name="connsiteY2" fmla="*/ 0 h 226326"/>
                <a:gd name="connsiteX3" fmla="*/ 0 w 226428"/>
                <a:gd name="connsiteY3" fmla="*/ 113131 h 226326"/>
                <a:gd name="connsiteX4" fmla="*/ 113144 w 226428"/>
                <a:gd name="connsiteY4" fmla="*/ 226326 h 226326"/>
                <a:gd name="connsiteX5" fmla="*/ 120077 w 226428"/>
                <a:gd name="connsiteY5" fmla="*/ 225615 h 226326"/>
                <a:gd name="connsiteX6" fmla="*/ 178663 w 226428"/>
                <a:gd name="connsiteY6" fmla="*/ 205193 h 226326"/>
                <a:gd name="connsiteX7" fmla="*/ 226428 w 226428"/>
                <a:gd name="connsiteY7" fmla="*/ 113131 h 226326"/>
                <a:gd name="connsiteX8" fmla="*/ 178663 w 226428"/>
                <a:gd name="connsiteY8" fmla="*/ 21094 h 2263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26">
                  <a:moveTo>
                    <a:pt x="178663" y="21094"/>
                  </a:moveTo>
                  <a:cubicBezTo>
                    <a:pt x="161937" y="9207"/>
                    <a:pt x="141846" y="2044"/>
                    <a:pt x="120077" y="698"/>
                  </a:cubicBezTo>
                  <a:cubicBezTo>
                    <a:pt x="117741" y="546"/>
                    <a:pt x="115531" y="0"/>
                    <a:pt x="113144" y="0"/>
                  </a:cubicBezTo>
                  <a:cubicBezTo>
                    <a:pt x="50723" y="0"/>
                    <a:pt x="0" y="50622"/>
                    <a:pt x="0" y="113131"/>
                  </a:cubicBezTo>
                  <a:cubicBezTo>
                    <a:pt x="0" y="175640"/>
                    <a:pt x="50723" y="226326"/>
                    <a:pt x="113144" y="226326"/>
                  </a:cubicBezTo>
                  <a:cubicBezTo>
                    <a:pt x="115531" y="226326"/>
                    <a:pt x="117741" y="225767"/>
                    <a:pt x="120077" y="225615"/>
                  </a:cubicBezTo>
                  <a:cubicBezTo>
                    <a:pt x="141846" y="224281"/>
                    <a:pt x="161937" y="217106"/>
                    <a:pt x="178663" y="205193"/>
                  </a:cubicBezTo>
                  <a:cubicBezTo>
                    <a:pt x="207479" y="184683"/>
                    <a:pt x="226428" y="151180"/>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Freeform 3"/>
            <p:cNvSpPr/>
            <p:nvPr/>
          </p:nvSpPr>
          <p:spPr>
            <a:xfrm>
              <a:off x="11579225" y="4448175"/>
              <a:ext cx="225425" cy="227013"/>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31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31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44"/>
                    <a:pt x="120077" y="698"/>
                  </a:cubicBezTo>
                  <a:cubicBezTo>
                    <a:pt x="117741" y="546"/>
                    <a:pt x="115531" y="0"/>
                    <a:pt x="113144" y="0"/>
                  </a:cubicBezTo>
                  <a:cubicBezTo>
                    <a:pt x="50723" y="0"/>
                    <a:pt x="0" y="50622"/>
                    <a:pt x="0" y="113131"/>
                  </a:cubicBezTo>
                  <a:cubicBezTo>
                    <a:pt x="0" y="175641"/>
                    <a:pt x="50723" y="226314"/>
                    <a:pt x="113144" y="226314"/>
                  </a:cubicBezTo>
                  <a:cubicBezTo>
                    <a:pt x="115531" y="226314"/>
                    <a:pt x="117741" y="225780"/>
                    <a:pt x="120077" y="225615"/>
                  </a:cubicBezTo>
                  <a:cubicBezTo>
                    <a:pt x="141846" y="224282"/>
                    <a:pt x="161937" y="217106"/>
                    <a:pt x="178663" y="205194"/>
                  </a:cubicBezTo>
                  <a:cubicBezTo>
                    <a:pt x="207479" y="184683"/>
                    <a:pt x="226428" y="151168"/>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3"/>
            <p:cNvSpPr/>
            <p:nvPr/>
          </p:nvSpPr>
          <p:spPr>
            <a:xfrm>
              <a:off x="11579225" y="4041775"/>
              <a:ext cx="225425" cy="225425"/>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19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19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32"/>
                    <a:pt x="120077" y="698"/>
                  </a:cubicBezTo>
                  <a:cubicBezTo>
                    <a:pt x="117741" y="546"/>
                    <a:pt x="115531" y="0"/>
                    <a:pt x="113144" y="0"/>
                  </a:cubicBezTo>
                  <a:cubicBezTo>
                    <a:pt x="50723" y="0"/>
                    <a:pt x="0" y="50622"/>
                    <a:pt x="0" y="113119"/>
                  </a:cubicBezTo>
                  <a:cubicBezTo>
                    <a:pt x="0" y="175628"/>
                    <a:pt x="50723" y="226314"/>
                    <a:pt x="113144" y="226314"/>
                  </a:cubicBezTo>
                  <a:cubicBezTo>
                    <a:pt x="115531" y="226314"/>
                    <a:pt x="117741" y="225768"/>
                    <a:pt x="120077" y="225615"/>
                  </a:cubicBezTo>
                  <a:cubicBezTo>
                    <a:pt x="141846" y="224269"/>
                    <a:pt x="161937" y="217106"/>
                    <a:pt x="178663" y="205194"/>
                  </a:cubicBezTo>
                  <a:cubicBezTo>
                    <a:pt x="207479" y="184670"/>
                    <a:pt x="226428" y="151168"/>
                    <a:pt x="226428" y="113119"/>
                  </a:cubicBezTo>
                  <a:cubicBezTo>
                    <a:pt x="226428" y="75082"/>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Freeform 3"/>
            <p:cNvSpPr/>
            <p:nvPr/>
          </p:nvSpPr>
          <p:spPr>
            <a:xfrm>
              <a:off x="11911013" y="4879975"/>
              <a:ext cx="493712" cy="177800"/>
            </a:xfrm>
            <a:custGeom>
              <a:avLst/>
              <a:gdLst>
                <a:gd name="connsiteX0" fmla="*/ 0 w 493459"/>
                <a:gd name="connsiteY0" fmla="*/ 177228 h 177228"/>
                <a:gd name="connsiteX1" fmla="*/ 493459 w 493459"/>
                <a:gd name="connsiteY1" fmla="*/ 177228 h 177228"/>
                <a:gd name="connsiteX2" fmla="*/ 365366 w 493459"/>
                <a:gd name="connsiteY2" fmla="*/ 0 h 177228"/>
                <a:gd name="connsiteX3" fmla="*/ 0 w 493459"/>
                <a:gd name="connsiteY3" fmla="*/ 0 h 177228"/>
                <a:gd name="connsiteX4" fmla="*/ 0 w 493459"/>
                <a:gd name="connsiteY4" fmla="*/ 177228 h 177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459" h="177228">
                  <a:moveTo>
                    <a:pt x="0" y="177228"/>
                  </a:moveTo>
                  <a:lnTo>
                    <a:pt x="493459" y="177228"/>
                  </a:lnTo>
                  <a:cubicBezTo>
                    <a:pt x="442074" y="125412"/>
                    <a:pt x="398792" y="65620"/>
                    <a:pt x="365366" y="0"/>
                  </a:cubicBezTo>
                  <a:lnTo>
                    <a:pt x="0" y="0"/>
                  </a:lnTo>
                  <a:lnTo>
                    <a:pt x="0" y="17722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p:nvSpPr>
          <p:spPr>
            <a:xfrm>
              <a:off x="11911013" y="4473575"/>
              <a:ext cx="293687" cy="176213"/>
            </a:xfrm>
            <a:custGeom>
              <a:avLst/>
              <a:gdLst>
                <a:gd name="connsiteX0" fmla="*/ 0 w 294626"/>
                <a:gd name="connsiteY0" fmla="*/ 0 h 177228"/>
                <a:gd name="connsiteX1" fmla="*/ 0 w 294626"/>
                <a:gd name="connsiteY1" fmla="*/ 177228 h 177228"/>
                <a:gd name="connsiteX2" fmla="*/ 294627 w 294626"/>
                <a:gd name="connsiteY2" fmla="*/ 177228 h 177228"/>
                <a:gd name="connsiteX3" fmla="*/ 288861 w 294626"/>
                <a:gd name="connsiteY3" fmla="*/ 88658 h 177228"/>
                <a:gd name="connsiteX4" fmla="*/ 294602 w 294626"/>
                <a:gd name="connsiteY4" fmla="*/ 0 h 177228"/>
                <a:gd name="connsiteX5" fmla="*/ 0 w 294626"/>
                <a:gd name="connsiteY5" fmla="*/ 0 h 177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94626" h="177228">
                  <a:moveTo>
                    <a:pt x="0" y="0"/>
                  </a:moveTo>
                  <a:lnTo>
                    <a:pt x="0" y="177228"/>
                  </a:lnTo>
                  <a:lnTo>
                    <a:pt x="294627" y="177228"/>
                  </a:lnTo>
                  <a:cubicBezTo>
                    <a:pt x="290969" y="148196"/>
                    <a:pt x="288861" y="118668"/>
                    <a:pt x="288861" y="88658"/>
                  </a:cubicBezTo>
                  <a:cubicBezTo>
                    <a:pt x="288861" y="58826"/>
                    <a:pt x="290906" y="29273"/>
                    <a:pt x="294602"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Freeform 3"/>
            <p:cNvSpPr/>
            <p:nvPr/>
          </p:nvSpPr>
          <p:spPr>
            <a:xfrm>
              <a:off x="11911013" y="4065588"/>
              <a:ext cx="492125" cy="177800"/>
            </a:xfrm>
            <a:custGeom>
              <a:avLst/>
              <a:gdLst>
                <a:gd name="connsiteX0" fmla="*/ 0 w 493065"/>
                <a:gd name="connsiteY0" fmla="*/ 0 h 177241"/>
                <a:gd name="connsiteX1" fmla="*/ 0 w 493065"/>
                <a:gd name="connsiteY1" fmla="*/ 177241 h 177241"/>
                <a:gd name="connsiteX2" fmla="*/ 365150 w 493065"/>
                <a:gd name="connsiteY2" fmla="*/ 177241 h 177241"/>
                <a:gd name="connsiteX3" fmla="*/ 493065 w 493065"/>
                <a:gd name="connsiteY3" fmla="*/ 0 h 177241"/>
                <a:gd name="connsiteX4" fmla="*/ 0 w 493065"/>
                <a:gd name="connsiteY4" fmla="*/ 0 h 1772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065" h="177241">
                  <a:moveTo>
                    <a:pt x="0" y="0"/>
                  </a:moveTo>
                  <a:lnTo>
                    <a:pt x="0" y="177241"/>
                  </a:lnTo>
                  <a:lnTo>
                    <a:pt x="365150" y="177241"/>
                  </a:lnTo>
                  <a:cubicBezTo>
                    <a:pt x="398374" y="111747"/>
                    <a:pt x="441465" y="52019"/>
                    <a:pt x="493065"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Freeform 3"/>
            <p:cNvSpPr/>
            <p:nvPr/>
          </p:nvSpPr>
          <p:spPr>
            <a:xfrm>
              <a:off x="12360275" y="4008438"/>
              <a:ext cx="1109663" cy="1108075"/>
            </a:xfrm>
            <a:custGeom>
              <a:avLst/>
              <a:gdLst>
                <a:gd name="connsiteX0" fmla="*/ 554634 w 1109269"/>
                <a:gd name="connsiteY0" fmla="*/ 0 h 1109154"/>
                <a:gd name="connsiteX1" fmla="*/ 339318 w 1109269"/>
                <a:gd name="connsiteY1" fmla="*/ 43370 h 1109154"/>
                <a:gd name="connsiteX2" fmla="*/ 235534 w 1109269"/>
                <a:gd name="connsiteY2" fmla="*/ 101143 h 1109154"/>
                <a:gd name="connsiteX3" fmla="*/ 40703 w 1109269"/>
                <a:gd name="connsiteY3" fmla="*/ 345999 h 1109154"/>
                <a:gd name="connsiteX4" fmla="*/ 0 w 1109269"/>
                <a:gd name="connsiteY4" fmla="*/ 554647 h 1109154"/>
                <a:gd name="connsiteX5" fmla="*/ 554634 w 1109269"/>
                <a:gd name="connsiteY5" fmla="*/ 1109154 h 1109154"/>
                <a:gd name="connsiteX6" fmla="*/ 761644 w 1109269"/>
                <a:gd name="connsiteY6" fmla="*/ 1069073 h 1109154"/>
                <a:gd name="connsiteX7" fmla="*/ 1109269 w 1109269"/>
                <a:gd name="connsiteY7" fmla="*/ 554647 h 1109154"/>
                <a:gd name="connsiteX8" fmla="*/ 554634 w 1109269"/>
                <a:gd name="connsiteY8" fmla="*/ 0 h 11091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109269" h="1109154">
                  <a:moveTo>
                    <a:pt x="554634" y="0"/>
                  </a:moveTo>
                  <a:cubicBezTo>
                    <a:pt x="478231" y="0"/>
                    <a:pt x="405472" y="15418"/>
                    <a:pt x="339318" y="43370"/>
                  </a:cubicBezTo>
                  <a:cubicBezTo>
                    <a:pt x="302462" y="58851"/>
                    <a:pt x="267703" y="78346"/>
                    <a:pt x="235534" y="101143"/>
                  </a:cubicBezTo>
                  <a:cubicBezTo>
                    <a:pt x="149161" y="161988"/>
                    <a:pt x="80988" y="246850"/>
                    <a:pt x="40703" y="345999"/>
                  </a:cubicBezTo>
                  <a:cubicBezTo>
                    <a:pt x="14541" y="410349"/>
                    <a:pt x="0" y="480809"/>
                    <a:pt x="0" y="554647"/>
                  </a:cubicBezTo>
                  <a:cubicBezTo>
                    <a:pt x="0" y="860920"/>
                    <a:pt x="248284" y="1109154"/>
                    <a:pt x="554634" y="1109154"/>
                  </a:cubicBezTo>
                  <a:cubicBezTo>
                    <a:pt x="627735" y="1109154"/>
                    <a:pt x="697713" y="1094879"/>
                    <a:pt x="761644" y="1069073"/>
                  </a:cubicBezTo>
                  <a:cubicBezTo>
                    <a:pt x="965352" y="987069"/>
                    <a:pt x="1109269" y="787667"/>
                    <a:pt x="1109269" y="554647"/>
                  </a:cubicBezTo>
                  <a:cubicBezTo>
                    <a:pt x="1109269" y="248298"/>
                    <a:pt x="860983" y="0"/>
                    <a:pt x="554634" y="0"/>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3"/>
            <p:cNvSpPr/>
            <p:nvPr/>
          </p:nvSpPr>
          <p:spPr>
            <a:xfrm>
              <a:off x="12298363" y="3946525"/>
              <a:ext cx="1233487" cy="1231900"/>
            </a:xfrm>
            <a:custGeom>
              <a:avLst/>
              <a:gdLst>
                <a:gd name="connsiteX0" fmla="*/ 616356 w 1232713"/>
                <a:gd name="connsiteY0" fmla="*/ 61721 h 1232598"/>
                <a:gd name="connsiteX1" fmla="*/ 401040 w 1232713"/>
                <a:gd name="connsiteY1" fmla="*/ 105092 h 1232598"/>
                <a:gd name="connsiteX2" fmla="*/ 297256 w 1232713"/>
                <a:gd name="connsiteY2" fmla="*/ 162864 h 1232598"/>
                <a:gd name="connsiteX3" fmla="*/ 102425 w 1232713"/>
                <a:gd name="connsiteY3" fmla="*/ 407720 h 1232598"/>
                <a:gd name="connsiteX4" fmla="*/ 61721 w 1232713"/>
                <a:gd name="connsiteY4" fmla="*/ 616368 h 1232598"/>
                <a:gd name="connsiteX5" fmla="*/ 616356 w 1232713"/>
                <a:gd name="connsiteY5" fmla="*/ 1170876 h 1232598"/>
                <a:gd name="connsiteX6" fmla="*/ 823366 w 1232713"/>
                <a:gd name="connsiteY6" fmla="*/ 1130795 h 1232598"/>
                <a:gd name="connsiteX7" fmla="*/ 1170991 w 1232713"/>
                <a:gd name="connsiteY7" fmla="*/ 616368 h 1232598"/>
                <a:gd name="connsiteX8" fmla="*/ 616356 w 1232713"/>
                <a:gd name="connsiteY8" fmla="*/ 61721 h 12325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232713" h="1232598">
                  <a:moveTo>
                    <a:pt x="616356" y="61721"/>
                  </a:moveTo>
                  <a:cubicBezTo>
                    <a:pt x="539953" y="61721"/>
                    <a:pt x="467194" y="77139"/>
                    <a:pt x="401040" y="105092"/>
                  </a:cubicBezTo>
                  <a:cubicBezTo>
                    <a:pt x="364184" y="120573"/>
                    <a:pt x="329424" y="140068"/>
                    <a:pt x="297256" y="162864"/>
                  </a:cubicBezTo>
                  <a:cubicBezTo>
                    <a:pt x="210883" y="223710"/>
                    <a:pt x="142709" y="308571"/>
                    <a:pt x="102425" y="407720"/>
                  </a:cubicBezTo>
                  <a:cubicBezTo>
                    <a:pt x="76263" y="472071"/>
                    <a:pt x="61721" y="542531"/>
                    <a:pt x="61721" y="616368"/>
                  </a:cubicBezTo>
                  <a:cubicBezTo>
                    <a:pt x="61721" y="922642"/>
                    <a:pt x="310006" y="1170876"/>
                    <a:pt x="616356" y="1170876"/>
                  </a:cubicBezTo>
                  <a:cubicBezTo>
                    <a:pt x="689457" y="1170876"/>
                    <a:pt x="759435" y="1156601"/>
                    <a:pt x="823366" y="1130795"/>
                  </a:cubicBezTo>
                  <a:cubicBezTo>
                    <a:pt x="1027074" y="1048791"/>
                    <a:pt x="1170991" y="849388"/>
                    <a:pt x="1170991" y="616368"/>
                  </a:cubicBezTo>
                  <a:cubicBezTo>
                    <a:pt x="1170991" y="310019"/>
                    <a:pt x="922705" y="61721"/>
                    <a:pt x="616356" y="61721"/>
                  </a:cubicBezTo>
                </a:path>
              </a:pathLst>
            </a:custGeom>
            <a:grpFill/>
            <a:ln w="127000">
              <a:solidFill>
                <a:srgbClr val="F3F4F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7" name="文本框 26"/>
          <p:cNvSpPr txBox="1"/>
          <p:nvPr/>
        </p:nvSpPr>
        <p:spPr>
          <a:xfrm>
            <a:off x="3087740" y="2263932"/>
            <a:ext cx="954140"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061123" y="4329020"/>
            <a:ext cx="1653627" cy="1505558"/>
            <a:chOff x="11315700" y="3532188"/>
            <a:chExt cx="2216150" cy="2017712"/>
          </a:xfrm>
          <a:solidFill>
            <a:srgbClr val="1D8B69"/>
          </a:solidFill>
        </p:grpSpPr>
        <p:sp>
          <p:nvSpPr>
            <p:cNvPr id="16" name="Freeform 3"/>
            <p:cNvSpPr/>
            <p:nvPr/>
          </p:nvSpPr>
          <p:spPr>
            <a:xfrm>
              <a:off x="11315700" y="3532188"/>
              <a:ext cx="1698625" cy="2017712"/>
            </a:xfrm>
            <a:custGeom>
              <a:avLst/>
              <a:gdLst>
                <a:gd name="connsiteX0" fmla="*/ 1586014 w 1699159"/>
                <a:gd name="connsiteY0" fmla="*/ 1735061 h 2018385"/>
                <a:gd name="connsiteX1" fmla="*/ 1576882 w 1699159"/>
                <a:gd name="connsiteY1" fmla="*/ 1769948 h 2018385"/>
                <a:gd name="connsiteX2" fmla="*/ 1379753 w 1699159"/>
                <a:gd name="connsiteY2" fmla="*/ 1908708 h 2018385"/>
                <a:gd name="connsiteX3" fmla="*/ 319443 w 1699159"/>
                <a:gd name="connsiteY3" fmla="*/ 1908708 h 2018385"/>
                <a:gd name="connsiteX4" fmla="*/ 109690 w 1699159"/>
                <a:gd name="connsiteY4" fmla="*/ 1698917 h 2018385"/>
                <a:gd name="connsiteX5" fmla="*/ 109690 w 1699159"/>
                <a:gd name="connsiteY5" fmla="*/ 475627 h 2018385"/>
                <a:gd name="connsiteX6" fmla="*/ 109690 w 1699159"/>
                <a:gd name="connsiteY6" fmla="*/ 319417 h 2018385"/>
                <a:gd name="connsiteX7" fmla="*/ 248437 w 1699159"/>
                <a:gd name="connsiteY7" fmla="*/ 122275 h 2018385"/>
                <a:gd name="connsiteX8" fmla="*/ 303810 w 1699159"/>
                <a:gd name="connsiteY8" fmla="*/ 110477 h 2018385"/>
                <a:gd name="connsiteX9" fmla="*/ 319443 w 1699159"/>
                <a:gd name="connsiteY9" fmla="*/ 109677 h 2018385"/>
                <a:gd name="connsiteX10" fmla="*/ 441592 w 1699159"/>
                <a:gd name="connsiteY10" fmla="*/ 109677 h 2018385"/>
                <a:gd name="connsiteX11" fmla="*/ 496392 w 1699159"/>
                <a:gd name="connsiteY11" fmla="*/ 109677 h 2018385"/>
                <a:gd name="connsiteX12" fmla="*/ 636879 w 1699159"/>
                <a:gd name="connsiteY12" fmla="*/ 109677 h 2018385"/>
                <a:gd name="connsiteX13" fmla="*/ 1379753 w 1699159"/>
                <a:gd name="connsiteY13" fmla="*/ 109677 h 2018385"/>
                <a:gd name="connsiteX14" fmla="*/ 1589468 w 1699159"/>
                <a:gd name="connsiteY14" fmla="*/ 319494 h 2018385"/>
                <a:gd name="connsiteX15" fmla="*/ 1589468 w 1699159"/>
                <a:gd name="connsiteY15" fmla="*/ 325450 h 2018385"/>
                <a:gd name="connsiteX16" fmla="*/ 1699159 w 1699159"/>
                <a:gd name="connsiteY16" fmla="*/ 334035 h 2018385"/>
                <a:gd name="connsiteX17" fmla="*/ 1699159 w 1699159"/>
                <a:gd name="connsiteY17" fmla="*/ 319494 h 2018385"/>
                <a:gd name="connsiteX18" fmla="*/ 1379753 w 1699159"/>
                <a:gd name="connsiteY18" fmla="*/ 0 h 2018385"/>
                <a:gd name="connsiteX19" fmla="*/ 636879 w 1699159"/>
                <a:gd name="connsiteY19" fmla="*/ 0 h 2018385"/>
                <a:gd name="connsiteX20" fmla="*/ 496392 w 1699159"/>
                <a:gd name="connsiteY20" fmla="*/ 0 h 2018385"/>
                <a:gd name="connsiteX21" fmla="*/ 441592 w 1699159"/>
                <a:gd name="connsiteY21" fmla="*/ 0 h 2018385"/>
                <a:gd name="connsiteX22" fmla="*/ 319443 w 1699159"/>
                <a:gd name="connsiteY22" fmla="*/ 0 h 2018385"/>
                <a:gd name="connsiteX23" fmla="*/ 296494 w 1699159"/>
                <a:gd name="connsiteY23" fmla="*/ 1016 h 2018385"/>
                <a:gd name="connsiteX24" fmla="*/ 295732 w 1699159"/>
                <a:gd name="connsiteY24" fmla="*/ 1079 h 2018385"/>
                <a:gd name="connsiteX25" fmla="*/ 211188 w 1699159"/>
                <a:gd name="connsiteY25" fmla="*/ 19100 h 2018385"/>
                <a:gd name="connsiteX26" fmla="*/ 0 w 1699159"/>
                <a:gd name="connsiteY26" fmla="*/ 319417 h 2018385"/>
                <a:gd name="connsiteX27" fmla="*/ 0 w 1699159"/>
                <a:gd name="connsiteY27" fmla="*/ 475627 h 2018385"/>
                <a:gd name="connsiteX28" fmla="*/ 0 w 1699159"/>
                <a:gd name="connsiteY28" fmla="*/ 1698917 h 2018385"/>
                <a:gd name="connsiteX29" fmla="*/ 319443 w 1699159"/>
                <a:gd name="connsiteY29" fmla="*/ 2018385 h 2018385"/>
                <a:gd name="connsiteX30" fmla="*/ 1379753 w 1699159"/>
                <a:gd name="connsiteY30" fmla="*/ 2018385 h 2018385"/>
                <a:gd name="connsiteX31" fmla="*/ 1680083 w 1699159"/>
                <a:gd name="connsiteY31" fmla="*/ 1807121 h 2018385"/>
                <a:gd name="connsiteX32" fmla="*/ 1697622 w 1699159"/>
                <a:gd name="connsiteY32" fmla="*/ 1726717 h 2018385"/>
                <a:gd name="connsiteX33" fmla="*/ 1589456 w 1699159"/>
                <a:gd name="connsiteY33" fmla="*/ 1735150 h 2018385"/>
                <a:gd name="connsiteX34" fmla="*/ 1586014 w 1699159"/>
                <a:gd name="connsiteY34" fmla="*/ 1735061 h 201838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1699159" h="2018385">
                  <a:moveTo>
                    <a:pt x="1586014" y="1735061"/>
                  </a:moveTo>
                  <a:cubicBezTo>
                    <a:pt x="1583918" y="1747062"/>
                    <a:pt x="1580922" y="1758734"/>
                    <a:pt x="1576882" y="1769948"/>
                  </a:cubicBezTo>
                  <a:cubicBezTo>
                    <a:pt x="1547762" y="1850796"/>
                    <a:pt x="1470622" y="1908708"/>
                    <a:pt x="1379753" y="1908708"/>
                  </a:cubicBezTo>
                  <a:lnTo>
                    <a:pt x="319443" y="1908708"/>
                  </a:lnTo>
                  <a:cubicBezTo>
                    <a:pt x="203619" y="1908708"/>
                    <a:pt x="109690" y="1814791"/>
                    <a:pt x="109690" y="1698917"/>
                  </a:cubicBezTo>
                  <a:lnTo>
                    <a:pt x="109690" y="475627"/>
                  </a:lnTo>
                  <a:lnTo>
                    <a:pt x="109690" y="319417"/>
                  </a:lnTo>
                  <a:cubicBezTo>
                    <a:pt x="109690" y="228536"/>
                    <a:pt x="167589" y="151396"/>
                    <a:pt x="248437" y="122275"/>
                  </a:cubicBezTo>
                  <a:cubicBezTo>
                    <a:pt x="265951" y="115951"/>
                    <a:pt x="284480" y="111886"/>
                    <a:pt x="303810" y="110477"/>
                  </a:cubicBezTo>
                  <a:cubicBezTo>
                    <a:pt x="309004" y="110083"/>
                    <a:pt x="314173" y="109677"/>
                    <a:pt x="319443" y="109677"/>
                  </a:cubicBezTo>
                  <a:lnTo>
                    <a:pt x="441592" y="109677"/>
                  </a:lnTo>
                  <a:lnTo>
                    <a:pt x="496392" y="109677"/>
                  </a:lnTo>
                  <a:lnTo>
                    <a:pt x="636879" y="109677"/>
                  </a:lnTo>
                  <a:lnTo>
                    <a:pt x="1379753" y="109677"/>
                  </a:lnTo>
                  <a:cubicBezTo>
                    <a:pt x="1495565" y="109677"/>
                    <a:pt x="1589468" y="203580"/>
                    <a:pt x="1589468" y="319494"/>
                  </a:cubicBezTo>
                  <a:lnTo>
                    <a:pt x="1589468" y="325450"/>
                  </a:lnTo>
                  <a:cubicBezTo>
                    <a:pt x="1626781" y="325450"/>
                    <a:pt x="1663395" y="328422"/>
                    <a:pt x="1699159" y="334035"/>
                  </a:cubicBezTo>
                  <a:lnTo>
                    <a:pt x="1699159" y="319494"/>
                  </a:lnTo>
                  <a:cubicBezTo>
                    <a:pt x="1699159" y="143319"/>
                    <a:pt x="1555864" y="0"/>
                    <a:pt x="1379753" y="0"/>
                  </a:cubicBezTo>
                  <a:lnTo>
                    <a:pt x="636879" y="0"/>
                  </a:lnTo>
                  <a:lnTo>
                    <a:pt x="496392" y="0"/>
                  </a:lnTo>
                  <a:lnTo>
                    <a:pt x="441592" y="0"/>
                  </a:lnTo>
                  <a:lnTo>
                    <a:pt x="319443" y="0"/>
                  </a:lnTo>
                  <a:cubicBezTo>
                    <a:pt x="310375" y="0"/>
                    <a:pt x="302679" y="558"/>
                    <a:pt x="296494" y="1016"/>
                  </a:cubicBezTo>
                  <a:lnTo>
                    <a:pt x="295732" y="1079"/>
                  </a:lnTo>
                  <a:cubicBezTo>
                    <a:pt x="266954" y="3187"/>
                    <a:pt x="238480" y="9245"/>
                    <a:pt x="211188" y="19100"/>
                  </a:cubicBezTo>
                  <a:cubicBezTo>
                    <a:pt x="84900" y="64592"/>
                    <a:pt x="0" y="185292"/>
                    <a:pt x="0" y="319417"/>
                  </a:cubicBezTo>
                  <a:lnTo>
                    <a:pt x="0" y="475627"/>
                  </a:lnTo>
                  <a:lnTo>
                    <a:pt x="0" y="1698917"/>
                  </a:lnTo>
                  <a:cubicBezTo>
                    <a:pt x="0" y="1875078"/>
                    <a:pt x="143307" y="2018385"/>
                    <a:pt x="319443" y="2018385"/>
                  </a:cubicBezTo>
                  <a:lnTo>
                    <a:pt x="1379753" y="2018385"/>
                  </a:lnTo>
                  <a:cubicBezTo>
                    <a:pt x="1513878" y="2018385"/>
                    <a:pt x="1634579" y="1933486"/>
                    <a:pt x="1680083" y="1807121"/>
                  </a:cubicBezTo>
                  <a:cubicBezTo>
                    <a:pt x="1689417" y="1781149"/>
                    <a:pt x="1695247" y="1754123"/>
                    <a:pt x="1697622" y="1726717"/>
                  </a:cubicBezTo>
                  <a:cubicBezTo>
                    <a:pt x="1661998" y="1732241"/>
                    <a:pt x="1625917" y="1735150"/>
                    <a:pt x="1589456" y="1735150"/>
                  </a:cubicBezTo>
                  <a:cubicBezTo>
                    <a:pt x="1588300" y="1735150"/>
                    <a:pt x="1587170" y="1735061"/>
                    <a:pt x="1586014" y="1735061"/>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Freeform 3"/>
            <p:cNvSpPr/>
            <p:nvPr/>
          </p:nvSpPr>
          <p:spPr>
            <a:xfrm>
              <a:off x="11579225" y="4856163"/>
              <a:ext cx="225425" cy="225425"/>
            </a:xfrm>
            <a:custGeom>
              <a:avLst/>
              <a:gdLst>
                <a:gd name="connsiteX0" fmla="*/ 178663 w 226428"/>
                <a:gd name="connsiteY0" fmla="*/ 21094 h 226326"/>
                <a:gd name="connsiteX1" fmla="*/ 120077 w 226428"/>
                <a:gd name="connsiteY1" fmla="*/ 698 h 226326"/>
                <a:gd name="connsiteX2" fmla="*/ 113144 w 226428"/>
                <a:gd name="connsiteY2" fmla="*/ 0 h 226326"/>
                <a:gd name="connsiteX3" fmla="*/ 0 w 226428"/>
                <a:gd name="connsiteY3" fmla="*/ 113131 h 226326"/>
                <a:gd name="connsiteX4" fmla="*/ 113144 w 226428"/>
                <a:gd name="connsiteY4" fmla="*/ 226326 h 226326"/>
                <a:gd name="connsiteX5" fmla="*/ 120077 w 226428"/>
                <a:gd name="connsiteY5" fmla="*/ 225615 h 226326"/>
                <a:gd name="connsiteX6" fmla="*/ 178663 w 226428"/>
                <a:gd name="connsiteY6" fmla="*/ 205193 h 226326"/>
                <a:gd name="connsiteX7" fmla="*/ 226428 w 226428"/>
                <a:gd name="connsiteY7" fmla="*/ 113131 h 226326"/>
                <a:gd name="connsiteX8" fmla="*/ 178663 w 226428"/>
                <a:gd name="connsiteY8" fmla="*/ 21094 h 22632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26">
                  <a:moveTo>
                    <a:pt x="178663" y="21094"/>
                  </a:moveTo>
                  <a:cubicBezTo>
                    <a:pt x="161937" y="9207"/>
                    <a:pt x="141846" y="2044"/>
                    <a:pt x="120077" y="698"/>
                  </a:cubicBezTo>
                  <a:cubicBezTo>
                    <a:pt x="117741" y="546"/>
                    <a:pt x="115531" y="0"/>
                    <a:pt x="113144" y="0"/>
                  </a:cubicBezTo>
                  <a:cubicBezTo>
                    <a:pt x="50723" y="0"/>
                    <a:pt x="0" y="50622"/>
                    <a:pt x="0" y="113131"/>
                  </a:cubicBezTo>
                  <a:cubicBezTo>
                    <a:pt x="0" y="175640"/>
                    <a:pt x="50723" y="226326"/>
                    <a:pt x="113144" y="226326"/>
                  </a:cubicBezTo>
                  <a:cubicBezTo>
                    <a:pt x="115531" y="226326"/>
                    <a:pt x="117741" y="225767"/>
                    <a:pt x="120077" y="225615"/>
                  </a:cubicBezTo>
                  <a:cubicBezTo>
                    <a:pt x="141846" y="224281"/>
                    <a:pt x="161937" y="217106"/>
                    <a:pt x="178663" y="205193"/>
                  </a:cubicBezTo>
                  <a:cubicBezTo>
                    <a:pt x="207479" y="184683"/>
                    <a:pt x="226428" y="151180"/>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Freeform 3"/>
            <p:cNvSpPr/>
            <p:nvPr/>
          </p:nvSpPr>
          <p:spPr>
            <a:xfrm>
              <a:off x="11579225" y="4448175"/>
              <a:ext cx="225425" cy="227013"/>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31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31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44"/>
                    <a:pt x="120077" y="698"/>
                  </a:cubicBezTo>
                  <a:cubicBezTo>
                    <a:pt x="117741" y="546"/>
                    <a:pt x="115531" y="0"/>
                    <a:pt x="113144" y="0"/>
                  </a:cubicBezTo>
                  <a:cubicBezTo>
                    <a:pt x="50723" y="0"/>
                    <a:pt x="0" y="50622"/>
                    <a:pt x="0" y="113131"/>
                  </a:cubicBezTo>
                  <a:cubicBezTo>
                    <a:pt x="0" y="175641"/>
                    <a:pt x="50723" y="226314"/>
                    <a:pt x="113144" y="226314"/>
                  </a:cubicBezTo>
                  <a:cubicBezTo>
                    <a:pt x="115531" y="226314"/>
                    <a:pt x="117741" y="225780"/>
                    <a:pt x="120077" y="225615"/>
                  </a:cubicBezTo>
                  <a:cubicBezTo>
                    <a:pt x="141846" y="224282"/>
                    <a:pt x="161937" y="217106"/>
                    <a:pt x="178663" y="205194"/>
                  </a:cubicBezTo>
                  <a:cubicBezTo>
                    <a:pt x="207479" y="184683"/>
                    <a:pt x="226428" y="151168"/>
                    <a:pt x="226428" y="113131"/>
                  </a:cubicBezTo>
                  <a:cubicBezTo>
                    <a:pt x="226428" y="75069"/>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3"/>
            <p:cNvSpPr/>
            <p:nvPr/>
          </p:nvSpPr>
          <p:spPr>
            <a:xfrm>
              <a:off x="11579225" y="4041775"/>
              <a:ext cx="225425" cy="225425"/>
            </a:xfrm>
            <a:custGeom>
              <a:avLst/>
              <a:gdLst>
                <a:gd name="connsiteX0" fmla="*/ 178663 w 226428"/>
                <a:gd name="connsiteY0" fmla="*/ 21094 h 226314"/>
                <a:gd name="connsiteX1" fmla="*/ 120077 w 226428"/>
                <a:gd name="connsiteY1" fmla="*/ 698 h 226314"/>
                <a:gd name="connsiteX2" fmla="*/ 113144 w 226428"/>
                <a:gd name="connsiteY2" fmla="*/ 0 h 226314"/>
                <a:gd name="connsiteX3" fmla="*/ 0 w 226428"/>
                <a:gd name="connsiteY3" fmla="*/ 113119 h 226314"/>
                <a:gd name="connsiteX4" fmla="*/ 113144 w 226428"/>
                <a:gd name="connsiteY4" fmla="*/ 226314 h 226314"/>
                <a:gd name="connsiteX5" fmla="*/ 120077 w 226428"/>
                <a:gd name="connsiteY5" fmla="*/ 225615 h 226314"/>
                <a:gd name="connsiteX6" fmla="*/ 178663 w 226428"/>
                <a:gd name="connsiteY6" fmla="*/ 205194 h 226314"/>
                <a:gd name="connsiteX7" fmla="*/ 226428 w 226428"/>
                <a:gd name="connsiteY7" fmla="*/ 113119 h 226314"/>
                <a:gd name="connsiteX8" fmla="*/ 178663 w 226428"/>
                <a:gd name="connsiteY8" fmla="*/ 21094 h 2263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26428" h="226314">
                  <a:moveTo>
                    <a:pt x="178663" y="21094"/>
                  </a:moveTo>
                  <a:cubicBezTo>
                    <a:pt x="161937" y="9207"/>
                    <a:pt x="141846" y="2032"/>
                    <a:pt x="120077" y="698"/>
                  </a:cubicBezTo>
                  <a:cubicBezTo>
                    <a:pt x="117741" y="546"/>
                    <a:pt x="115531" y="0"/>
                    <a:pt x="113144" y="0"/>
                  </a:cubicBezTo>
                  <a:cubicBezTo>
                    <a:pt x="50723" y="0"/>
                    <a:pt x="0" y="50622"/>
                    <a:pt x="0" y="113119"/>
                  </a:cubicBezTo>
                  <a:cubicBezTo>
                    <a:pt x="0" y="175628"/>
                    <a:pt x="50723" y="226314"/>
                    <a:pt x="113144" y="226314"/>
                  </a:cubicBezTo>
                  <a:cubicBezTo>
                    <a:pt x="115531" y="226314"/>
                    <a:pt x="117741" y="225768"/>
                    <a:pt x="120077" y="225615"/>
                  </a:cubicBezTo>
                  <a:cubicBezTo>
                    <a:pt x="141846" y="224269"/>
                    <a:pt x="161937" y="217106"/>
                    <a:pt x="178663" y="205194"/>
                  </a:cubicBezTo>
                  <a:cubicBezTo>
                    <a:pt x="207479" y="184670"/>
                    <a:pt x="226428" y="151168"/>
                    <a:pt x="226428" y="113119"/>
                  </a:cubicBezTo>
                  <a:cubicBezTo>
                    <a:pt x="226428" y="75082"/>
                    <a:pt x="207479" y="41605"/>
                    <a:pt x="178663" y="21094"/>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Freeform 3"/>
            <p:cNvSpPr/>
            <p:nvPr/>
          </p:nvSpPr>
          <p:spPr>
            <a:xfrm>
              <a:off x="11911013" y="4879975"/>
              <a:ext cx="493712" cy="177800"/>
            </a:xfrm>
            <a:custGeom>
              <a:avLst/>
              <a:gdLst>
                <a:gd name="connsiteX0" fmla="*/ 0 w 493459"/>
                <a:gd name="connsiteY0" fmla="*/ 177228 h 177228"/>
                <a:gd name="connsiteX1" fmla="*/ 493459 w 493459"/>
                <a:gd name="connsiteY1" fmla="*/ 177228 h 177228"/>
                <a:gd name="connsiteX2" fmla="*/ 365366 w 493459"/>
                <a:gd name="connsiteY2" fmla="*/ 0 h 177228"/>
                <a:gd name="connsiteX3" fmla="*/ 0 w 493459"/>
                <a:gd name="connsiteY3" fmla="*/ 0 h 177228"/>
                <a:gd name="connsiteX4" fmla="*/ 0 w 493459"/>
                <a:gd name="connsiteY4" fmla="*/ 177228 h 1772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459" h="177228">
                  <a:moveTo>
                    <a:pt x="0" y="177228"/>
                  </a:moveTo>
                  <a:lnTo>
                    <a:pt x="493459" y="177228"/>
                  </a:lnTo>
                  <a:cubicBezTo>
                    <a:pt x="442074" y="125412"/>
                    <a:pt x="398792" y="65620"/>
                    <a:pt x="365366" y="0"/>
                  </a:cubicBezTo>
                  <a:lnTo>
                    <a:pt x="0" y="0"/>
                  </a:lnTo>
                  <a:lnTo>
                    <a:pt x="0" y="177228"/>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Freeform 3"/>
            <p:cNvSpPr/>
            <p:nvPr/>
          </p:nvSpPr>
          <p:spPr>
            <a:xfrm>
              <a:off x="11911013" y="4473575"/>
              <a:ext cx="293687" cy="176213"/>
            </a:xfrm>
            <a:custGeom>
              <a:avLst/>
              <a:gdLst>
                <a:gd name="connsiteX0" fmla="*/ 0 w 294626"/>
                <a:gd name="connsiteY0" fmla="*/ 0 h 177228"/>
                <a:gd name="connsiteX1" fmla="*/ 0 w 294626"/>
                <a:gd name="connsiteY1" fmla="*/ 177228 h 177228"/>
                <a:gd name="connsiteX2" fmla="*/ 294627 w 294626"/>
                <a:gd name="connsiteY2" fmla="*/ 177228 h 177228"/>
                <a:gd name="connsiteX3" fmla="*/ 288861 w 294626"/>
                <a:gd name="connsiteY3" fmla="*/ 88658 h 177228"/>
                <a:gd name="connsiteX4" fmla="*/ 294602 w 294626"/>
                <a:gd name="connsiteY4" fmla="*/ 0 h 177228"/>
                <a:gd name="connsiteX5" fmla="*/ 0 w 294626"/>
                <a:gd name="connsiteY5" fmla="*/ 0 h 1772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294626" h="177228">
                  <a:moveTo>
                    <a:pt x="0" y="0"/>
                  </a:moveTo>
                  <a:lnTo>
                    <a:pt x="0" y="177228"/>
                  </a:lnTo>
                  <a:lnTo>
                    <a:pt x="294627" y="177228"/>
                  </a:lnTo>
                  <a:cubicBezTo>
                    <a:pt x="290969" y="148196"/>
                    <a:pt x="288861" y="118668"/>
                    <a:pt x="288861" y="88658"/>
                  </a:cubicBezTo>
                  <a:cubicBezTo>
                    <a:pt x="288861" y="58826"/>
                    <a:pt x="290906" y="29273"/>
                    <a:pt x="294602"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Freeform 3"/>
            <p:cNvSpPr/>
            <p:nvPr/>
          </p:nvSpPr>
          <p:spPr>
            <a:xfrm>
              <a:off x="11911013" y="4065588"/>
              <a:ext cx="492125" cy="177800"/>
            </a:xfrm>
            <a:custGeom>
              <a:avLst/>
              <a:gdLst>
                <a:gd name="connsiteX0" fmla="*/ 0 w 493065"/>
                <a:gd name="connsiteY0" fmla="*/ 0 h 177241"/>
                <a:gd name="connsiteX1" fmla="*/ 0 w 493065"/>
                <a:gd name="connsiteY1" fmla="*/ 177241 h 177241"/>
                <a:gd name="connsiteX2" fmla="*/ 365150 w 493065"/>
                <a:gd name="connsiteY2" fmla="*/ 177241 h 177241"/>
                <a:gd name="connsiteX3" fmla="*/ 493065 w 493065"/>
                <a:gd name="connsiteY3" fmla="*/ 0 h 177241"/>
                <a:gd name="connsiteX4" fmla="*/ 0 w 493065"/>
                <a:gd name="connsiteY4" fmla="*/ 0 h 1772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065" h="177241">
                  <a:moveTo>
                    <a:pt x="0" y="0"/>
                  </a:moveTo>
                  <a:lnTo>
                    <a:pt x="0" y="177241"/>
                  </a:lnTo>
                  <a:lnTo>
                    <a:pt x="365150" y="177241"/>
                  </a:lnTo>
                  <a:cubicBezTo>
                    <a:pt x="398374" y="111747"/>
                    <a:pt x="441465" y="52019"/>
                    <a:pt x="493065" y="0"/>
                  </a:cubicBezTo>
                  <a:lnTo>
                    <a:pt x="0" y="0"/>
                  </a:ln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Freeform 3"/>
            <p:cNvSpPr/>
            <p:nvPr/>
          </p:nvSpPr>
          <p:spPr>
            <a:xfrm>
              <a:off x="12360275" y="4008438"/>
              <a:ext cx="1109663" cy="1108075"/>
            </a:xfrm>
            <a:custGeom>
              <a:avLst/>
              <a:gdLst>
                <a:gd name="connsiteX0" fmla="*/ 554634 w 1109269"/>
                <a:gd name="connsiteY0" fmla="*/ 0 h 1109154"/>
                <a:gd name="connsiteX1" fmla="*/ 339318 w 1109269"/>
                <a:gd name="connsiteY1" fmla="*/ 43370 h 1109154"/>
                <a:gd name="connsiteX2" fmla="*/ 235534 w 1109269"/>
                <a:gd name="connsiteY2" fmla="*/ 101143 h 1109154"/>
                <a:gd name="connsiteX3" fmla="*/ 40703 w 1109269"/>
                <a:gd name="connsiteY3" fmla="*/ 345999 h 1109154"/>
                <a:gd name="connsiteX4" fmla="*/ 0 w 1109269"/>
                <a:gd name="connsiteY4" fmla="*/ 554647 h 1109154"/>
                <a:gd name="connsiteX5" fmla="*/ 554634 w 1109269"/>
                <a:gd name="connsiteY5" fmla="*/ 1109154 h 1109154"/>
                <a:gd name="connsiteX6" fmla="*/ 761644 w 1109269"/>
                <a:gd name="connsiteY6" fmla="*/ 1069073 h 1109154"/>
                <a:gd name="connsiteX7" fmla="*/ 1109269 w 1109269"/>
                <a:gd name="connsiteY7" fmla="*/ 554647 h 1109154"/>
                <a:gd name="connsiteX8" fmla="*/ 554634 w 1109269"/>
                <a:gd name="connsiteY8" fmla="*/ 0 h 11091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109269" h="1109154">
                  <a:moveTo>
                    <a:pt x="554634" y="0"/>
                  </a:moveTo>
                  <a:cubicBezTo>
                    <a:pt x="478231" y="0"/>
                    <a:pt x="405472" y="15418"/>
                    <a:pt x="339318" y="43370"/>
                  </a:cubicBezTo>
                  <a:cubicBezTo>
                    <a:pt x="302462" y="58851"/>
                    <a:pt x="267703" y="78346"/>
                    <a:pt x="235534" y="101143"/>
                  </a:cubicBezTo>
                  <a:cubicBezTo>
                    <a:pt x="149161" y="161988"/>
                    <a:pt x="80988" y="246850"/>
                    <a:pt x="40703" y="345999"/>
                  </a:cubicBezTo>
                  <a:cubicBezTo>
                    <a:pt x="14541" y="410349"/>
                    <a:pt x="0" y="480809"/>
                    <a:pt x="0" y="554647"/>
                  </a:cubicBezTo>
                  <a:cubicBezTo>
                    <a:pt x="0" y="860920"/>
                    <a:pt x="248284" y="1109154"/>
                    <a:pt x="554634" y="1109154"/>
                  </a:cubicBezTo>
                  <a:cubicBezTo>
                    <a:pt x="627735" y="1109154"/>
                    <a:pt x="697713" y="1094879"/>
                    <a:pt x="761644" y="1069073"/>
                  </a:cubicBezTo>
                  <a:cubicBezTo>
                    <a:pt x="965352" y="987069"/>
                    <a:pt x="1109269" y="787667"/>
                    <a:pt x="1109269" y="554647"/>
                  </a:cubicBezTo>
                  <a:cubicBezTo>
                    <a:pt x="1109269" y="248298"/>
                    <a:pt x="860983" y="0"/>
                    <a:pt x="554634" y="0"/>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Freeform 3"/>
            <p:cNvSpPr/>
            <p:nvPr/>
          </p:nvSpPr>
          <p:spPr>
            <a:xfrm>
              <a:off x="12298363" y="3946525"/>
              <a:ext cx="1233487" cy="1231900"/>
            </a:xfrm>
            <a:custGeom>
              <a:avLst/>
              <a:gdLst>
                <a:gd name="connsiteX0" fmla="*/ 616356 w 1232713"/>
                <a:gd name="connsiteY0" fmla="*/ 61721 h 1232598"/>
                <a:gd name="connsiteX1" fmla="*/ 401040 w 1232713"/>
                <a:gd name="connsiteY1" fmla="*/ 105092 h 1232598"/>
                <a:gd name="connsiteX2" fmla="*/ 297256 w 1232713"/>
                <a:gd name="connsiteY2" fmla="*/ 162864 h 1232598"/>
                <a:gd name="connsiteX3" fmla="*/ 102425 w 1232713"/>
                <a:gd name="connsiteY3" fmla="*/ 407720 h 1232598"/>
                <a:gd name="connsiteX4" fmla="*/ 61721 w 1232713"/>
                <a:gd name="connsiteY4" fmla="*/ 616368 h 1232598"/>
                <a:gd name="connsiteX5" fmla="*/ 616356 w 1232713"/>
                <a:gd name="connsiteY5" fmla="*/ 1170876 h 1232598"/>
                <a:gd name="connsiteX6" fmla="*/ 823366 w 1232713"/>
                <a:gd name="connsiteY6" fmla="*/ 1130795 h 1232598"/>
                <a:gd name="connsiteX7" fmla="*/ 1170991 w 1232713"/>
                <a:gd name="connsiteY7" fmla="*/ 616368 h 1232598"/>
                <a:gd name="connsiteX8" fmla="*/ 616356 w 1232713"/>
                <a:gd name="connsiteY8" fmla="*/ 61721 h 12325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232713" h="1232598">
                  <a:moveTo>
                    <a:pt x="616356" y="61721"/>
                  </a:moveTo>
                  <a:cubicBezTo>
                    <a:pt x="539953" y="61721"/>
                    <a:pt x="467194" y="77139"/>
                    <a:pt x="401040" y="105092"/>
                  </a:cubicBezTo>
                  <a:cubicBezTo>
                    <a:pt x="364184" y="120573"/>
                    <a:pt x="329424" y="140068"/>
                    <a:pt x="297256" y="162864"/>
                  </a:cubicBezTo>
                  <a:cubicBezTo>
                    <a:pt x="210883" y="223710"/>
                    <a:pt x="142709" y="308571"/>
                    <a:pt x="102425" y="407720"/>
                  </a:cubicBezTo>
                  <a:cubicBezTo>
                    <a:pt x="76263" y="472071"/>
                    <a:pt x="61721" y="542531"/>
                    <a:pt x="61721" y="616368"/>
                  </a:cubicBezTo>
                  <a:cubicBezTo>
                    <a:pt x="61721" y="922642"/>
                    <a:pt x="310006" y="1170876"/>
                    <a:pt x="616356" y="1170876"/>
                  </a:cubicBezTo>
                  <a:cubicBezTo>
                    <a:pt x="689457" y="1170876"/>
                    <a:pt x="759435" y="1156601"/>
                    <a:pt x="823366" y="1130795"/>
                  </a:cubicBezTo>
                  <a:cubicBezTo>
                    <a:pt x="1027074" y="1048791"/>
                    <a:pt x="1170991" y="849388"/>
                    <a:pt x="1170991" y="616368"/>
                  </a:cubicBezTo>
                  <a:cubicBezTo>
                    <a:pt x="1170991" y="310019"/>
                    <a:pt x="922705" y="61721"/>
                    <a:pt x="616356" y="61721"/>
                  </a:cubicBezTo>
                </a:path>
              </a:pathLst>
            </a:custGeom>
            <a:grpFill/>
            <a:ln w="127000">
              <a:solidFill>
                <a:srgbClr val="F3F4F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8" name="文本框 27"/>
          <p:cNvSpPr txBox="1"/>
          <p:nvPr/>
        </p:nvSpPr>
        <p:spPr>
          <a:xfrm>
            <a:off x="3087740" y="4756486"/>
            <a:ext cx="954140"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4565697" y="4415529"/>
            <a:ext cx="5518056" cy="1532727"/>
          </a:xfrm>
          <a:prstGeom prst="rect">
            <a:avLst/>
          </a:prstGeom>
        </p:spPr>
        <p:txBody>
          <a:bodyPr wrap="square">
            <a:spAutoFit/>
          </a:bodyPr>
          <a:lstStyle/>
          <a:p>
            <a:pPr>
              <a:lnSpc>
                <a:spcPct val="130000"/>
              </a:lnSpc>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在此处输入您的内容，或通过选择只保留文本来复制粘贴您的内容。在此处输入您的内容，或通过选择只保留文本来复制粘贴您的内容。</a:t>
            </a:r>
          </a:p>
          <a:p>
            <a:pPr lvl="0">
              <a:lnSpc>
                <a:spcPct val="130000"/>
              </a:lnSpc>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3886200" y="1852520"/>
            <a:ext cx="6877050" cy="1505558"/>
          </a:xfrm>
          <a:prstGeom prst="roundRect">
            <a:avLst/>
          </a:prstGeom>
          <a:noFill/>
          <a:ln w="38100">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3882571" y="4259724"/>
            <a:ext cx="6877050" cy="1505558"/>
          </a:xfrm>
          <a:prstGeom prst="roundRect">
            <a:avLst/>
          </a:prstGeom>
          <a:noFill/>
          <a:ln w="38100">
            <a:solidFill>
              <a:srgbClr val="1D8B6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03</a:t>
            </a:r>
            <a:endParaRPr lang="zh-CN" altLang="en-US" sz="6600" b="1" dirty="0">
              <a:solidFill>
                <a:srgbClr val="1D8B69"/>
              </a:solidFill>
              <a:latin typeface="Agency FB" panose="020B0503020202020204" pitchFamily="34" charset="0"/>
            </a:endParaRPr>
          </a:p>
        </p:txBody>
      </p:sp>
      <p:sp>
        <p:nvSpPr>
          <p:cNvPr id="30" name="文本框 29"/>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5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
                                        <p:tgtEl>
                                          <p:spTgt spid="30"/>
                                        </p:tgtEl>
                                        <p:attrNameLst>
                                          <p:attrName>ppt_x</p:attrName>
                                        </p:attrNameLst>
                                      </p:cBhvr>
                                      <p:tavLst>
                                        <p:tav tm="0">
                                          <p:val>
                                            <p:strVal val="#ppt_x-#ppt_w*1.125000"/>
                                          </p:val>
                                        </p:tav>
                                        <p:tav tm="100000">
                                          <p:val>
                                            <p:strVal val="#ppt_x"/>
                                          </p:val>
                                        </p:tav>
                                      </p:tavLst>
                                    </p:anim>
                                    <p:animEffect transition="in" filter="wipe(right)">
                                      <p:cBhvr>
                                        <p:cTn id="12" dur="250"/>
                                        <p:tgtEl>
                                          <p:spTgt spid="30"/>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 calcmode="lin" valueType="num">
                                      <p:cBhvr>
                                        <p:cTn id="23" dur="500" fill="hold"/>
                                        <p:tgtEl>
                                          <p:spTgt spid="27"/>
                                        </p:tgtEl>
                                        <p:attrNameLst>
                                          <p:attrName>style.rotation</p:attrName>
                                        </p:attrNameLst>
                                      </p:cBhvr>
                                      <p:tavLst>
                                        <p:tav tm="0">
                                          <p:val>
                                            <p:fltVal val="360"/>
                                          </p:val>
                                        </p:tav>
                                        <p:tav tm="100000">
                                          <p:val>
                                            <p:fltVal val="0"/>
                                          </p:val>
                                        </p:tav>
                                      </p:tavLst>
                                    </p:anim>
                                    <p:animEffect transition="in" filter="fade">
                                      <p:cBhvr>
                                        <p:cTn id="24" dur="500"/>
                                        <p:tgtEl>
                                          <p:spTgt spid="27"/>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heel(1)">
                                      <p:cBhvr>
                                        <p:cTn id="28" dur="1000"/>
                                        <p:tgtEl>
                                          <p:spTgt spid="33"/>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par>
                          <p:cTn id="33" fill="hold">
                            <p:stCondLst>
                              <p:cond delay="3500"/>
                            </p:stCondLst>
                            <p:childTnLst>
                              <p:par>
                                <p:cTn id="34" presetID="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49" presetClass="entr" presetSubtype="0" decel="10000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 calcmode="lin" valueType="num">
                                      <p:cBhvr>
                                        <p:cTn id="43" dur="500" fill="hold"/>
                                        <p:tgtEl>
                                          <p:spTgt spid="28"/>
                                        </p:tgtEl>
                                        <p:attrNameLst>
                                          <p:attrName>style.rotation</p:attrName>
                                        </p:attrNameLst>
                                      </p:cBhvr>
                                      <p:tavLst>
                                        <p:tav tm="0">
                                          <p:val>
                                            <p:fltVal val="360"/>
                                          </p:val>
                                        </p:tav>
                                        <p:tav tm="100000">
                                          <p:val>
                                            <p:fltVal val="0"/>
                                          </p:val>
                                        </p:tav>
                                      </p:tavLst>
                                    </p:anim>
                                    <p:animEffect transition="in" filter="fade">
                                      <p:cBhvr>
                                        <p:cTn id="44" dur="500"/>
                                        <p:tgtEl>
                                          <p:spTgt spid="28"/>
                                        </p:tgtEl>
                                      </p:cBhvr>
                                    </p:animEffect>
                                  </p:childTnLst>
                                </p:cTn>
                              </p:par>
                            </p:childTnLst>
                          </p:cTn>
                        </p:par>
                        <p:par>
                          <p:cTn id="45" fill="hold">
                            <p:stCondLst>
                              <p:cond delay="4500"/>
                            </p:stCondLst>
                            <p:childTnLst>
                              <p:par>
                                <p:cTn id="46" presetID="21" presetClass="entr" presetSubtype="1"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heel(1)">
                                      <p:cBhvr>
                                        <p:cTn id="48" dur="1000"/>
                                        <p:tgtEl>
                                          <p:spTgt spid="34"/>
                                        </p:tgtEl>
                                      </p:cBhvr>
                                    </p:animEffect>
                                  </p:childTnLst>
                                </p:cTn>
                              </p:par>
                            </p:childTnLst>
                          </p:cTn>
                        </p:par>
                        <p:par>
                          <p:cTn id="49" fill="hold">
                            <p:stCondLst>
                              <p:cond delay="5500"/>
                            </p:stCondLst>
                            <p:childTnLst>
                              <p:par>
                                <p:cTn id="50" presetID="16" presetClass="entr" presetSubtype="21"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8" grpId="0"/>
      <p:bldP spid="32" grpId="0"/>
      <p:bldP spid="33" grpId="0" animBg="1"/>
      <p:bldP spid="34" grpId="0" animBg="1"/>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8" name="矩形 7"/>
          <p:cNvSpPr/>
          <p:nvPr/>
        </p:nvSpPr>
        <p:spPr>
          <a:xfrm>
            <a:off x="5438054" y="751255"/>
            <a:ext cx="1255931"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04</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0941"/>
            <a:ext cx="12192000" cy="298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0040" y="2148689"/>
            <a:ext cx="1889217" cy="1630990"/>
            <a:chOff x="5862090" y="1737946"/>
            <a:chExt cx="2107617" cy="1819538"/>
          </a:xfrm>
        </p:grpSpPr>
        <p:sp>
          <p:nvSpPr>
            <p:cNvPr id="3" name="Freeform 1877"/>
            <p:cNvSpPr/>
            <p:nvPr/>
          </p:nvSpPr>
          <p:spPr bwMode="auto">
            <a:xfrm>
              <a:off x="5862090" y="1737946"/>
              <a:ext cx="2107617" cy="1819538"/>
            </a:xfrm>
            <a:custGeom>
              <a:avLst/>
              <a:gdLst>
                <a:gd name="T0" fmla="*/ 141 w 161"/>
                <a:gd name="T1" fmla="*/ 37 h 139"/>
                <a:gd name="T2" fmla="*/ 152 w 161"/>
                <a:gd name="T3" fmla="*/ 36 h 139"/>
                <a:gd name="T4" fmla="*/ 152 w 161"/>
                <a:gd name="T5" fmla="*/ 36 h 139"/>
                <a:gd name="T6" fmla="*/ 156 w 161"/>
                <a:gd name="T7" fmla="*/ 35 h 139"/>
                <a:gd name="T8" fmla="*/ 159 w 161"/>
                <a:gd name="T9" fmla="*/ 25 h 139"/>
                <a:gd name="T10" fmla="*/ 149 w 161"/>
                <a:gd name="T11" fmla="*/ 23 h 139"/>
                <a:gd name="T12" fmla="*/ 146 w 161"/>
                <a:gd name="T13" fmla="*/ 26 h 139"/>
                <a:gd name="T14" fmla="*/ 146 w 161"/>
                <a:gd name="T15" fmla="*/ 26 h 139"/>
                <a:gd name="T16" fmla="*/ 139 w 161"/>
                <a:gd name="T17" fmla="*/ 34 h 139"/>
                <a:gd name="T18" fmla="*/ 120 w 161"/>
                <a:gd name="T19" fmla="*/ 0 h 139"/>
                <a:gd name="T20" fmla="*/ 40 w 161"/>
                <a:gd name="T21" fmla="*/ 0 h 139"/>
                <a:gd name="T22" fmla="*/ 0 w 161"/>
                <a:gd name="T23" fmla="*/ 70 h 139"/>
                <a:gd name="T24" fmla="*/ 40 w 161"/>
                <a:gd name="T25" fmla="*/ 139 h 139"/>
                <a:gd name="T26" fmla="*/ 76 w 161"/>
                <a:gd name="T27" fmla="*/ 139 h 139"/>
                <a:gd name="T28" fmla="*/ 74 w 161"/>
                <a:gd name="T29" fmla="*/ 135 h 139"/>
                <a:gd name="T30" fmla="*/ 73 w 161"/>
                <a:gd name="T31" fmla="*/ 133 h 139"/>
                <a:gd name="T32" fmla="*/ 72 w 161"/>
                <a:gd name="T33" fmla="*/ 132 h 139"/>
                <a:gd name="T34" fmla="*/ 72 w 161"/>
                <a:gd name="T35" fmla="*/ 129 h 139"/>
                <a:gd name="T36" fmla="*/ 81 w 161"/>
                <a:gd name="T37" fmla="*/ 120 h 139"/>
                <a:gd name="T38" fmla="*/ 90 w 161"/>
                <a:gd name="T39" fmla="*/ 129 h 139"/>
                <a:gd name="T40" fmla="*/ 90 w 161"/>
                <a:gd name="T41" fmla="*/ 132 h 139"/>
                <a:gd name="T42" fmla="*/ 89 w 161"/>
                <a:gd name="T43" fmla="*/ 133 h 139"/>
                <a:gd name="T44" fmla="*/ 88 w 161"/>
                <a:gd name="T45" fmla="*/ 135 h 139"/>
                <a:gd name="T46" fmla="*/ 86 w 161"/>
                <a:gd name="T47" fmla="*/ 139 h 139"/>
                <a:gd name="T48" fmla="*/ 120 w 161"/>
                <a:gd name="T49" fmla="*/ 139 h 139"/>
                <a:gd name="T50" fmla="*/ 138 w 161"/>
                <a:gd name="T51" fmla="*/ 108 h 139"/>
                <a:gd name="T52" fmla="*/ 137 w 161"/>
                <a:gd name="T53" fmla="*/ 108 h 139"/>
                <a:gd name="T54" fmla="*/ 134 w 161"/>
                <a:gd name="T55" fmla="*/ 108 h 139"/>
                <a:gd name="T56" fmla="*/ 132 w 161"/>
                <a:gd name="T57" fmla="*/ 108 h 139"/>
                <a:gd name="T58" fmla="*/ 131 w 161"/>
                <a:gd name="T59" fmla="*/ 107 h 139"/>
                <a:gd name="T60" fmla="*/ 129 w 161"/>
                <a:gd name="T61" fmla="*/ 107 h 139"/>
                <a:gd name="T62" fmla="*/ 125 w 161"/>
                <a:gd name="T63" fmla="*/ 94 h 139"/>
                <a:gd name="T64" fmla="*/ 133 w 161"/>
                <a:gd name="T65" fmla="*/ 90 h 139"/>
                <a:gd name="T66" fmla="*/ 138 w 161"/>
                <a:gd name="T67" fmla="*/ 91 h 139"/>
                <a:gd name="T68" fmla="*/ 139 w 161"/>
                <a:gd name="T69" fmla="*/ 92 h 139"/>
                <a:gd name="T70" fmla="*/ 140 w 161"/>
                <a:gd name="T71" fmla="*/ 93 h 139"/>
                <a:gd name="T72" fmla="*/ 141 w 161"/>
                <a:gd name="T73" fmla="*/ 95 h 139"/>
                <a:gd name="T74" fmla="*/ 143 w 161"/>
                <a:gd name="T75" fmla="*/ 99 h 139"/>
                <a:gd name="T76" fmla="*/ 160 w 161"/>
                <a:gd name="T77" fmla="*/ 70 h 139"/>
                <a:gd name="T78" fmla="*/ 141 w 161"/>
                <a:gd name="T79" fmla="*/ 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39">
                  <a:moveTo>
                    <a:pt x="141" y="37"/>
                  </a:moveTo>
                  <a:cubicBezTo>
                    <a:pt x="144" y="36"/>
                    <a:pt x="147" y="35"/>
                    <a:pt x="152" y="36"/>
                  </a:cubicBezTo>
                  <a:cubicBezTo>
                    <a:pt x="152" y="36"/>
                    <a:pt x="152" y="36"/>
                    <a:pt x="152" y="36"/>
                  </a:cubicBezTo>
                  <a:cubicBezTo>
                    <a:pt x="153" y="36"/>
                    <a:pt x="155" y="35"/>
                    <a:pt x="156" y="35"/>
                  </a:cubicBezTo>
                  <a:cubicBezTo>
                    <a:pt x="159" y="33"/>
                    <a:pt x="161" y="28"/>
                    <a:pt x="159" y="25"/>
                  </a:cubicBezTo>
                  <a:cubicBezTo>
                    <a:pt x="157" y="22"/>
                    <a:pt x="152" y="21"/>
                    <a:pt x="149" y="23"/>
                  </a:cubicBezTo>
                  <a:cubicBezTo>
                    <a:pt x="148" y="23"/>
                    <a:pt x="147" y="24"/>
                    <a:pt x="146" y="26"/>
                  </a:cubicBezTo>
                  <a:cubicBezTo>
                    <a:pt x="146" y="26"/>
                    <a:pt x="146" y="26"/>
                    <a:pt x="146" y="26"/>
                  </a:cubicBezTo>
                  <a:cubicBezTo>
                    <a:pt x="144" y="30"/>
                    <a:pt x="142" y="32"/>
                    <a:pt x="139" y="34"/>
                  </a:cubicBezTo>
                  <a:cubicBezTo>
                    <a:pt x="120" y="0"/>
                    <a:pt x="120" y="0"/>
                    <a:pt x="120" y="0"/>
                  </a:cubicBezTo>
                  <a:cubicBezTo>
                    <a:pt x="40" y="0"/>
                    <a:pt x="40" y="0"/>
                    <a:pt x="40" y="0"/>
                  </a:cubicBezTo>
                  <a:cubicBezTo>
                    <a:pt x="0" y="70"/>
                    <a:pt x="0" y="70"/>
                    <a:pt x="0" y="70"/>
                  </a:cubicBezTo>
                  <a:cubicBezTo>
                    <a:pt x="40" y="139"/>
                    <a:pt x="40" y="139"/>
                    <a:pt x="40" y="139"/>
                  </a:cubicBezTo>
                  <a:cubicBezTo>
                    <a:pt x="76" y="139"/>
                    <a:pt x="76" y="139"/>
                    <a:pt x="76" y="139"/>
                  </a:cubicBezTo>
                  <a:cubicBezTo>
                    <a:pt x="76" y="138"/>
                    <a:pt x="75" y="136"/>
                    <a:pt x="74" y="135"/>
                  </a:cubicBezTo>
                  <a:cubicBezTo>
                    <a:pt x="73" y="133"/>
                    <a:pt x="73" y="133"/>
                    <a:pt x="73" y="133"/>
                  </a:cubicBezTo>
                  <a:cubicBezTo>
                    <a:pt x="72" y="132"/>
                    <a:pt x="72" y="132"/>
                    <a:pt x="72" y="132"/>
                  </a:cubicBezTo>
                  <a:cubicBezTo>
                    <a:pt x="72" y="131"/>
                    <a:pt x="72" y="130"/>
                    <a:pt x="72" y="129"/>
                  </a:cubicBezTo>
                  <a:cubicBezTo>
                    <a:pt x="72" y="124"/>
                    <a:pt x="76" y="120"/>
                    <a:pt x="81" y="120"/>
                  </a:cubicBezTo>
                  <a:cubicBezTo>
                    <a:pt x="86" y="120"/>
                    <a:pt x="90" y="124"/>
                    <a:pt x="90" y="129"/>
                  </a:cubicBezTo>
                  <a:cubicBezTo>
                    <a:pt x="90" y="130"/>
                    <a:pt x="90" y="131"/>
                    <a:pt x="90" y="132"/>
                  </a:cubicBezTo>
                  <a:cubicBezTo>
                    <a:pt x="89" y="133"/>
                    <a:pt x="89" y="133"/>
                    <a:pt x="89" y="133"/>
                  </a:cubicBezTo>
                  <a:cubicBezTo>
                    <a:pt x="88" y="135"/>
                    <a:pt x="88" y="135"/>
                    <a:pt x="88" y="135"/>
                  </a:cubicBezTo>
                  <a:cubicBezTo>
                    <a:pt x="87" y="136"/>
                    <a:pt x="86" y="138"/>
                    <a:pt x="86" y="139"/>
                  </a:cubicBezTo>
                  <a:cubicBezTo>
                    <a:pt x="120" y="139"/>
                    <a:pt x="120" y="139"/>
                    <a:pt x="120" y="139"/>
                  </a:cubicBezTo>
                  <a:cubicBezTo>
                    <a:pt x="138" y="108"/>
                    <a:pt x="138" y="108"/>
                    <a:pt x="138" y="108"/>
                  </a:cubicBezTo>
                  <a:cubicBezTo>
                    <a:pt x="138" y="108"/>
                    <a:pt x="137" y="108"/>
                    <a:pt x="137" y="108"/>
                  </a:cubicBezTo>
                  <a:cubicBezTo>
                    <a:pt x="136" y="108"/>
                    <a:pt x="135" y="108"/>
                    <a:pt x="134" y="108"/>
                  </a:cubicBezTo>
                  <a:cubicBezTo>
                    <a:pt x="132" y="108"/>
                    <a:pt x="132" y="108"/>
                    <a:pt x="132" y="108"/>
                  </a:cubicBezTo>
                  <a:cubicBezTo>
                    <a:pt x="131" y="107"/>
                    <a:pt x="131" y="107"/>
                    <a:pt x="131" y="107"/>
                  </a:cubicBezTo>
                  <a:cubicBezTo>
                    <a:pt x="130" y="107"/>
                    <a:pt x="129" y="107"/>
                    <a:pt x="129" y="107"/>
                  </a:cubicBezTo>
                  <a:cubicBezTo>
                    <a:pt x="124" y="104"/>
                    <a:pt x="123" y="99"/>
                    <a:pt x="125" y="94"/>
                  </a:cubicBezTo>
                  <a:cubicBezTo>
                    <a:pt x="127" y="92"/>
                    <a:pt x="130" y="90"/>
                    <a:pt x="133" y="90"/>
                  </a:cubicBezTo>
                  <a:cubicBezTo>
                    <a:pt x="135" y="90"/>
                    <a:pt x="136" y="90"/>
                    <a:pt x="138" y="91"/>
                  </a:cubicBezTo>
                  <a:cubicBezTo>
                    <a:pt x="138" y="91"/>
                    <a:pt x="139" y="92"/>
                    <a:pt x="139" y="92"/>
                  </a:cubicBezTo>
                  <a:cubicBezTo>
                    <a:pt x="140" y="93"/>
                    <a:pt x="140" y="93"/>
                    <a:pt x="140" y="93"/>
                  </a:cubicBezTo>
                  <a:cubicBezTo>
                    <a:pt x="141" y="95"/>
                    <a:pt x="141" y="95"/>
                    <a:pt x="141" y="95"/>
                  </a:cubicBezTo>
                  <a:cubicBezTo>
                    <a:pt x="142" y="97"/>
                    <a:pt x="143" y="98"/>
                    <a:pt x="143" y="99"/>
                  </a:cubicBezTo>
                  <a:cubicBezTo>
                    <a:pt x="160" y="70"/>
                    <a:pt x="160" y="70"/>
                    <a:pt x="160" y="70"/>
                  </a:cubicBezTo>
                  <a:lnTo>
                    <a:pt x="141" y="37"/>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4" name="文本框 3"/>
            <p:cNvSpPr txBox="1"/>
            <p:nvPr/>
          </p:nvSpPr>
          <p:spPr>
            <a:xfrm>
              <a:off x="6652043" y="1999810"/>
              <a:ext cx="588714" cy="515035"/>
            </a:xfrm>
            <a:prstGeom prst="rect">
              <a:avLst/>
            </a:prstGeom>
            <a:noFill/>
          </p:spPr>
          <p:txBody>
            <a:bodyPr wrap="none" rtlCol="0">
              <a:spAutoFit/>
            </a:bodyPr>
            <a:lstStyle/>
            <a:p>
              <a:r>
                <a:rPr lang="en-US" altLang="zh-CN" sz="2400" dirty="0">
                  <a:solidFill>
                    <a:srgbClr val="1D8B69"/>
                  </a:solidFill>
                  <a:latin typeface="Arial Unicode MS" panose="020B0604020202020204" charset="-122"/>
                  <a:ea typeface="Arial Unicode MS" panose="020B0604020202020204" charset="-122"/>
                  <a:cs typeface="Arial Unicode MS" panose="020B0604020202020204" charset="-122"/>
                </a:rPr>
                <a:t>06</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5" name="文本框 4"/>
            <p:cNvSpPr txBox="1"/>
            <p:nvPr/>
          </p:nvSpPr>
          <p:spPr>
            <a:xfrm>
              <a:off x="6297854" y="2439273"/>
              <a:ext cx="1236085"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6" name="组合 5"/>
          <p:cNvGrpSpPr/>
          <p:nvPr/>
        </p:nvGrpSpPr>
        <p:grpSpPr>
          <a:xfrm>
            <a:off x="4136730" y="2165295"/>
            <a:ext cx="1878829" cy="1889217"/>
            <a:chOff x="9108780" y="1724700"/>
            <a:chExt cx="2096028" cy="2107617"/>
          </a:xfrm>
        </p:grpSpPr>
        <p:sp>
          <p:nvSpPr>
            <p:cNvPr id="7" name="Freeform 1917"/>
            <p:cNvSpPr/>
            <p:nvPr/>
          </p:nvSpPr>
          <p:spPr bwMode="auto">
            <a:xfrm>
              <a:off x="9108780" y="1724700"/>
              <a:ext cx="2096028" cy="2107617"/>
            </a:xfrm>
            <a:custGeom>
              <a:avLst/>
              <a:gdLst>
                <a:gd name="T0" fmla="*/ 120 w 160"/>
                <a:gd name="T1" fmla="*/ 139 h 161"/>
                <a:gd name="T2" fmla="*/ 160 w 160"/>
                <a:gd name="T3" fmla="*/ 69 h 161"/>
                <a:gd name="T4" fmla="*/ 120 w 160"/>
                <a:gd name="T5" fmla="*/ 0 h 161"/>
                <a:gd name="T6" fmla="*/ 40 w 160"/>
                <a:gd name="T7" fmla="*/ 0 h 161"/>
                <a:gd name="T8" fmla="*/ 22 w 160"/>
                <a:gd name="T9" fmla="*/ 32 h 161"/>
                <a:gd name="T10" fmla="*/ 24 w 160"/>
                <a:gd name="T11" fmla="*/ 32 h 161"/>
                <a:gd name="T12" fmla="*/ 27 w 160"/>
                <a:gd name="T13" fmla="*/ 32 h 161"/>
                <a:gd name="T14" fmla="*/ 28 w 160"/>
                <a:gd name="T15" fmla="*/ 32 h 161"/>
                <a:gd name="T16" fmla="*/ 30 w 160"/>
                <a:gd name="T17" fmla="*/ 33 h 161"/>
                <a:gd name="T18" fmla="*/ 32 w 160"/>
                <a:gd name="T19" fmla="*/ 33 h 161"/>
                <a:gd name="T20" fmla="*/ 36 w 160"/>
                <a:gd name="T21" fmla="*/ 39 h 161"/>
                <a:gd name="T22" fmla="*/ 35 w 160"/>
                <a:gd name="T23" fmla="*/ 46 h 161"/>
                <a:gd name="T24" fmla="*/ 28 w 160"/>
                <a:gd name="T25" fmla="*/ 50 h 161"/>
                <a:gd name="T26" fmla="*/ 23 w 160"/>
                <a:gd name="T27" fmla="*/ 49 h 161"/>
                <a:gd name="T28" fmla="*/ 21 w 160"/>
                <a:gd name="T29" fmla="*/ 48 h 161"/>
                <a:gd name="T30" fmla="*/ 20 w 160"/>
                <a:gd name="T31" fmla="*/ 47 h 161"/>
                <a:gd name="T32" fmla="*/ 19 w 160"/>
                <a:gd name="T33" fmla="*/ 45 h 161"/>
                <a:gd name="T34" fmla="*/ 17 w 160"/>
                <a:gd name="T35" fmla="*/ 41 h 161"/>
                <a:gd name="T36" fmla="*/ 0 w 160"/>
                <a:gd name="T37" fmla="*/ 69 h 161"/>
                <a:gd name="T38" fmla="*/ 18 w 160"/>
                <a:gd name="T39" fmla="*/ 99 h 161"/>
                <a:gd name="T40" fmla="*/ 19 w 160"/>
                <a:gd name="T41" fmla="*/ 96 h 161"/>
                <a:gd name="T42" fmla="*/ 21 w 160"/>
                <a:gd name="T43" fmla="*/ 94 h 161"/>
                <a:gd name="T44" fmla="*/ 21 w 160"/>
                <a:gd name="T45" fmla="*/ 93 h 161"/>
                <a:gd name="T46" fmla="*/ 23 w 160"/>
                <a:gd name="T47" fmla="*/ 92 h 161"/>
                <a:gd name="T48" fmla="*/ 28 w 160"/>
                <a:gd name="T49" fmla="*/ 91 h 161"/>
                <a:gd name="T50" fmla="*/ 35 w 160"/>
                <a:gd name="T51" fmla="*/ 95 h 161"/>
                <a:gd name="T52" fmla="*/ 36 w 160"/>
                <a:gd name="T53" fmla="*/ 102 h 161"/>
                <a:gd name="T54" fmla="*/ 32 w 160"/>
                <a:gd name="T55" fmla="*/ 108 h 161"/>
                <a:gd name="T56" fmla="*/ 31 w 160"/>
                <a:gd name="T57" fmla="*/ 108 h 161"/>
                <a:gd name="T58" fmla="*/ 29 w 160"/>
                <a:gd name="T59" fmla="*/ 109 h 161"/>
                <a:gd name="T60" fmla="*/ 27 w 160"/>
                <a:gd name="T61" fmla="*/ 109 h 161"/>
                <a:gd name="T62" fmla="*/ 24 w 160"/>
                <a:gd name="T63" fmla="*/ 109 h 161"/>
                <a:gd name="T64" fmla="*/ 23 w 160"/>
                <a:gd name="T65" fmla="*/ 109 h 161"/>
                <a:gd name="T66" fmla="*/ 40 w 160"/>
                <a:gd name="T67" fmla="*/ 139 h 161"/>
                <a:gd name="T68" fmla="*/ 77 w 160"/>
                <a:gd name="T69" fmla="*/ 139 h 161"/>
                <a:gd name="T70" fmla="*/ 73 w 160"/>
                <a:gd name="T71" fmla="*/ 150 h 161"/>
                <a:gd name="T72" fmla="*/ 73 w 160"/>
                <a:gd name="T73" fmla="*/ 150 h 161"/>
                <a:gd name="T74" fmla="*/ 72 w 160"/>
                <a:gd name="T75" fmla="*/ 154 h 161"/>
                <a:gd name="T76" fmla="*/ 79 w 160"/>
                <a:gd name="T77" fmla="*/ 161 h 161"/>
                <a:gd name="T78" fmla="*/ 86 w 160"/>
                <a:gd name="T79" fmla="*/ 154 h 161"/>
                <a:gd name="T80" fmla="*/ 85 w 160"/>
                <a:gd name="T81" fmla="*/ 150 h 161"/>
                <a:gd name="T82" fmla="*/ 85 w 160"/>
                <a:gd name="T83" fmla="*/ 150 h 161"/>
                <a:gd name="T84" fmla="*/ 81 w 160"/>
                <a:gd name="T85" fmla="*/ 139 h 161"/>
                <a:gd name="T86" fmla="*/ 120 w 160"/>
                <a:gd name="T87"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20" y="139"/>
                  </a:moveTo>
                  <a:cubicBezTo>
                    <a:pt x="160" y="69"/>
                    <a:pt x="160" y="69"/>
                    <a:pt x="160" y="69"/>
                  </a:cubicBezTo>
                  <a:cubicBezTo>
                    <a:pt x="120" y="0"/>
                    <a:pt x="120" y="0"/>
                    <a:pt x="120" y="0"/>
                  </a:cubicBezTo>
                  <a:cubicBezTo>
                    <a:pt x="40" y="0"/>
                    <a:pt x="40" y="0"/>
                    <a:pt x="40" y="0"/>
                  </a:cubicBezTo>
                  <a:cubicBezTo>
                    <a:pt x="22" y="32"/>
                    <a:pt x="22" y="32"/>
                    <a:pt x="22" y="32"/>
                  </a:cubicBezTo>
                  <a:cubicBezTo>
                    <a:pt x="22" y="32"/>
                    <a:pt x="23" y="32"/>
                    <a:pt x="24" y="32"/>
                  </a:cubicBezTo>
                  <a:cubicBezTo>
                    <a:pt x="25" y="32"/>
                    <a:pt x="26" y="32"/>
                    <a:pt x="27" y="32"/>
                  </a:cubicBezTo>
                  <a:cubicBezTo>
                    <a:pt x="28" y="32"/>
                    <a:pt x="28" y="32"/>
                    <a:pt x="28" y="32"/>
                  </a:cubicBezTo>
                  <a:cubicBezTo>
                    <a:pt x="30" y="33"/>
                    <a:pt x="30" y="33"/>
                    <a:pt x="30" y="33"/>
                  </a:cubicBezTo>
                  <a:cubicBezTo>
                    <a:pt x="31" y="33"/>
                    <a:pt x="31" y="33"/>
                    <a:pt x="32" y="33"/>
                  </a:cubicBezTo>
                  <a:cubicBezTo>
                    <a:pt x="34" y="35"/>
                    <a:pt x="36" y="37"/>
                    <a:pt x="36" y="39"/>
                  </a:cubicBezTo>
                  <a:cubicBezTo>
                    <a:pt x="37" y="41"/>
                    <a:pt x="37" y="44"/>
                    <a:pt x="35" y="46"/>
                  </a:cubicBezTo>
                  <a:cubicBezTo>
                    <a:pt x="34" y="49"/>
                    <a:pt x="31" y="50"/>
                    <a:pt x="28" y="50"/>
                  </a:cubicBezTo>
                  <a:cubicBezTo>
                    <a:pt x="26" y="50"/>
                    <a:pt x="24" y="50"/>
                    <a:pt x="23" y="49"/>
                  </a:cubicBezTo>
                  <a:cubicBezTo>
                    <a:pt x="22" y="49"/>
                    <a:pt x="22" y="48"/>
                    <a:pt x="21" y="48"/>
                  </a:cubicBezTo>
                  <a:cubicBezTo>
                    <a:pt x="20" y="47"/>
                    <a:pt x="20" y="47"/>
                    <a:pt x="20" y="47"/>
                  </a:cubicBezTo>
                  <a:cubicBezTo>
                    <a:pt x="19" y="45"/>
                    <a:pt x="19" y="45"/>
                    <a:pt x="19" y="45"/>
                  </a:cubicBezTo>
                  <a:cubicBezTo>
                    <a:pt x="19" y="43"/>
                    <a:pt x="18" y="42"/>
                    <a:pt x="17" y="41"/>
                  </a:cubicBezTo>
                  <a:cubicBezTo>
                    <a:pt x="0" y="69"/>
                    <a:pt x="0" y="69"/>
                    <a:pt x="0" y="69"/>
                  </a:cubicBezTo>
                  <a:cubicBezTo>
                    <a:pt x="18" y="99"/>
                    <a:pt x="18" y="99"/>
                    <a:pt x="18" y="99"/>
                  </a:cubicBezTo>
                  <a:cubicBezTo>
                    <a:pt x="18" y="99"/>
                    <a:pt x="19" y="97"/>
                    <a:pt x="19" y="96"/>
                  </a:cubicBezTo>
                  <a:cubicBezTo>
                    <a:pt x="21" y="94"/>
                    <a:pt x="21" y="94"/>
                    <a:pt x="21" y="94"/>
                  </a:cubicBezTo>
                  <a:cubicBezTo>
                    <a:pt x="21" y="93"/>
                    <a:pt x="21" y="93"/>
                    <a:pt x="21" y="93"/>
                  </a:cubicBezTo>
                  <a:cubicBezTo>
                    <a:pt x="22" y="93"/>
                    <a:pt x="23" y="92"/>
                    <a:pt x="23" y="92"/>
                  </a:cubicBezTo>
                  <a:cubicBezTo>
                    <a:pt x="24" y="91"/>
                    <a:pt x="26" y="91"/>
                    <a:pt x="28" y="91"/>
                  </a:cubicBezTo>
                  <a:cubicBezTo>
                    <a:pt x="31" y="91"/>
                    <a:pt x="34" y="93"/>
                    <a:pt x="35" y="95"/>
                  </a:cubicBezTo>
                  <a:cubicBezTo>
                    <a:pt x="37" y="97"/>
                    <a:pt x="37" y="100"/>
                    <a:pt x="36" y="102"/>
                  </a:cubicBezTo>
                  <a:cubicBezTo>
                    <a:pt x="36" y="105"/>
                    <a:pt x="34" y="107"/>
                    <a:pt x="32" y="108"/>
                  </a:cubicBezTo>
                  <a:cubicBezTo>
                    <a:pt x="32" y="108"/>
                    <a:pt x="31" y="108"/>
                    <a:pt x="31" y="108"/>
                  </a:cubicBezTo>
                  <a:cubicBezTo>
                    <a:pt x="29" y="109"/>
                    <a:pt x="29" y="109"/>
                    <a:pt x="29" y="109"/>
                  </a:cubicBezTo>
                  <a:cubicBezTo>
                    <a:pt x="27" y="109"/>
                    <a:pt x="27" y="109"/>
                    <a:pt x="27" y="109"/>
                  </a:cubicBezTo>
                  <a:cubicBezTo>
                    <a:pt x="26" y="109"/>
                    <a:pt x="25" y="109"/>
                    <a:pt x="24" y="109"/>
                  </a:cubicBezTo>
                  <a:cubicBezTo>
                    <a:pt x="24" y="109"/>
                    <a:pt x="23" y="109"/>
                    <a:pt x="23" y="109"/>
                  </a:cubicBezTo>
                  <a:cubicBezTo>
                    <a:pt x="40" y="139"/>
                    <a:pt x="40" y="139"/>
                    <a:pt x="40" y="139"/>
                  </a:cubicBezTo>
                  <a:cubicBezTo>
                    <a:pt x="77" y="139"/>
                    <a:pt x="77" y="139"/>
                    <a:pt x="77" y="139"/>
                  </a:cubicBezTo>
                  <a:cubicBezTo>
                    <a:pt x="77" y="142"/>
                    <a:pt x="76" y="146"/>
                    <a:pt x="73" y="150"/>
                  </a:cubicBezTo>
                  <a:cubicBezTo>
                    <a:pt x="73" y="150"/>
                    <a:pt x="73" y="150"/>
                    <a:pt x="73" y="150"/>
                  </a:cubicBezTo>
                  <a:cubicBezTo>
                    <a:pt x="73" y="151"/>
                    <a:pt x="72" y="152"/>
                    <a:pt x="72" y="154"/>
                  </a:cubicBezTo>
                  <a:cubicBezTo>
                    <a:pt x="72" y="157"/>
                    <a:pt x="75" y="161"/>
                    <a:pt x="79" y="161"/>
                  </a:cubicBezTo>
                  <a:cubicBezTo>
                    <a:pt x="83" y="161"/>
                    <a:pt x="86" y="157"/>
                    <a:pt x="86" y="154"/>
                  </a:cubicBezTo>
                  <a:cubicBezTo>
                    <a:pt x="86" y="152"/>
                    <a:pt x="86" y="151"/>
                    <a:pt x="85" y="150"/>
                  </a:cubicBezTo>
                  <a:cubicBezTo>
                    <a:pt x="85" y="150"/>
                    <a:pt x="85" y="150"/>
                    <a:pt x="85" y="150"/>
                  </a:cubicBezTo>
                  <a:cubicBezTo>
                    <a:pt x="82" y="146"/>
                    <a:pt x="81" y="142"/>
                    <a:pt x="81" y="139"/>
                  </a:cubicBezTo>
                  <a:lnTo>
                    <a:pt x="120" y="139"/>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8" name="文本框 7"/>
            <p:cNvSpPr txBox="1"/>
            <p:nvPr/>
          </p:nvSpPr>
          <p:spPr>
            <a:xfrm>
              <a:off x="9920273" y="1999810"/>
              <a:ext cx="588714" cy="515035"/>
            </a:xfrm>
            <a:prstGeom prst="rect">
              <a:avLst/>
            </a:prstGeom>
            <a:noFill/>
          </p:spPr>
          <p:txBody>
            <a:bodyPr wrap="none" rtlCol="0">
              <a:spAutoFit/>
            </a:bodyPr>
            <a:lstStyle/>
            <a:p>
              <a:r>
                <a:rPr lang="en-US" altLang="zh-CN" sz="2400" dirty="0">
                  <a:solidFill>
                    <a:srgbClr val="1D8B69"/>
                  </a:solidFill>
                  <a:latin typeface="Arial Unicode MS" panose="020B0604020202020204" charset="-122"/>
                  <a:ea typeface="Arial Unicode MS" panose="020B0604020202020204" charset="-122"/>
                  <a:cs typeface="Arial Unicode MS" panose="020B0604020202020204" charset="-122"/>
                </a:rPr>
                <a:t>02</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9" name="文本框 8"/>
            <p:cNvSpPr txBox="1"/>
            <p:nvPr/>
          </p:nvSpPr>
          <p:spPr>
            <a:xfrm>
              <a:off x="9566085" y="2439273"/>
              <a:ext cx="1236084"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10" name="组合 9"/>
          <p:cNvGrpSpPr/>
          <p:nvPr/>
        </p:nvGrpSpPr>
        <p:grpSpPr>
          <a:xfrm>
            <a:off x="2512557" y="4962058"/>
            <a:ext cx="1890701" cy="1620601"/>
            <a:chOff x="7484607" y="4552517"/>
            <a:chExt cx="2109273" cy="1807948"/>
          </a:xfrm>
        </p:grpSpPr>
        <p:sp>
          <p:nvSpPr>
            <p:cNvPr id="11" name="Freeform 1897"/>
            <p:cNvSpPr/>
            <p:nvPr/>
          </p:nvSpPr>
          <p:spPr bwMode="auto">
            <a:xfrm>
              <a:off x="7484607" y="4552517"/>
              <a:ext cx="2109273" cy="1807948"/>
            </a:xfrm>
            <a:custGeom>
              <a:avLst/>
              <a:gdLst>
                <a:gd name="T0" fmla="*/ 143 w 161"/>
                <a:gd name="T1" fmla="*/ 37 h 138"/>
                <a:gd name="T2" fmla="*/ 140 w 161"/>
                <a:gd name="T3" fmla="*/ 42 h 138"/>
                <a:gd name="T4" fmla="*/ 139 w 161"/>
                <a:gd name="T5" fmla="*/ 44 h 138"/>
                <a:gd name="T6" fmla="*/ 138 w 161"/>
                <a:gd name="T7" fmla="*/ 45 h 138"/>
                <a:gd name="T8" fmla="*/ 136 w 161"/>
                <a:gd name="T9" fmla="*/ 46 h 138"/>
                <a:gd name="T10" fmla="*/ 131 w 161"/>
                <a:gd name="T11" fmla="*/ 47 h 138"/>
                <a:gd name="T12" fmla="*/ 124 w 161"/>
                <a:gd name="T13" fmla="*/ 43 h 138"/>
                <a:gd name="T14" fmla="*/ 123 w 161"/>
                <a:gd name="T15" fmla="*/ 36 h 138"/>
                <a:gd name="T16" fmla="*/ 127 w 161"/>
                <a:gd name="T17" fmla="*/ 31 h 138"/>
                <a:gd name="T18" fmla="*/ 129 w 161"/>
                <a:gd name="T19" fmla="*/ 30 h 138"/>
                <a:gd name="T20" fmla="*/ 130 w 161"/>
                <a:gd name="T21" fmla="*/ 30 h 138"/>
                <a:gd name="T22" fmla="*/ 132 w 161"/>
                <a:gd name="T23" fmla="*/ 29 h 138"/>
                <a:gd name="T24" fmla="*/ 135 w 161"/>
                <a:gd name="T25" fmla="*/ 30 h 138"/>
                <a:gd name="T26" fmla="*/ 138 w 161"/>
                <a:gd name="T27" fmla="*/ 29 h 138"/>
                <a:gd name="T28" fmla="*/ 121 w 161"/>
                <a:gd name="T29" fmla="*/ 0 h 138"/>
                <a:gd name="T30" fmla="*/ 86 w 161"/>
                <a:gd name="T31" fmla="*/ 0 h 138"/>
                <a:gd name="T32" fmla="*/ 88 w 161"/>
                <a:gd name="T33" fmla="*/ 2 h 138"/>
                <a:gd name="T34" fmla="*/ 88 w 161"/>
                <a:gd name="T35" fmla="*/ 4 h 138"/>
                <a:gd name="T36" fmla="*/ 89 w 161"/>
                <a:gd name="T37" fmla="*/ 5 h 138"/>
                <a:gd name="T38" fmla="*/ 89 w 161"/>
                <a:gd name="T39" fmla="*/ 7 h 138"/>
                <a:gd name="T40" fmla="*/ 80 w 161"/>
                <a:gd name="T41" fmla="*/ 16 h 138"/>
                <a:gd name="T42" fmla="*/ 71 w 161"/>
                <a:gd name="T43" fmla="*/ 7 h 138"/>
                <a:gd name="T44" fmla="*/ 71 w 161"/>
                <a:gd name="T45" fmla="*/ 6 h 138"/>
                <a:gd name="T46" fmla="*/ 72 w 161"/>
                <a:gd name="T47" fmla="*/ 4 h 138"/>
                <a:gd name="T48" fmla="*/ 73 w 161"/>
                <a:gd name="T49" fmla="*/ 2 h 138"/>
                <a:gd name="T50" fmla="*/ 75 w 161"/>
                <a:gd name="T51" fmla="*/ 0 h 138"/>
                <a:gd name="T52" fmla="*/ 41 w 161"/>
                <a:gd name="T53" fmla="*/ 0 h 138"/>
                <a:gd name="T54" fmla="*/ 22 w 161"/>
                <a:gd name="T55" fmla="*/ 32 h 138"/>
                <a:gd name="T56" fmla="*/ 15 w 161"/>
                <a:gd name="T57" fmla="*/ 24 h 138"/>
                <a:gd name="T58" fmla="*/ 15 w 161"/>
                <a:gd name="T59" fmla="*/ 24 h 138"/>
                <a:gd name="T60" fmla="*/ 12 w 161"/>
                <a:gd name="T61" fmla="*/ 21 h 138"/>
                <a:gd name="T62" fmla="*/ 2 w 161"/>
                <a:gd name="T63" fmla="*/ 23 h 138"/>
                <a:gd name="T64" fmla="*/ 5 w 161"/>
                <a:gd name="T65" fmla="*/ 33 h 138"/>
                <a:gd name="T66" fmla="*/ 9 w 161"/>
                <a:gd name="T67" fmla="*/ 34 h 138"/>
                <a:gd name="T68" fmla="*/ 9 w 161"/>
                <a:gd name="T69" fmla="*/ 34 h 138"/>
                <a:gd name="T70" fmla="*/ 20 w 161"/>
                <a:gd name="T71" fmla="*/ 36 h 138"/>
                <a:gd name="T72" fmla="*/ 1 w 161"/>
                <a:gd name="T73" fmla="*/ 69 h 138"/>
                <a:gd name="T74" fmla="*/ 41 w 161"/>
                <a:gd name="T75" fmla="*/ 138 h 138"/>
                <a:gd name="T76" fmla="*/ 121 w 161"/>
                <a:gd name="T77" fmla="*/ 138 h 138"/>
                <a:gd name="T78" fmla="*/ 161 w 161"/>
                <a:gd name="T79" fmla="*/ 69 h 138"/>
                <a:gd name="T80" fmla="*/ 143 w 161"/>
                <a:gd name="T81" fmla="*/ 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1" h="138">
                  <a:moveTo>
                    <a:pt x="143" y="37"/>
                  </a:moveTo>
                  <a:cubicBezTo>
                    <a:pt x="142" y="38"/>
                    <a:pt x="141" y="40"/>
                    <a:pt x="140" y="42"/>
                  </a:cubicBezTo>
                  <a:cubicBezTo>
                    <a:pt x="139" y="44"/>
                    <a:pt x="139" y="44"/>
                    <a:pt x="139" y="44"/>
                  </a:cubicBezTo>
                  <a:cubicBezTo>
                    <a:pt x="138" y="45"/>
                    <a:pt x="138" y="45"/>
                    <a:pt x="138" y="45"/>
                  </a:cubicBezTo>
                  <a:cubicBezTo>
                    <a:pt x="137" y="45"/>
                    <a:pt x="137" y="46"/>
                    <a:pt x="136" y="46"/>
                  </a:cubicBezTo>
                  <a:cubicBezTo>
                    <a:pt x="135" y="47"/>
                    <a:pt x="133" y="47"/>
                    <a:pt x="131" y="47"/>
                  </a:cubicBezTo>
                  <a:cubicBezTo>
                    <a:pt x="128" y="47"/>
                    <a:pt x="125" y="46"/>
                    <a:pt x="124" y="43"/>
                  </a:cubicBezTo>
                  <a:cubicBezTo>
                    <a:pt x="122" y="41"/>
                    <a:pt x="122" y="38"/>
                    <a:pt x="123" y="36"/>
                  </a:cubicBezTo>
                  <a:cubicBezTo>
                    <a:pt x="123" y="34"/>
                    <a:pt x="125" y="32"/>
                    <a:pt x="127" y="31"/>
                  </a:cubicBezTo>
                  <a:cubicBezTo>
                    <a:pt x="128" y="30"/>
                    <a:pt x="128" y="30"/>
                    <a:pt x="129" y="30"/>
                  </a:cubicBezTo>
                  <a:cubicBezTo>
                    <a:pt x="130" y="30"/>
                    <a:pt x="130" y="30"/>
                    <a:pt x="130" y="30"/>
                  </a:cubicBezTo>
                  <a:cubicBezTo>
                    <a:pt x="132" y="29"/>
                    <a:pt x="132" y="29"/>
                    <a:pt x="132" y="29"/>
                  </a:cubicBezTo>
                  <a:cubicBezTo>
                    <a:pt x="133" y="30"/>
                    <a:pt x="134" y="30"/>
                    <a:pt x="135" y="30"/>
                  </a:cubicBezTo>
                  <a:cubicBezTo>
                    <a:pt x="136" y="30"/>
                    <a:pt x="137" y="29"/>
                    <a:pt x="138" y="29"/>
                  </a:cubicBezTo>
                  <a:cubicBezTo>
                    <a:pt x="121" y="0"/>
                    <a:pt x="121" y="0"/>
                    <a:pt x="121" y="0"/>
                  </a:cubicBezTo>
                  <a:cubicBezTo>
                    <a:pt x="86" y="0"/>
                    <a:pt x="86" y="0"/>
                    <a:pt x="86" y="0"/>
                  </a:cubicBezTo>
                  <a:cubicBezTo>
                    <a:pt x="87" y="0"/>
                    <a:pt x="87" y="1"/>
                    <a:pt x="88" y="2"/>
                  </a:cubicBezTo>
                  <a:cubicBezTo>
                    <a:pt x="88" y="4"/>
                    <a:pt x="88" y="4"/>
                    <a:pt x="88" y="4"/>
                  </a:cubicBezTo>
                  <a:cubicBezTo>
                    <a:pt x="89" y="5"/>
                    <a:pt x="89" y="5"/>
                    <a:pt x="89" y="5"/>
                  </a:cubicBezTo>
                  <a:cubicBezTo>
                    <a:pt x="89" y="6"/>
                    <a:pt x="89" y="7"/>
                    <a:pt x="89" y="7"/>
                  </a:cubicBezTo>
                  <a:cubicBezTo>
                    <a:pt x="89" y="12"/>
                    <a:pt x="85" y="16"/>
                    <a:pt x="80" y="16"/>
                  </a:cubicBezTo>
                  <a:cubicBezTo>
                    <a:pt x="75" y="16"/>
                    <a:pt x="71" y="12"/>
                    <a:pt x="71" y="7"/>
                  </a:cubicBezTo>
                  <a:cubicBezTo>
                    <a:pt x="71" y="7"/>
                    <a:pt x="71" y="6"/>
                    <a:pt x="71" y="6"/>
                  </a:cubicBezTo>
                  <a:cubicBezTo>
                    <a:pt x="72" y="4"/>
                    <a:pt x="72" y="4"/>
                    <a:pt x="72" y="4"/>
                  </a:cubicBezTo>
                  <a:cubicBezTo>
                    <a:pt x="73" y="2"/>
                    <a:pt x="73" y="2"/>
                    <a:pt x="73" y="2"/>
                  </a:cubicBezTo>
                  <a:cubicBezTo>
                    <a:pt x="74" y="1"/>
                    <a:pt x="74" y="0"/>
                    <a:pt x="75" y="0"/>
                  </a:cubicBezTo>
                  <a:cubicBezTo>
                    <a:pt x="41" y="0"/>
                    <a:pt x="41" y="0"/>
                    <a:pt x="41" y="0"/>
                  </a:cubicBezTo>
                  <a:cubicBezTo>
                    <a:pt x="22" y="32"/>
                    <a:pt x="22" y="32"/>
                    <a:pt x="22" y="32"/>
                  </a:cubicBezTo>
                  <a:cubicBezTo>
                    <a:pt x="19" y="31"/>
                    <a:pt x="17" y="28"/>
                    <a:pt x="15" y="24"/>
                  </a:cubicBezTo>
                  <a:cubicBezTo>
                    <a:pt x="15" y="24"/>
                    <a:pt x="15" y="24"/>
                    <a:pt x="15" y="24"/>
                  </a:cubicBezTo>
                  <a:cubicBezTo>
                    <a:pt x="14" y="23"/>
                    <a:pt x="13" y="22"/>
                    <a:pt x="12" y="21"/>
                  </a:cubicBezTo>
                  <a:cubicBezTo>
                    <a:pt x="9" y="19"/>
                    <a:pt x="4" y="20"/>
                    <a:pt x="2" y="23"/>
                  </a:cubicBezTo>
                  <a:cubicBezTo>
                    <a:pt x="0" y="27"/>
                    <a:pt x="2" y="31"/>
                    <a:pt x="5" y="33"/>
                  </a:cubicBezTo>
                  <a:cubicBezTo>
                    <a:pt x="6" y="34"/>
                    <a:pt x="8" y="34"/>
                    <a:pt x="9" y="34"/>
                  </a:cubicBezTo>
                  <a:cubicBezTo>
                    <a:pt x="9" y="34"/>
                    <a:pt x="9" y="34"/>
                    <a:pt x="9" y="34"/>
                  </a:cubicBezTo>
                  <a:cubicBezTo>
                    <a:pt x="14" y="33"/>
                    <a:pt x="17" y="34"/>
                    <a:pt x="20" y="36"/>
                  </a:cubicBezTo>
                  <a:cubicBezTo>
                    <a:pt x="1" y="69"/>
                    <a:pt x="1" y="69"/>
                    <a:pt x="1" y="69"/>
                  </a:cubicBezTo>
                  <a:cubicBezTo>
                    <a:pt x="41" y="138"/>
                    <a:pt x="41" y="138"/>
                    <a:pt x="41" y="138"/>
                  </a:cubicBezTo>
                  <a:cubicBezTo>
                    <a:pt x="121" y="138"/>
                    <a:pt x="121" y="138"/>
                    <a:pt x="121" y="138"/>
                  </a:cubicBezTo>
                  <a:cubicBezTo>
                    <a:pt x="161" y="69"/>
                    <a:pt x="161" y="69"/>
                    <a:pt x="161" y="69"/>
                  </a:cubicBezTo>
                  <a:lnTo>
                    <a:pt x="143" y="37"/>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12" name="文本框 11"/>
            <p:cNvSpPr txBox="1"/>
            <p:nvPr/>
          </p:nvSpPr>
          <p:spPr>
            <a:xfrm>
              <a:off x="8313863" y="4833992"/>
              <a:ext cx="588714" cy="515035"/>
            </a:xfrm>
            <a:prstGeom prst="rect">
              <a:avLst/>
            </a:prstGeom>
            <a:noFill/>
          </p:spPr>
          <p:txBody>
            <a:bodyPr wrap="none" rtlCol="0">
              <a:spAutoFit/>
            </a:bodyPr>
            <a:lstStyle/>
            <a:p>
              <a:r>
                <a:rPr lang="en-US" altLang="zh-CN" sz="2400" dirty="0">
                  <a:solidFill>
                    <a:srgbClr val="1D8B69"/>
                  </a:solidFill>
                  <a:latin typeface="Arial Unicode MS" panose="020B0604020202020204" charset="-122"/>
                  <a:ea typeface="Arial Unicode MS" panose="020B0604020202020204" charset="-122"/>
                  <a:cs typeface="Arial Unicode MS" panose="020B0604020202020204" charset="-122"/>
                </a:rPr>
                <a:t>04</a:t>
              </a:r>
              <a:endParaRPr lang="zh-CN" altLang="en-US" sz="2400" dirty="0">
                <a:solidFill>
                  <a:srgbClr val="1D8B69"/>
                </a:solidFill>
                <a:latin typeface="Arial Unicode MS" panose="020B0604020202020204" charset="-122"/>
                <a:ea typeface="Arial Unicode MS" panose="020B0604020202020204" charset="-122"/>
                <a:cs typeface="Arial Unicode MS" panose="020B0604020202020204" charset="-122"/>
              </a:endParaRPr>
            </a:p>
          </p:txBody>
        </p:sp>
        <p:sp>
          <p:nvSpPr>
            <p:cNvPr id="13" name="文本框 12"/>
            <p:cNvSpPr txBox="1"/>
            <p:nvPr/>
          </p:nvSpPr>
          <p:spPr>
            <a:xfrm>
              <a:off x="7959673" y="5273455"/>
              <a:ext cx="1236086"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14" name="组合 13"/>
          <p:cNvGrpSpPr/>
          <p:nvPr/>
        </p:nvGrpSpPr>
        <p:grpSpPr>
          <a:xfrm>
            <a:off x="903285" y="3774850"/>
            <a:ext cx="1877345" cy="1877345"/>
            <a:chOff x="5875335" y="3335629"/>
            <a:chExt cx="2094372" cy="2094372"/>
          </a:xfrm>
          <a:solidFill>
            <a:srgbClr val="1D8B69"/>
          </a:solidFill>
        </p:grpSpPr>
        <p:sp>
          <p:nvSpPr>
            <p:cNvPr id="15" name="Freeform 1887"/>
            <p:cNvSpPr/>
            <p:nvPr/>
          </p:nvSpPr>
          <p:spPr bwMode="auto">
            <a:xfrm>
              <a:off x="5875335" y="3335629"/>
              <a:ext cx="2094372" cy="2094372"/>
            </a:xfrm>
            <a:custGeom>
              <a:avLst/>
              <a:gdLst>
                <a:gd name="T0" fmla="*/ 142 w 160"/>
                <a:gd name="T1" fmla="*/ 60 h 160"/>
                <a:gd name="T2" fmla="*/ 140 w 160"/>
                <a:gd name="T3" fmla="*/ 63 h 160"/>
                <a:gd name="T4" fmla="*/ 139 w 160"/>
                <a:gd name="T5" fmla="*/ 65 h 160"/>
                <a:gd name="T6" fmla="*/ 138 w 160"/>
                <a:gd name="T7" fmla="*/ 66 h 160"/>
                <a:gd name="T8" fmla="*/ 137 w 160"/>
                <a:gd name="T9" fmla="*/ 67 h 160"/>
                <a:gd name="T10" fmla="*/ 132 w 160"/>
                <a:gd name="T11" fmla="*/ 68 h 160"/>
                <a:gd name="T12" fmla="*/ 124 w 160"/>
                <a:gd name="T13" fmla="*/ 64 h 160"/>
                <a:gd name="T14" fmla="*/ 128 w 160"/>
                <a:gd name="T15" fmla="*/ 51 h 160"/>
                <a:gd name="T16" fmla="*/ 129 w 160"/>
                <a:gd name="T17" fmla="*/ 51 h 160"/>
                <a:gd name="T18" fmla="*/ 131 w 160"/>
                <a:gd name="T19" fmla="*/ 50 h 160"/>
                <a:gd name="T20" fmla="*/ 133 w 160"/>
                <a:gd name="T21" fmla="*/ 50 h 160"/>
                <a:gd name="T22" fmla="*/ 136 w 160"/>
                <a:gd name="T23" fmla="*/ 50 h 160"/>
                <a:gd name="T24" fmla="*/ 136 w 160"/>
                <a:gd name="T25" fmla="*/ 50 h 160"/>
                <a:gd name="T26" fmla="*/ 120 w 160"/>
                <a:gd name="T27" fmla="*/ 22 h 160"/>
                <a:gd name="T28" fmla="*/ 82 w 160"/>
                <a:gd name="T29" fmla="*/ 22 h 160"/>
                <a:gd name="T30" fmla="*/ 86 w 160"/>
                <a:gd name="T31" fmla="*/ 12 h 160"/>
                <a:gd name="T32" fmla="*/ 86 w 160"/>
                <a:gd name="T33" fmla="*/ 12 h 160"/>
                <a:gd name="T34" fmla="*/ 87 w 160"/>
                <a:gd name="T35" fmla="*/ 7 h 160"/>
                <a:gd name="T36" fmla="*/ 80 w 160"/>
                <a:gd name="T37" fmla="*/ 0 h 160"/>
                <a:gd name="T38" fmla="*/ 73 w 160"/>
                <a:gd name="T39" fmla="*/ 7 h 160"/>
                <a:gd name="T40" fmla="*/ 74 w 160"/>
                <a:gd name="T41" fmla="*/ 12 h 160"/>
                <a:gd name="T42" fmla="*/ 74 w 160"/>
                <a:gd name="T43" fmla="*/ 12 h 160"/>
                <a:gd name="T44" fmla="*/ 78 w 160"/>
                <a:gd name="T45" fmla="*/ 22 h 160"/>
                <a:gd name="T46" fmla="*/ 40 w 160"/>
                <a:gd name="T47" fmla="*/ 22 h 160"/>
                <a:gd name="T48" fmla="*/ 0 w 160"/>
                <a:gd name="T49" fmla="*/ 91 h 160"/>
                <a:gd name="T50" fmla="*/ 40 w 160"/>
                <a:gd name="T51" fmla="*/ 160 h 160"/>
                <a:gd name="T52" fmla="*/ 120 w 160"/>
                <a:gd name="T53" fmla="*/ 160 h 160"/>
                <a:gd name="T54" fmla="*/ 138 w 160"/>
                <a:gd name="T55" fmla="*/ 129 h 160"/>
                <a:gd name="T56" fmla="*/ 135 w 160"/>
                <a:gd name="T57" fmla="*/ 129 h 160"/>
                <a:gd name="T58" fmla="*/ 132 w 160"/>
                <a:gd name="T59" fmla="*/ 129 h 160"/>
                <a:gd name="T60" fmla="*/ 130 w 160"/>
                <a:gd name="T61" fmla="*/ 129 h 160"/>
                <a:gd name="T62" fmla="*/ 129 w 160"/>
                <a:gd name="T63" fmla="*/ 128 h 160"/>
                <a:gd name="T64" fmla="*/ 127 w 160"/>
                <a:gd name="T65" fmla="*/ 128 h 160"/>
                <a:gd name="T66" fmla="*/ 123 w 160"/>
                <a:gd name="T67" fmla="*/ 122 h 160"/>
                <a:gd name="T68" fmla="*/ 124 w 160"/>
                <a:gd name="T69" fmla="*/ 115 h 160"/>
                <a:gd name="T70" fmla="*/ 131 w 160"/>
                <a:gd name="T71" fmla="*/ 111 h 160"/>
                <a:gd name="T72" fmla="*/ 136 w 160"/>
                <a:gd name="T73" fmla="*/ 112 h 160"/>
                <a:gd name="T74" fmla="*/ 138 w 160"/>
                <a:gd name="T75" fmla="*/ 113 h 160"/>
                <a:gd name="T76" fmla="*/ 139 w 160"/>
                <a:gd name="T77" fmla="*/ 115 h 160"/>
                <a:gd name="T78" fmla="*/ 140 w 160"/>
                <a:gd name="T79" fmla="*/ 116 h 160"/>
                <a:gd name="T80" fmla="*/ 142 w 160"/>
                <a:gd name="T81" fmla="*/ 121 h 160"/>
                <a:gd name="T82" fmla="*/ 160 w 160"/>
                <a:gd name="T83" fmla="*/ 91 h 160"/>
                <a:gd name="T84" fmla="*/ 142 w 160"/>
                <a:gd name="T85"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60">
                  <a:moveTo>
                    <a:pt x="142" y="60"/>
                  </a:moveTo>
                  <a:cubicBezTo>
                    <a:pt x="141" y="61"/>
                    <a:pt x="141" y="62"/>
                    <a:pt x="140" y="63"/>
                  </a:cubicBezTo>
                  <a:cubicBezTo>
                    <a:pt x="139" y="65"/>
                    <a:pt x="139" y="65"/>
                    <a:pt x="139" y="65"/>
                  </a:cubicBezTo>
                  <a:cubicBezTo>
                    <a:pt x="138" y="66"/>
                    <a:pt x="138" y="66"/>
                    <a:pt x="138" y="66"/>
                  </a:cubicBezTo>
                  <a:cubicBezTo>
                    <a:pt x="138" y="66"/>
                    <a:pt x="137" y="67"/>
                    <a:pt x="137" y="67"/>
                  </a:cubicBezTo>
                  <a:cubicBezTo>
                    <a:pt x="135" y="68"/>
                    <a:pt x="134" y="68"/>
                    <a:pt x="132" y="68"/>
                  </a:cubicBezTo>
                  <a:cubicBezTo>
                    <a:pt x="129" y="68"/>
                    <a:pt x="126" y="66"/>
                    <a:pt x="124" y="64"/>
                  </a:cubicBezTo>
                  <a:cubicBezTo>
                    <a:pt x="122" y="59"/>
                    <a:pt x="123" y="54"/>
                    <a:pt x="128" y="51"/>
                  </a:cubicBezTo>
                  <a:cubicBezTo>
                    <a:pt x="128" y="51"/>
                    <a:pt x="129" y="51"/>
                    <a:pt x="129" y="51"/>
                  </a:cubicBezTo>
                  <a:cubicBezTo>
                    <a:pt x="131" y="50"/>
                    <a:pt x="131" y="50"/>
                    <a:pt x="131" y="50"/>
                  </a:cubicBezTo>
                  <a:cubicBezTo>
                    <a:pt x="133" y="50"/>
                    <a:pt x="133" y="50"/>
                    <a:pt x="133" y="50"/>
                  </a:cubicBezTo>
                  <a:cubicBezTo>
                    <a:pt x="134" y="50"/>
                    <a:pt x="135" y="50"/>
                    <a:pt x="136" y="50"/>
                  </a:cubicBezTo>
                  <a:cubicBezTo>
                    <a:pt x="136" y="50"/>
                    <a:pt x="136" y="50"/>
                    <a:pt x="136" y="50"/>
                  </a:cubicBezTo>
                  <a:cubicBezTo>
                    <a:pt x="120" y="22"/>
                    <a:pt x="120" y="22"/>
                    <a:pt x="120" y="22"/>
                  </a:cubicBezTo>
                  <a:cubicBezTo>
                    <a:pt x="82" y="22"/>
                    <a:pt x="82" y="22"/>
                    <a:pt x="82" y="22"/>
                  </a:cubicBezTo>
                  <a:cubicBezTo>
                    <a:pt x="82" y="18"/>
                    <a:pt x="83" y="15"/>
                    <a:pt x="86" y="12"/>
                  </a:cubicBezTo>
                  <a:cubicBezTo>
                    <a:pt x="86" y="12"/>
                    <a:pt x="86" y="12"/>
                    <a:pt x="86" y="12"/>
                  </a:cubicBezTo>
                  <a:cubicBezTo>
                    <a:pt x="86" y="10"/>
                    <a:pt x="87" y="9"/>
                    <a:pt x="87" y="7"/>
                  </a:cubicBezTo>
                  <a:cubicBezTo>
                    <a:pt x="87" y="4"/>
                    <a:pt x="84" y="0"/>
                    <a:pt x="80" y="0"/>
                  </a:cubicBezTo>
                  <a:cubicBezTo>
                    <a:pt x="76" y="0"/>
                    <a:pt x="73" y="4"/>
                    <a:pt x="73" y="7"/>
                  </a:cubicBezTo>
                  <a:cubicBezTo>
                    <a:pt x="73" y="9"/>
                    <a:pt x="73" y="10"/>
                    <a:pt x="74" y="12"/>
                  </a:cubicBezTo>
                  <a:cubicBezTo>
                    <a:pt x="74" y="12"/>
                    <a:pt x="74" y="12"/>
                    <a:pt x="74" y="12"/>
                  </a:cubicBezTo>
                  <a:cubicBezTo>
                    <a:pt x="77" y="15"/>
                    <a:pt x="78" y="18"/>
                    <a:pt x="78" y="22"/>
                  </a:cubicBezTo>
                  <a:cubicBezTo>
                    <a:pt x="40" y="22"/>
                    <a:pt x="40" y="22"/>
                    <a:pt x="40" y="22"/>
                  </a:cubicBezTo>
                  <a:cubicBezTo>
                    <a:pt x="0" y="91"/>
                    <a:pt x="0" y="91"/>
                    <a:pt x="0" y="91"/>
                  </a:cubicBezTo>
                  <a:cubicBezTo>
                    <a:pt x="40" y="160"/>
                    <a:pt x="40" y="160"/>
                    <a:pt x="40" y="160"/>
                  </a:cubicBezTo>
                  <a:cubicBezTo>
                    <a:pt x="120" y="160"/>
                    <a:pt x="120" y="160"/>
                    <a:pt x="120" y="160"/>
                  </a:cubicBezTo>
                  <a:cubicBezTo>
                    <a:pt x="138" y="129"/>
                    <a:pt x="138" y="129"/>
                    <a:pt x="138" y="129"/>
                  </a:cubicBezTo>
                  <a:cubicBezTo>
                    <a:pt x="137" y="129"/>
                    <a:pt x="136" y="129"/>
                    <a:pt x="135" y="129"/>
                  </a:cubicBezTo>
                  <a:cubicBezTo>
                    <a:pt x="134" y="129"/>
                    <a:pt x="133" y="129"/>
                    <a:pt x="132" y="129"/>
                  </a:cubicBezTo>
                  <a:cubicBezTo>
                    <a:pt x="130" y="129"/>
                    <a:pt x="130" y="129"/>
                    <a:pt x="130" y="129"/>
                  </a:cubicBezTo>
                  <a:cubicBezTo>
                    <a:pt x="129" y="128"/>
                    <a:pt x="129" y="128"/>
                    <a:pt x="129" y="128"/>
                  </a:cubicBezTo>
                  <a:cubicBezTo>
                    <a:pt x="128" y="128"/>
                    <a:pt x="128" y="128"/>
                    <a:pt x="127" y="128"/>
                  </a:cubicBezTo>
                  <a:cubicBezTo>
                    <a:pt x="125" y="126"/>
                    <a:pt x="123" y="124"/>
                    <a:pt x="123" y="122"/>
                  </a:cubicBezTo>
                  <a:cubicBezTo>
                    <a:pt x="122" y="120"/>
                    <a:pt x="122" y="117"/>
                    <a:pt x="124" y="115"/>
                  </a:cubicBezTo>
                  <a:cubicBezTo>
                    <a:pt x="125" y="113"/>
                    <a:pt x="128" y="111"/>
                    <a:pt x="131" y="111"/>
                  </a:cubicBezTo>
                  <a:cubicBezTo>
                    <a:pt x="133" y="111"/>
                    <a:pt x="135" y="111"/>
                    <a:pt x="136" y="112"/>
                  </a:cubicBezTo>
                  <a:cubicBezTo>
                    <a:pt x="137" y="112"/>
                    <a:pt x="137" y="113"/>
                    <a:pt x="138" y="113"/>
                  </a:cubicBezTo>
                  <a:cubicBezTo>
                    <a:pt x="139" y="115"/>
                    <a:pt x="139" y="115"/>
                    <a:pt x="139" y="115"/>
                  </a:cubicBezTo>
                  <a:cubicBezTo>
                    <a:pt x="140" y="116"/>
                    <a:pt x="140" y="116"/>
                    <a:pt x="140" y="116"/>
                  </a:cubicBezTo>
                  <a:cubicBezTo>
                    <a:pt x="140" y="118"/>
                    <a:pt x="141" y="120"/>
                    <a:pt x="142" y="121"/>
                  </a:cubicBezTo>
                  <a:cubicBezTo>
                    <a:pt x="160" y="91"/>
                    <a:pt x="160" y="91"/>
                    <a:pt x="160" y="91"/>
                  </a:cubicBezTo>
                  <a:lnTo>
                    <a:pt x="142" y="60"/>
                  </a:ln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685923" y="3919080"/>
              <a:ext cx="527709" cy="461665"/>
            </a:xfrm>
            <a:prstGeom prst="rect">
              <a:avLst/>
            </a:prstGeom>
            <a:grpFill/>
          </p:spPr>
          <p:txBody>
            <a:bodyPr wrap="none" rtlCol="0">
              <a:spAutoFit/>
            </a:bodyPr>
            <a:lstStyle/>
            <a:p>
              <a:r>
                <a:rPr lang="en-US" altLang="zh-CN" sz="2400" dirty="0">
                  <a:solidFill>
                    <a:schemeClr val="bg1"/>
                  </a:solidFill>
                  <a:latin typeface="Arial Unicode MS" panose="020B0604020202020204" charset="-122"/>
                  <a:ea typeface="Arial Unicode MS" panose="020B0604020202020204" charset="-122"/>
                  <a:cs typeface="Arial Unicode MS" panose="020B0604020202020204" charset="-122"/>
                </a:rPr>
                <a:t>05</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7" name="文本框 16"/>
            <p:cNvSpPr txBox="1"/>
            <p:nvPr/>
          </p:nvSpPr>
          <p:spPr>
            <a:xfrm>
              <a:off x="6331734" y="4358543"/>
              <a:ext cx="1236085" cy="41202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18" name="组合 17"/>
          <p:cNvGrpSpPr/>
          <p:nvPr/>
        </p:nvGrpSpPr>
        <p:grpSpPr>
          <a:xfrm>
            <a:off x="4123485" y="4007961"/>
            <a:ext cx="1902574" cy="1630990"/>
            <a:chOff x="9095535" y="3597218"/>
            <a:chExt cx="2122518" cy="1819538"/>
          </a:xfrm>
          <a:solidFill>
            <a:srgbClr val="1D8B69"/>
          </a:solidFill>
        </p:grpSpPr>
        <p:sp>
          <p:nvSpPr>
            <p:cNvPr id="19" name="Freeform 1907"/>
            <p:cNvSpPr/>
            <p:nvPr/>
          </p:nvSpPr>
          <p:spPr bwMode="auto">
            <a:xfrm>
              <a:off x="9095535" y="3597218"/>
              <a:ext cx="2122518" cy="1819538"/>
            </a:xfrm>
            <a:custGeom>
              <a:avLst/>
              <a:gdLst>
                <a:gd name="T0" fmla="*/ 122 w 162"/>
                <a:gd name="T1" fmla="*/ 0 h 139"/>
                <a:gd name="T2" fmla="*/ 85 w 162"/>
                <a:gd name="T3" fmla="*/ 0 h 139"/>
                <a:gd name="T4" fmla="*/ 87 w 162"/>
                <a:gd name="T5" fmla="*/ 5 h 139"/>
                <a:gd name="T6" fmla="*/ 88 w 162"/>
                <a:gd name="T7" fmla="*/ 7 h 139"/>
                <a:gd name="T8" fmla="*/ 89 w 162"/>
                <a:gd name="T9" fmla="*/ 8 h 139"/>
                <a:gd name="T10" fmla="*/ 89 w 162"/>
                <a:gd name="T11" fmla="*/ 11 h 139"/>
                <a:gd name="T12" fmla="*/ 80 w 162"/>
                <a:gd name="T13" fmla="*/ 20 h 139"/>
                <a:gd name="T14" fmla="*/ 71 w 162"/>
                <a:gd name="T15" fmla="*/ 11 h 139"/>
                <a:gd name="T16" fmla="*/ 71 w 162"/>
                <a:gd name="T17" fmla="*/ 9 h 139"/>
                <a:gd name="T18" fmla="*/ 72 w 162"/>
                <a:gd name="T19" fmla="*/ 7 h 139"/>
                <a:gd name="T20" fmla="*/ 73 w 162"/>
                <a:gd name="T21" fmla="*/ 5 h 139"/>
                <a:gd name="T22" fmla="*/ 75 w 162"/>
                <a:gd name="T23" fmla="*/ 0 h 139"/>
                <a:gd name="T24" fmla="*/ 42 w 162"/>
                <a:gd name="T25" fmla="*/ 0 h 139"/>
                <a:gd name="T26" fmla="*/ 25 w 162"/>
                <a:gd name="T27" fmla="*/ 30 h 139"/>
                <a:gd name="T28" fmla="*/ 25 w 162"/>
                <a:gd name="T29" fmla="*/ 30 h 139"/>
                <a:gd name="T30" fmla="*/ 28 w 162"/>
                <a:gd name="T31" fmla="*/ 30 h 139"/>
                <a:gd name="T32" fmla="*/ 30 w 162"/>
                <a:gd name="T33" fmla="*/ 30 h 139"/>
                <a:gd name="T34" fmla="*/ 31 w 162"/>
                <a:gd name="T35" fmla="*/ 31 h 139"/>
                <a:gd name="T36" fmla="*/ 33 w 162"/>
                <a:gd name="T37" fmla="*/ 31 h 139"/>
                <a:gd name="T38" fmla="*/ 37 w 162"/>
                <a:gd name="T39" fmla="*/ 37 h 139"/>
                <a:gd name="T40" fmla="*/ 36 w 162"/>
                <a:gd name="T41" fmla="*/ 44 h 139"/>
                <a:gd name="T42" fmla="*/ 29 w 162"/>
                <a:gd name="T43" fmla="*/ 48 h 139"/>
                <a:gd name="T44" fmla="*/ 24 w 162"/>
                <a:gd name="T45" fmla="*/ 47 h 139"/>
                <a:gd name="T46" fmla="*/ 23 w 162"/>
                <a:gd name="T47" fmla="*/ 46 h 139"/>
                <a:gd name="T48" fmla="*/ 22 w 162"/>
                <a:gd name="T49" fmla="*/ 45 h 139"/>
                <a:gd name="T50" fmla="*/ 20 w 162"/>
                <a:gd name="T51" fmla="*/ 43 h 139"/>
                <a:gd name="T52" fmla="*/ 19 w 162"/>
                <a:gd name="T53" fmla="*/ 40 h 139"/>
                <a:gd name="T54" fmla="*/ 2 w 162"/>
                <a:gd name="T55" fmla="*/ 70 h 139"/>
                <a:gd name="T56" fmla="*/ 21 w 162"/>
                <a:gd name="T57" fmla="*/ 102 h 139"/>
                <a:gd name="T58" fmla="*/ 9 w 162"/>
                <a:gd name="T59" fmla="*/ 104 h 139"/>
                <a:gd name="T60" fmla="*/ 9 w 162"/>
                <a:gd name="T61" fmla="*/ 104 h 139"/>
                <a:gd name="T62" fmla="*/ 5 w 162"/>
                <a:gd name="T63" fmla="*/ 105 h 139"/>
                <a:gd name="T64" fmla="*/ 2 w 162"/>
                <a:gd name="T65" fmla="*/ 115 h 139"/>
                <a:gd name="T66" fmla="*/ 12 w 162"/>
                <a:gd name="T67" fmla="*/ 117 h 139"/>
                <a:gd name="T68" fmla="*/ 15 w 162"/>
                <a:gd name="T69" fmla="*/ 114 h 139"/>
                <a:gd name="T70" fmla="*/ 15 w 162"/>
                <a:gd name="T71" fmla="*/ 114 h 139"/>
                <a:gd name="T72" fmla="*/ 23 w 162"/>
                <a:gd name="T73" fmla="*/ 106 h 139"/>
                <a:gd name="T74" fmla="*/ 42 w 162"/>
                <a:gd name="T75" fmla="*/ 139 h 139"/>
                <a:gd name="T76" fmla="*/ 122 w 162"/>
                <a:gd name="T77" fmla="*/ 139 h 139"/>
                <a:gd name="T78" fmla="*/ 162 w 162"/>
                <a:gd name="T79" fmla="*/ 70 h 139"/>
                <a:gd name="T80" fmla="*/ 122 w 162"/>
                <a:gd name="T8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39">
                  <a:moveTo>
                    <a:pt x="122" y="0"/>
                  </a:moveTo>
                  <a:cubicBezTo>
                    <a:pt x="85" y="0"/>
                    <a:pt x="85" y="0"/>
                    <a:pt x="85" y="0"/>
                  </a:cubicBezTo>
                  <a:cubicBezTo>
                    <a:pt x="85" y="2"/>
                    <a:pt x="86" y="4"/>
                    <a:pt x="87" y="5"/>
                  </a:cubicBezTo>
                  <a:cubicBezTo>
                    <a:pt x="88" y="7"/>
                    <a:pt x="88" y="7"/>
                    <a:pt x="88" y="7"/>
                  </a:cubicBezTo>
                  <a:cubicBezTo>
                    <a:pt x="89" y="8"/>
                    <a:pt x="89" y="8"/>
                    <a:pt x="89" y="8"/>
                  </a:cubicBezTo>
                  <a:cubicBezTo>
                    <a:pt x="89" y="9"/>
                    <a:pt x="89" y="10"/>
                    <a:pt x="89" y="11"/>
                  </a:cubicBezTo>
                  <a:cubicBezTo>
                    <a:pt x="89" y="16"/>
                    <a:pt x="85" y="20"/>
                    <a:pt x="80" y="20"/>
                  </a:cubicBezTo>
                  <a:cubicBezTo>
                    <a:pt x="75" y="20"/>
                    <a:pt x="71" y="16"/>
                    <a:pt x="71" y="11"/>
                  </a:cubicBezTo>
                  <a:cubicBezTo>
                    <a:pt x="71" y="10"/>
                    <a:pt x="71" y="9"/>
                    <a:pt x="71" y="9"/>
                  </a:cubicBezTo>
                  <a:cubicBezTo>
                    <a:pt x="72" y="7"/>
                    <a:pt x="72" y="7"/>
                    <a:pt x="72" y="7"/>
                  </a:cubicBezTo>
                  <a:cubicBezTo>
                    <a:pt x="73" y="5"/>
                    <a:pt x="73" y="5"/>
                    <a:pt x="73" y="5"/>
                  </a:cubicBezTo>
                  <a:cubicBezTo>
                    <a:pt x="74" y="4"/>
                    <a:pt x="75" y="2"/>
                    <a:pt x="75" y="0"/>
                  </a:cubicBezTo>
                  <a:cubicBezTo>
                    <a:pt x="42" y="0"/>
                    <a:pt x="42" y="0"/>
                    <a:pt x="42" y="0"/>
                  </a:cubicBezTo>
                  <a:cubicBezTo>
                    <a:pt x="25" y="30"/>
                    <a:pt x="25" y="30"/>
                    <a:pt x="25" y="30"/>
                  </a:cubicBezTo>
                  <a:cubicBezTo>
                    <a:pt x="25" y="30"/>
                    <a:pt x="25" y="30"/>
                    <a:pt x="25" y="30"/>
                  </a:cubicBezTo>
                  <a:cubicBezTo>
                    <a:pt x="26" y="30"/>
                    <a:pt x="27" y="30"/>
                    <a:pt x="28" y="30"/>
                  </a:cubicBezTo>
                  <a:cubicBezTo>
                    <a:pt x="30" y="30"/>
                    <a:pt x="30" y="30"/>
                    <a:pt x="30" y="30"/>
                  </a:cubicBezTo>
                  <a:cubicBezTo>
                    <a:pt x="31" y="31"/>
                    <a:pt x="31" y="31"/>
                    <a:pt x="31" y="31"/>
                  </a:cubicBezTo>
                  <a:cubicBezTo>
                    <a:pt x="32" y="31"/>
                    <a:pt x="32" y="31"/>
                    <a:pt x="33" y="31"/>
                  </a:cubicBezTo>
                  <a:cubicBezTo>
                    <a:pt x="35" y="33"/>
                    <a:pt x="37" y="35"/>
                    <a:pt x="37" y="37"/>
                  </a:cubicBezTo>
                  <a:cubicBezTo>
                    <a:pt x="38" y="39"/>
                    <a:pt x="38" y="42"/>
                    <a:pt x="36" y="44"/>
                  </a:cubicBezTo>
                  <a:cubicBezTo>
                    <a:pt x="35" y="46"/>
                    <a:pt x="32" y="48"/>
                    <a:pt x="29" y="48"/>
                  </a:cubicBezTo>
                  <a:cubicBezTo>
                    <a:pt x="27" y="48"/>
                    <a:pt x="25" y="48"/>
                    <a:pt x="24" y="47"/>
                  </a:cubicBezTo>
                  <a:cubicBezTo>
                    <a:pt x="24" y="47"/>
                    <a:pt x="23" y="46"/>
                    <a:pt x="23" y="46"/>
                  </a:cubicBezTo>
                  <a:cubicBezTo>
                    <a:pt x="22" y="45"/>
                    <a:pt x="22" y="45"/>
                    <a:pt x="22" y="45"/>
                  </a:cubicBezTo>
                  <a:cubicBezTo>
                    <a:pt x="20" y="43"/>
                    <a:pt x="20" y="43"/>
                    <a:pt x="20" y="43"/>
                  </a:cubicBezTo>
                  <a:cubicBezTo>
                    <a:pt x="20" y="42"/>
                    <a:pt x="19" y="41"/>
                    <a:pt x="19" y="40"/>
                  </a:cubicBezTo>
                  <a:cubicBezTo>
                    <a:pt x="2" y="70"/>
                    <a:pt x="2" y="70"/>
                    <a:pt x="2" y="70"/>
                  </a:cubicBezTo>
                  <a:cubicBezTo>
                    <a:pt x="21" y="102"/>
                    <a:pt x="21" y="102"/>
                    <a:pt x="21" y="102"/>
                  </a:cubicBezTo>
                  <a:cubicBezTo>
                    <a:pt x="18" y="104"/>
                    <a:pt x="14" y="105"/>
                    <a:pt x="9" y="104"/>
                  </a:cubicBezTo>
                  <a:cubicBezTo>
                    <a:pt x="9" y="104"/>
                    <a:pt x="9" y="104"/>
                    <a:pt x="9" y="104"/>
                  </a:cubicBezTo>
                  <a:cubicBezTo>
                    <a:pt x="8" y="104"/>
                    <a:pt x="6" y="105"/>
                    <a:pt x="5" y="105"/>
                  </a:cubicBezTo>
                  <a:cubicBezTo>
                    <a:pt x="2" y="107"/>
                    <a:pt x="0" y="112"/>
                    <a:pt x="2" y="115"/>
                  </a:cubicBezTo>
                  <a:cubicBezTo>
                    <a:pt x="4" y="118"/>
                    <a:pt x="9" y="119"/>
                    <a:pt x="12" y="117"/>
                  </a:cubicBezTo>
                  <a:cubicBezTo>
                    <a:pt x="13" y="117"/>
                    <a:pt x="14" y="116"/>
                    <a:pt x="15" y="114"/>
                  </a:cubicBezTo>
                  <a:cubicBezTo>
                    <a:pt x="15" y="114"/>
                    <a:pt x="15" y="114"/>
                    <a:pt x="15" y="114"/>
                  </a:cubicBezTo>
                  <a:cubicBezTo>
                    <a:pt x="17" y="110"/>
                    <a:pt x="19" y="107"/>
                    <a:pt x="23" y="106"/>
                  </a:cubicBezTo>
                  <a:cubicBezTo>
                    <a:pt x="42" y="139"/>
                    <a:pt x="42" y="139"/>
                    <a:pt x="42" y="139"/>
                  </a:cubicBezTo>
                  <a:cubicBezTo>
                    <a:pt x="122" y="139"/>
                    <a:pt x="122" y="139"/>
                    <a:pt x="122" y="139"/>
                  </a:cubicBezTo>
                  <a:cubicBezTo>
                    <a:pt x="162" y="70"/>
                    <a:pt x="162" y="70"/>
                    <a:pt x="162" y="70"/>
                  </a:cubicBezTo>
                  <a:lnTo>
                    <a:pt x="122" y="0"/>
                  </a:ln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878100" y="3919080"/>
              <a:ext cx="527709" cy="461665"/>
            </a:xfrm>
            <a:prstGeom prst="rect">
              <a:avLst/>
            </a:prstGeom>
            <a:grpFill/>
          </p:spPr>
          <p:txBody>
            <a:bodyPr wrap="none" rtlCol="0">
              <a:spAutoFit/>
            </a:bodyPr>
            <a:lstStyle/>
            <a:p>
              <a:r>
                <a:rPr lang="en-US" altLang="zh-CN" sz="2400" dirty="0">
                  <a:solidFill>
                    <a:schemeClr val="bg1"/>
                  </a:solidFill>
                  <a:latin typeface="Arial Unicode MS" panose="020B0604020202020204" charset="-122"/>
                  <a:ea typeface="Arial Unicode MS" panose="020B0604020202020204" charset="-122"/>
                  <a:cs typeface="Arial Unicode MS" panose="020B0604020202020204" charset="-122"/>
                </a:rPr>
                <a:t>03</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21" name="文本框 20"/>
            <p:cNvSpPr txBox="1"/>
            <p:nvPr/>
          </p:nvSpPr>
          <p:spPr>
            <a:xfrm>
              <a:off x="9523911" y="4358543"/>
              <a:ext cx="1236085" cy="41202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22" name="组合 21"/>
          <p:cNvGrpSpPr/>
          <p:nvPr/>
        </p:nvGrpSpPr>
        <p:grpSpPr>
          <a:xfrm>
            <a:off x="2512557" y="1206635"/>
            <a:ext cx="1878829" cy="1630990"/>
            <a:chOff x="7484607" y="795892"/>
            <a:chExt cx="2096028" cy="1819538"/>
          </a:xfrm>
          <a:solidFill>
            <a:srgbClr val="1D8B69"/>
          </a:solidFill>
        </p:grpSpPr>
        <p:sp>
          <p:nvSpPr>
            <p:cNvPr id="23" name="Freeform 1927"/>
            <p:cNvSpPr/>
            <p:nvPr/>
          </p:nvSpPr>
          <p:spPr bwMode="auto">
            <a:xfrm>
              <a:off x="7484607" y="795892"/>
              <a:ext cx="2096028" cy="1819538"/>
            </a:xfrm>
            <a:custGeom>
              <a:avLst/>
              <a:gdLst>
                <a:gd name="T0" fmla="*/ 155 w 160"/>
                <a:gd name="T1" fmla="*/ 106 h 139"/>
                <a:gd name="T2" fmla="*/ 151 w 160"/>
                <a:gd name="T3" fmla="*/ 105 h 139"/>
                <a:gd name="T4" fmla="*/ 151 w 160"/>
                <a:gd name="T5" fmla="*/ 105 h 139"/>
                <a:gd name="T6" fmla="*/ 140 w 160"/>
                <a:gd name="T7" fmla="*/ 103 h 139"/>
                <a:gd name="T8" fmla="*/ 160 w 160"/>
                <a:gd name="T9" fmla="*/ 69 h 139"/>
                <a:gd name="T10" fmla="*/ 120 w 160"/>
                <a:gd name="T11" fmla="*/ 0 h 139"/>
                <a:gd name="T12" fmla="*/ 40 w 160"/>
                <a:gd name="T13" fmla="*/ 0 h 139"/>
                <a:gd name="T14" fmla="*/ 0 w 160"/>
                <a:gd name="T15" fmla="*/ 69 h 139"/>
                <a:gd name="T16" fmla="*/ 18 w 160"/>
                <a:gd name="T17" fmla="*/ 101 h 139"/>
                <a:gd name="T18" fmla="*/ 20 w 160"/>
                <a:gd name="T19" fmla="*/ 97 h 139"/>
                <a:gd name="T20" fmla="*/ 21 w 160"/>
                <a:gd name="T21" fmla="*/ 95 h 139"/>
                <a:gd name="T22" fmla="*/ 22 w 160"/>
                <a:gd name="T23" fmla="*/ 94 h 139"/>
                <a:gd name="T24" fmla="*/ 24 w 160"/>
                <a:gd name="T25" fmla="*/ 93 h 139"/>
                <a:gd name="T26" fmla="*/ 29 w 160"/>
                <a:gd name="T27" fmla="*/ 92 h 139"/>
                <a:gd name="T28" fmla="*/ 36 w 160"/>
                <a:gd name="T29" fmla="*/ 96 h 139"/>
                <a:gd name="T30" fmla="*/ 37 w 160"/>
                <a:gd name="T31" fmla="*/ 103 h 139"/>
                <a:gd name="T32" fmla="*/ 33 w 160"/>
                <a:gd name="T33" fmla="*/ 108 h 139"/>
                <a:gd name="T34" fmla="*/ 31 w 160"/>
                <a:gd name="T35" fmla="*/ 109 h 139"/>
                <a:gd name="T36" fmla="*/ 30 w 160"/>
                <a:gd name="T37" fmla="*/ 110 h 139"/>
                <a:gd name="T38" fmla="*/ 28 w 160"/>
                <a:gd name="T39" fmla="*/ 110 h 139"/>
                <a:gd name="T40" fmla="*/ 25 w 160"/>
                <a:gd name="T41" fmla="*/ 109 h 139"/>
                <a:gd name="T42" fmla="*/ 23 w 160"/>
                <a:gd name="T43" fmla="*/ 110 h 139"/>
                <a:gd name="T44" fmla="*/ 40 w 160"/>
                <a:gd name="T45" fmla="*/ 139 h 139"/>
                <a:gd name="T46" fmla="*/ 75 w 160"/>
                <a:gd name="T47" fmla="*/ 139 h 139"/>
                <a:gd name="T48" fmla="*/ 73 w 160"/>
                <a:gd name="T49" fmla="*/ 135 h 139"/>
                <a:gd name="T50" fmla="*/ 72 w 160"/>
                <a:gd name="T51" fmla="*/ 133 h 139"/>
                <a:gd name="T52" fmla="*/ 72 w 160"/>
                <a:gd name="T53" fmla="*/ 132 h 139"/>
                <a:gd name="T54" fmla="*/ 71 w 160"/>
                <a:gd name="T55" fmla="*/ 130 h 139"/>
                <a:gd name="T56" fmla="*/ 80 w 160"/>
                <a:gd name="T57" fmla="*/ 121 h 139"/>
                <a:gd name="T58" fmla="*/ 89 w 160"/>
                <a:gd name="T59" fmla="*/ 130 h 139"/>
                <a:gd name="T60" fmla="*/ 89 w 160"/>
                <a:gd name="T61" fmla="*/ 132 h 139"/>
                <a:gd name="T62" fmla="*/ 89 w 160"/>
                <a:gd name="T63" fmla="*/ 133 h 139"/>
                <a:gd name="T64" fmla="*/ 88 w 160"/>
                <a:gd name="T65" fmla="*/ 135 h 139"/>
                <a:gd name="T66" fmla="*/ 85 w 160"/>
                <a:gd name="T67" fmla="*/ 139 h 139"/>
                <a:gd name="T68" fmla="*/ 120 w 160"/>
                <a:gd name="T69" fmla="*/ 139 h 139"/>
                <a:gd name="T70" fmla="*/ 138 w 160"/>
                <a:gd name="T71" fmla="*/ 107 h 139"/>
                <a:gd name="T72" fmla="*/ 145 w 160"/>
                <a:gd name="T73" fmla="*/ 115 h 139"/>
                <a:gd name="T74" fmla="*/ 145 w 160"/>
                <a:gd name="T75" fmla="*/ 115 h 139"/>
                <a:gd name="T76" fmla="*/ 148 w 160"/>
                <a:gd name="T77" fmla="*/ 118 h 139"/>
                <a:gd name="T78" fmla="*/ 158 w 160"/>
                <a:gd name="T79" fmla="*/ 116 h 139"/>
                <a:gd name="T80" fmla="*/ 155 w 160"/>
                <a:gd name="T81" fmla="*/ 10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39">
                  <a:moveTo>
                    <a:pt x="155" y="106"/>
                  </a:moveTo>
                  <a:cubicBezTo>
                    <a:pt x="154" y="105"/>
                    <a:pt x="152" y="105"/>
                    <a:pt x="151" y="105"/>
                  </a:cubicBezTo>
                  <a:cubicBezTo>
                    <a:pt x="151" y="105"/>
                    <a:pt x="151" y="105"/>
                    <a:pt x="151" y="105"/>
                  </a:cubicBezTo>
                  <a:cubicBezTo>
                    <a:pt x="146" y="106"/>
                    <a:pt x="143" y="105"/>
                    <a:pt x="140" y="103"/>
                  </a:cubicBezTo>
                  <a:cubicBezTo>
                    <a:pt x="160" y="69"/>
                    <a:pt x="160" y="69"/>
                    <a:pt x="160" y="69"/>
                  </a:cubicBezTo>
                  <a:cubicBezTo>
                    <a:pt x="120" y="0"/>
                    <a:pt x="120" y="0"/>
                    <a:pt x="120" y="0"/>
                  </a:cubicBezTo>
                  <a:cubicBezTo>
                    <a:pt x="40" y="0"/>
                    <a:pt x="40" y="0"/>
                    <a:pt x="40" y="0"/>
                  </a:cubicBezTo>
                  <a:cubicBezTo>
                    <a:pt x="0" y="69"/>
                    <a:pt x="0" y="69"/>
                    <a:pt x="0" y="69"/>
                  </a:cubicBezTo>
                  <a:cubicBezTo>
                    <a:pt x="18" y="101"/>
                    <a:pt x="18" y="101"/>
                    <a:pt x="18" y="101"/>
                  </a:cubicBezTo>
                  <a:cubicBezTo>
                    <a:pt x="19" y="100"/>
                    <a:pt x="20" y="99"/>
                    <a:pt x="20" y="97"/>
                  </a:cubicBezTo>
                  <a:cubicBezTo>
                    <a:pt x="21" y="95"/>
                    <a:pt x="21" y="95"/>
                    <a:pt x="21" y="95"/>
                  </a:cubicBezTo>
                  <a:cubicBezTo>
                    <a:pt x="22" y="94"/>
                    <a:pt x="22" y="94"/>
                    <a:pt x="22" y="94"/>
                  </a:cubicBezTo>
                  <a:cubicBezTo>
                    <a:pt x="23" y="94"/>
                    <a:pt x="23" y="93"/>
                    <a:pt x="24" y="93"/>
                  </a:cubicBezTo>
                  <a:cubicBezTo>
                    <a:pt x="25" y="92"/>
                    <a:pt x="27" y="92"/>
                    <a:pt x="29" y="92"/>
                  </a:cubicBezTo>
                  <a:cubicBezTo>
                    <a:pt x="32" y="92"/>
                    <a:pt x="35" y="93"/>
                    <a:pt x="36" y="96"/>
                  </a:cubicBezTo>
                  <a:cubicBezTo>
                    <a:pt x="38" y="98"/>
                    <a:pt x="38" y="101"/>
                    <a:pt x="37" y="103"/>
                  </a:cubicBezTo>
                  <a:cubicBezTo>
                    <a:pt x="37" y="105"/>
                    <a:pt x="35" y="107"/>
                    <a:pt x="33" y="108"/>
                  </a:cubicBezTo>
                  <a:cubicBezTo>
                    <a:pt x="32" y="109"/>
                    <a:pt x="32" y="109"/>
                    <a:pt x="31" y="109"/>
                  </a:cubicBezTo>
                  <a:cubicBezTo>
                    <a:pt x="30" y="110"/>
                    <a:pt x="30" y="110"/>
                    <a:pt x="30" y="110"/>
                  </a:cubicBezTo>
                  <a:cubicBezTo>
                    <a:pt x="28" y="110"/>
                    <a:pt x="28" y="110"/>
                    <a:pt x="28" y="110"/>
                  </a:cubicBezTo>
                  <a:cubicBezTo>
                    <a:pt x="27" y="109"/>
                    <a:pt x="26" y="109"/>
                    <a:pt x="25" y="109"/>
                  </a:cubicBezTo>
                  <a:cubicBezTo>
                    <a:pt x="24" y="109"/>
                    <a:pt x="24" y="109"/>
                    <a:pt x="23" y="110"/>
                  </a:cubicBezTo>
                  <a:cubicBezTo>
                    <a:pt x="40" y="139"/>
                    <a:pt x="40" y="139"/>
                    <a:pt x="40" y="139"/>
                  </a:cubicBezTo>
                  <a:cubicBezTo>
                    <a:pt x="75" y="139"/>
                    <a:pt x="75" y="139"/>
                    <a:pt x="75" y="139"/>
                  </a:cubicBezTo>
                  <a:cubicBezTo>
                    <a:pt x="75" y="137"/>
                    <a:pt x="74" y="136"/>
                    <a:pt x="73" y="135"/>
                  </a:cubicBezTo>
                  <a:cubicBezTo>
                    <a:pt x="72" y="133"/>
                    <a:pt x="72" y="133"/>
                    <a:pt x="72" y="133"/>
                  </a:cubicBezTo>
                  <a:cubicBezTo>
                    <a:pt x="72" y="132"/>
                    <a:pt x="72" y="132"/>
                    <a:pt x="72" y="132"/>
                  </a:cubicBezTo>
                  <a:cubicBezTo>
                    <a:pt x="71" y="131"/>
                    <a:pt x="71" y="130"/>
                    <a:pt x="71" y="130"/>
                  </a:cubicBezTo>
                  <a:cubicBezTo>
                    <a:pt x="71" y="125"/>
                    <a:pt x="75" y="121"/>
                    <a:pt x="80" y="121"/>
                  </a:cubicBezTo>
                  <a:cubicBezTo>
                    <a:pt x="85" y="121"/>
                    <a:pt x="89" y="125"/>
                    <a:pt x="89" y="130"/>
                  </a:cubicBezTo>
                  <a:cubicBezTo>
                    <a:pt x="89" y="130"/>
                    <a:pt x="89" y="131"/>
                    <a:pt x="89" y="132"/>
                  </a:cubicBezTo>
                  <a:cubicBezTo>
                    <a:pt x="89" y="133"/>
                    <a:pt x="89" y="133"/>
                    <a:pt x="89" y="133"/>
                  </a:cubicBezTo>
                  <a:cubicBezTo>
                    <a:pt x="88" y="135"/>
                    <a:pt x="88" y="135"/>
                    <a:pt x="88" y="135"/>
                  </a:cubicBezTo>
                  <a:cubicBezTo>
                    <a:pt x="87" y="136"/>
                    <a:pt x="86" y="137"/>
                    <a:pt x="85" y="139"/>
                  </a:cubicBezTo>
                  <a:cubicBezTo>
                    <a:pt x="120" y="139"/>
                    <a:pt x="120" y="139"/>
                    <a:pt x="120" y="139"/>
                  </a:cubicBezTo>
                  <a:cubicBezTo>
                    <a:pt x="138" y="107"/>
                    <a:pt x="138" y="107"/>
                    <a:pt x="138" y="107"/>
                  </a:cubicBezTo>
                  <a:cubicBezTo>
                    <a:pt x="141" y="108"/>
                    <a:pt x="143" y="111"/>
                    <a:pt x="145" y="115"/>
                  </a:cubicBezTo>
                  <a:cubicBezTo>
                    <a:pt x="145" y="115"/>
                    <a:pt x="145" y="115"/>
                    <a:pt x="145" y="115"/>
                  </a:cubicBezTo>
                  <a:cubicBezTo>
                    <a:pt x="146" y="116"/>
                    <a:pt x="147" y="118"/>
                    <a:pt x="148" y="118"/>
                  </a:cubicBezTo>
                  <a:cubicBezTo>
                    <a:pt x="151" y="120"/>
                    <a:pt x="156" y="119"/>
                    <a:pt x="158" y="116"/>
                  </a:cubicBezTo>
                  <a:cubicBezTo>
                    <a:pt x="160" y="112"/>
                    <a:pt x="158" y="108"/>
                    <a:pt x="155" y="106"/>
                  </a:cubicBezTo>
                  <a:close/>
                </a:path>
              </a:pathLst>
            </a:custGeom>
            <a:grpFill/>
            <a:ln w="19050">
              <a:gradFill flip="none" rotWithShape="1">
                <a:gsLst>
                  <a:gs pos="100000">
                    <a:srgbClr val="1D8DE5"/>
                  </a:gs>
                  <a:gs pos="0">
                    <a:srgbClr val="007BB5"/>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文本框 23"/>
            <p:cNvSpPr txBox="1"/>
            <p:nvPr/>
          </p:nvSpPr>
          <p:spPr>
            <a:xfrm>
              <a:off x="8274562" y="1102184"/>
              <a:ext cx="527709" cy="461665"/>
            </a:xfrm>
            <a:prstGeom prst="rect">
              <a:avLst/>
            </a:prstGeom>
            <a:grpFill/>
          </p:spPr>
          <p:txBody>
            <a:bodyPr wrap="none" rtlCol="0">
              <a:spAutoFit/>
            </a:bodyPr>
            <a:lstStyle/>
            <a:p>
              <a:r>
                <a:rPr lang="en-US" altLang="zh-CN" sz="2400" dirty="0">
                  <a:solidFill>
                    <a:schemeClr val="bg1"/>
                  </a:solidFill>
                  <a:latin typeface="Arial Unicode MS" panose="020B0604020202020204" charset="-122"/>
                  <a:ea typeface="Arial Unicode MS" panose="020B0604020202020204" charset="-122"/>
                  <a:cs typeface="Arial Unicode MS" panose="020B0604020202020204" charset="-122"/>
                </a:rPr>
                <a:t>01</a:t>
              </a:r>
              <a:endParaRPr lang="zh-CN" altLang="en-US" sz="240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25" name="文本框 24"/>
            <p:cNvSpPr txBox="1"/>
            <p:nvPr/>
          </p:nvSpPr>
          <p:spPr>
            <a:xfrm>
              <a:off x="7920373" y="1541647"/>
              <a:ext cx="1236085" cy="41202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grpSp>
        <p:nvGrpSpPr>
          <p:cNvPr id="26" name="组合 25"/>
          <p:cNvGrpSpPr/>
          <p:nvPr/>
        </p:nvGrpSpPr>
        <p:grpSpPr>
          <a:xfrm>
            <a:off x="2525803" y="2868921"/>
            <a:ext cx="1866956" cy="2089566"/>
            <a:chOff x="7497852" y="2405165"/>
            <a:chExt cx="2082783" cy="2331127"/>
          </a:xfrm>
        </p:grpSpPr>
        <p:sp>
          <p:nvSpPr>
            <p:cNvPr id="27" name="Freeform 1867"/>
            <p:cNvSpPr/>
            <p:nvPr/>
          </p:nvSpPr>
          <p:spPr bwMode="auto">
            <a:xfrm>
              <a:off x="7497852" y="2405165"/>
              <a:ext cx="2082783" cy="2331127"/>
            </a:xfrm>
            <a:custGeom>
              <a:avLst/>
              <a:gdLst>
                <a:gd name="T0" fmla="*/ 154 w 159"/>
                <a:gd name="T1" fmla="*/ 124 h 178"/>
                <a:gd name="T2" fmla="*/ 150 w 159"/>
                <a:gd name="T3" fmla="*/ 123 h 178"/>
                <a:gd name="T4" fmla="*/ 150 w 159"/>
                <a:gd name="T5" fmla="*/ 123 h 178"/>
                <a:gd name="T6" fmla="*/ 141 w 159"/>
                <a:gd name="T7" fmla="*/ 122 h 178"/>
                <a:gd name="T8" fmla="*/ 159 w 159"/>
                <a:gd name="T9" fmla="*/ 90 h 178"/>
                <a:gd name="T10" fmla="*/ 140 w 159"/>
                <a:gd name="T11" fmla="*/ 56 h 178"/>
                <a:gd name="T12" fmla="*/ 150 w 159"/>
                <a:gd name="T13" fmla="*/ 55 h 178"/>
                <a:gd name="T14" fmla="*/ 150 w 159"/>
                <a:gd name="T15" fmla="*/ 55 h 178"/>
                <a:gd name="T16" fmla="*/ 154 w 159"/>
                <a:gd name="T17" fmla="*/ 54 h 178"/>
                <a:gd name="T18" fmla="*/ 157 w 159"/>
                <a:gd name="T19" fmla="*/ 44 h 178"/>
                <a:gd name="T20" fmla="*/ 147 w 159"/>
                <a:gd name="T21" fmla="*/ 42 h 178"/>
                <a:gd name="T22" fmla="*/ 144 w 159"/>
                <a:gd name="T23" fmla="*/ 45 h 178"/>
                <a:gd name="T24" fmla="*/ 144 w 159"/>
                <a:gd name="T25" fmla="*/ 45 h 178"/>
                <a:gd name="T26" fmla="*/ 138 w 159"/>
                <a:gd name="T27" fmla="*/ 53 h 178"/>
                <a:gd name="T28" fmla="*/ 119 w 159"/>
                <a:gd name="T29" fmla="*/ 20 h 178"/>
                <a:gd name="T30" fmla="*/ 81 w 159"/>
                <a:gd name="T31" fmla="*/ 20 h 178"/>
                <a:gd name="T32" fmla="*/ 85 w 159"/>
                <a:gd name="T33" fmla="*/ 11 h 178"/>
                <a:gd name="T34" fmla="*/ 85 w 159"/>
                <a:gd name="T35" fmla="*/ 11 h 178"/>
                <a:gd name="T36" fmla="*/ 86 w 159"/>
                <a:gd name="T37" fmla="*/ 7 h 178"/>
                <a:gd name="T38" fmla="*/ 79 w 159"/>
                <a:gd name="T39" fmla="*/ 0 h 178"/>
                <a:gd name="T40" fmla="*/ 72 w 159"/>
                <a:gd name="T41" fmla="*/ 7 h 178"/>
                <a:gd name="T42" fmla="*/ 74 w 159"/>
                <a:gd name="T43" fmla="*/ 11 h 178"/>
                <a:gd name="T44" fmla="*/ 74 w 159"/>
                <a:gd name="T45" fmla="*/ 11 h 178"/>
                <a:gd name="T46" fmla="*/ 77 w 159"/>
                <a:gd name="T47" fmla="*/ 20 h 178"/>
                <a:gd name="T48" fmla="*/ 40 w 159"/>
                <a:gd name="T49" fmla="*/ 20 h 178"/>
                <a:gd name="T50" fmla="*/ 21 w 159"/>
                <a:gd name="T51" fmla="*/ 53 h 178"/>
                <a:gd name="T52" fmla="*/ 14 w 159"/>
                <a:gd name="T53" fmla="*/ 45 h 178"/>
                <a:gd name="T54" fmla="*/ 14 w 159"/>
                <a:gd name="T55" fmla="*/ 45 h 178"/>
                <a:gd name="T56" fmla="*/ 12 w 159"/>
                <a:gd name="T57" fmla="*/ 42 h 178"/>
                <a:gd name="T58" fmla="*/ 2 w 159"/>
                <a:gd name="T59" fmla="*/ 44 h 178"/>
                <a:gd name="T60" fmla="*/ 5 w 159"/>
                <a:gd name="T61" fmla="*/ 54 h 178"/>
                <a:gd name="T62" fmla="*/ 9 w 159"/>
                <a:gd name="T63" fmla="*/ 55 h 178"/>
                <a:gd name="T64" fmla="*/ 9 w 159"/>
                <a:gd name="T65" fmla="*/ 55 h 178"/>
                <a:gd name="T66" fmla="*/ 19 w 159"/>
                <a:gd name="T67" fmla="*/ 56 h 178"/>
                <a:gd name="T68" fmla="*/ 0 w 159"/>
                <a:gd name="T69" fmla="*/ 90 h 178"/>
                <a:gd name="T70" fmla="*/ 18 w 159"/>
                <a:gd name="T71" fmla="*/ 122 h 178"/>
                <a:gd name="T72" fmla="*/ 9 w 159"/>
                <a:gd name="T73" fmla="*/ 123 h 178"/>
                <a:gd name="T74" fmla="*/ 9 w 159"/>
                <a:gd name="T75" fmla="*/ 123 h 178"/>
                <a:gd name="T76" fmla="*/ 5 w 159"/>
                <a:gd name="T77" fmla="*/ 124 h 178"/>
                <a:gd name="T78" fmla="*/ 2 w 159"/>
                <a:gd name="T79" fmla="*/ 134 h 178"/>
                <a:gd name="T80" fmla="*/ 12 w 159"/>
                <a:gd name="T81" fmla="*/ 136 h 178"/>
                <a:gd name="T82" fmla="*/ 14 w 159"/>
                <a:gd name="T83" fmla="*/ 133 h 178"/>
                <a:gd name="T84" fmla="*/ 14 w 159"/>
                <a:gd name="T85" fmla="*/ 133 h 178"/>
                <a:gd name="T86" fmla="*/ 20 w 159"/>
                <a:gd name="T87" fmla="*/ 125 h 178"/>
                <a:gd name="T88" fmla="*/ 40 w 159"/>
                <a:gd name="T89" fmla="*/ 159 h 178"/>
                <a:gd name="T90" fmla="*/ 77 w 159"/>
                <a:gd name="T91" fmla="*/ 159 h 178"/>
                <a:gd name="T92" fmla="*/ 74 w 159"/>
                <a:gd name="T93" fmla="*/ 167 h 178"/>
                <a:gd name="T94" fmla="*/ 74 w 159"/>
                <a:gd name="T95" fmla="*/ 167 h 178"/>
                <a:gd name="T96" fmla="*/ 72 w 159"/>
                <a:gd name="T97" fmla="*/ 171 h 178"/>
                <a:gd name="T98" fmla="*/ 79 w 159"/>
                <a:gd name="T99" fmla="*/ 178 h 178"/>
                <a:gd name="T100" fmla="*/ 86 w 159"/>
                <a:gd name="T101" fmla="*/ 171 h 178"/>
                <a:gd name="T102" fmla="*/ 85 w 159"/>
                <a:gd name="T103" fmla="*/ 167 h 178"/>
                <a:gd name="T104" fmla="*/ 85 w 159"/>
                <a:gd name="T105" fmla="*/ 167 h 178"/>
                <a:gd name="T106" fmla="*/ 81 w 159"/>
                <a:gd name="T107" fmla="*/ 159 h 178"/>
                <a:gd name="T108" fmla="*/ 119 w 159"/>
                <a:gd name="T109" fmla="*/ 159 h 178"/>
                <a:gd name="T110" fmla="*/ 139 w 159"/>
                <a:gd name="T111" fmla="*/ 126 h 178"/>
                <a:gd name="T112" fmla="*/ 144 w 159"/>
                <a:gd name="T113" fmla="*/ 133 h 178"/>
                <a:gd name="T114" fmla="*/ 144 w 159"/>
                <a:gd name="T115" fmla="*/ 133 h 178"/>
                <a:gd name="T116" fmla="*/ 147 w 159"/>
                <a:gd name="T117" fmla="*/ 136 h 178"/>
                <a:gd name="T118" fmla="*/ 157 w 159"/>
                <a:gd name="T119" fmla="*/ 134 h 178"/>
                <a:gd name="T120" fmla="*/ 154 w 159"/>
                <a:gd name="T121" fmla="*/ 12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78">
                  <a:moveTo>
                    <a:pt x="154" y="124"/>
                  </a:moveTo>
                  <a:cubicBezTo>
                    <a:pt x="153" y="123"/>
                    <a:pt x="151" y="123"/>
                    <a:pt x="150" y="123"/>
                  </a:cubicBezTo>
                  <a:cubicBezTo>
                    <a:pt x="150" y="123"/>
                    <a:pt x="150" y="123"/>
                    <a:pt x="150" y="123"/>
                  </a:cubicBezTo>
                  <a:cubicBezTo>
                    <a:pt x="146" y="124"/>
                    <a:pt x="143" y="123"/>
                    <a:pt x="141" y="122"/>
                  </a:cubicBezTo>
                  <a:cubicBezTo>
                    <a:pt x="159" y="90"/>
                    <a:pt x="159" y="90"/>
                    <a:pt x="159" y="90"/>
                  </a:cubicBezTo>
                  <a:cubicBezTo>
                    <a:pt x="140" y="56"/>
                    <a:pt x="140" y="56"/>
                    <a:pt x="140" y="56"/>
                  </a:cubicBezTo>
                  <a:cubicBezTo>
                    <a:pt x="143" y="55"/>
                    <a:pt x="146" y="54"/>
                    <a:pt x="150" y="55"/>
                  </a:cubicBezTo>
                  <a:cubicBezTo>
                    <a:pt x="150" y="55"/>
                    <a:pt x="150" y="55"/>
                    <a:pt x="150" y="55"/>
                  </a:cubicBezTo>
                  <a:cubicBezTo>
                    <a:pt x="151" y="55"/>
                    <a:pt x="153" y="55"/>
                    <a:pt x="154" y="54"/>
                  </a:cubicBezTo>
                  <a:cubicBezTo>
                    <a:pt x="157" y="52"/>
                    <a:pt x="159" y="48"/>
                    <a:pt x="157" y="44"/>
                  </a:cubicBezTo>
                  <a:cubicBezTo>
                    <a:pt x="155" y="41"/>
                    <a:pt x="150" y="40"/>
                    <a:pt x="147" y="42"/>
                  </a:cubicBezTo>
                  <a:cubicBezTo>
                    <a:pt x="146" y="43"/>
                    <a:pt x="145" y="44"/>
                    <a:pt x="144" y="45"/>
                  </a:cubicBezTo>
                  <a:cubicBezTo>
                    <a:pt x="144" y="45"/>
                    <a:pt x="144" y="45"/>
                    <a:pt x="144" y="45"/>
                  </a:cubicBezTo>
                  <a:cubicBezTo>
                    <a:pt x="143" y="49"/>
                    <a:pt x="141" y="51"/>
                    <a:pt x="138" y="53"/>
                  </a:cubicBezTo>
                  <a:cubicBezTo>
                    <a:pt x="119" y="20"/>
                    <a:pt x="119" y="20"/>
                    <a:pt x="119" y="20"/>
                  </a:cubicBezTo>
                  <a:cubicBezTo>
                    <a:pt x="81" y="20"/>
                    <a:pt x="81" y="20"/>
                    <a:pt x="81" y="20"/>
                  </a:cubicBezTo>
                  <a:cubicBezTo>
                    <a:pt x="81" y="17"/>
                    <a:pt x="83" y="14"/>
                    <a:pt x="85" y="11"/>
                  </a:cubicBezTo>
                  <a:cubicBezTo>
                    <a:pt x="85" y="11"/>
                    <a:pt x="85" y="11"/>
                    <a:pt x="85" y="11"/>
                  </a:cubicBezTo>
                  <a:cubicBezTo>
                    <a:pt x="86" y="10"/>
                    <a:pt x="86" y="8"/>
                    <a:pt x="86" y="7"/>
                  </a:cubicBezTo>
                  <a:cubicBezTo>
                    <a:pt x="86" y="3"/>
                    <a:pt x="83" y="0"/>
                    <a:pt x="79" y="0"/>
                  </a:cubicBezTo>
                  <a:cubicBezTo>
                    <a:pt x="76" y="0"/>
                    <a:pt x="72" y="3"/>
                    <a:pt x="72" y="7"/>
                  </a:cubicBezTo>
                  <a:cubicBezTo>
                    <a:pt x="72" y="8"/>
                    <a:pt x="73" y="10"/>
                    <a:pt x="74" y="11"/>
                  </a:cubicBezTo>
                  <a:cubicBezTo>
                    <a:pt x="74" y="11"/>
                    <a:pt x="74" y="11"/>
                    <a:pt x="74" y="11"/>
                  </a:cubicBezTo>
                  <a:cubicBezTo>
                    <a:pt x="76" y="14"/>
                    <a:pt x="77" y="17"/>
                    <a:pt x="77" y="20"/>
                  </a:cubicBezTo>
                  <a:cubicBezTo>
                    <a:pt x="40" y="20"/>
                    <a:pt x="40" y="20"/>
                    <a:pt x="40" y="20"/>
                  </a:cubicBezTo>
                  <a:cubicBezTo>
                    <a:pt x="21" y="53"/>
                    <a:pt x="21" y="53"/>
                    <a:pt x="21" y="53"/>
                  </a:cubicBezTo>
                  <a:cubicBezTo>
                    <a:pt x="18" y="51"/>
                    <a:pt x="16" y="49"/>
                    <a:pt x="14" y="45"/>
                  </a:cubicBezTo>
                  <a:cubicBezTo>
                    <a:pt x="14" y="45"/>
                    <a:pt x="14" y="45"/>
                    <a:pt x="14" y="45"/>
                  </a:cubicBezTo>
                  <a:cubicBezTo>
                    <a:pt x="14" y="44"/>
                    <a:pt x="13" y="43"/>
                    <a:pt x="12" y="42"/>
                  </a:cubicBezTo>
                  <a:cubicBezTo>
                    <a:pt x="8" y="40"/>
                    <a:pt x="4" y="41"/>
                    <a:pt x="2" y="44"/>
                  </a:cubicBezTo>
                  <a:cubicBezTo>
                    <a:pt x="0" y="48"/>
                    <a:pt x="1" y="52"/>
                    <a:pt x="5" y="54"/>
                  </a:cubicBezTo>
                  <a:cubicBezTo>
                    <a:pt x="6" y="55"/>
                    <a:pt x="7" y="55"/>
                    <a:pt x="9" y="55"/>
                  </a:cubicBezTo>
                  <a:cubicBezTo>
                    <a:pt x="9" y="55"/>
                    <a:pt x="9" y="55"/>
                    <a:pt x="9" y="55"/>
                  </a:cubicBezTo>
                  <a:cubicBezTo>
                    <a:pt x="13" y="54"/>
                    <a:pt x="16" y="55"/>
                    <a:pt x="19" y="56"/>
                  </a:cubicBezTo>
                  <a:cubicBezTo>
                    <a:pt x="0" y="90"/>
                    <a:pt x="0" y="90"/>
                    <a:pt x="0" y="90"/>
                  </a:cubicBezTo>
                  <a:cubicBezTo>
                    <a:pt x="18" y="122"/>
                    <a:pt x="18" y="122"/>
                    <a:pt x="18" y="122"/>
                  </a:cubicBezTo>
                  <a:cubicBezTo>
                    <a:pt x="16" y="123"/>
                    <a:pt x="13" y="124"/>
                    <a:pt x="9" y="123"/>
                  </a:cubicBezTo>
                  <a:cubicBezTo>
                    <a:pt x="9" y="123"/>
                    <a:pt x="9" y="123"/>
                    <a:pt x="9" y="123"/>
                  </a:cubicBezTo>
                  <a:cubicBezTo>
                    <a:pt x="7" y="123"/>
                    <a:pt x="6" y="123"/>
                    <a:pt x="5" y="124"/>
                  </a:cubicBezTo>
                  <a:cubicBezTo>
                    <a:pt x="1" y="126"/>
                    <a:pt x="0" y="130"/>
                    <a:pt x="2" y="134"/>
                  </a:cubicBezTo>
                  <a:cubicBezTo>
                    <a:pt x="4" y="137"/>
                    <a:pt x="8" y="138"/>
                    <a:pt x="12" y="136"/>
                  </a:cubicBezTo>
                  <a:cubicBezTo>
                    <a:pt x="13" y="135"/>
                    <a:pt x="14" y="134"/>
                    <a:pt x="14" y="133"/>
                  </a:cubicBezTo>
                  <a:cubicBezTo>
                    <a:pt x="14" y="133"/>
                    <a:pt x="14" y="133"/>
                    <a:pt x="14" y="133"/>
                  </a:cubicBezTo>
                  <a:cubicBezTo>
                    <a:pt x="16" y="129"/>
                    <a:pt x="18" y="127"/>
                    <a:pt x="20" y="125"/>
                  </a:cubicBezTo>
                  <a:cubicBezTo>
                    <a:pt x="40" y="159"/>
                    <a:pt x="40" y="159"/>
                    <a:pt x="40" y="159"/>
                  </a:cubicBezTo>
                  <a:cubicBezTo>
                    <a:pt x="77" y="159"/>
                    <a:pt x="77" y="159"/>
                    <a:pt x="77" y="159"/>
                  </a:cubicBezTo>
                  <a:cubicBezTo>
                    <a:pt x="77" y="162"/>
                    <a:pt x="76" y="164"/>
                    <a:pt x="74" y="167"/>
                  </a:cubicBezTo>
                  <a:cubicBezTo>
                    <a:pt x="74" y="167"/>
                    <a:pt x="74" y="167"/>
                    <a:pt x="74" y="167"/>
                  </a:cubicBezTo>
                  <a:cubicBezTo>
                    <a:pt x="73" y="168"/>
                    <a:pt x="72" y="170"/>
                    <a:pt x="72" y="171"/>
                  </a:cubicBezTo>
                  <a:cubicBezTo>
                    <a:pt x="72" y="175"/>
                    <a:pt x="75" y="178"/>
                    <a:pt x="79" y="178"/>
                  </a:cubicBezTo>
                  <a:cubicBezTo>
                    <a:pt x="83" y="178"/>
                    <a:pt x="86" y="175"/>
                    <a:pt x="86" y="171"/>
                  </a:cubicBezTo>
                  <a:cubicBezTo>
                    <a:pt x="86" y="170"/>
                    <a:pt x="86" y="168"/>
                    <a:pt x="85" y="167"/>
                  </a:cubicBezTo>
                  <a:cubicBezTo>
                    <a:pt x="85" y="167"/>
                    <a:pt x="85" y="167"/>
                    <a:pt x="85" y="167"/>
                  </a:cubicBezTo>
                  <a:cubicBezTo>
                    <a:pt x="83" y="164"/>
                    <a:pt x="82" y="162"/>
                    <a:pt x="81" y="159"/>
                  </a:cubicBezTo>
                  <a:cubicBezTo>
                    <a:pt x="119" y="159"/>
                    <a:pt x="119" y="159"/>
                    <a:pt x="119" y="159"/>
                  </a:cubicBezTo>
                  <a:cubicBezTo>
                    <a:pt x="139" y="126"/>
                    <a:pt x="139" y="126"/>
                    <a:pt x="139" y="126"/>
                  </a:cubicBezTo>
                  <a:cubicBezTo>
                    <a:pt x="141" y="127"/>
                    <a:pt x="143" y="130"/>
                    <a:pt x="144" y="133"/>
                  </a:cubicBezTo>
                  <a:cubicBezTo>
                    <a:pt x="144" y="133"/>
                    <a:pt x="144" y="133"/>
                    <a:pt x="144" y="133"/>
                  </a:cubicBezTo>
                  <a:cubicBezTo>
                    <a:pt x="145" y="134"/>
                    <a:pt x="146" y="135"/>
                    <a:pt x="147" y="136"/>
                  </a:cubicBezTo>
                  <a:cubicBezTo>
                    <a:pt x="150" y="138"/>
                    <a:pt x="155" y="137"/>
                    <a:pt x="157" y="134"/>
                  </a:cubicBezTo>
                  <a:cubicBezTo>
                    <a:pt x="159" y="130"/>
                    <a:pt x="157" y="126"/>
                    <a:pt x="154" y="124"/>
                  </a:cubicBez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8B69"/>
                </a:solidFill>
              </a:endParaRPr>
            </a:p>
          </p:txBody>
        </p:sp>
        <p:sp>
          <p:nvSpPr>
            <p:cNvPr id="28" name="文本框 27"/>
            <p:cNvSpPr txBox="1"/>
            <p:nvPr/>
          </p:nvSpPr>
          <p:spPr>
            <a:xfrm>
              <a:off x="7900898" y="3368950"/>
              <a:ext cx="1236084" cy="412028"/>
            </a:xfrm>
            <a:prstGeom prst="rect">
              <a:avLst/>
            </a:prstGeom>
            <a:noFill/>
          </p:spPr>
          <p:txBody>
            <a:bodyPr wrap="none" rtlCol="0">
              <a:spAutoFit/>
            </a:bodyPr>
            <a:lstStyle/>
            <a:p>
              <a:pPr algn="ctr"/>
              <a:r>
                <a:rPr lang="zh-CN" altLang="en-US" dirty="0">
                  <a:solidFill>
                    <a:srgbClr val="1D8B69"/>
                  </a:solidFill>
                  <a:latin typeface="微软雅黑" panose="020B0503020204020204" pitchFamily="34" charset="-122"/>
                  <a:ea typeface="微软雅黑" panose="020B0503020204020204" pitchFamily="34" charset="-122"/>
                  <a:sym typeface="Arial" panose="020B0604020202020204" pitchFamily="34" charset="0"/>
                </a:rPr>
                <a:t>输入内容</a:t>
              </a:r>
            </a:p>
          </p:txBody>
        </p:sp>
      </p:grpSp>
      <p:sp>
        <p:nvSpPr>
          <p:cNvPr id="35" name="文本框 34"/>
          <p:cNvSpPr txBox="1"/>
          <p:nvPr/>
        </p:nvSpPr>
        <p:spPr>
          <a:xfrm>
            <a:off x="7367989" y="4395328"/>
            <a:ext cx="3564068" cy="1568450"/>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   </a:t>
            </a:r>
          </a:p>
        </p:txBody>
      </p:sp>
      <p:sp>
        <p:nvSpPr>
          <p:cNvPr id="36" name="文本框 35"/>
          <p:cNvSpPr txBox="1"/>
          <p:nvPr/>
        </p:nvSpPr>
        <p:spPr>
          <a:xfrm>
            <a:off x="7368914" y="3784093"/>
            <a:ext cx="2924408" cy="646331"/>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输入您的标题</a:t>
            </a: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3" accel="33000" fill="hold" nodeType="afterEffect" p14:presetBounceEnd="71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71000">
                                          <p:cBhvr additive="base">
                                            <p:cTn id="16" dur="1000" fill="hold"/>
                                            <p:tgtEl>
                                              <p:spTgt spid="26"/>
                                            </p:tgtEl>
                                            <p:attrNameLst>
                                              <p:attrName>ppt_x</p:attrName>
                                            </p:attrNameLst>
                                          </p:cBhvr>
                                          <p:tavLst>
                                            <p:tav tm="0">
                                              <p:val>
                                                <p:strVal val="1+#ppt_w/2"/>
                                              </p:val>
                                            </p:tav>
                                            <p:tav tm="100000">
                                              <p:val>
                                                <p:strVal val="#ppt_x"/>
                                              </p:val>
                                            </p:tav>
                                          </p:tavLst>
                                        </p:anim>
                                        <p:anim calcmode="lin" valueType="num" p14:bounceEnd="71000">
                                          <p:cBhvr additive="base">
                                            <p:cTn id="17" dur="1000" fill="hold"/>
                                            <p:tgtEl>
                                              <p:spTgt spid="2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accel="33000" fill="hold" nodeType="afterEffect" p14:presetBounceEnd="71000">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14:bounceEnd="71000">
                                          <p:cBhvr additive="base">
                                            <p:cTn id="21" dur="1000" fill="hold"/>
                                            <p:tgtEl>
                                              <p:spTgt spid="22"/>
                                            </p:tgtEl>
                                            <p:attrNameLst>
                                              <p:attrName>ppt_x</p:attrName>
                                            </p:attrNameLst>
                                          </p:cBhvr>
                                          <p:tavLst>
                                            <p:tav tm="0">
                                              <p:val>
                                                <p:strVal val="1+#ppt_w/2"/>
                                              </p:val>
                                            </p:tav>
                                            <p:tav tm="100000">
                                              <p:val>
                                                <p:strVal val="#ppt_x"/>
                                              </p:val>
                                            </p:tav>
                                          </p:tavLst>
                                        </p:anim>
                                        <p:anim calcmode="lin" valueType="num" p14:bounceEnd="71000">
                                          <p:cBhvr additive="base">
                                            <p:cTn id="22" dur="10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3" accel="33000" fill="hold" nodeType="withEffect" p14:presetBounceEnd="71000">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14:bounceEnd="71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71000">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3" accel="33000" fill="hold" nodeType="withEffect" p14:presetBounceEnd="71000">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14:bounceEnd="71000">
                                          <p:cBhvr additive="base">
                                            <p:cTn id="29" dur="1000" fill="hold"/>
                                            <p:tgtEl>
                                              <p:spTgt spid="18"/>
                                            </p:tgtEl>
                                            <p:attrNameLst>
                                              <p:attrName>ppt_x</p:attrName>
                                            </p:attrNameLst>
                                          </p:cBhvr>
                                          <p:tavLst>
                                            <p:tav tm="0">
                                              <p:val>
                                                <p:strVal val="1+#ppt_w/2"/>
                                              </p:val>
                                            </p:tav>
                                            <p:tav tm="100000">
                                              <p:val>
                                                <p:strVal val="#ppt_x"/>
                                              </p:val>
                                            </p:tav>
                                          </p:tavLst>
                                        </p:anim>
                                        <p:anim calcmode="lin" valueType="num" p14:bounceEnd="71000">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3" accel="33000" fill="hold" nodeType="withEffect" p14:presetBounceEnd="71000">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14:bounceEnd="71000">
                                          <p:cBhvr additive="base">
                                            <p:cTn id="33" dur="1000" fill="hold"/>
                                            <p:tgtEl>
                                              <p:spTgt spid="10"/>
                                            </p:tgtEl>
                                            <p:attrNameLst>
                                              <p:attrName>ppt_x</p:attrName>
                                            </p:attrNameLst>
                                          </p:cBhvr>
                                          <p:tavLst>
                                            <p:tav tm="0">
                                              <p:val>
                                                <p:strVal val="1+#ppt_w/2"/>
                                              </p:val>
                                            </p:tav>
                                            <p:tav tm="100000">
                                              <p:val>
                                                <p:strVal val="#ppt_x"/>
                                              </p:val>
                                            </p:tav>
                                          </p:tavLst>
                                        </p:anim>
                                        <p:anim calcmode="lin" valueType="num" p14:bounceEnd="71000">
                                          <p:cBhvr additive="base">
                                            <p:cTn id="34" dur="1000" fill="hold"/>
                                            <p:tgtEl>
                                              <p:spTgt spid="10"/>
                                            </p:tgtEl>
                                            <p:attrNameLst>
                                              <p:attrName>ppt_y</p:attrName>
                                            </p:attrNameLst>
                                          </p:cBhvr>
                                          <p:tavLst>
                                            <p:tav tm="0">
                                              <p:val>
                                                <p:strVal val="0-#ppt_h/2"/>
                                              </p:val>
                                            </p:tav>
                                            <p:tav tm="100000">
                                              <p:val>
                                                <p:strVal val="#ppt_y"/>
                                              </p:val>
                                            </p:tav>
                                          </p:tavLst>
                                        </p:anim>
                                      </p:childTnLst>
                                    </p:cTn>
                                  </p:par>
                                  <p:par>
                                    <p:cTn id="35" presetID="2" presetClass="entr" presetSubtype="3" accel="33000" fill="hold" nodeType="withEffect" p14:presetBounceEnd="71000">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14:bounceEnd="71000">
                                          <p:cBhvr additive="base">
                                            <p:cTn id="37" dur="1000" fill="hold"/>
                                            <p:tgtEl>
                                              <p:spTgt spid="14"/>
                                            </p:tgtEl>
                                            <p:attrNameLst>
                                              <p:attrName>ppt_x</p:attrName>
                                            </p:attrNameLst>
                                          </p:cBhvr>
                                          <p:tavLst>
                                            <p:tav tm="0">
                                              <p:val>
                                                <p:strVal val="1+#ppt_w/2"/>
                                              </p:val>
                                            </p:tav>
                                            <p:tav tm="100000">
                                              <p:val>
                                                <p:strVal val="#ppt_x"/>
                                              </p:val>
                                            </p:tav>
                                          </p:tavLst>
                                        </p:anim>
                                        <p:anim calcmode="lin" valueType="num" p14:bounceEnd="71000">
                                          <p:cBhvr additive="base">
                                            <p:cTn id="38" dur="10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3" accel="33000" fill="hold" nodeType="withEffect" p14:presetBounceEnd="71000">
                                      <p:stCondLst>
                                        <p:cond delay="1250"/>
                                      </p:stCondLst>
                                      <p:childTnLst>
                                        <p:set>
                                          <p:cBhvr>
                                            <p:cTn id="40" dur="1" fill="hold">
                                              <p:stCondLst>
                                                <p:cond delay="0"/>
                                              </p:stCondLst>
                                            </p:cTn>
                                            <p:tgtEl>
                                              <p:spTgt spid="2"/>
                                            </p:tgtEl>
                                            <p:attrNameLst>
                                              <p:attrName>style.visibility</p:attrName>
                                            </p:attrNameLst>
                                          </p:cBhvr>
                                          <p:to>
                                            <p:strVal val="visible"/>
                                          </p:to>
                                        </p:set>
                                        <p:anim calcmode="lin" valueType="num" p14:bounceEnd="71000">
                                          <p:cBhvr additive="base">
                                            <p:cTn id="41" dur="1000" fill="hold"/>
                                            <p:tgtEl>
                                              <p:spTgt spid="2"/>
                                            </p:tgtEl>
                                            <p:attrNameLst>
                                              <p:attrName>ppt_x</p:attrName>
                                            </p:attrNameLst>
                                          </p:cBhvr>
                                          <p:tavLst>
                                            <p:tav tm="0">
                                              <p:val>
                                                <p:strVal val="1+#ppt_w/2"/>
                                              </p:val>
                                            </p:tav>
                                            <p:tav tm="100000">
                                              <p:val>
                                                <p:strVal val="#ppt_x"/>
                                              </p:val>
                                            </p:tav>
                                          </p:tavLst>
                                        </p:anim>
                                        <p:anim calcmode="lin" valueType="num" p14:bounceEnd="71000">
                                          <p:cBhvr additive="base">
                                            <p:cTn id="42" dur="1000" fill="hold"/>
                                            <p:tgtEl>
                                              <p:spTgt spid="2"/>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6"/>
                                            </p:tgtEl>
                                            <p:attrNameLst>
                                              <p:attrName>style.visibility</p:attrName>
                                            </p:attrNameLst>
                                          </p:cBhvr>
                                          <p:to>
                                            <p:strVal val="visible"/>
                                          </p:to>
                                        </p:set>
                                        <p:anim calcmode="lin" valueType="num">
                                          <p:cBhvr>
                                            <p:cTn id="46"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36"/>
                                            </p:tgtEl>
                                            <p:attrNameLst>
                                              <p:attrName>ppt_y</p:attrName>
                                            </p:attrNameLst>
                                          </p:cBhvr>
                                          <p:tavLst>
                                            <p:tav tm="0">
                                              <p:val>
                                                <p:strVal val="#ppt_y"/>
                                              </p:val>
                                            </p:tav>
                                            <p:tav tm="100000">
                                              <p:val>
                                                <p:strVal val="#ppt_y"/>
                                              </p:val>
                                            </p:tav>
                                          </p:tavLst>
                                        </p:anim>
                                        <p:anim calcmode="lin" valueType="num">
                                          <p:cBhvr>
                                            <p:cTn id="48"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36"/>
                                            </p:tgtEl>
                                          </p:cBhvr>
                                        </p:animEffect>
                                      </p:childTnLst>
                                    </p:cTn>
                                  </p:par>
                                </p:childTnLst>
                              </p:cTn>
                            </p:par>
                            <p:par>
                              <p:cTn id="51" fill="hold">
                                <p:stCondLst>
                                  <p:cond delay="4125"/>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3" accel="3300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1+#ppt_w/2"/>
                                              </p:val>
                                            </p:tav>
                                            <p:tav tm="100000">
                                              <p:val>
                                                <p:strVal val="#ppt_x"/>
                                              </p:val>
                                            </p:tav>
                                          </p:tavLst>
                                        </p:anim>
                                        <p:anim calcmode="lin" valueType="num">
                                          <p:cBhvr additive="base">
                                            <p:cTn id="17" dur="1000" fill="hold"/>
                                            <p:tgtEl>
                                              <p:spTgt spid="2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accel="33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1+#ppt_w/2"/>
                                              </p:val>
                                            </p:tav>
                                            <p:tav tm="100000">
                                              <p:val>
                                                <p:strVal val="#ppt_x"/>
                                              </p:val>
                                            </p:tav>
                                          </p:tavLst>
                                        </p:anim>
                                        <p:anim calcmode="lin" valueType="num">
                                          <p:cBhvr additive="base">
                                            <p:cTn id="22" dur="10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3" accel="3300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3" accel="33000"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1+#ppt_w/2"/>
                                              </p:val>
                                            </p:tav>
                                            <p:tav tm="100000">
                                              <p:val>
                                                <p:strVal val="#ppt_x"/>
                                              </p:val>
                                            </p:tav>
                                          </p:tavLst>
                                        </p:anim>
                                        <p:anim calcmode="lin" valueType="num">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3" accel="33000" fill="hold" nodeType="withEffect">
                                      <p:stCondLst>
                                        <p:cond delay="75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1+#ppt_w/2"/>
                                              </p:val>
                                            </p:tav>
                                            <p:tav tm="100000">
                                              <p:val>
                                                <p:strVal val="#ppt_x"/>
                                              </p:val>
                                            </p:tav>
                                          </p:tavLst>
                                        </p:anim>
                                        <p:anim calcmode="lin" valueType="num">
                                          <p:cBhvr additive="base">
                                            <p:cTn id="34" dur="1000" fill="hold"/>
                                            <p:tgtEl>
                                              <p:spTgt spid="10"/>
                                            </p:tgtEl>
                                            <p:attrNameLst>
                                              <p:attrName>ppt_y</p:attrName>
                                            </p:attrNameLst>
                                          </p:cBhvr>
                                          <p:tavLst>
                                            <p:tav tm="0">
                                              <p:val>
                                                <p:strVal val="0-#ppt_h/2"/>
                                              </p:val>
                                            </p:tav>
                                            <p:tav tm="100000">
                                              <p:val>
                                                <p:strVal val="#ppt_y"/>
                                              </p:val>
                                            </p:tav>
                                          </p:tavLst>
                                        </p:anim>
                                      </p:childTnLst>
                                    </p:cTn>
                                  </p:par>
                                  <p:par>
                                    <p:cTn id="35" presetID="2" presetClass="entr" presetSubtype="3" accel="33000" fill="hold"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1+#ppt_w/2"/>
                                              </p:val>
                                            </p:tav>
                                            <p:tav tm="100000">
                                              <p:val>
                                                <p:strVal val="#ppt_x"/>
                                              </p:val>
                                            </p:tav>
                                          </p:tavLst>
                                        </p:anim>
                                        <p:anim calcmode="lin" valueType="num">
                                          <p:cBhvr additive="base">
                                            <p:cTn id="38" dur="10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3" accel="33000" fill="hold" nodeType="withEffect">
                                      <p:stCondLst>
                                        <p:cond delay="125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1000" fill="hold"/>
                                            <p:tgtEl>
                                              <p:spTgt spid="2"/>
                                            </p:tgtEl>
                                            <p:attrNameLst>
                                              <p:attrName>ppt_x</p:attrName>
                                            </p:attrNameLst>
                                          </p:cBhvr>
                                          <p:tavLst>
                                            <p:tav tm="0">
                                              <p:val>
                                                <p:strVal val="1+#ppt_w/2"/>
                                              </p:val>
                                            </p:tav>
                                            <p:tav tm="100000">
                                              <p:val>
                                                <p:strVal val="#ppt_x"/>
                                              </p:val>
                                            </p:tav>
                                          </p:tavLst>
                                        </p:anim>
                                        <p:anim calcmode="lin" valueType="num">
                                          <p:cBhvr additive="base">
                                            <p:cTn id="42" dur="1000" fill="hold"/>
                                            <p:tgtEl>
                                              <p:spTgt spid="2"/>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6"/>
                                            </p:tgtEl>
                                            <p:attrNameLst>
                                              <p:attrName>style.visibility</p:attrName>
                                            </p:attrNameLst>
                                          </p:cBhvr>
                                          <p:to>
                                            <p:strVal val="visible"/>
                                          </p:to>
                                        </p:set>
                                        <p:anim calcmode="lin" valueType="num">
                                          <p:cBhvr>
                                            <p:cTn id="46"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36"/>
                                            </p:tgtEl>
                                            <p:attrNameLst>
                                              <p:attrName>ppt_y</p:attrName>
                                            </p:attrNameLst>
                                          </p:cBhvr>
                                          <p:tavLst>
                                            <p:tav tm="0">
                                              <p:val>
                                                <p:strVal val="#ppt_y"/>
                                              </p:val>
                                            </p:tav>
                                            <p:tav tm="100000">
                                              <p:val>
                                                <p:strVal val="#ppt_y"/>
                                              </p:val>
                                            </p:tav>
                                          </p:tavLst>
                                        </p:anim>
                                        <p:anim calcmode="lin" valueType="num">
                                          <p:cBhvr>
                                            <p:cTn id="48"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36"/>
                                            </p:tgtEl>
                                          </p:cBhvr>
                                        </p:animEffect>
                                      </p:childTnLst>
                                    </p:cTn>
                                  </p:par>
                                </p:childTnLst>
                              </p:cTn>
                            </p:par>
                            <p:par>
                              <p:cTn id="51" fill="hold">
                                <p:stCondLst>
                                  <p:cond delay="4125"/>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1" grpId="0"/>
          <p:bldP spid="3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bc2aa7eb5f552dde27ff18c1cedf2b8771b57e51d297-nyg1cI_fw658"/>
          <p:cNvPicPr>
            <a:picLocks noChangeAspect="1"/>
          </p:cNvPicPr>
          <p:nvPr/>
        </p:nvPicPr>
        <p:blipFill>
          <a:blip r:embed="rId3"/>
          <a:stretch>
            <a:fillRect/>
          </a:stretch>
        </p:blipFill>
        <p:spPr>
          <a:xfrm rot="16200000">
            <a:off x="2661920" y="-2694305"/>
            <a:ext cx="6858000" cy="12246610"/>
          </a:xfrm>
          <a:prstGeom prst="rect">
            <a:avLst/>
          </a:prstGeom>
        </p:spPr>
      </p:pic>
      <p:pic>
        <p:nvPicPr>
          <p:cNvPr id="2" name="图片 1"/>
          <p:cNvPicPr>
            <a:picLocks noChangeAspect="1"/>
          </p:cNvPicPr>
          <p:nvPr/>
        </p:nvPicPr>
        <p:blipFill rotWithShape="1">
          <a:blip r:embed="rId4"/>
          <a:srcRect t="11539"/>
          <a:stretch>
            <a:fillRect/>
          </a:stretch>
        </p:blipFill>
        <p:spPr>
          <a:xfrm>
            <a:off x="-14052" y="3151913"/>
            <a:ext cx="12206051" cy="3067050"/>
          </a:xfrm>
          <a:prstGeom prst="rect">
            <a:avLst/>
          </a:prstGeom>
        </p:spPr>
      </p:pic>
      <p:sp>
        <p:nvSpPr>
          <p:cNvPr id="7" name="矩形 6"/>
          <p:cNvSpPr/>
          <p:nvPr/>
        </p:nvSpPr>
        <p:spPr>
          <a:xfrm>
            <a:off x="3681292" y="1951584"/>
            <a:ext cx="4801314" cy="646331"/>
          </a:xfrm>
          <a:prstGeom prst="rect">
            <a:avLst/>
          </a:prstGeom>
          <a:noFill/>
        </p:spPr>
        <p:txBody>
          <a:bodyPr wrap="none">
            <a:spAutoFit/>
          </a:bodyPr>
          <a:lstStyle/>
          <a:p>
            <a:pPr lvl="0" algn="ct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单击此处添加标题文本</a:t>
            </a:r>
          </a:p>
        </p:txBody>
      </p:sp>
      <p:sp>
        <p:nvSpPr>
          <p:cNvPr id="8" name="矩形 7"/>
          <p:cNvSpPr/>
          <p:nvPr/>
        </p:nvSpPr>
        <p:spPr>
          <a:xfrm>
            <a:off x="5064848" y="878815"/>
            <a:ext cx="1833493" cy="1200329"/>
          </a:xfrm>
          <a:prstGeom prst="rect">
            <a:avLst/>
          </a:prstGeom>
          <a:noFill/>
        </p:spPr>
        <p:txBody>
          <a:bodyPr wrap="square">
            <a:spAutoFit/>
          </a:bodyPr>
          <a:lstStyle/>
          <a:p>
            <a:pPr lvl="0" algn="ctr"/>
            <a:r>
              <a:rPr lang="en-US" altLang="zh-CN"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rPr>
              <a:t>01</a:t>
            </a:r>
            <a:endParaRPr lang="zh-CN" altLang="en-US" sz="7200" dirty="0">
              <a:solidFill>
                <a:schemeClr val="bg1"/>
              </a:solidFill>
              <a:latin typeface="Agency FB" panose="020B0503020202020204" pitchFamily="34" charset="0"/>
              <a:ea typeface="微软雅黑" panose="020B0503020204020204" pitchFamily="34" charset="-122"/>
              <a:cs typeface="+mn-ea"/>
              <a:sym typeface="Arial" panose="020B0604020202020204" pitchFamily="34" charset="0"/>
            </a:endParaRPr>
          </a:p>
        </p:txBody>
      </p:sp>
      <p:cxnSp>
        <p:nvCxnSpPr>
          <p:cNvPr id="6" name="直接连接符 5"/>
          <p:cNvCxnSpPr/>
          <p:nvPr/>
        </p:nvCxnSpPr>
        <p:spPr>
          <a:xfrm>
            <a:off x="0" y="294869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38175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11976071">
            <a:off x="5301944" y="3100987"/>
            <a:ext cx="510403" cy="510404"/>
          </a:xfrm>
          <a:custGeom>
            <a:avLst/>
            <a:gdLst>
              <a:gd name="connsiteX0" fmla="*/ 1285229 w 2309014"/>
              <a:gd name="connsiteY0" fmla="*/ 1521519 h 2309015"/>
              <a:gd name="connsiteX1" fmla="*/ 1280015 w 2309014"/>
              <a:gd name="connsiteY1" fmla="*/ 1523376 h 2309015"/>
              <a:gd name="connsiteX2" fmla="*/ 1281425 w 2309014"/>
              <a:gd name="connsiteY2" fmla="*/ 1519952 h 2309015"/>
              <a:gd name="connsiteX3" fmla="*/ 936301 w 2309014"/>
              <a:gd name="connsiteY3" fmla="*/ 1907184 h 2309015"/>
              <a:gd name="connsiteX4" fmla="*/ 1093537 w 2309014"/>
              <a:gd name="connsiteY4" fmla="*/ 1669971 h 2309015"/>
              <a:gd name="connsiteX5" fmla="*/ 1093537 w 2309014"/>
              <a:gd name="connsiteY5" fmla="*/ 1412527 h 2309015"/>
              <a:gd name="connsiteX6" fmla="*/ 836094 w 2309014"/>
              <a:gd name="connsiteY6" fmla="*/ 1412527 h 2309015"/>
              <a:gd name="connsiteX7" fmla="*/ 578650 w 2309014"/>
              <a:gd name="connsiteY7" fmla="*/ 1669971 h 2309015"/>
              <a:gd name="connsiteX8" fmla="*/ 578649 w 2309014"/>
              <a:gd name="connsiteY8" fmla="*/ 1669971 h 2309015"/>
              <a:gd name="connsiteX9" fmla="*/ 836093 w 2309014"/>
              <a:gd name="connsiteY9" fmla="*/ 1927415 h 2309015"/>
              <a:gd name="connsiteX10" fmla="*/ 936301 w 2309014"/>
              <a:gd name="connsiteY10" fmla="*/ 1907184 h 2309015"/>
              <a:gd name="connsiteX11" fmla="*/ 1520387 w 2309014"/>
              <a:gd name="connsiteY11" fmla="*/ 2093703 h 2309015"/>
              <a:gd name="connsiteX12" fmla="*/ 1659444 w 2309014"/>
              <a:gd name="connsiteY12" fmla="*/ 1954106 h 2309015"/>
              <a:gd name="connsiteX13" fmla="*/ 1519464 w 2309014"/>
              <a:gd name="connsiteY13" fmla="*/ 1618010 h 2309015"/>
              <a:gd name="connsiteX14" fmla="*/ 1285229 w 2309014"/>
              <a:gd name="connsiteY14" fmla="*/ 1521519 h 2309015"/>
              <a:gd name="connsiteX15" fmla="*/ 1428149 w 2309014"/>
              <a:gd name="connsiteY15" fmla="*/ 1470624 h 2309015"/>
              <a:gd name="connsiteX16" fmla="*/ 1273453 w 2309014"/>
              <a:gd name="connsiteY16" fmla="*/ 1036214 h 2309015"/>
              <a:gd name="connsiteX17" fmla="*/ 1529313 w 2309014"/>
              <a:gd name="connsiteY17" fmla="*/ 1255094 h 2309015"/>
              <a:gd name="connsiteX18" fmla="*/ 2004053 w 2309014"/>
              <a:gd name="connsiteY18" fmla="*/ 1218113 h 2309015"/>
              <a:gd name="connsiteX19" fmla="*/ 1967072 w 2309014"/>
              <a:gd name="connsiteY19" fmla="*/ 743373 h 2309015"/>
              <a:gd name="connsiteX20" fmla="*/ 1492332 w 2309014"/>
              <a:gd name="connsiteY20" fmla="*/ 780353 h 2309015"/>
              <a:gd name="connsiteX21" fmla="*/ 1273453 w 2309014"/>
              <a:gd name="connsiteY21" fmla="*/ 1036214 h 2309015"/>
              <a:gd name="connsiteX22" fmla="*/ 1011348 w 2309014"/>
              <a:gd name="connsiteY22" fmla="*/ 300187 h 2309015"/>
              <a:gd name="connsiteX23" fmla="*/ 736833 w 2309014"/>
              <a:gd name="connsiteY23" fmla="*/ 397944 h 2309015"/>
              <a:gd name="connsiteX24" fmla="*/ 891814 w 2309014"/>
              <a:gd name="connsiteY24" fmla="*/ 833153 h 2309015"/>
              <a:gd name="connsiteX25" fmla="*/ 557304 w 2309014"/>
              <a:gd name="connsiteY25" fmla="*/ 794734 h 2309015"/>
              <a:gd name="connsiteX26" fmla="*/ 184374 w 2309014"/>
              <a:gd name="connsiteY26" fmla="*/ 1090824 h 2309015"/>
              <a:gd name="connsiteX27" fmla="*/ 480466 w 2309014"/>
              <a:gd name="connsiteY27" fmla="*/ 1463753 h 2309015"/>
              <a:gd name="connsiteX28" fmla="*/ 853395 w 2309014"/>
              <a:gd name="connsiteY28" fmla="*/ 1167663 h 2309015"/>
              <a:gd name="connsiteX29" fmla="*/ 891814 w 2309014"/>
              <a:gd name="connsiteY29" fmla="*/ 833153 h 2309015"/>
              <a:gd name="connsiteX30" fmla="*/ 1153634 w 2309014"/>
              <a:gd name="connsiteY30" fmla="*/ 1568381 h 2309015"/>
              <a:gd name="connsiteX31" fmla="*/ 1280015 w 2309014"/>
              <a:gd name="connsiteY31" fmla="*/ 1523376 h 2309015"/>
              <a:gd name="connsiteX32" fmla="*/ 1183368 w 2309014"/>
              <a:gd name="connsiteY32" fmla="*/ 1757989 h 2309015"/>
              <a:gd name="connsiteX33" fmla="*/ 1323348 w 2309014"/>
              <a:gd name="connsiteY33" fmla="*/ 2094085 h 2309015"/>
              <a:gd name="connsiteX34" fmla="*/ 1323348 w 2309014"/>
              <a:gd name="connsiteY34" fmla="*/ 2094086 h 2309015"/>
              <a:gd name="connsiteX35" fmla="*/ 1520387 w 2309014"/>
              <a:gd name="connsiteY35" fmla="*/ 2093703 h 2309015"/>
              <a:gd name="connsiteX36" fmla="*/ 1541705 w 2309014"/>
              <a:gd name="connsiteY36" fmla="*/ 2241816 h 2309015"/>
              <a:gd name="connsiteX37" fmla="*/ 67199 w 2309014"/>
              <a:gd name="connsiteY37" fmla="*/ 1541706 h 2309015"/>
              <a:gd name="connsiteX38" fmla="*/ 767309 w 2309014"/>
              <a:gd name="connsiteY38" fmla="*/ 67199 h 2309015"/>
              <a:gd name="connsiteX39" fmla="*/ 2241815 w 2309014"/>
              <a:gd name="connsiteY39" fmla="*/ 767309 h 2309015"/>
              <a:gd name="connsiteX40" fmla="*/ 1541705 w 2309014"/>
              <a:gd name="connsiteY40" fmla="*/ 2241816 h 23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09014" h="2309015">
                <a:moveTo>
                  <a:pt x="1285229" y="1521519"/>
                </a:moveTo>
                <a:lnTo>
                  <a:pt x="1280015" y="1523376"/>
                </a:lnTo>
                <a:lnTo>
                  <a:pt x="1281425" y="1519952"/>
                </a:lnTo>
                <a:close/>
                <a:moveTo>
                  <a:pt x="936301" y="1907184"/>
                </a:moveTo>
                <a:cubicBezTo>
                  <a:pt x="1028702" y="1868101"/>
                  <a:pt x="1093536" y="1776608"/>
                  <a:pt x="1093537" y="1669971"/>
                </a:cubicBezTo>
                <a:lnTo>
                  <a:pt x="1093537" y="1412527"/>
                </a:lnTo>
                <a:lnTo>
                  <a:pt x="836094" y="1412527"/>
                </a:lnTo>
                <a:cubicBezTo>
                  <a:pt x="693912" y="1412527"/>
                  <a:pt x="578650" y="1527789"/>
                  <a:pt x="578650" y="1669971"/>
                </a:cubicBezTo>
                <a:lnTo>
                  <a:pt x="578649" y="1669971"/>
                </a:lnTo>
                <a:cubicBezTo>
                  <a:pt x="578649" y="1812153"/>
                  <a:pt x="693911" y="1927415"/>
                  <a:pt x="836093" y="1927415"/>
                </a:cubicBezTo>
                <a:cubicBezTo>
                  <a:pt x="871639" y="1927415"/>
                  <a:pt x="905502" y="1920211"/>
                  <a:pt x="936301" y="1907184"/>
                </a:cubicBezTo>
                <a:close/>
                <a:moveTo>
                  <a:pt x="1520387" y="2093703"/>
                </a:moveTo>
                <a:cubicBezTo>
                  <a:pt x="1581208" y="2068372"/>
                  <a:pt x="1632366" y="2019838"/>
                  <a:pt x="1659444" y="1954106"/>
                </a:cubicBezTo>
                <a:cubicBezTo>
                  <a:pt x="1713600" y="1822641"/>
                  <a:pt x="1650928" y="1672166"/>
                  <a:pt x="1519464" y="1618010"/>
                </a:cubicBezTo>
                <a:lnTo>
                  <a:pt x="1285229" y="1521519"/>
                </a:lnTo>
                <a:lnTo>
                  <a:pt x="1428149" y="1470624"/>
                </a:lnTo>
                <a:lnTo>
                  <a:pt x="1273453" y="1036214"/>
                </a:lnTo>
                <a:lnTo>
                  <a:pt x="1529313" y="1255094"/>
                </a:lnTo>
                <a:cubicBezTo>
                  <a:pt x="1670620" y="1375978"/>
                  <a:pt x="1883170" y="1359421"/>
                  <a:pt x="2004053" y="1218113"/>
                </a:cubicBezTo>
                <a:cubicBezTo>
                  <a:pt x="2124937" y="1076805"/>
                  <a:pt x="2108380" y="864256"/>
                  <a:pt x="1967072" y="743373"/>
                </a:cubicBezTo>
                <a:cubicBezTo>
                  <a:pt x="1825765" y="622489"/>
                  <a:pt x="1613216" y="639046"/>
                  <a:pt x="1492332" y="780353"/>
                </a:cubicBezTo>
                <a:lnTo>
                  <a:pt x="1273453" y="1036214"/>
                </a:lnTo>
                <a:lnTo>
                  <a:pt x="1011348" y="300187"/>
                </a:lnTo>
                <a:lnTo>
                  <a:pt x="736833" y="397944"/>
                </a:lnTo>
                <a:lnTo>
                  <a:pt x="891814" y="833153"/>
                </a:lnTo>
                <a:lnTo>
                  <a:pt x="557304" y="794734"/>
                </a:lnTo>
                <a:cubicBezTo>
                  <a:pt x="372560" y="773515"/>
                  <a:pt x="205594" y="906079"/>
                  <a:pt x="184374" y="1090824"/>
                </a:cubicBezTo>
                <a:cubicBezTo>
                  <a:pt x="163156" y="1275569"/>
                  <a:pt x="295721" y="1442535"/>
                  <a:pt x="480466" y="1463753"/>
                </a:cubicBezTo>
                <a:cubicBezTo>
                  <a:pt x="665210" y="1484972"/>
                  <a:pt x="832176" y="1352408"/>
                  <a:pt x="853395" y="1167663"/>
                </a:cubicBezTo>
                <a:lnTo>
                  <a:pt x="891814" y="833153"/>
                </a:lnTo>
                <a:lnTo>
                  <a:pt x="1153634" y="1568381"/>
                </a:lnTo>
                <a:lnTo>
                  <a:pt x="1280015" y="1523376"/>
                </a:lnTo>
                <a:lnTo>
                  <a:pt x="1183368" y="1757989"/>
                </a:lnTo>
                <a:cubicBezTo>
                  <a:pt x="1129212" y="1889454"/>
                  <a:pt x="1191884" y="2039929"/>
                  <a:pt x="1323348" y="2094085"/>
                </a:cubicBezTo>
                <a:lnTo>
                  <a:pt x="1323348" y="2094086"/>
                </a:lnTo>
                <a:cubicBezTo>
                  <a:pt x="1389080" y="2121164"/>
                  <a:pt x="1459565" y="2119035"/>
                  <a:pt x="1520387" y="2093703"/>
                </a:cubicBezTo>
                <a:close/>
                <a:moveTo>
                  <a:pt x="1541705" y="2241816"/>
                </a:moveTo>
                <a:cubicBezTo>
                  <a:pt x="941202" y="2455659"/>
                  <a:pt x="281042" y="2142209"/>
                  <a:pt x="67199" y="1541706"/>
                </a:cubicBezTo>
                <a:cubicBezTo>
                  <a:pt x="-146645" y="941202"/>
                  <a:pt x="166805" y="281043"/>
                  <a:pt x="767309" y="67199"/>
                </a:cubicBezTo>
                <a:cubicBezTo>
                  <a:pt x="1367812" y="-146644"/>
                  <a:pt x="2027972" y="166806"/>
                  <a:pt x="2241815" y="767309"/>
                </a:cubicBezTo>
                <a:cubicBezTo>
                  <a:pt x="2455659" y="1367813"/>
                  <a:pt x="2142209" y="2027972"/>
                  <a:pt x="1541705" y="2241816"/>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4277088" y="2060453"/>
            <a:ext cx="494590" cy="494590"/>
          </a:xfrm>
          <a:custGeom>
            <a:avLst/>
            <a:gdLst>
              <a:gd name="connsiteX0" fmla="*/ 749920 w 1485900"/>
              <a:gd name="connsiteY0" fmla="*/ 933795 h 1485900"/>
              <a:gd name="connsiteX1" fmla="*/ 521492 w 1485900"/>
              <a:gd name="connsiteY1" fmla="*/ 1162223 h 1485900"/>
              <a:gd name="connsiteX2" fmla="*/ 749920 w 1485900"/>
              <a:gd name="connsiteY2" fmla="*/ 1390651 h 1485900"/>
              <a:gd name="connsiteX3" fmla="*/ 978348 w 1485900"/>
              <a:gd name="connsiteY3" fmla="*/ 1162223 h 1485900"/>
              <a:gd name="connsiteX4" fmla="*/ 749920 w 1485900"/>
              <a:gd name="connsiteY4" fmla="*/ 933795 h 1485900"/>
              <a:gd name="connsiteX5" fmla="*/ 540542 w 1485900"/>
              <a:gd name="connsiteY5" fmla="*/ 159096 h 1485900"/>
              <a:gd name="connsiteX6" fmla="*/ 540542 w 1485900"/>
              <a:gd name="connsiteY6" fmla="*/ 723709 h 1485900"/>
              <a:gd name="connsiteX7" fmla="*/ 746520 w 1485900"/>
              <a:gd name="connsiteY7" fmla="*/ 857595 h 1485900"/>
              <a:gd name="connsiteX8" fmla="*/ 952499 w 1485900"/>
              <a:gd name="connsiteY8" fmla="*/ 723709 h 1485900"/>
              <a:gd name="connsiteX9" fmla="*/ 952499 w 1485900"/>
              <a:gd name="connsiteY9" fmla="*/ 159096 h 1485900"/>
              <a:gd name="connsiteX10" fmla="*/ 742950 w 1485900"/>
              <a:gd name="connsiteY10" fmla="*/ 0 h 1485900"/>
              <a:gd name="connsiteX11" fmla="*/ 1485900 w 1485900"/>
              <a:gd name="connsiteY11" fmla="*/ 742950 h 1485900"/>
              <a:gd name="connsiteX12" fmla="*/ 742950 w 1485900"/>
              <a:gd name="connsiteY12" fmla="*/ 1485900 h 1485900"/>
              <a:gd name="connsiteX13" fmla="*/ 0 w 1485900"/>
              <a:gd name="connsiteY13" fmla="*/ 742950 h 1485900"/>
              <a:gd name="connsiteX14" fmla="*/ 742950 w 1485900"/>
              <a:gd name="connsiteY14"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5900" h="1485900">
                <a:moveTo>
                  <a:pt x="749920" y="933795"/>
                </a:moveTo>
                <a:cubicBezTo>
                  <a:pt x="623763" y="933795"/>
                  <a:pt x="521492" y="1036066"/>
                  <a:pt x="521492" y="1162223"/>
                </a:cubicBezTo>
                <a:cubicBezTo>
                  <a:pt x="521492" y="1288380"/>
                  <a:pt x="623763" y="1390651"/>
                  <a:pt x="749920" y="1390651"/>
                </a:cubicBezTo>
                <a:cubicBezTo>
                  <a:pt x="876077" y="1390651"/>
                  <a:pt x="978348" y="1288380"/>
                  <a:pt x="978348" y="1162223"/>
                </a:cubicBezTo>
                <a:cubicBezTo>
                  <a:pt x="978348" y="1036066"/>
                  <a:pt x="876077" y="933795"/>
                  <a:pt x="749920" y="933795"/>
                </a:cubicBezTo>
                <a:close/>
                <a:moveTo>
                  <a:pt x="540542" y="159096"/>
                </a:moveTo>
                <a:lnTo>
                  <a:pt x="540542" y="723709"/>
                </a:lnTo>
                <a:lnTo>
                  <a:pt x="746520" y="857595"/>
                </a:lnTo>
                <a:lnTo>
                  <a:pt x="952499" y="723709"/>
                </a:lnTo>
                <a:lnTo>
                  <a:pt x="952499" y="159096"/>
                </a:lnTo>
                <a:close/>
                <a:moveTo>
                  <a:pt x="742950" y="0"/>
                </a:moveTo>
                <a:cubicBezTo>
                  <a:pt x="1153270" y="0"/>
                  <a:pt x="1485900" y="332630"/>
                  <a:pt x="1485900" y="742950"/>
                </a:cubicBezTo>
                <a:cubicBezTo>
                  <a:pt x="1485900" y="1153270"/>
                  <a:pt x="1153270" y="1485900"/>
                  <a:pt x="742950" y="1485900"/>
                </a:cubicBezTo>
                <a:cubicBezTo>
                  <a:pt x="332630" y="1485900"/>
                  <a:pt x="0" y="1153270"/>
                  <a:pt x="0" y="742950"/>
                </a:cubicBezTo>
                <a:cubicBezTo>
                  <a:pt x="0" y="332630"/>
                  <a:pt x="332630" y="0"/>
                  <a:pt x="742950"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8811208">
            <a:off x="5726173" y="4131339"/>
            <a:ext cx="524218" cy="524218"/>
          </a:xfrm>
          <a:custGeom>
            <a:avLst/>
            <a:gdLst>
              <a:gd name="connsiteX0" fmla="*/ 569522 w 1974345"/>
              <a:gd name="connsiteY0" fmla="*/ 1589955 h 1974345"/>
              <a:gd name="connsiteX1" fmla="*/ 907889 w 1974345"/>
              <a:gd name="connsiteY1" fmla="*/ 1518937 h 1974345"/>
              <a:gd name="connsiteX2" fmla="*/ 943836 w 1974345"/>
              <a:gd name="connsiteY2" fmla="*/ 1428757 h 1974345"/>
              <a:gd name="connsiteX3" fmla="*/ 943006 w 1974345"/>
              <a:gd name="connsiteY3" fmla="*/ 1372317 h 1974345"/>
              <a:gd name="connsiteX4" fmla="*/ 1408694 w 1974345"/>
              <a:gd name="connsiteY4" fmla="*/ 1232311 h 1974345"/>
              <a:gd name="connsiteX5" fmla="*/ 1431000 w 1974345"/>
              <a:gd name="connsiteY5" fmla="*/ 1259267 h 1974345"/>
              <a:gd name="connsiteX6" fmla="*/ 1469537 w 1974345"/>
              <a:gd name="connsiteY6" fmla="*/ 1290366 h 1974345"/>
              <a:gd name="connsiteX7" fmla="*/ 1807904 w 1974345"/>
              <a:gd name="connsiteY7" fmla="*/ 1219348 h 1974345"/>
              <a:gd name="connsiteX8" fmla="*/ 1736886 w 1974345"/>
              <a:gd name="connsiteY8" fmla="*/ 880980 h 1974345"/>
              <a:gd name="connsiteX9" fmla="*/ 1398519 w 1974345"/>
              <a:gd name="connsiteY9" fmla="*/ 951999 h 1974345"/>
              <a:gd name="connsiteX10" fmla="*/ 1362572 w 1974345"/>
              <a:gd name="connsiteY10" fmla="*/ 1042179 h 1974345"/>
              <a:gd name="connsiteX11" fmla="*/ 1363422 w 1974345"/>
              <a:gd name="connsiteY11" fmla="*/ 1100044 h 1974345"/>
              <a:gd name="connsiteX12" fmla="*/ 898664 w 1974345"/>
              <a:gd name="connsiteY12" fmla="*/ 1239771 h 1974345"/>
              <a:gd name="connsiteX13" fmla="*/ 875408 w 1974345"/>
              <a:gd name="connsiteY13" fmla="*/ 1211668 h 1974345"/>
              <a:gd name="connsiteX14" fmla="*/ 836871 w 1974345"/>
              <a:gd name="connsiteY14" fmla="*/ 1180570 h 1974345"/>
              <a:gd name="connsiteX15" fmla="*/ 792903 w 1974345"/>
              <a:gd name="connsiteY15" fmla="*/ 1157788 h 1974345"/>
              <a:gd name="connsiteX16" fmla="*/ 767645 w 1974345"/>
              <a:gd name="connsiteY16" fmla="*/ 1150593 h 1974345"/>
              <a:gd name="connsiteX17" fmla="*/ 767645 w 1974345"/>
              <a:gd name="connsiteY17" fmla="*/ 689897 h 1974345"/>
              <a:gd name="connsiteX18" fmla="*/ 806651 w 1974345"/>
              <a:gd name="connsiteY18" fmla="*/ 673449 h 1974345"/>
              <a:gd name="connsiteX19" fmla="*/ 874769 w 1974345"/>
              <a:gd name="connsiteY19" fmla="*/ 604278 h 1974345"/>
              <a:gd name="connsiteX20" fmla="*/ 803751 w 1974345"/>
              <a:gd name="connsiteY20" fmla="*/ 265910 h 1974345"/>
              <a:gd name="connsiteX21" fmla="*/ 465384 w 1974345"/>
              <a:gd name="connsiteY21" fmla="*/ 336929 h 1974345"/>
              <a:gd name="connsiteX22" fmla="*/ 536402 w 1974345"/>
              <a:gd name="connsiteY22" fmla="*/ 675296 h 1974345"/>
              <a:gd name="connsiteX23" fmla="*/ 626582 w 1974345"/>
              <a:gd name="connsiteY23" fmla="*/ 711242 h 1974345"/>
              <a:gd name="connsiteX24" fmla="*/ 627945 w 1974345"/>
              <a:gd name="connsiteY24" fmla="*/ 711353 h 1974345"/>
              <a:gd name="connsiteX25" fmla="*/ 627945 w 1974345"/>
              <a:gd name="connsiteY25" fmla="*/ 1156558 h 1974345"/>
              <a:gd name="connsiteX26" fmla="*/ 566621 w 1974345"/>
              <a:gd name="connsiteY26" fmla="*/ 1182417 h 1974345"/>
              <a:gd name="connsiteX27" fmla="*/ 498504 w 1974345"/>
              <a:gd name="connsiteY27" fmla="*/ 1251588 h 1974345"/>
              <a:gd name="connsiteX28" fmla="*/ 569522 w 1974345"/>
              <a:gd name="connsiteY28" fmla="*/ 1589955 h 1974345"/>
              <a:gd name="connsiteX29" fmla="*/ 447466 w 1974345"/>
              <a:gd name="connsiteY29" fmla="*/ 1813612 h 1974345"/>
              <a:gd name="connsiteX30" fmla="*/ 160732 w 1974345"/>
              <a:gd name="connsiteY30" fmla="*/ 447466 h 1974345"/>
              <a:gd name="connsiteX31" fmla="*/ 1526879 w 1974345"/>
              <a:gd name="connsiteY31" fmla="*/ 160732 h 1974345"/>
              <a:gd name="connsiteX32" fmla="*/ 1813612 w 1974345"/>
              <a:gd name="connsiteY32" fmla="*/ 1526879 h 1974345"/>
              <a:gd name="connsiteX33" fmla="*/ 447466 w 1974345"/>
              <a:gd name="connsiteY33" fmla="*/ 1813612 h 19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4345" h="1974345">
                <a:moveTo>
                  <a:pt x="569522" y="1589955"/>
                </a:moveTo>
                <a:cubicBezTo>
                  <a:pt x="682571" y="1663782"/>
                  <a:pt x="834063" y="1631986"/>
                  <a:pt x="907889" y="1518937"/>
                </a:cubicBezTo>
                <a:cubicBezTo>
                  <a:pt x="926346" y="1490675"/>
                  <a:pt x="938201" y="1460010"/>
                  <a:pt x="943836" y="1428757"/>
                </a:cubicBezTo>
                <a:lnTo>
                  <a:pt x="943006" y="1372317"/>
                </a:lnTo>
                <a:lnTo>
                  <a:pt x="1408694" y="1232311"/>
                </a:lnTo>
                <a:lnTo>
                  <a:pt x="1431000" y="1259267"/>
                </a:lnTo>
                <a:cubicBezTo>
                  <a:pt x="1442544" y="1270695"/>
                  <a:pt x="1455406" y="1281137"/>
                  <a:pt x="1469537" y="1290366"/>
                </a:cubicBezTo>
                <a:cubicBezTo>
                  <a:pt x="1582586" y="1364192"/>
                  <a:pt x="1734078" y="1332397"/>
                  <a:pt x="1807904" y="1219348"/>
                </a:cubicBezTo>
                <a:cubicBezTo>
                  <a:pt x="1881731" y="1106299"/>
                  <a:pt x="1849935" y="954807"/>
                  <a:pt x="1736886" y="880980"/>
                </a:cubicBezTo>
                <a:cubicBezTo>
                  <a:pt x="1623837" y="807154"/>
                  <a:pt x="1472345" y="838950"/>
                  <a:pt x="1398519" y="951999"/>
                </a:cubicBezTo>
                <a:cubicBezTo>
                  <a:pt x="1380062" y="980261"/>
                  <a:pt x="1368207" y="1010926"/>
                  <a:pt x="1362572" y="1042179"/>
                </a:cubicBezTo>
                <a:lnTo>
                  <a:pt x="1363422" y="1100044"/>
                </a:lnTo>
                <a:lnTo>
                  <a:pt x="898664" y="1239771"/>
                </a:lnTo>
                <a:lnTo>
                  <a:pt x="875408" y="1211668"/>
                </a:lnTo>
                <a:cubicBezTo>
                  <a:pt x="863864" y="1200240"/>
                  <a:pt x="851002" y="1189798"/>
                  <a:pt x="836871" y="1180570"/>
                </a:cubicBezTo>
                <a:cubicBezTo>
                  <a:pt x="822739" y="1171341"/>
                  <a:pt x="808008" y="1163763"/>
                  <a:pt x="792903" y="1157788"/>
                </a:cubicBezTo>
                <a:lnTo>
                  <a:pt x="767645" y="1150593"/>
                </a:lnTo>
                <a:lnTo>
                  <a:pt x="767645" y="689897"/>
                </a:lnTo>
                <a:lnTo>
                  <a:pt x="806651" y="673449"/>
                </a:lnTo>
                <a:cubicBezTo>
                  <a:pt x="833002" y="655724"/>
                  <a:pt x="856313" y="632540"/>
                  <a:pt x="874769" y="604278"/>
                </a:cubicBezTo>
                <a:cubicBezTo>
                  <a:pt x="948596" y="491229"/>
                  <a:pt x="916800" y="339737"/>
                  <a:pt x="803751" y="265910"/>
                </a:cubicBezTo>
                <a:cubicBezTo>
                  <a:pt x="690702" y="192084"/>
                  <a:pt x="539210" y="223880"/>
                  <a:pt x="465384" y="336929"/>
                </a:cubicBezTo>
                <a:cubicBezTo>
                  <a:pt x="391557" y="449977"/>
                  <a:pt x="423353" y="601469"/>
                  <a:pt x="536402" y="675296"/>
                </a:cubicBezTo>
                <a:cubicBezTo>
                  <a:pt x="564664" y="693753"/>
                  <a:pt x="595329" y="705608"/>
                  <a:pt x="626582" y="711242"/>
                </a:cubicBezTo>
                <a:lnTo>
                  <a:pt x="627945" y="711353"/>
                </a:lnTo>
                <a:lnTo>
                  <a:pt x="627945" y="1156558"/>
                </a:lnTo>
                <a:lnTo>
                  <a:pt x="566621" y="1182417"/>
                </a:lnTo>
                <a:cubicBezTo>
                  <a:pt x="540271" y="1200142"/>
                  <a:pt x="516960" y="1223326"/>
                  <a:pt x="498504" y="1251588"/>
                </a:cubicBezTo>
                <a:cubicBezTo>
                  <a:pt x="424677" y="1364637"/>
                  <a:pt x="456473" y="1516129"/>
                  <a:pt x="569522" y="1589955"/>
                </a:cubicBezTo>
                <a:close/>
                <a:moveTo>
                  <a:pt x="447466" y="1813612"/>
                </a:moveTo>
                <a:cubicBezTo>
                  <a:pt x="-8964" y="1515540"/>
                  <a:pt x="-137339" y="903896"/>
                  <a:pt x="160732" y="447466"/>
                </a:cubicBezTo>
                <a:cubicBezTo>
                  <a:pt x="458804" y="-8964"/>
                  <a:pt x="1070448" y="-137339"/>
                  <a:pt x="1526879" y="160732"/>
                </a:cubicBezTo>
                <a:cubicBezTo>
                  <a:pt x="1983309" y="458804"/>
                  <a:pt x="2111684" y="1070448"/>
                  <a:pt x="1813612" y="1526879"/>
                </a:cubicBezTo>
                <a:cubicBezTo>
                  <a:pt x="1515540" y="1983309"/>
                  <a:pt x="903896" y="2111684"/>
                  <a:pt x="447466" y="1813612"/>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4934649" y="5239229"/>
            <a:ext cx="522598" cy="522598"/>
          </a:xfrm>
          <a:custGeom>
            <a:avLst/>
            <a:gdLst>
              <a:gd name="connsiteX0" fmla="*/ 382815 w 1436916"/>
              <a:gd name="connsiteY0" fmla="*/ 740230 h 1436916"/>
              <a:gd name="connsiteX1" fmla="*/ 1043215 w 1436916"/>
              <a:gd name="connsiteY1" fmla="*/ 740230 h 1436916"/>
              <a:gd name="connsiteX2" fmla="*/ 1043215 w 1436916"/>
              <a:gd name="connsiteY2" fmla="*/ 867230 h 1436916"/>
              <a:gd name="connsiteX3" fmla="*/ 382815 w 1436916"/>
              <a:gd name="connsiteY3" fmla="*/ 867230 h 1436916"/>
              <a:gd name="connsiteX4" fmla="*/ 382815 w 1436916"/>
              <a:gd name="connsiteY4" fmla="*/ 498930 h 1436916"/>
              <a:gd name="connsiteX5" fmla="*/ 1043215 w 1436916"/>
              <a:gd name="connsiteY5" fmla="*/ 498930 h 1436916"/>
              <a:gd name="connsiteX6" fmla="*/ 1043215 w 1436916"/>
              <a:gd name="connsiteY6" fmla="*/ 625930 h 1436916"/>
              <a:gd name="connsiteX7" fmla="*/ 382815 w 1436916"/>
              <a:gd name="connsiteY7" fmla="*/ 625930 h 1436916"/>
              <a:gd name="connsiteX8" fmla="*/ 338668 w 1436916"/>
              <a:gd name="connsiteY8" fmla="*/ 348344 h 1436916"/>
              <a:gd name="connsiteX9" fmla="*/ 232228 w 1436916"/>
              <a:gd name="connsiteY9" fmla="*/ 454784 h 1436916"/>
              <a:gd name="connsiteX10" fmla="*/ 232228 w 1436916"/>
              <a:gd name="connsiteY10" fmla="*/ 720877 h 1436916"/>
              <a:gd name="connsiteX11" fmla="*/ 232228 w 1436916"/>
              <a:gd name="connsiteY11" fmla="*/ 880532 h 1436916"/>
              <a:gd name="connsiteX12" fmla="*/ 338668 w 1436916"/>
              <a:gd name="connsiteY12" fmla="*/ 986972 h 1436916"/>
              <a:gd name="connsiteX13" fmla="*/ 391091 w 1436916"/>
              <a:gd name="connsiteY13" fmla="*/ 986972 h 1436916"/>
              <a:gd name="connsiteX14" fmla="*/ 655390 w 1436916"/>
              <a:gd name="connsiteY14" fmla="*/ 1299031 h 1436916"/>
              <a:gd name="connsiteX15" fmla="*/ 629385 w 1436916"/>
              <a:gd name="connsiteY15" fmla="*/ 986972 h 1436916"/>
              <a:gd name="connsiteX16" fmla="*/ 1078964 w 1436916"/>
              <a:gd name="connsiteY16" fmla="*/ 986972 h 1436916"/>
              <a:gd name="connsiteX17" fmla="*/ 1185404 w 1436916"/>
              <a:gd name="connsiteY17" fmla="*/ 880532 h 1436916"/>
              <a:gd name="connsiteX18" fmla="*/ 1185404 w 1436916"/>
              <a:gd name="connsiteY18" fmla="*/ 720877 h 1436916"/>
              <a:gd name="connsiteX19" fmla="*/ 1185404 w 1436916"/>
              <a:gd name="connsiteY19" fmla="*/ 454784 h 1436916"/>
              <a:gd name="connsiteX20" fmla="*/ 1078964 w 1436916"/>
              <a:gd name="connsiteY20" fmla="*/ 348344 h 1436916"/>
              <a:gd name="connsiteX21" fmla="*/ 629385 w 1436916"/>
              <a:gd name="connsiteY21" fmla="*/ 348344 h 1436916"/>
              <a:gd name="connsiteX22" fmla="*/ 391091 w 1436916"/>
              <a:gd name="connsiteY22" fmla="*/ 348344 h 1436916"/>
              <a:gd name="connsiteX23" fmla="*/ 718458 w 1436916"/>
              <a:gd name="connsiteY23" fmla="*/ 0 h 1436916"/>
              <a:gd name="connsiteX24" fmla="*/ 1436916 w 1436916"/>
              <a:gd name="connsiteY24" fmla="*/ 718458 h 1436916"/>
              <a:gd name="connsiteX25" fmla="*/ 718458 w 1436916"/>
              <a:gd name="connsiteY25" fmla="*/ 1436916 h 1436916"/>
              <a:gd name="connsiteX26" fmla="*/ 0 w 1436916"/>
              <a:gd name="connsiteY26" fmla="*/ 718458 h 1436916"/>
              <a:gd name="connsiteX27" fmla="*/ 718458 w 1436916"/>
              <a:gd name="connsiteY27"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916" h="1436916">
                <a:moveTo>
                  <a:pt x="382815" y="740230"/>
                </a:moveTo>
                <a:lnTo>
                  <a:pt x="1043215" y="740230"/>
                </a:lnTo>
                <a:lnTo>
                  <a:pt x="1043215" y="867230"/>
                </a:lnTo>
                <a:lnTo>
                  <a:pt x="382815" y="867230"/>
                </a:lnTo>
                <a:close/>
                <a:moveTo>
                  <a:pt x="382815" y="498930"/>
                </a:moveTo>
                <a:lnTo>
                  <a:pt x="1043215" y="498930"/>
                </a:lnTo>
                <a:lnTo>
                  <a:pt x="1043215" y="625930"/>
                </a:lnTo>
                <a:lnTo>
                  <a:pt x="382815" y="625930"/>
                </a:lnTo>
                <a:close/>
                <a:moveTo>
                  <a:pt x="338668" y="348344"/>
                </a:moveTo>
                <a:cubicBezTo>
                  <a:pt x="279883" y="348344"/>
                  <a:pt x="232228" y="395999"/>
                  <a:pt x="232228" y="454784"/>
                </a:cubicBezTo>
                <a:lnTo>
                  <a:pt x="232228" y="720877"/>
                </a:lnTo>
                <a:lnTo>
                  <a:pt x="232228" y="880532"/>
                </a:lnTo>
                <a:cubicBezTo>
                  <a:pt x="232228" y="939317"/>
                  <a:pt x="279883" y="986972"/>
                  <a:pt x="338668" y="986972"/>
                </a:cubicBezTo>
                <a:lnTo>
                  <a:pt x="391091" y="986972"/>
                </a:lnTo>
                <a:lnTo>
                  <a:pt x="655390" y="1299031"/>
                </a:lnTo>
                <a:lnTo>
                  <a:pt x="629385" y="986972"/>
                </a:lnTo>
                <a:lnTo>
                  <a:pt x="1078964" y="986972"/>
                </a:lnTo>
                <a:cubicBezTo>
                  <a:pt x="1137749" y="986972"/>
                  <a:pt x="1185404" y="939317"/>
                  <a:pt x="1185404" y="880532"/>
                </a:cubicBezTo>
                <a:lnTo>
                  <a:pt x="1185404" y="720877"/>
                </a:lnTo>
                <a:lnTo>
                  <a:pt x="1185404" y="454784"/>
                </a:lnTo>
                <a:cubicBezTo>
                  <a:pt x="1185404" y="395999"/>
                  <a:pt x="1137749" y="348344"/>
                  <a:pt x="1078964" y="348344"/>
                </a:cubicBezTo>
                <a:lnTo>
                  <a:pt x="629385" y="348344"/>
                </a:lnTo>
                <a:lnTo>
                  <a:pt x="391091" y="348344"/>
                </a:lnTo>
                <a:close/>
                <a:moveTo>
                  <a:pt x="718458" y="0"/>
                </a:moveTo>
                <a:cubicBezTo>
                  <a:pt x="1115251" y="0"/>
                  <a:pt x="1436916" y="321665"/>
                  <a:pt x="1436916" y="718458"/>
                </a:cubicBezTo>
                <a:cubicBezTo>
                  <a:pt x="1436916" y="1115251"/>
                  <a:pt x="1115251" y="1436916"/>
                  <a:pt x="718458" y="1436916"/>
                </a:cubicBezTo>
                <a:cubicBezTo>
                  <a:pt x="321665" y="1436916"/>
                  <a:pt x="0" y="1115251"/>
                  <a:pt x="0" y="718458"/>
                </a:cubicBezTo>
                <a:cubicBezTo>
                  <a:pt x="0" y="321665"/>
                  <a:pt x="321665" y="0"/>
                  <a:pt x="718458" y="0"/>
                </a:cubicBez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同侧圆角矩形 6"/>
          <p:cNvSpPr/>
          <p:nvPr/>
        </p:nvSpPr>
        <p:spPr>
          <a:xfrm rot="5400000">
            <a:off x="2379878" y="2657904"/>
            <a:ext cx="681272" cy="5673260"/>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5400000">
            <a:off x="2023451" y="-176202"/>
            <a:ext cx="681272" cy="4960402"/>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同侧圆角矩形 8"/>
          <p:cNvSpPr/>
          <p:nvPr/>
        </p:nvSpPr>
        <p:spPr>
          <a:xfrm rot="5400000">
            <a:off x="2772800" y="1156276"/>
            <a:ext cx="681272" cy="6459100"/>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同侧圆角矩形 9"/>
          <p:cNvSpPr/>
          <p:nvPr/>
        </p:nvSpPr>
        <p:spPr>
          <a:xfrm rot="5400000">
            <a:off x="2558469" y="343741"/>
            <a:ext cx="656266" cy="6005432"/>
          </a:xfrm>
          <a:prstGeom prst="round2SameRect">
            <a:avLst>
              <a:gd name="adj1" fmla="val 50000"/>
              <a:gd name="adj2" fmla="val 0"/>
            </a:avLst>
          </a:prstGeom>
          <a:no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862269" y="2074300"/>
            <a:ext cx="2431167"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2904530" y="3142155"/>
            <a:ext cx="2480147"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3153358" y="4160022"/>
            <a:ext cx="2511385"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2600923" y="5263700"/>
            <a:ext cx="2243365" cy="461665"/>
          </a:xfrm>
          <a:prstGeom prst="rect">
            <a:avLst/>
          </a:prstGeom>
        </p:spPr>
        <p:txBody>
          <a:bodyPr wrap="square">
            <a:spAutoFit/>
          </a:bodyPr>
          <a:lstStyle/>
          <a:p>
            <a:pPr>
              <a:lnSpc>
                <a:spcPct val="120000"/>
              </a:lnSpc>
            </a:pPr>
            <a:r>
              <a:rPr lang="zh-CN" altLang="en-US" sz="2000"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点击此处添加文本</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组合 14"/>
          <p:cNvGrpSpPr/>
          <p:nvPr/>
        </p:nvGrpSpPr>
        <p:grpSpPr>
          <a:xfrm>
            <a:off x="7372474" y="1963362"/>
            <a:ext cx="3169353" cy="1551233"/>
            <a:chOff x="7372474" y="1963362"/>
            <a:chExt cx="3169353" cy="1551233"/>
          </a:xfrm>
          <a:solidFill>
            <a:srgbClr val="1D8B69"/>
          </a:solidFill>
        </p:grpSpPr>
        <p:sp>
          <p:nvSpPr>
            <p:cNvPr id="16" name="任意多边形 15"/>
            <p:cNvSpPr/>
            <p:nvPr/>
          </p:nvSpPr>
          <p:spPr>
            <a:xfrm>
              <a:off x="7372474" y="1963362"/>
              <a:ext cx="1599971" cy="1551233"/>
            </a:xfrm>
            <a:custGeom>
              <a:avLst/>
              <a:gdLst>
                <a:gd name="connsiteX0" fmla="*/ 0 w 1096692"/>
                <a:gd name="connsiteY0" fmla="*/ 941365 h 1063285"/>
                <a:gd name="connsiteX1" fmla="*/ 1096692 w 1096692"/>
                <a:gd name="connsiteY1" fmla="*/ 941365 h 1063285"/>
                <a:gd name="connsiteX2" fmla="*/ 1096692 w 1096692"/>
                <a:gd name="connsiteY2" fmla="*/ 1063285 h 1063285"/>
                <a:gd name="connsiteX3" fmla="*/ 0 w 1096692"/>
                <a:gd name="connsiteY3" fmla="*/ 1063285 h 1063285"/>
                <a:gd name="connsiteX4" fmla="*/ 661692 w 1096692"/>
                <a:gd name="connsiteY4" fmla="*/ 673678 h 1063285"/>
                <a:gd name="connsiteX5" fmla="*/ 661692 w 1096692"/>
                <a:gd name="connsiteY5" fmla="*/ 774919 h 1063285"/>
                <a:gd name="connsiteX6" fmla="*/ 737892 w 1096692"/>
                <a:gd name="connsiteY6" fmla="*/ 774919 h 1063285"/>
                <a:gd name="connsiteX7" fmla="*/ 737892 w 1096692"/>
                <a:gd name="connsiteY7" fmla="*/ 673678 h 1063285"/>
                <a:gd name="connsiteX8" fmla="*/ 986453 w 1096692"/>
                <a:gd name="connsiteY8" fmla="*/ 673677 h 1063285"/>
                <a:gd name="connsiteX9" fmla="*/ 986453 w 1096692"/>
                <a:gd name="connsiteY9" fmla="*/ 774918 h 1063285"/>
                <a:gd name="connsiteX10" fmla="*/ 1062653 w 1096692"/>
                <a:gd name="connsiteY10" fmla="*/ 774918 h 1063285"/>
                <a:gd name="connsiteX11" fmla="*/ 1062653 w 1096692"/>
                <a:gd name="connsiteY11" fmla="*/ 673677 h 1063285"/>
                <a:gd name="connsiteX12" fmla="*/ 879345 w 1096692"/>
                <a:gd name="connsiteY12" fmla="*/ 673677 h 1063285"/>
                <a:gd name="connsiteX13" fmla="*/ 879345 w 1096692"/>
                <a:gd name="connsiteY13" fmla="*/ 774918 h 1063285"/>
                <a:gd name="connsiteX14" fmla="*/ 955545 w 1096692"/>
                <a:gd name="connsiteY14" fmla="*/ 774918 h 1063285"/>
                <a:gd name="connsiteX15" fmla="*/ 955545 w 1096692"/>
                <a:gd name="connsiteY15" fmla="*/ 673677 h 1063285"/>
                <a:gd name="connsiteX16" fmla="*/ 768386 w 1096692"/>
                <a:gd name="connsiteY16" fmla="*/ 673677 h 1063285"/>
                <a:gd name="connsiteX17" fmla="*/ 768386 w 1096692"/>
                <a:gd name="connsiteY17" fmla="*/ 774918 h 1063285"/>
                <a:gd name="connsiteX18" fmla="*/ 844586 w 1096692"/>
                <a:gd name="connsiteY18" fmla="*/ 774918 h 1063285"/>
                <a:gd name="connsiteX19" fmla="*/ 844586 w 1096692"/>
                <a:gd name="connsiteY19" fmla="*/ 673677 h 1063285"/>
                <a:gd name="connsiteX20" fmla="*/ 391599 w 1096692"/>
                <a:gd name="connsiteY20" fmla="*/ 576160 h 1063285"/>
                <a:gd name="connsiteX21" fmla="*/ 391599 w 1096692"/>
                <a:gd name="connsiteY21" fmla="*/ 790849 h 1063285"/>
                <a:gd name="connsiteX22" fmla="*/ 480499 w 1096692"/>
                <a:gd name="connsiteY22" fmla="*/ 790849 h 1063285"/>
                <a:gd name="connsiteX23" fmla="*/ 480499 w 1096692"/>
                <a:gd name="connsiteY23" fmla="*/ 576160 h 1063285"/>
                <a:gd name="connsiteX24" fmla="*/ 240097 w 1096692"/>
                <a:gd name="connsiteY24" fmla="*/ 576160 h 1063285"/>
                <a:gd name="connsiteX25" fmla="*/ 240097 w 1096692"/>
                <a:gd name="connsiteY25" fmla="*/ 790849 h 1063285"/>
                <a:gd name="connsiteX26" fmla="*/ 328997 w 1096692"/>
                <a:gd name="connsiteY26" fmla="*/ 790849 h 1063285"/>
                <a:gd name="connsiteX27" fmla="*/ 328997 w 1096692"/>
                <a:gd name="connsiteY27" fmla="*/ 576160 h 1063285"/>
                <a:gd name="connsiteX28" fmla="*/ 88419 w 1096692"/>
                <a:gd name="connsiteY28" fmla="*/ 576160 h 1063285"/>
                <a:gd name="connsiteX29" fmla="*/ 88419 w 1096692"/>
                <a:gd name="connsiteY29" fmla="*/ 790849 h 1063285"/>
                <a:gd name="connsiteX30" fmla="*/ 177319 w 1096692"/>
                <a:gd name="connsiteY30" fmla="*/ 790849 h 1063285"/>
                <a:gd name="connsiteX31" fmla="*/ 177319 w 1096692"/>
                <a:gd name="connsiteY31" fmla="*/ 576160 h 1063285"/>
                <a:gd name="connsiteX32" fmla="*/ 661692 w 1096692"/>
                <a:gd name="connsiteY32" fmla="*/ 489625 h 1063285"/>
                <a:gd name="connsiteX33" fmla="*/ 661692 w 1096692"/>
                <a:gd name="connsiteY33" fmla="*/ 590866 h 1063285"/>
                <a:gd name="connsiteX34" fmla="*/ 737892 w 1096692"/>
                <a:gd name="connsiteY34" fmla="*/ 590866 h 1063285"/>
                <a:gd name="connsiteX35" fmla="*/ 737892 w 1096692"/>
                <a:gd name="connsiteY35" fmla="*/ 489625 h 1063285"/>
                <a:gd name="connsiteX36" fmla="*/ 986453 w 1096692"/>
                <a:gd name="connsiteY36" fmla="*/ 489624 h 1063285"/>
                <a:gd name="connsiteX37" fmla="*/ 986453 w 1096692"/>
                <a:gd name="connsiteY37" fmla="*/ 590865 h 1063285"/>
                <a:gd name="connsiteX38" fmla="*/ 1062653 w 1096692"/>
                <a:gd name="connsiteY38" fmla="*/ 590865 h 1063285"/>
                <a:gd name="connsiteX39" fmla="*/ 1062653 w 1096692"/>
                <a:gd name="connsiteY39" fmla="*/ 489624 h 1063285"/>
                <a:gd name="connsiteX40" fmla="*/ 879345 w 1096692"/>
                <a:gd name="connsiteY40" fmla="*/ 489624 h 1063285"/>
                <a:gd name="connsiteX41" fmla="*/ 879345 w 1096692"/>
                <a:gd name="connsiteY41" fmla="*/ 590865 h 1063285"/>
                <a:gd name="connsiteX42" fmla="*/ 955545 w 1096692"/>
                <a:gd name="connsiteY42" fmla="*/ 590865 h 1063285"/>
                <a:gd name="connsiteX43" fmla="*/ 955545 w 1096692"/>
                <a:gd name="connsiteY43" fmla="*/ 489624 h 1063285"/>
                <a:gd name="connsiteX44" fmla="*/ 768386 w 1096692"/>
                <a:gd name="connsiteY44" fmla="*/ 489624 h 1063285"/>
                <a:gd name="connsiteX45" fmla="*/ 768386 w 1096692"/>
                <a:gd name="connsiteY45" fmla="*/ 590865 h 1063285"/>
                <a:gd name="connsiteX46" fmla="*/ 844586 w 1096692"/>
                <a:gd name="connsiteY46" fmla="*/ 590865 h 1063285"/>
                <a:gd name="connsiteX47" fmla="*/ 844586 w 1096692"/>
                <a:gd name="connsiteY47" fmla="*/ 489624 h 1063285"/>
                <a:gd name="connsiteX48" fmla="*/ 388181 w 1096692"/>
                <a:gd name="connsiteY48" fmla="*/ 331898 h 1063285"/>
                <a:gd name="connsiteX49" fmla="*/ 388181 w 1096692"/>
                <a:gd name="connsiteY49" fmla="*/ 546587 h 1063285"/>
                <a:gd name="connsiteX50" fmla="*/ 477081 w 1096692"/>
                <a:gd name="connsiteY50" fmla="*/ 546587 h 1063285"/>
                <a:gd name="connsiteX51" fmla="*/ 477081 w 1096692"/>
                <a:gd name="connsiteY51" fmla="*/ 331898 h 1063285"/>
                <a:gd name="connsiteX52" fmla="*/ 236679 w 1096692"/>
                <a:gd name="connsiteY52" fmla="*/ 331898 h 1063285"/>
                <a:gd name="connsiteX53" fmla="*/ 236679 w 1096692"/>
                <a:gd name="connsiteY53" fmla="*/ 546587 h 1063285"/>
                <a:gd name="connsiteX54" fmla="*/ 325579 w 1096692"/>
                <a:gd name="connsiteY54" fmla="*/ 546587 h 1063285"/>
                <a:gd name="connsiteX55" fmla="*/ 325579 w 1096692"/>
                <a:gd name="connsiteY55" fmla="*/ 331898 h 1063285"/>
                <a:gd name="connsiteX56" fmla="*/ 85001 w 1096692"/>
                <a:gd name="connsiteY56" fmla="*/ 331898 h 1063285"/>
                <a:gd name="connsiteX57" fmla="*/ 85001 w 1096692"/>
                <a:gd name="connsiteY57" fmla="*/ 546587 h 1063285"/>
                <a:gd name="connsiteX58" fmla="*/ 173901 w 1096692"/>
                <a:gd name="connsiteY58" fmla="*/ 546587 h 1063285"/>
                <a:gd name="connsiteX59" fmla="*/ 173901 w 1096692"/>
                <a:gd name="connsiteY59" fmla="*/ 331898 h 1063285"/>
                <a:gd name="connsiteX60" fmla="*/ 663307 w 1096692"/>
                <a:gd name="connsiteY60" fmla="*/ 305572 h 1063285"/>
                <a:gd name="connsiteX61" fmla="*/ 663307 w 1096692"/>
                <a:gd name="connsiteY61" fmla="*/ 406813 h 1063285"/>
                <a:gd name="connsiteX62" fmla="*/ 739507 w 1096692"/>
                <a:gd name="connsiteY62" fmla="*/ 406813 h 1063285"/>
                <a:gd name="connsiteX63" fmla="*/ 739507 w 1096692"/>
                <a:gd name="connsiteY63" fmla="*/ 305572 h 1063285"/>
                <a:gd name="connsiteX64" fmla="*/ 988068 w 1096692"/>
                <a:gd name="connsiteY64" fmla="*/ 305571 h 1063285"/>
                <a:gd name="connsiteX65" fmla="*/ 988068 w 1096692"/>
                <a:gd name="connsiteY65" fmla="*/ 406812 h 1063285"/>
                <a:gd name="connsiteX66" fmla="*/ 1064268 w 1096692"/>
                <a:gd name="connsiteY66" fmla="*/ 406812 h 1063285"/>
                <a:gd name="connsiteX67" fmla="*/ 1064268 w 1096692"/>
                <a:gd name="connsiteY67" fmla="*/ 305571 h 1063285"/>
                <a:gd name="connsiteX68" fmla="*/ 880960 w 1096692"/>
                <a:gd name="connsiteY68" fmla="*/ 305571 h 1063285"/>
                <a:gd name="connsiteX69" fmla="*/ 880960 w 1096692"/>
                <a:gd name="connsiteY69" fmla="*/ 406812 h 1063285"/>
                <a:gd name="connsiteX70" fmla="*/ 957160 w 1096692"/>
                <a:gd name="connsiteY70" fmla="*/ 406812 h 1063285"/>
                <a:gd name="connsiteX71" fmla="*/ 957160 w 1096692"/>
                <a:gd name="connsiteY71" fmla="*/ 305571 h 1063285"/>
                <a:gd name="connsiteX72" fmla="*/ 770001 w 1096692"/>
                <a:gd name="connsiteY72" fmla="*/ 305571 h 1063285"/>
                <a:gd name="connsiteX73" fmla="*/ 770001 w 1096692"/>
                <a:gd name="connsiteY73" fmla="*/ 406812 h 1063285"/>
                <a:gd name="connsiteX74" fmla="*/ 846201 w 1096692"/>
                <a:gd name="connsiteY74" fmla="*/ 406812 h 1063285"/>
                <a:gd name="connsiteX75" fmla="*/ 846201 w 1096692"/>
                <a:gd name="connsiteY75" fmla="*/ 305571 h 1063285"/>
                <a:gd name="connsiteX76" fmla="*/ 629967 w 1096692"/>
                <a:gd name="connsiteY76" fmla="*/ 231753 h 1063285"/>
                <a:gd name="connsiteX77" fmla="*/ 1096692 w 1096692"/>
                <a:gd name="connsiteY77" fmla="*/ 231753 h 1063285"/>
                <a:gd name="connsiteX78" fmla="*/ 1096692 w 1096692"/>
                <a:gd name="connsiteY78" fmla="*/ 903005 h 1063285"/>
                <a:gd name="connsiteX79" fmla="*/ 629967 w 1096692"/>
                <a:gd name="connsiteY79" fmla="*/ 903005 h 1063285"/>
                <a:gd name="connsiteX80" fmla="*/ 388027 w 1096692"/>
                <a:gd name="connsiteY80" fmla="*/ 87636 h 1063285"/>
                <a:gd name="connsiteX81" fmla="*/ 388027 w 1096692"/>
                <a:gd name="connsiteY81" fmla="*/ 302325 h 1063285"/>
                <a:gd name="connsiteX82" fmla="*/ 476927 w 1096692"/>
                <a:gd name="connsiteY82" fmla="*/ 302325 h 1063285"/>
                <a:gd name="connsiteX83" fmla="*/ 476927 w 1096692"/>
                <a:gd name="connsiteY83" fmla="*/ 87636 h 1063285"/>
                <a:gd name="connsiteX84" fmla="*/ 236525 w 1096692"/>
                <a:gd name="connsiteY84" fmla="*/ 87636 h 1063285"/>
                <a:gd name="connsiteX85" fmla="*/ 236525 w 1096692"/>
                <a:gd name="connsiteY85" fmla="*/ 302325 h 1063285"/>
                <a:gd name="connsiteX86" fmla="*/ 325425 w 1096692"/>
                <a:gd name="connsiteY86" fmla="*/ 302325 h 1063285"/>
                <a:gd name="connsiteX87" fmla="*/ 325425 w 1096692"/>
                <a:gd name="connsiteY87" fmla="*/ 87636 h 1063285"/>
                <a:gd name="connsiteX88" fmla="*/ 84847 w 1096692"/>
                <a:gd name="connsiteY88" fmla="*/ 87636 h 1063285"/>
                <a:gd name="connsiteX89" fmla="*/ 84847 w 1096692"/>
                <a:gd name="connsiteY89" fmla="*/ 302325 h 1063285"/>
                <a:gd name="connsiteX90" fmla="*/ 173747 w 1096692"/>
                <a:gd name="connsiteY90" fmla="*/ 302325 h 1063285"/>
                <a:gd name="connsiteX91" fmla="*/ 173747 w 1096692"/>
                <a:gd name="connsiteY91" fmla="*/ 87636 h 1063285"/>
                <a:gd name="connsiteX92" fmla="*/ 0 w 1096692"/>
                <a:gd name="connsiteY92" fmla="*/ 0 h 1063285"/>
                <a:gd name="connsiteX93" fmla="*/ 567143 w 1096692"/>
                <a:gd name="connsiteY93" fmla="*/ 0 h 1063285"/>
                <a:gd name="connsiteX94" fmla="*/ 567143 w 1096692"/>
                <a:gd name="connsiteY94" fmla="*/ 905862 h 1063285"/>
                <a:gd name="connsiteX95" fmla="*/ 0 w 1096692"/>
                <a:gd name="connsiteY95" fmla="*/ 905862 h 10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96692" h="1063285">
                  <a:moveTo>
                    <a:pt x="0" y="941365"/>
                  </a:moveTo>
                  <a:lnTo>
                    <a:pt x="1096692" y="941365"/>
                  </a:lnTo>
                  <a:lnTo>
                    <a:pt x="1096692" y="1063285"/>
                  </a:lnTo>
                  <a:lnTo>
                    <a:pt x="0" y="1063285"/>
                  </a:lnTo>
                  <a:close/>
                  <a:moveTo>
                    <a:pt x="661692" y="673678"/>
                  </a:moveTo>
                  <a:lnTo>
                    <a:pt x="661692" y="774919"/>
                  </a:lnTo>
                  <a:lnTo>
                    <a:pt x="737892" y="774919"/>
                  </a:lnTo>
                  <a:lnTo>
                    <a:pt x="737892" y="673678"/>
                  </a:lnTo>
                  <a:close/>
                  <a:moveTo>
                    <a:pt x="986453" y="673677"/>
                  </a:moveTo>
                  <a:lnTo>
                    <a:pt x="986453" y="774918"/>
                  </a:lnTo>
                  <a:lnTo>
                    <a:pt x="1062653" y="774918"/>
                  </a:lnTo>
                  <a:lnTo>
                    <a:pt x="1062653" y="673677"/>
                  </a:lnTo>
                  <a:close/>
                  <a:moveTo>
                    <a:pt x="879345" y="673677"/>
                  </a:moveTo>
                  <a:lnTo>
                    <a:pt x="879345" y="774918"/>
                  </a:lnTo>
                  <a:lnTo>
                    <a:pt x="955545" y="774918"/>
                  </a:lnTo>
                  <a:lnTo>
                    <a:pt x="955545" y="673677"/>
                  </a:lnTo>
                  <a:close/>
                  <a:moveTo>
                    <a:pt x="768386" y="673677"/>
                  </a:moveTo>
                  <a:lnTo>
                    <a:pt x="768386" y="774918"/>
                  </a:lnTo>
                  <a:lnTo>
                    <a:pt x="844586" y="774918"/>
                  </a:lnTo>
                  <a:lnTo>
                    <a:pt x="844586" y="673677"/>
                  </a:lnTo>
                  <a:close/>
                  <a:moveTo>
                    <a:pt x="391599" y="576160"/>
                  </a:moveTo>
                  <a:lnTo>
                    <a:pt x="391599" y="790849"/>
                  </a:lnTo>
                  <a:lnTo>
                    <a:pt x="480499" y="790849"/>
                  </a:lnTo>
                  <a:lnTo>
                    <a:pt x="480499" y="576160"/>
                  </a:lnTo>
                  <a:close/>
                  <a:moveTo>
                    <a:pt x="240097" y="576160"/>
                  </a:moveTo>
                  <a:lnTo>
                    <a:pt x="240097" y="790849"/>
                  </a:lnTo>
                  <a:lnTo>
                    <a:pt x="328997" y="790849"/>
                  </a:lnTo>
                  <a:lnTo>
                    <a:pt x="328997" y="576160"/>
                  </a:lnTo>
                  <a:close/>
                  <a:moveTo>
                    <a:pt x="88419" y="576160"/>
                  </a:moveTo>
                  <a:lnTo>
                    <a:pt x="88419" y="790849"/>
                  </a:lnTo>
                  <a:lnTo>
                    <a:pt x="177319" y="790849"/>
                  </a:lnTo>
                  <a:lnTo>
                    <a:pt x="177319" y="576160"/>
                  </a:lnTo>
                  <a:close/>
                  <a:moveTo>
                    <a:pt x="661692" y="489625"/>
                  </a:moveTo>
                  <a:lnTo>
                    <a:pt x="661692" y="590866"/>
                  </a:lnTo>
                  <a:lnTo>
                    <a:pt x="737892" y="590866"/>
                  </a:lnTo>
                  <a:lnTo>
                    <a:pt x="737892" y="489625"/>
                  </a:lnTo>
                  <a:close/>
                  <a:moveTo>
                    <a:pt x="986453" y="489624"/>
                  </a:moveTo>
                  <a:lnTo>
                    <a:pt x="986453" y="590865"/>
                  </a:lnTo>
                  <a:lnTo>
                    <a:pt x="1062653" y="590865"/>
                  </a:lnTo>
                  <a:lnTo>
                    <a:pt x="1062653" y="489624"/>
                  </a:lnTo>
                  <a:close/>
                  <a:moveTo>
                    <a:pt x="879345" y="489624"/>
                  </a:moveTo>
                  <a:lnTo>
                    <a:pt x="879345" y="590865"/>
                  </a:lnTo>
                  <a:lnTo>
                    <a:pt x="955545" y="590865"/>
                  </a:lnTo>
                  <a:lnTo>
                    <a:pt x="955545" y="489624"/>
                  </a:lnTo>
                  <a:close/>
                  <a:moveTo>
                    <a:pt x="768386" y="489624"/>
                  </a:moveTo>
                  <a:lnTo>
                    <a:pt x="768386" y="590865"/>
                  </a:lnTo>
                  <a:lnTo>
                    <a:pt x="844586" y="590865"/>
                  </a:lnTo>
                  <a:lnTo>
                    <a:pt x="844586" y="489624"/>
                  </a:lnTo>
                  <a:close/>
                  <a:moveTo>
                    <a:pt x="388181" y="331898"/>
                  </a:moveTo>
                  <a:lnTo>
                    <a:pt x="388181" y="546587"/>
                  </a:lnTo>
                  <a:lnTo>
                    <a:pt x="477081" y="546587"/>
                  </a:lnTo>
                  <a:lnTo>
                    <a:pt x="477081" y="331898"/>
                  </a:lnTo>
                  <a:close/>
                  <a:moveTo>
                    <a:pt x="236679" y="331898"/>
                  </a:moveTo>
                  <a:lnTo>
                    <a:pt x="236679" y="546587"/>
                  </a:lnTo>
                  <a:lnTo>
                    <a:pt x="325579" y="546587"/>
                  </a:lnTo>
                  <a:lnTo>
                    <a:pt x="325579" y="331898"/>
                  </a:lnTo>
                  <a:close/>
                  <a:moveTo>
                    <a:pt x="85001" y="331898"/>
                  </a:moveTo>
                  <a:lnTo>
                    <a:pt x="85001" y="546587"/>
                  </a:lnTo>
                  <a:lnTo>
                    <a:pt x="173901" y="546587"/>
                  </a:lnTo>
                  <a:lnTo>
                    <a:pt x="173901" y="331898"/>
                  </a:lnTo>
                  <a:close/>
                  <a:moveTo>
                    <a:pt x="663307" y="305572"/>
                  </a:moveTo>
                  <a:lnTo>
                    <a:pt x="663307" y="406813"/>
                  </a:lnTo>
                  <a:lnTo>
                    <a:pt x="739507" y="406813"/>
                  </a:lnTo>
                  <a:lnTo>
                    <a:pt x="739507" y="305572"/>
                  </a:lnTo>
                  <a:close/>
                  <a:moveTo>
                    <a:pt x="988068" y="305571"/>
                  </a:moveTo>
                  <a:lnTo>
                    <a:pt x="988068" y="406812"/>
                  </a:lnTo>
                  <a:lnTo>
                    <a:pt x="1064268" y="406812"/>
                  </a:lnTo>
                  <a:lnTo>
                    <a:pt x="1064268" y="305571"/>
                  </a:lnTo>
                  <a:close/>
                  <a:moveTo>
                    <a:pt x="880960" y="305571"/>
                  </a:moveTo>
                  <a:lnTo>
                    <a:pt x="880960" y="406812"/>
                  </a:lnTo>
                  <a:lnTo>
                    <a:pt x="957160" y="406812"/>
                  </a:lnTo>
                  <a:lnTo>
                    <a:pt x="957160" y="305571"/>
                  </a:lnTo>
                  <a:close/>
                  <a:moveTo>
                    <a:pt x="770001" y="305571"/>
                  </a:moveTo>
                  <a:lnTo>
                    <a:pt x="770001" y="406812"/>
                  </a:lnTo>
                  <a:lnTo>
                    <a:pt x="846201" y="406812"/>
                  </a:lnTo>
                  <a:lnTo>
                    <a:pt x="846201" y="305571"/>
                  </a:lnTo>
                  <a:close/>
                  <a:moveTo>
                    <a:pt x="629967" y="231753"/>
                  </a:moveTo>
                  <a:lnTo>
                    <a:pt x="1096692" y="231753"/>
                  </a:lnTo>
                  <a:lnTo>
                    <a:pt x="1096692" y="903005"/>
                  </a:lnTo>
                  <a:lnTo>
                    <a:pt x="629967" y="903005"/>
                  </a:lnTo>
                  <a:close/>
                  <a:moveTo>
                    <a:pt x="388027" y="87636"/>
                  </a:moveTo>
                  <a:lnTo>
                    <a:pt x="388027" y="302325"/>
                  </a:lnTo>
                  <a:lnTo>
                    <a:pt x="476927" y="302325"/>
                  </a:lnTo>
                  <a:lnTo>
                    <a:pt x="476927" y="87636"/>
                  </a:lnTo>
                  <a:close/>
                  <a:moveTo>
                    <a:pt x="236525" y="87636"/>
                  </a:moveTo>
                  <a:lnTo>
                    <a:pt x="236525" y="302325"/>
                  </a:lnTo>
                  <a:lnTo>
                    <a:pt x="325425" y="302325"/>
                  </a:lnTo>
                  <a:lnTo>
                    <a:pt x="325425" y="87636"/>
                  </a:lnTo>
                  <a:close/>
                  <a:moveTo>
                    <a:pt x="84847" y="87636"/>
                  </a:moveTo>
                  <a:lnTo>
                    <a:pt x="84847" y="302325"/>
                  </a:lnTo>
                  <a:lnTo>
                    <a:pt x="173747" y="302325"/>
                  </a:lnTo>
                  <a:lnTo>
                    <a:pt x="173747" y="87636"/>
                  </a:lnTo>
                  <a:close/>
                  <a:moveTo>
                    <a:pt x="0" y="0"/>
                  </a:moveTo>
                  <a:lnTo>
                    <a:pt x="567143" y="0"/>
                  </a:lnTo>
                  <a:lnTo>
                    <a:pt x="567143" y="905862"/>
                  </a:lnTo>
                  <a:lnTo>
                    <a:pt x="0" y="9058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941856" y="1963362"/>
              <a:ext cx="1599971" cy="1551233"/>
            </a:xfrm>
            <a:custGeom>
              <a:avLst/>
              <a:gdLst>
                <a:gd name="connsiteX0" fmla="*/ 0 w 1096692"/>
                <a:gd name="connsiteY0" fmla="*/ 941365 h 1063285"/>
                <a:gd name="connsiteX1" fmla="*/ 1096692 w 1096692"/>
                <a:gd name="connsiteY1" fmla="*/ 941365 h 1063285"/>
                <a:gd name="connsiteX2" fmla="*/ 1096692 w 1096692"/>
                <a:gd name="connsiteY2" fmla="*/ 1063285 h 1063285"/>
                <a:gd name="connsiteX3" fmla="*/ 0 w 1096692"/>
                <a:gd name="connsiteY3" fmla="*/ 1063285 h 1063285"/>
                <a:gd name="connsiteX4" fmla="*/ 661692 w 1096692"/>
                <a:gd name="connsiteY4" fmla="*/ 673678 h 1063285"/>
                <a:gd name="connsiteX5" fmla="*/ 661692 w 1096692"/>
                <a:gd name="connsiteY5" fmla="*/ 774919 h 1063285"/>
                <a:gd name="connsiteX6" fmla="*/ 737892 w 1096692"/>
                <a:gd name="connsiteY6" fmla="*/ 774919 h 1063285"/>
                <a:gd name="connsiteX7" fmla="*/ 737892 w 1096692"/>
                <a:gd name="connsiteY7" fmla="*/ 673678 h 1063285"/>
                <a:gd name="connsiteX8" fmla="*/ 986453 w 1096692"/>
                <a:gd name="connsiteY8" fmla="*/ 673677 h 1063285"/>
                <a:gd name="connsiteX9" fmla="*/ 986453 w 1096692"/>
                <a:gd name="connsiteY9" fmla="*/ 774918 h 1063285"/>
                <a:gd name="connsiteX10" fmla="*/ 1062653 w 1096692"/>
                <a:gd name="connsiteY10" fmla="*/ 774918 h 1063285"/>
                <a:gd name="connsiteX11" fmla="*/ 1062653 w 1096692"/>
                <a:gd name="connsiteY11" fmla="*/ 673677 h 1063285"/>
                <a:gd name="connsiteX12" fmla="*/ 879345 w 1096692"/>
                <a:gd name="connsiteY12" fmla="*/ 673677 h 1063285"/>
                <a:gd name="connsiteX13" fmla="*/ 879345 w 1096692"/>
                <a:gd name="connsiteY13" fmla="*/ 774918 h 1063285"/>
                <a:gd name="connsiteX14" fmla="*/ 955545 w 1096692"/>
                <a:gd name="connsiteY14" fmla="*/ 774918 h 1063285"/>
                <a:gd name="connsiteX15" fmla="*/ 955545 w 1096692"/>
                <a:gd name="connsiteY15" fmla="*/ 673677 h 1063285"/>
                <a:gd name="connsiteX16" fmla="*/ 768386 w 1096692"/>
                <a:gd name="connsiteY16" fmla="*/ 673677 h 1063285"/>
                <a:gd name="connsiteX17" fmla="*/ 768386 w 1096692"/>
                <a:gd name="connsiteY17" fmla="*/ 774918 h 1063285"/>
                <a:gd name="connsiteX18" fmla="*/ 844586 w 1096692"/>
                <a:gd name="connsiteY18" fmla="*/ 774918 h 1063285"/>
                <a:gd name="connsiteX19" fmla="*/ 844586 w 1096692"/>
                <a:gd name="connsiteY19" fmla="*/ 673677 h 1063285"/>
                <a:gd name="connsiteX20" fmla="*/ 391599 w 1096692"/>
                <a:gd name="connsiteY20" fmla="*/ 576160 h 1063285"/>
                <a:gd name="connsiteX21" fmla="*/ 391599 w 1096692"/>
                <a:gd name="connsiteY21" fmla="*/ 790849 h 1063285"/>
                <a:gd name="connsiteX22" fmla="*/ 480499 w 1096692"/>
                <a:gd name="connsiteY22" fmla="*/ 790849 h 1063285"/>
                <a:gd name="connsiteX23" fmla="*/ 480499 w 1096692"/>
                <a:gd name="connsiteY23" fmla="*/ 576160 h 1063285"/>
                <a:gd name="connsiteX24" fmla="*/ 240097 w 1096692"/>
                <a:gd name="connsiteY24" fmla="*/ 576160 h 1063285"/>
                <a:gd name="connsiteX25" fmla="*/ 240097 w 1096692"/>
                <a:gd name="connsiteY25" fmla="*/ 790849 h 1063285"/>
                <a:gd name="connsiteX26" fmla="*/ 328997 w 1096692"/>
                <a:gd name="connsiteY26" fmla="*/ 790849 h 1063285"/>
                <a:gd name="connsiteX27" fmla="*/ 328997 w 1096692"/>
                <a:gd name="connsiteY27" fmla="*/ 576160 h 1063285"/>
                <a:gd name="connsiteX28" fmla="*/ 88419 w 1096692"/>
                <a:gd name="connsiteY28" fmla="*/ 576160 h 1063285"/>
                <a:gd name="connsiteX29" fmla="*/ 88419 w 1096692"/>
                <a:gd name="connsiteY29" fmla="*/ 790849 h 1063285"/>
                <a:gd name="connsiteX30" fmla="*/ 177319 w 1096692"/>
                <a:gd name="connsiteY30" fmla="*/ 790849 h 1063285"/>
                <a:gd name="connsiteX31" fmla="*/ 177319 w 1096692"/>
                <a:gd name="connsiteY31" fmla="*/ 576160 h 1063285"/>
                <a:gd name="connsiteX32" fmla="*/ 661692 w 1096692"/>
                <a:gd name="connsiteY32" fmla="*/ 489625 h 1063285"/>
                <a:gd name="connsiteX33" fmla="*/ 661692 w 1096692"/>
                <a:gd name="connsiteY33" fmla="*/ 590866 h 1063285"/>
                <a:gd name="connsiteX34" fmla="*/ 737892 w 1096692"/>
                <a:gd name="connsiteY34" fmla="*/ 590866 h 1063285"/>
                <a:gd name="connsiteX35" fmla="*/ 737892 w 1096692"/>
                <a:gd name="connsiteY35" fmla="*/ 489625 h 1063285"/>
                <a:gd name="connsiteX36" fmla="*/ 986453 w 1096692"/>
                <a:gd name="connsiteY36" fmla="*/ 489624 h 1063285"/>
                <a:gd name="connsiteX37" fmla="*/ 986453 w 1096692"/>
                <a:gd name="connsiteY37" fmla="*/ 590865 h 1063285"/>
                <a:gd name="connsiteX38" fmla="*/ 1062653 w 1096692"/>
                <a:gd name="connsiteY38" fmla="*/ 590865 h 1063285"/>
                <a:gd name="connsiteX39" fmla="*/ 1062653 w 1096692"/>
                <a:gd name="connsiteY39" fmla="*/ 489624 h 1063285"/>
                <a:gd name="connsiteX40" fmla="*/ 879345 w 1096692"/>
                <a:gd name="connsiteY40" fmla="*/ 489624 h 1063285"/>
                <a:gd name="connsiteX41" fmla="*/ 879345 w 1096692"/>
                <a:gd name="connsiteY41" fmla="*/ 590865 h 1063285"/>
                <a:gd name="connsiteX42" fmla="*/ 955545 w 1096692"/>
                <a:gd name="connsiteY42" fmla="*/ 590865 h 1063285"/>
                <a:gd name="connsiteX43" fmla="*/ 955545 w 1096692"/>
                <a:gd name="connsiteY43" fmla="*/ 489624 h 1063285"/>
                <a:gd name="connsiteX44" fmla="*/ 768386 w 1096692"/>
                <a:gd name="connsiteY44" fmla="*/ 489624 h 1063285"/>
                <a:gd name="connsiteX45" fmla="*/ 768386 w 1096692"/>
                <a:gd name="connsiteY45" fmla="*/ 590865 h 1063285"/>
                <a:gd name="connsiteX46" fmla="*/ 844586 w 1096692"/>
                <a:gd name="connsiteY46" fmla="*/ 590865 h 1063285"/>
                <a:gd name="connsiteX47" fmla="*/ 844586 w 1096692"/>
                <a:gd name="connsiteY47" fmla="*/ 489624 h 1063285"/>
                <a:gd name="connsiteX48" fmla="*/ 388181 w 1096692"/>
                <a:gd name="connsiteY48" fmla="*/ 331898 h 1063285"/>
                <a:gd name="connsiteX49" fmla="*/ 388181 w 1096692"/>
                <a:gd name="connsiteY49" fmla="*/ 546587 h 1063285"/>
                <a:gd name="connsiteX50" fmla="*/ 477081 w 1096692"/>
                <a:gd name="connsiteY50" fmla="*/ 546587 h 1063285"/>
                <a:gd name="connsiteX51" fmla="*/ 477081 w 1096692"/>
                <a:gd name="connsiteY51" fmla="*/ 331898 h 1063285"/>
                <a:gd name="connsiteX52" fmla="*/ 236679 w 1096692"/>
                <a:gd name="connsiteY52" fmla="*/ 331898 h 1063285"/>
                <a:gd name="connsiteX53" fmla="*/ 236679 w 1096692"/>
                <a:gd name="connsiteY53" fmla="*/ 546587 h 1063285"/>
                <a:gd name="connsiteX54" fmla="*/ 325579 w 1096692"/>
                <a:gd name="connsiteY54" fmla="*/ 546587 h 1063285"/>
                <a:gd name="connsiteX55" fmla="*/ 325579 w 1096692"/>
                <a:gd name="connsiteY55" fmla="*/ 331898 h 1063285"/>
                <a:gd name="connsiteX56" fmla="*/ 85001 w 1096692"/>
                <a:gd name="connsiteY56" fmla="*/ 331898 h 1063285"/>
                <a:gd name="connsiteX57" fmla="*/ 85001 w 1096692"/>
                <a:gd name="connsiteY57" fmla="*/ 546587 h 1063285"/>
                <a:gd name="connsiteX58" fmla="*/ 173901 w 1096692"/>
                <a:gd name="connsiteY58" fmla="*/ 546587 h 1063285"/>
                <a:gd name="connsiteX59" fmla="*/ 173901 w 1096692"/>
                <a:gd name="connsiteY59" fmla="*/ 331898 h 1063285"/>
                <a:gd name="connsiteX60" fmla="*/ 663307 w 1096692"/>
                <a:gd name="connsiteY60" fmla="*/ 305572 h 1063285"/>
                <a:gd name="connsiteX61" fmla="*/ 663307 w 1096692"/>
                <a:gd name="connsiteY61" fmla="*/ 406813 h 1063285"/>
                <a:gd name="connsiteX62" fmla="*/ 739507 w 1096692"/>
                <a:gd name="connsiteY62" fmla="*/ 406813 h 1063285"/>
                <a:gd name="connsiteX63" fmla="*/ 739507 w 1096692"/>
                <a:gd name="connsiteY63" fmla="*/ 305572 h 1063285"/>
                <a:gd name="connsiteX64" fmla="*/ 988068 w 1096692"/>
                <a:gd name="connsiteY64" fmla="*/ 305571 h 1063285"/>
                <a:gd name="connsiteX65" fmla="*/ 988068 w 1096692"/>
                <a:gd name="connsiteY65" fmla="*/ 406812 h 1063285"/>
                <a:gd name="connsiteX66" fmla="*/ 1064268 w 1096692"/>
                <a:gd name="connsiteY66" fmla="*/ 406812 h 1063285"/>
                <a:gd name="connsiteX67" fmla="*/ 1064268 w 1096692"/>
                <a:gd name="connsiteY67" fmla="*/ 305571 h 1063285"/>
                <a:gd name="connsiteX68" fmla="*/ 880960 w 1096692"/>
                <a:gd name="connsiteY68" fmla="*/ 305571 h 1063285"/>
                <a:gd name="connsiteX69" fmla="*/ 880960 w 1096692"/>
                <a:gd name="connsiteY69" fmla="*/ 406812 h 1063285"/>
                <a:gd name="connsiteX70" fmla="*/ 957160 w 1096692"/>
                <a:gd name="connsiteY70" fmla="*/ 406812 h 1063285"/>
                <a:gd name="connsiteX71" fmla="*/ 957160 w 1096692"/>
                <a:gd name="connsiteY71" fmla="*/ 305571 h 1063285"/>
                <a:gd name="connsiteX72" fmla="*/ 770001 w 1096692"/>
                <a:gd name="connsiteY72" fmla="*/ 305571 h 1063285"/>
                <a:gd name="connsiteX73" fmla="*/ 770001 w 1096692"/>
                <a:gd name="connsiteY73" fmla="*/ 406812 h 1063285"/>
                <a:gd name="connsiteX74" fmla="*/ 846201 w 1096692"/>
                <a:gd name="connsiteY74" fmla="*/ 406812 h 1063285"/>
                <a:gd name="connsiteX75" fmla="*/ 846201 w 1096692"/>
                <a:gd name="connsiteY75" fmla="*/ 305571 h 1063285"/>
                <a:gd name="connsiteX76" fmla="*/ 629967 w 1096692"/>
                <a:gd name="connsiteY76" fmla="*/ 231753 h 1063285"/>
                <a:gd name="connsiteX77" fmla="*/ 1096692 w 1096692"/>
                <a:gd name="connsiteY77" fmla="*/ 231753 h 1063285"/>
                <a:gd name="connsiteX78" fmla="*/ 1096692 w 1096692"/>
                <a:gd name="connsiteY78" fmla="*/ 903005 h 1063285"/>
                <a:gd name="connsiteX79" fmla="*/ 629967 w 1096692"/>
                <a:gd name="connsiteY79" fmla="*/ 903005 h 1063285"/>
                <a:gd name="connsiteX80" fmla="*/ 388027 w 1096692"/>
                <a:gd name="connsiteY80" fmla="*/ 87636 h 1063285"/>
                <a:gd name="connsiteX81" fmla="*/ 388027 w 1096692"/>
                <a:gd name="connsiteY81" fmla="*/ 302325 h 1063285"/>
                <a:gd name="connsiteX82" fmla="*/ 476927 w 1096692"/>
                <a:gd name="connsiteY82" fmla="*/ 302325 h 1063285"/>
                <a:gd name="connsiteX83" fmla="*/ 476927 w 1096692"/>
                <a:gd name="connsiteY83" fmla="*/ 87636 h 1063285"/>
                <a:gd name="connsiteX84" fmla="*/ 236525 w 1096692"/>
                <a:gd name="connsiteY84" fmla="*/ 87636 h 1063285"/>
                <a:gd name="connsiteX85" fmla="*/ 236525 w 1096692"/>
                <a:gd name="connsiteY85" fmla="*/ 302325 h 1063285"/>
                <a:gd name="connsiteX86" fmla="*/ 325425 w 1096692"/>
                <a:gd name="connsiteY86" fmla="*/ 302325 h 1063285"/>
                <a:gd name="connsiteX87" fmla="*/ 325425 w 1096692"/>
                <a:gd name="connsiteY87" fmla="*/ 87636 h 1063285"/>
                <a:gd name="connsiteX88" fmla="*/ 84847 w 1096692"/>
                <a:gd name="connsiteY88" fmla="*/ 87636 h 1063285"/>
                <a:gd name="connsiteX89" fmla="*/ 84847 w 1096692"/>
                <a:gd name="connsiteY89" fmla="*/ 302325 h 1063285"/>
                <a:gd name="connsiteX90" fmla="*/ 173747 w 1096692"/>
                <a:gd name="connsiteY90" fmla="*/ 302325 h 1063285"/>
                <a:gd name="connsiteX91" fmla="*/ 173747 w 1096692"/>
                <a:gd name="connsiteY91" fmla="*/ 87636 h 1063285"/>
                <a:gd name="connsiteX92" fmla="*/ 0 w 1096692"/>
                <a:gd name="connsiteY92" fmla="*/ 0 h 1063285"/>
                <a:gd name="connsiteX93" fmla="*/ 567143 w 1096692"/>
                <a:gd name="connsiteY93" fmla="*/ 0 h 1063285"/>
                <a:gd name="connsiteX94" fmla="*/ 567143 w 1096692"/>
                <a:gd name="connsiteY94" fmla="*/ 905862 h 1063285"/>
                <a:gd name="connsiteX95" fmla="*/ 0 w 1096692"/>
                <a:gd name="connsiteY95" fmla="*/ 905862 h 10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96692" h="1063285">
                  <a:moveTo>
                    <a:pt x="0" y="941365"/>
                  </a:moveTo>
                  <a:lnTo>
                    <a:pt x="1096692" y="941365"/>
                  </a:lnTo>
                  <a:lnTo>
                    <a:pt x="1096692" y="1063285"/>
                  </a:lnTo>
                  <a:lnTo>
                    <a:pt x="0" y="1063285"/>
                  </a:lnTo>
                  <a:close/>
                  <a:moveTo>
                    <a:pt x="661692" y="673678"/>
                  </a:moveTo>
                  <a:lnTo>
                    <a:pt x="661692" y="774919"/>
                  </a:lnTo>
                  <a:lnTo>
                    <a:pt x="737892" y="774919"/>
                  </a:lnTo>
                  <a:lnTo>
                    <a:pt x="737892" y="673678"/>
                  </a:lnTo>
                  <a:close/>
                  <a:moveTo>
                    <a:pt x="986453" y="673677"/>
                  </a:moveTo>
                  <a:lnTo>
                    <a:pt x="986453" y="774918"/>
                  </a:lnTo>
                  <a:lnTo>
                    <a:pt x="1062653" y="774918"/>
                  </a:lnTo>
                  <a:lnTo>
                    <a:pt x="1062653" y="673677"/>
                  </a:lnTo>
                  <a:close/>
                  <a:moveTo>
                    <a:pt x="879345" y="673677"/>
                  </a:moveTo>
                  <a:lnTo>
                    <a:pt x="879345" y="774918"/>
                  </a:lnTo>
                  <a:lnTo>
                    <a:pt x="955545" y="774918"/>
                  </a:lnTo>
                  <a:lnTo>
                    <a:pt x="955545" y="673677"/>
                  </a:lnTo>
                  <a:close/>
                  <a:moveTo>
                    <a:pt x="768386" y="673677"/>
                  </a:moveTo>
                  <a:lnTo>
                    <a:pt x="768386" y="774918"/>
                  </a:lnTo>
                  <a:lnTo>
                    <a:pt x="844586" y="774918"/>
                  </a:lnTo>
                  <a:lnTo>
                    <a:pt x="844586" y="673677"/>
                  </a:lnTo>
                  <a:close/>
                  <a:moveTo>
                    <a:pt x="391599" y="576160"/>
                  </a:moveTo>
                  <a:lnTo>
                    <a:pt x="391599" y="790849"/>
                  </a:lnTo>
                  <a:lnTo>
                    <a:pt x="480499" y="790849"/>
                  </a:lnTo>
                  <a:lnTo>
                    <a:pt x="480499" y="576160"/>
                  </a:lnTo>
                  <a:close/>
                  <a:moveTo>
                    <a:pt x="240097" y="576160"/>
                  </a:moveTo>
                  <a:lnTo>
                    <a:pt x="240097" y="790849"/>
                  </a:lnTo>
                  <a:lnTo>
                    <a:pt x="328997" y="790849"/>
                  </a:lnTo>
                  <a:lnTo>
                    <a:pt x="328997" y="576160"/>
                  </a:lnTo>
                  <a:close/>
                  <a:moveTo>
                    <a:pt x="88419" y="576160"/>
                  </a:moveTo>
                  <a:lnTo>
                    <a:pt x="88419" y="790849"/>
                  </a:lnTo>
                  <a:lnTo>
                    <a:pt x="177319" y="790849"/>
                  </a:lnTo>
                  <a:lnTo>
                    <a:pt x="177319" y="576160"/>
                  </a:lnTo>
                  <a:close/>
                  <a:moveTo>
                    <a:pt x="661692" y="489625"/>
                  </a:moveTo>
                  <a:lnTo>
                    <a:pt x="661692" y="590866"/>
                  </a:lnTo>
                  <a:lnTo>
                    <a:pt x="737892" y="590866"/>
                  </a:lnTo>
                  <a:lnTo>
                    <a:pt x="737892" y="489625"/>
                  </a:lnTo>
                  <a:close/>
                  <a:moveTo>
                    <a:pt x="986453" y="489624"/>
                  </a:moveTo>
                  <a:lnTo>
                    <a:pt x="986453" y="590865"/>
                  </a:lnTo>
                  <a:lnTo>
                    <a:pt x="1062653" y="590865"/>
                  </a:lnTo>
                  <a:lnTo>
                    <a:pt x="1062653" y="489624"/>
                  </a:lnTo>
                  <a:close/>
                  <a:moveTo>
                    <a:pt x="879345" y="489624"/>
                  </a:moveTo>
                  <a:lnTo>
                    <a:pt x="879345" y="590865"/>
                  </a:lnTo>
                  <a:lnTo>
                    <a:pt x="955545" y="590865"/>
                  </a:lnTo>
                  <a:lnTo>
                    <a:pt x="955545" y="489624"/>
                  </a:lnTo>
                  <a:close/>
                  <a:moveTo>
                    <a:pt x="768386" y="489624"/>
                  </a:moveTo>
                  <a:lnTo>
                    <a:pt x="768386" y="590865"/>
                  </a:lnTo>
                  <a:lnTo>
                    <a:pt x="844586" y="590865"/>
                  </a:lnTo>
                  <a:lnTo>
                    <a:pt x="844586" y="489624"/>
                  </a:lnTo>
                  <a:close/>
                  <a:moveTo>
                    <a:pt x="388181" y="331898"/>
                  </a:moveTo>
                  <a:lnTo>
                    <a:pt x="388181" y="546587"/>
                  </a:lnTo>
                  <a:lnTo>
                    <a:pt x="477081" y="546587"/>
                  </a:lnTo>
                  <a:lnTo>
                    <a:pt x="477081" y="331898"/>
                  </a:lnTo>
                  <a:close/>
                  <a:moveTo>
                    <a:pt x="236679" y="331898"/>
                  </a:moveTo>
                  <a:lnTo>
                    <a:pt x="236679" y="546587"/>
                  </a:lnTo>
                  <a:lnTo>
                    <a:pt x="325579" y="546587"/>
                  </a:lnTo>
                  <a:lnTo>
                    <a:pt x="325579" y="331898"/>
                  </a:lnTo>
                  <a:close/>
                  <a:moveTo>
                    <a:pt x="85001" y="331898"/>
                  </a:moveTo>
                  <a:lnTo>
                    <a:pt x="85001" y="546587"/>
                  </a:lnTo>
                  <a:lnTo>
                    <a:pt x="173901" y="546587"/>
                  </a:lnTo>
                  <a:lnTo>
                    <a:pt x="173901" y="331898"/>
                  </a:lnTo>
                  <a:close/>
                  <a:moveTo>
                    <a:pt x="663307" y="305572"/>
                  </a:moveTo>
                  <a:lnTo>
                    <a:pt x="663307" y="406813"/>
                  </a:lnTo>
                  <a:lnTo>
                    <a:pt x="739507" y="406813"/>
                  </a:lnTo>
                  <a:lnTo>
                    <a:pt x="739507" y="305572"/>
                  </a:lnTo>
                  <a:close/>
                  <a:moveTo>
                    <a:pt x="988068" y="305571"/>
                  </a:moveTo>
                  <a:lnTo>
                    <a:pt x="988068" y="406812"/>
                  </a:lnTo>
                  <a:lnTo>
                    <a:pt x="1064268" y="406812"/>
                  </a:lnTo>
                  <a:lnTo>
                    <a:pt x="1064268" y="305571"/>
                  </a:lnTo>
                  <a:close/>
                  <a:moveTo>
                    <a:pt x="880960" y="305571"/>
                  </a:moveTo>
                  <a:lnTo>
                    <a:pt x="880960" y="406812"/>
                  </a:lnTo>
                  <a:lnTo>
                    <a:pt x="957160" y="406812"/>
                  </a:lnTo>
                  <a:lnTo>
                    <a:pt x="957160" y="305571"/>
                  </a:lnTo>
                  <a:close/>
                  <a:moveTo>
                    <a:pt x="770001" y="305571"/>
                  </a:moveTo>
                  <a:lnTo>
                    <a:pt x="770001" y="406812"/>
                  </a:lnTo>
                  <a:lnTo>
                    <a:pt x="846201" y="406812"/>
                  </a:lnTo>
                  <a:lnTo>
                    <a:pt x="846201" y="305571"/>
                  </a:lnTo>
                  <a:close/>
                  <a:moveTo>
                    <a:pt x="629967" y="231753"/>
                  </a:moveTo>
                  <a:lnTo>
                    <a:pt x="1096692" y="231753"/>
                  </a:lnTo>
                  <a:lnTo>
                    <a:pt x="1096692" y="903005"/>
                  </a:lnTo>
                  <a:lnTo>
                    <a:pt x="629967" y="903005"/>
                  </a:lnTo>
                  <a:close/>
                  <a:moveTo>
                    <a:pt x="388027" y="87636"/>
                  </a:moveTo>
                  <a:lnTo>
                    <a:pt x="388027" y="302325"/>
                  </a:lnTo>
                  <a:lnTo>
                    <a:pt x="476927" y="302325"/>
                  </a:lnTo>
                  <a:lnTo>
                    <a:pt x="476927" y="87636"/>
                  </a:lnTo>
                  <a:close/>
                  <a:moveTo>
                    <a:pt x="236525" y="87636"/>
                  </a:moveTo>
                  <a:lnTo>
                    <a:pt x="236525" y="302325"/>
                  </a:lnTo>
                  <a:lnTo>
                    <a:pt x="325425" y="302325"/>
                  </a:lnTo>
                  <a:lnTo>
                    <a:pt x="325425" y="87636"/>
                  </a:lnTo>
                  <a:close/>
                  <a:moveTo>
                    <a:pt x="84847" y="87636"/>
                  </a:moveTo>
                  <a:lnTo>
                    <a:pt x="84847" y="302325"/>
                  </a:lnTo>
                  <a:lnTo>
                    <a:pt x="173747" y="302325"/>
                  </a:lnTo>
                  <a:lnTo>
                    <a:pt x="173747" y="87636"/>
                  </a:lnTo>
                  <a:close/>
                  <a:moveTo>
                    <a:pt x="0" y="0"/>
                  </a:moveTo>
                  <a:lnTo>
                    <a:pt x="567143" y="0"/>
                  </a:lnTo>
                  <a:lnTo>
                    <a:pt x="567143" y="905862"/>
                  </a:lnTo>
                  <a:lnTo>
                    <a:pt x="0" y="9058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7184066" y="4227925"/>
            <a:ext cx="3576758" cy="1895519"/>
          </a:xfrm>
          <a:prstGeom prst="rect">
            <a:avLst/>
          </a:prstGeom>
          <a:noFill/>
        </p:spPr>
        <p:txBody>
          <a:bodyPr wrap="square" rtlCol="0">
            <a:spAutoFit/>
          </a:bodyPr>
          <a:lstStyle/>
          <a:p>
            <a:pPr>
              <a:lnSpc>
                <a:spcPct val="15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a:t>
            </a:r>
          </a:p>
          <a:p>
            <a:pPr>
              <a:lnSpc>
                <a:spcPct val="150000"/>
              </a:lnSpc>
            </a:pPr>
            <a:endParaRPr lang="zh-CN" alt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172459" y="3661106"/>
            <a:ext cx="2551063" cy="646331"/>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请输入标题</a:t>
            </a:r>
          </a:p>
        </p:txBody>
      </p:sp>
      <p:sp>
        <p:nvSpPr>
          <p:cNvPr id="20" name="文本框 19"/>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21" name="文本框 20"/>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50"/>
                                        <p:tgtEl>
                                          <p:spTgt spid="2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50"/>
                                        <p:tgtEl>
                                          <p:spTgt spid="21"/>
                                        </p:tgtEl>
                                        <p:attrNameLst>
                                          <p:attrName>ppt_x</p:attrName>
                                        </p:attrNameLst>
                                      </p:cBhvr>
                                      <p:tavLst>
                                        <p:tav tm="0">
                                          <p:val>
                                            <p:strVal val="#ppt_x-#ppt_w*1.125000"/>
                                          </p:val>
                                        </p:tav>
                                        <p:tav tm="100000">
                                          <p:val>
                                            <p:strVal val="#ppt_x"/>
                                          </p:val>
                                        </p:tav>
                                      </p:tavLst>
                                    </p:anim>
                                    <p:animEffect transition="in" filter="wipe(right)">
                                      <p:cBhvr>
                                        <p:cTn id="12" dur="250"/>
                                        <p:tgtEl>
                                          <p:spTgt spid="21"/>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0-#ppt_w/2"/>
                                          </p:val>
                                        </p:tav>
                                        <p:tav tm="100000">
                                          <p:val>
                                            <p:strVal val="#ppt_x"/>
                                          </p:val>
                                        </p:tav>
                                      </p:tavLst>
                                    </p:anim>
                                    <p:anim calcmode="lin" valueType="num">
                                      <p:cBhvr additive="base">
                                        <p:cTn id="17" dur="25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50"/>
                                        <p:tgtEl>
                                          <p:spTgt spid="3"/>
                                        </p:tgtEl>
                                        <p:attrNameLst>
                                          <p:attrName>ppt_x</p:attrName>
                                        </p:attrNameLst>
                                      </p:cBhvr>
                                      <p:tavLst>
                                        <p:tav tm="0">
                                          <p:val>
                                            <p:strVal val="#ppt_x-#ppt_w*1.125000"/>
                                          </p:val>
                                        </p:tav>
                                        <p:tav tm="100000">
                                          <p:val>
                                            <p:strVal val="#ppt_x"/>
                                          </p:val>
                                        </p:tav>
                                      </p:tavLst>
                                    </p:anim>
                                    <p:animEffect transition="in" filter="wipe(right)">
                                      <p:cBhvr>
                                        <p:cTn id="26" dur="250"/>
                                        <p:tgtEl>
                                          <p:spTgt spid="3"/>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250" fill="hold"/>
                                        <p:tgtEl>
                                          <p:spTgt spid="10"/>
                                        </p:tgtEl>
                                        <p:attrNameLst>
                                          <p:attrName>ppt_x</p:attrName>
                                        </p:attrNameLst>
                                      </p:cBhvr>
                                      <p:tavLst>
                                        <p:tav tm="0">
                                          <p:val>
                                            <p:strVal val="0-#ppt_w/2"/>
                                          </p:val>
                                        </p:tav>
                                        <p:tav tm="100000">
                                          <p:val>
                                            <p:strVal val="#ppt_x"/>
                                          </p:val>
                                        </p:tav>
                                      </p:tavLst>
                                    </p:anim>
                                    <p:anim calcmode="lin" valueType="num">
                                      <p:cBhvr additive="base">
                                        <p:cTn id="31" dur="25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3500"/>
                            </p:stCondLst>
                            <p:childTnLst>
                              <p:par>
                                <p:cTn id="37" presetID="1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250"/>
                                        <p:tgtEl>
                                          <p:spTgt spid="2"/>
                                        </p:tgtEl>
                                        <p:attrNameLst>
                                          <p:attrName>ppt_x</p:attrName>
                                        </p:attrNameLst>
                                      </p:cBhvr>
                                      <p:tavLst>
                                        <p:tav tm="0">
                                          <p:val>
                                            <p:strVal val="#ppt_x-#ppt_w*1.125000"/>
                                          </p:val>
                                        </p:tav>
                                        <p:tav tm="100000">
                                          <p:val>
                                            <p:strVal val="#ppt_x"/>
                                          </p:val>
                                        </p:tav>
                                      </p:tavLst>
                                    </p:anim>
                                    <p:animEffect transition="in" filter="wipe(right)">
                                      <p:cBhvr>
                                        <p:cTn id="40" dur="250"/>
                                        <p:tgtEl>
                                          <p:spTgt spid="2"/>
                                        </p:tgtEl>
                                      </p:cBhvr>
                                    </p:animEffect>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250" fill="hold"/>
                                        <p:tgtEl>
                                          <p:spTgt spid="9"/>
                                        </p:tgtEl>
                                        <p:attrNameLst>
                                          <p:attrName>ppt_x</p:attrName>
                                        </p:attrNameLst>
                                      </p:cBhvr>
                                      <p:tavLst>
                                        <p:tav tm="0">
                                          <p:val>
                                            <p:strVal val="0-#ppt_w/2"/>
                                          </p:val>
                                        </p:tav>
                                        <p:tav tm="100000">
                                          <p:val>
                                            <p:strVal val="#ppt_x"/>
                                          </p:val>
                                        </p:tav>
                                      </p:tavLst>
                                    </p:anim>
                                    <p:anim calcmode="lin" valueType="num">
                                      <p:cBhvr additive="base">
                                        <p:cTn id="45" dur="25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5000"/>
                            </p:stCondLst>
                            <p:childTnLst>
                              <p:par>
                                <p:cTn id="51" presetID="1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250"/>
                                        <p:tgtEl>
                                          <p:spTgt spid="4"/>
                                        </p:tgtEl>
                                        <p:attrNameLst>
                                          <p:attrName>ppt_x</p:attrName>
                                        </p:attrNameLst>
                                      </p:cBhvr>
                                      <p:tavLst>
                                        <p:tav tm="0">
                                          <p:val>
                                            <p:strVal val="#ppt_x-#ppt_w*1.125000"/>
                                          </p:val>
                                        </p:tav>
                                        <p:tav tm="100000">
                                          <p:val>
                                            <p:strVal val="#ppt_x"/>
                                          </p:val>
                                        </p:tav>
                                      </p:tavLst>
                                    </p:anim>
                                    <p:animEffect transition="in" filter="wipe(right)">
                                      <p:cBhvr>
                                        <p:cTn id="54" dur="250"/>
                                        <p:tgtEl>
                                          <p:spTgt spid="4"/>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250" fill="hold"/>
                                        <p:tgtEl>
                                          <p:spTgt spid="7"/>
                                        </p:tgtEl>
                                        <p:attrNameLst>
                                          <p:attrName>ppt_x</p:attrName>
                                        </p:attrNameLst>
                                      </p:cBhvr>
                                      <p:tavLst>
                                        <p:tav tm="0">
                                          <p:val>
                                            <p:strVal val="0-#ppt_w/2"/>
                                          </p:val>
                                        </p:tav>
                                        <p:tav tm="100000">
                                          <p:val>
                                            <p:strVal val="#ppt_x"/>
                                          </p:val>
                                        </p:tav>
                                      </p:tavLst>
                                    </p:anim>
                                    <p:anim calcmode="lin" valueType="num">
                                      <p:cBhvr additive="base">
                                        <p:cTn id="59" dur="25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par>
                          <p:cTn id="64" fill="hold">
                            <p:stCondLst>
                              <p:cond delay="6500"/>
                            </p:stCondLst>
                            <p:childTnLst>
                              <p:par>
                                <p:cTn id="65" presetID="12" presetClass="entr" presetSubtype="8"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250"/>
                                        <p:tgtEl>
                                          <p:spTgt spid="5"/>
                                        </p:tgtEl>
                                        <p:attrNameLst>
                                          <p:attrName>ppt_x</p:attrName>
                                        </p:attrNameLst>
                                      </p:cBhvr>
                                      <p:tavLst>
                                        <p:tav tm="0">
                                          <p:val>
                                            <p:strVal val="#ppt_x-#ppt_w*1.125000"/>
                                          </p:val>
                                        </p:tav>
                                        <p:tav tm="100000">
                                          <p:val>
                                            <p:strVal val="#ppt_x"/>
                                          </p:val>
                                        </p:tav>
                                      </p:tavLst>
                                    </p:anim>
                                    <p:animEffect transition="in" filter="wipe(right)">
                                      <p:cBhvr>
                                        <p:cTn id="68" dur="250"/>
                                        <p:tgtEl>
                                          <p:spTgt spid="5"/>
                                        </p:tgtEl>
                                      </p:cBhvr>
                                    </p:animEffect>
                                  </p:childTnLst>
                                </p:cTn>
                              </p:par>
                            </p:childTnLst>
                          </p:cTn>
                        </p:par>
                        <p:par>
                          <p:cTn id="69" fill="hold">
                            <p:stCondLst>
                              <p:cond delay="7000"/>
                            </p:stCondLst>
                            <p:childTnLst>
                              <p:par>
                                <p:cTn id="70" presetID="12" presetClass="entr" presetSubtype="4"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ppt_y</p:attrName>
                                        </p:attrNameLst>
                                      </p:cBhvr>
                                      <p:tavLst>
                                        <p:tav tm="0">
                                          <p:val>
                                            <p:strVal val="#ppt_y+#ppt_h*1.125000"/>
                                          </p:val>
                                        </p:tav>
                                        <p:tav tm="100000">
                                          <p:val>
                                            <p:strVal val="#ppt_y"/>
                                          </p:val>
                                        </p:tav>
                                      </p:tavLst>
                                    </p:anim>
                                    <p:animEffect transition="in" filter="wipe(up)">
                                      <p:cBhvr>
                                        <p:cTn id="73" dur="500"/>
                                        <p:tgtEl>
                                          <p:spTgt spid="15"/>
                                        </p:tgtEl>
                                      </p:cBhvr>
                                    </p:animEffect>
                                  </p:childTnLst>
                                </p:cTn>
                              </p:par>
                            </p:childTnLst>
                          </p:cTn>
                        </p:par>
                        <p:par>
                          <p:cTn id="74" fill="hold">
                            <p:stCondLst>
                              <p:cond delay="7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19"/>
                                        </p:tgtEl>
                                        <p:attrNameLst>
                                          <p:attrName>style.visibility</p:attrName>
                                        </p:attrNameLst>
                                      </p:cBhvr>
                                      <p:to>
                                        <p:strVal val="visible"/>
                                      </p:to>
                                    </p:set>
                                    <p:anim calcmode="lin" valueType="num">
                                      <p:cBhvr>
                                        <p:cTn id="77"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8" dur="250" fill="hold"/>
                                        <p:tgtEl>
                                          <p:spTgt spid="19"/>
                                        </p:tgtEl>
                                        <p:attrNameLst>
                                          <p:attrName>ppt_y</p:attrName>
                                        </p:attrNameLst>
                                      </p:cBhvr>
                                      <p:tavLst>
                                        <p:tav tm="0">
                                          <p:val>
                                            <p:strVal val="#ppt_y"/>
                                          </p:val>
                                        </p:tav>
                                        <p:tav tm="100000">
                                          <p:val>
                                            <p:strVal val="#ppt_y"/>
                                          </p:val>
                                        </p:tav>
                                      </p:tavLst>
                                    </p:anim>
                                    <p:anim calcmode="lin" valueType="num">
                                      <p:cBhvr>
                                        <p:cTn id="79"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0"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1" dur="250" tmFilter="0,0; .5, 1; 1, 1"/>
                                        <p:tgtEl>
                                          <p:spTgt spid="19"/>
                                        </p:tgtEl>
                                      </p:cBhvr>
                                    </p:animEffect>
                                  </p:childTnLst>
                                </p:cTn>
                              </p:par>
                            </p:childTnLst>
                          </p:cTn>
                        </p:par>
                        <p:par>
                          <p:cTn id="82" fill="hold">
                            <p:stCondLst>
                              <p:cond delay="5349"/>
                            </p:stCondLst>
                            <p:childTnLst>
                              <p:par>
                                <p:cTn id="83" presetID="10"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11" grpId="0"/>
      <p:bldP spid="12" grpId="0"/>
      <p:bldP spid="13" grpId="0"/>
      <p:bldP spid="14" grpId="0"/>
      <p:bldP spid="18" grpId="0"/>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15938" y="1857181"/>
            <a:ext cx="977900" cy="1136650"/>
          </a:xfrm>
          <a:custGeom>
            <a:avLst/>
            <a:gdLst>
              <a:gd name="connsiteX0" fmla="*/ 0 w 977900"/>
              <a:gd name="connsiteY0" fmla="*/ 0 h 1136650"/>
              <a:gd name="connsiteX1" fmla="*/ 117475 w 977900"/>
              <a:gd name="connsiteY1" fmla="*/ 0 h 1136650"/>
              <a:gd name="connsiteX2" fmla="*/ 117475 w 977900"/>
              <a:gd name="connsiteY2" fmla="*/ 73414 h 1136650"/>
              <a:gd name="connsiteX3" fmla="*/ 122238 w 977900"/>
              <a:gd name="connsiteY3" fmla="*/ 71606 h 1136650"/>
              <a:gd name="connsiteX4" fmla="*/ 977900 w 977900"/>
              <a:gd name="connsiteY4" fmla="*/ 133465 h 1136650"/>
              <a:gd name="connsiteX5" fmla="*/ 977900 w 977900"/>
              <a:gd name="connsiteY5" fmla="*/ 884347 h 1136650"/>
              <a:gd name="connsiteX6" fmla="*/ 122238 w 977900"/>
              <a:gd name="connsiteY6" fmla="*/ 822488 h 1136650"/>
              <a:gd name="connsiteX7" fmla="*/ 117475 w 977900"/>
              <a:gd name="connsiteY7" fmla="*/ 824296 h 1136650"/>
              <a:gd name="connsiteX8" fmla="*/ 117475 w 977900"/>
              <a:gd name="connsiteY8" fmla="*/ 1136650 h 1136650"/>
              <a:gd name="connsiteX9" fmla="*/ 0 w 977900"/>
              <a:gd name="connsiteY9" fmla="*/ 1136650 h 1136650"/>
              <a:gd name="connsiteX10" fmla="*/ 0 w 977900"/>
              <a:gd name="connsiteY10" fmla="*/ 884347 h 1136650"/>
              <a:gd name="connsiteX11" fmla="*/ 0 w 977900"/>
              <a:gd name="connsiteY11" fmla="*/ 133465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900" h="1136650">
                <a:moveTo>
                  <a:pt x="0" y="0"/>
                </a:moveTo>
                <a:lnTo>
                  <a:pt x="117475" y="0"/>
                </a:lnTo>
                <a:lnTo>
                  <a:pt x="117475" y="73414"/>
                </a:lnTo>
                <a:lnTo>
                  <a:pt x="122238" y="71606"/>
                </a:lnTo>
                <a:cubicBezTo>
                  <a:pt x="407459" y="-4000"/>
                  <a:pt x="692679" y="353409"/>
                  <a:pt x="977900" y="133465"/>
                </a:cubicBezTo>
                <a:lnTo>
                  <a:pt x="977900" y="884347"/>
                </a:lnTo>
                <a:cubicBezTo>
                  <a:pt x="692679" y="1104291"/>
                  <a:pt x="407459" y="746882"/>
                  <a:pt x="122238" y="822488"/>
                </a:cubicBezTo>
                <a:lnTo>
                  <a:pt x="117475" y="824296"/>
                </a:lnTo>
                <a:lnTo>
                  <a:pt x="117475" y="1136650"/>
                </a:lnTo>
                <a:lnTo>
                  <a:pt x="0" y="1136650"/>
                </a:lnTo>
                <a:lnTo>
                  <a:pt x="0" y="884347"/>
                </a:lnTo>
                <a:lnTo>
                  <a:pt x="0" y="133465"/>
                </a:lnTo>
                <a:close/>
              </a:path>
            </a:pathLst>
          </a:cu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35629" y="4000187"/>
            <a:ext cx="2332653" cy="1801705"/>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4" name="矩形 3"/>
          <p:cNvSpPr/>
          <p:nvPr/>
        </p:nvSpPr>
        <p:spPr>
          <a:xfrm>
            <a:off x="4986240" y="3497943"/>
            <a:ext cx="2117919" cy="2314352"/>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5" name="矩形 4"/>
          <p:cNvSpPr/>
          <p:nvPr/>
        </p:nvSpPr>
        <p:spPr>
          <a:xfrm>
            <a:off x="7703327" y="2989942"/>
            <a:ext cx="2332653" cy="2834371"/>
          </a:xfrm>
          <a:prstGeom prst="rect">
            <a:avLst/>
          </a:prstGeom>
          <a:solidFill>
            <a:srgbClr val="1D8B69"/>
          </a:solidFill>
          <a:ln>
            <a:noFill/>
          </a:ln>
          <a:effectLst>
            <a:innerShdw blurRad="2921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6" name="矩形 5"/>
          <p:cNvSpPr/>
          <p:nvPr/>
        </p:nvSpPr>
        <p:spPr>
          <a:xfrm>
            <a:off x="2173255" y="4369194"/>
            <a:ext cx="2057400" cy="1156407"/>
          </a:xfrm>
          <a:prstGeom prst="rect">
            <a:avLst/>
          </a:prstGeom>
        </p:spPr>
        <p:txBody>
          <a:bodyPr wrap="square">
            <a:spAutoFit/>
          </a:bodyPr>
          <a:lstStyle/>
          <a:p>
            <a:pPr algn="ctr">
              <a:lnSpc>
                <a:spcPct val="150000"/>
              </a:lnSpc>
            </a:pP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a:t>
            </a:r>
          </a:p>
        </p:txBody>
      </p:sp>
      <p:sp>
        <p:nvSpPr>
          <p:cNvPr id="7" name="矩形 6"/>
          <p:cNvSpPr/>
          <p:nvPr/>
        </p:nvSpPr>
        <p:spPr>
          <a:xfrm>
            <a:off x="5046937" y="4000187"/>
            <a:ext cx="2057400" cy="1525739"/>
          </a:xfrm>
          <a:prstGeom prst="rect">
            <a:avLst/>
          </a:prstGeom>
        </p:spPr>
        <p:txBody>
          <a:bodyPr wrap="square">
            <a:spAutoFit/>
          </a:bodyPr>
          <a:lstStyle/>
          <a:p>
            <a:pPr algn="ctr">
              <a:lnSpc>
                <a:spcPct val="150000"/>
              </a:lnSpc>
            </a:pP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点击此处添加文本点击此处添加文本点击此处添加文本点击此处添加文本</a:t>
            </a:r>
          </a:p>
        </p:txBody>
      </p:sp>
      <p:sp>
        <p:nvSpPr>
          <p:cNvPr id="8" name="矩形 7"/>
          <p:cNvSpPr/>
          <p:nvPr/>
        </p:nvSpPr>
        <p:spPr>
          <a:xfrm>
            <a:off x="7840953" y="3617263"/>
            <a:ext cx="2057400" cy="1938992"/>
          </a:xfrm>
          <a:prstGeom prst="rect">
            <a:avLst/>
          </a:prstGeom>
        </p:spPr>
        <p:txBody>
          <a:bodyPr wrap="square">
            <a:spAutoFit/>
          </a:bodyPr>
          <a:lstStyle/>
          <a:p>
            <a:pPr algn="ctr">
              <a:lnSpc>
                <a:spcPct val="150000"/>
              </a:lnSpc>
            </a:pP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点击此处添加文本点击此处添加文本点击此处添加文本点击此处添加文本点击此处添加文本</a:t>
            </a:r>
          </a:p>
        </p:txBody>
      </p:sp>
      <p:sp>
        <p:nvSpPr>
          <p:cNvPr id="9" name="圆角矩形 8"/>
          <p:cNvSpPr/>
          <p:nvPr/>
        </p:nvSpPr>
        <p:spPr>
          <a:xfrm>
            <a:off x="4813350" y="5628872"/>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圆角矩形 9"/>
          <p:cNvSpPr/>
          <p:nvPr/>
        </p:nvSpPr>
        <p:spPr>
          <a:xfrm>
            <a:off x="1997578" y="5614357"/>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圆角矩形 10"/>
          <p:cNvSpPr/>
          <p:nvPr/>
        </p:nvSpPr>
        <p:spPr>
          <a:xfrm>
            <a:off x="7643634" y="5628871"/>
            <a:ext cx="2436483" cy="437191"/>
          </a:xfrm>
          <a:prstGeom prst="roundRect">
            <a:avLst>
              <a:gd name="adj" fmla="val 40071"/>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dirty="0">
              <a:solidFill>
                <a:srgbClr val="1D8B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右箭头 11"/>
          <p:cNvSpPr/>
          <p:nvPr/>
        </p:nvSpPr>
        <p:spPr>
          <a:xfrm>
            <a:off x="2266125" y="4215123"/>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3" name="右箭头 12"/>
          <p:cNvSpPr/>
          <p:nvPr/>
        </p:nvSpPr>
        <p:spPr>
          <a:xfrm>
            <a:off x="5139807" y="3750250"/>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4" name="右箭头 13"/>
          <p:cNvSpPr/>
          <p:nvPr/>
        </p:nvSpPr>
        <p:spPr>
          <a:xfrm>
            <a:off x="7933823" y="3271538"/>
            <a:ext cx="1871659" cy="130630"/>
          </a:xfrm>
          <a:prstGeom prst="rightArrow">
            <a:avLst>
              <a:gd name="adj1" fmla="val 50000"/>
              <a:gd name="adj2" fmla="val 101147"/>
            </a:avLst>
          </a:prstGeom>
          <a:gradFill flip="none" rotWithShape="1">
            <a:gsLst>
              <a:gs pos="0">
                <a:schemeClr val="bg1">
                  <a:lumMod val="95000"/>
                </a:schemeClr>
              </a:gs>
              <a:gs pos="62000">
                <a:schemeClr val="bg1"/>
              </a:gs>
              <a:gs pos="100000">
                <a:schemeClr val="bg1"/>
              </a:gs>
            </a:gsLst>
            <a:lin ang="16200000" scaled="1"/>
            <a:tileRect/>
          </a:gradFill>
          <a:ln>
            <a:solidFill>
              <a:schemeClr val="bg1"/>
            </a:solidFill>
          </a:ln>
          <a:effectLst>
            <a:outerShdw blurRad="381000" dist="76200" dir="75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mn-ea"/>
            </a:endParaRPr>
          </a:p>
        </p:txBody>
      </p:sp>
      <p:sp>
        <p:nvSpPr>
          <p:cNvPr id="15" name="文本框 14"/>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16" name="文本框 15"/>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50"/>
                                        <p:tgtEl>
                                          <p:spTgt spid="16"/>
                                        </p:tgtEl>
                                        <p:attrNameLst>
                                          <p:attrName>ppt_x</p:attrName>
                                        </p:attrNameLst>
                                      </p:cBhvr>
                                      <p:tavLst>
                                        <p:tav tm="0">
                                          <p:val>
                                            <p:strVal val="#ppt_x-#ppt_w*1.125000"/>
                                          </p:val>
                                        </p:tav>
                                        <p:tav tm="100000">
                                          <p:val>
                                            <p:strVal val="#ppt_x"/>
                                          </p:val>
                                        </p:tav>
                                      </p:tavLst>
                                    </p:anim>
                                    <p:animEffect transition="in" filter="wipe(right)">
                                      <p:cBhvr>
                                        <p:cTn id="12" dur="250"/>
                                        <p:tgtEl>
                                          <p:spTgt spid="16"/>
                                        </p:tgtEl>
                                      </p:cBhvr>
                                    </p:animEffect>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17"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9"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7" presetClass="entr" presetSubtype="1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9"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dissolve">
                                      <p:cBhvr>
                                        <p:cTn id="64" dur="500"/>
                                        <p:tgtEl>
                                          <p:spTgt spid="8"/>
                                        </p:tgtEl>
                                      </p:cBhvr>
                                    </p:animEffect>
                                  </p:childTnLst>
                                </p:cTn>
                              </p:par>
                            </p:childTnLst>
                          </p:cTn>
                        </p:par>
                        <p:par>
                          <p:cTn id="65" fill="hold">
                            <p:stCondLst>
                              <p:cond delay="6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1000"/>
                                        <p:tgtEl>
                                          <p:spTgt spid="2"/>
                                        </p:tgtEl>
                                      </p:cBhvr>
                                    </p:animEffect>
                                    <p:anim calcmode="lin" valueType="num">
                                      <p:cBhvr>
                                        <p:cTn id="74" dur="1000" fill="hold"/>
                                        <p:tgtEl>
                                          <p:spTgt spid="2"/>
                                        </p:tgtEl>
                                        <p:attrNameLst>
                                          <p:attrName>ppt_x</p:attrName>
                                        </p:attrNameLst>
                                      </p:cBhvr>
                                      <p:tavLst>
                                        <p:tav tm="0">
                                          <p:val>
                                            <p:strVal val="#ppt_x"/>
                                          </p:val>
                                        </p:tav>
                                        <p:tav tm="100000">
                                          <p:val>
                                            <p:strVal val="#ppt_x"/>
                                          </p:val>
                                        </p:tav>
                                      </p:tavLst>
                                    </p:anim>
                                    <p:anim calcmode="lin" valueType="num">
                                      <p:cBhvr>
                                        <p:cTn id="7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animBg="1"/>
      <p:bldP spid="10" grpId="0" animBg="1"/>
      <p:bldP spid="11" grpId="0" animBg="1"/>
      <p:bldP spid="12" grpId="0" animBg="1"/>
      <p:bldP spid="13" grpId="0" animBg="1"/>
      <p:bldP spid="14" grpId="0" animBg="1"/>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color1"/>
          <p:cNvSpPr/>
          <p:nvPr/>
        </p:nvSpPr>
        <p:spPr bwMode="gray">
          <a:xfrm rot="14794045">
            <a:off x="8041994" y="1499414"/>
            <a:ext cx="1401920" cy="2340649"/>
          </a:xfrm>
          <a:custGeom>
            <a:avLst/>
            <a:gdLst/>
            <a:ahLst/>
            <a:cxnLst>
              <a:cxn ang="0">
                <a:pos x="262" y="0"/>
              </a:cxn>
              <a:cxn ang="0">
                <a:pos x="262" y="84"/>
              </a:cxn>
              <a:cxn ang="0">
                <a:pos x="262" y="251"/>
              </a:cxn>
              <a:cxn ang="0">
                <a:pos x="262" y="251"/>
              </a:cxn>
              <a:cxn ang="0">
                <a:pos x="262" y="252"/>
              </a:cxn>
              <a:cxn ang="0">
                <a:pos x="310" y="300"/>
              </a:cxn>
              <a:cxn ang="0">
                <a:pos x="344" y="286"/>
              </a:cxn>
              <a:cxn ang="0">
                <a:pos x="406" y="268"/>
              </a:cxn>
              <a:cxn ang="0">
                <a:pos x="523" y="385"/>
              </a:cxn>
              <a:cxn ang="0">
                <a:pos x="406" y="503"/>
              </a:cxn>
              <a:cxn ang="0">
                <a:pos x="341" y="484"/>
              </a:cxn>
              <a:cxn ang="0">
                <a:pos x="310" y="472"/>
              </a:cxn>
              <a:cxn ang="0">
                <a:pos x="263" y="510"/>
              </a:cxn>
              <a:cxn ang="0">
                <a:pos x="262" y="520"/>
              </a:cxn>
              <a:cxn ang="0">
                <a:pos x="262" y="699"/>
              </a:cxn>
              <a:cxn ang="0">
                <a:pos x="262" y="789"/>
              </a:cxn>
              <a:cxn ang="0">
                <a:pos x="797" y="1324"/>
              </a:cxn>
              <a:cxn ang="0">
                <a:pos x="262" y="1859"/>
              </a:cxn>
              <a:cxn ang="0">
                <a:pos x="262" y="2119"/>
              </a:cxn>
              <a:cxn ang="0">
                <a:pos x="261" y="2129"/>
              </a:cxn>
              <a:cxn ang="0">
                <a:pos x="214" y="2167"/>
              </a:cxn>
              <a:cxn ang="0">
                <a:pos x="182" y="2156"/>
              </a:cxn>
              <a:cxn ang="0">
                <a:pos x="118" y="2136"/>
              </a:cxn>
              <a:cxn ang="0">
                <a:pos x="0" y="2254"/>
              </a:cxn>
              <a:cxn ang="0">
                <a:pos x="118" y="2372"/>
              </a:cxn>
              <a:cxn ang="0">
                <a:pos x="180" y="2354"/>
              </a:cxn>
              <a:cxn ang="0">
                <a:pos x="214" y="2340"/>
              </a:cxn>
              <a:cxn ang="0">
                <a:pos x="262" y="2388"/>
              </a:cxn>
              <a:cxn ang="0">
                <a:pos x="262" y="2648"/>
              </a:cxn>
              <a:cxn ang="0">
                <a:pos x="1586" y="1324"/>
              </a:cxn>
              <a:cxn ang="0">
                <a:pos x="262" y="0"/>
              </a:cxn>
            </a:cxnLst>
            <a:rect l="0" t="0" r="r" b="b"/>
            <a:pathLst>
              <a:path w="1586" h="2648">
                <a:moveTo>
                  <a:pt x="262" y="0"/>
                </a:moveTo>
                <a:cubicBezTo>
                  <a:pt x="262" y="84"/>
                  <a:pt x="262" y="84"/>
                  <a:pt x="262" y="84"/>
                </a:cubicBezTo>
                <a:cubicBezTo>
                  <a:pt x="262" y="251"/>
                  <a:pt x="262" y="251"/>
                  <a:pt x="262" y="251"/>
                </a:cubicBezTo>
                <a:cubicBezTo>
                  <a:pt x="262" y="251"/>
                  <a:pt x="262" y="251"/>
                  <a:pt x="262" y="251"/>
                </a:cubicBezTo>
                <a:cubicBezTo>
                  <a:pt x="262" y="251"/>
                  <a:pt x="262" y="251"/>
                  <a:pt x="262" y="252"/>
                </a:cubicBezTo>
                <a:cubicBezTo>
                  <a:pt x="262" y="278"/>
                  <a:pt x="283" y="300"/>
                  <a:pt x="310" y="300"/>
                </a:cubicBezTo>
                <a:cubicBezTo>
                  <a:pt x="323" y="300"/>
                  <a:pt x="335" y="294"/>
                  <a:pt x="344" y="286"/>
                </a:cubicBezTo>
                <a:cubicBezTo>
                  <a:pt x="362" y="274"/>
                  <a:pt x="383" y="268"/>
                  <a:pt x="406" y="268"/>
                </a:cubicBezTo>
                <a:cubicBezTo>
                  <a:pt x="471" y="268"/>
                  <a:pt x="523" y="320"/>
                  <a:pt x="523" y="385"/>
                </a:cubicBezTo>
                <a:cubicBezTo>
                  <a:pt x="523" y="450"/>
                  <a:pt x="471" y="503"/>
                  <a:pt x="406" y="503"/>
                </a:cubicBezTo>
                <a:cubicBezTo>
                  <a:pt x="382" y="503"/>
                  <a:pt x="360" y="496"/>
                  <a:pt x="341" y="484"/>
                </a:cubicBezTo>
                <a:cubicBezTo>
                  <a:pt x="333" y="476"/>
                  <a:pt x="322" y="472"/>
                  <a:pt x="310" y="472"/>
                </a:cubicBezTo>
                <a:cubicBezTo>
                  <a:pt x="286" y="472"/>
                  <a:pt x="267" y="489"/>
                  <a:pt x="263" y="510"/>
                </a:cubicBezTo>
                <a:cubicBezTo>
                  <a:pt x="262" y="514"/>
                  <a:pt x="262" y="517"/>
                  <a:pt x="262" y="520"/>
                </a:cubicBezTo>
                <a:cubicBezTo>
                  <a:pt x="262" y="699"/>
                  <a:pt x="262" y="699"/>
                  <a:pt x="262" y="699"/>
                </a:cubicBezTo>
                <a:cubicBezTo>
                  <a:pt x="262" y="789"/>
                  <a:pt x="262" y="789"/>
                  <a:pt x="262" y="789"/>
                </a:cubicBezTo>
                <a:cubicBezTo>
                  <a:pt x="557" y="789"/>
                  <a:pt x="797" y="1028"/>
                  <a:pt x="797" y="1324"/>
                </a:cubicBezTo>
                <a:cubicBezTo>
                  <a:pt x="797" y="1620"/>
                  <a:pt x="557" y="1859"/>
                  <a:pt x="262" y="1859"/>
                </a:cubicBezTo>
                <a:cubicBezTo>
                  <a:pt x="262" y="2119"/>
                  <a:pt x="262" y="2119"/>
                  <a:pt x="262" y="2119"/>
                </a:cubicBezTo>
                <a:cubicBezTo>
                  <a:pt x="262" y="2123"/>
                  <a:pt x="261" y="2126"/>
                  <a:pt x="261" y="2129"/>
                </a:cubicBezTo>
                <a:cubicBezTo>
                  <a:pt x="256" y="2151"/>
                  <a:pt x="237" y="2167"/>
                  <a:pt x="214" y="2167"/>
                </a:cubicBezTo>
                <a:cubicBezTo>
                  <a:pt x="202" y="2167"/>
                  <a:pt x="191" y="2163"/>
                  <a:pt x="182" y="2156"/>
                </a:cubicBezTo>
                <a:cubicBezTo>
                  <a:pt x="164" y="2143"/>
                  <a:pt x="142" y="2136"/>
                  <a:pt x="118" y="2136"/>
                </a:cubicBezTo>
                <a:cubicBezTo>
                  <a:pt x="53" y="2136"/>
                  <a:pt x="0" y="2189"/>
                  <a:pt x="0" y="2254"/>
                </a:cubicBezTo>
                <a:cubicBezTo>
                  <a:pt x="0" y="2319"/>
                  <a:pt x="53" y="2372"/>
                  <a:pt x="118" y="2372"/>
                </a:cubicBezTo>
                <a:cubicBezTo>
                  <a:pt x="140" y="2372"/>
                  <a:pt x="162" y="2365"/>
                  <a:pt x="180" y="2354"/>
                </a:cubicBezTo>
                <a:cubicBezTo>
                  <a:pt x="188" y="2345"/>
                  <a:pt x="200" y="2340"/>
                  <a:pt x="214" y="2340"/>
                </a:cubicBezTo>
                <a:cubicBezTo>
                  <a:pt x="240" y="2340"/>
                  <a:pt x="262" y="2361"/>
                  <a:pt x="262" y="2388"/>
                </a:cubicBezTo>
                <a:cubicBezTo>
                  <a:pt x="262" y="2648"/>
                  <a:pt x="262" y="2648"/>
                  <a:pt x="262" y="2648"/>
                </a:cubicBezTo>
                <a:cubicBezTo>
                  <a:pt x="993" y="2648"/>
                  <a:pt x="1586" y="2055"/>
                  <a:pt x="1586" y="1324"/>
                </a:cubicBezTo>
                <a:cubicBezTo>
                  <a:pt x="1586" y="593"/>
                  <a:pt x="993" y="0"/>
                  <a:pt x="262" y="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40"/>
          <p:cNvSpPr/>
          <p:nvPr/>
        </p:nvSpPr>
        <p:spPr bwMode="gray">
          <a:xfrm rot="14794045" flipV="1">
            <a:off x="4206865" y="2517701"/>
            <a:ext cx="1401171" cy="2379965"/>
          </a:xfrm>
          <a:custGeom>
            <a:avLst/>
            <a:gdLst/>
            <a:ahLst/>
            <a:cxnLst>
              <a:cxn ang="0">
                <a:pos x="1276" y="2340"/>
              </a:cxn>
              <a:cxn ang="0">
                <a:pos x="1242" y="2354"/>
              </a:cxn>
              <a:cxn ang="0">
                <a:pos x="1180" y="2372"/>
              </a:cxn>
              <a:cxn ang="0">
                <a:pos x="1062" y="2254"/>
              </a:cxn>
              <a:cxn ang="0">
                <a:pos x="1180" y="2136"/>
              </a:cxn>
              <a:cxn ang="0">
                <a:pos x="1244" y="2156"/>
              </a:cxn>
              <a:cxn ang="0">
                <a:pos x="1276" y="2167"/>
              </a:cxn>
              <a:cxn ang="0">
                <a:pos x="1323" y="2129"/>
              </a:cxn>
              <a:cxn ang="0">
                <a:pos x="1324" y="2119"/>
              </a:cxn>
              <a:cxn ang="0">
                <a:pos x="1324" y="1859"/>
              </a:cxn>
              <a:cxn ang="0">
                <a:pos x="1324" y="1859"/>
              </a:cxn>
              <a:cxn ang="0">
                <a:pos x="788" y="1324"/>
              </a:cxn>
              <a:cxn ang="0">
                <a:pos x="1324" y="789"/>
              </a:cxn>
              <a:cxn ang="0">
                <a:pos x="1324" y="789"/>
              </a:cxn>
              <a:cxn ang="0">
                <a:pos x="1324" y="699"/>
              </a:cxn>
              <a:cxn ang="0">
                <a:pos x="1324" y="520"/>
              </a:cxn>
              <a:cxn ang="0">
                <a:pos x="1325" y="510"/>
              </a:cxn>
              <a:cxn ang="0">
                <a:pos x="1372" y="472"/>
              </a:cxn>
              <a:cxn ang="0">
                <a:pos x="1403" y="484"/>
              </a:cxn>
              <a:cxn ang="0">
                <a:pos x="1468" y="503"/>
              </a:cxn>
              <a:cxn ang="0">
                <a:pos x="1585" y="385"/>
              </a:cxn>
              <a:cxn ang="0">
                <a:pos x="1468" y="268"/>
              </a:cxn>
              <a:cxn ang="0">
                <a:pos x="1406" y="286"/>
              </a:cxn>
              <a:cxn ang="0">
                <a:pos x="1372" y="300"/>
              </a:cxn>
              <a:cxn ang="0">
                <a:pos x="1324" y="252"/>
              </a:cxn>
              <a:cxn ang="0">
                <a:pos x="1324" y="251"/>
              </a:cxn>
              <a:cxn ang="0">
                <a:pos x="1324" y="251"/>
              </a:cxn>
              <a:cxn ang="0">
                <a:pos x="1324" y="84"/>
              </a:cxn>
              <a:cxn ang="0">
                <a:pos x="1324" y="0"/>
              </a:cxn>
              <a:cxn ang="0">
                <a:pos x="1324" y="0"/>
              </a:cxn>
              <a:cxn ang="0">
                <a:pos x="0" y="1324"/>
              </a:cxn>
              <a:cxn ang="0">
                <a:pos x="1324" y="2648"/>
              </a:cxn>
              <a:cxn ang="0">
                <a:pos x="1324" y="2648"/>
              </a:cxn>
              <a:cxn ang="0">
                <a:pos x="1324" y="2388"/>
              </a:cxn>
              <a:cxn ang="0">
                <a:pos x="1276" y="2340"/>
              </a:cxn>
            </a:cxnLst>
            <a:rect l="0" t="0" r="r" b="b"/>
            <a:pathLst>
              <a:path w="1585" h="2648">
                <a:moveTo>
                  <a:pt x="1276" y="2340"/>
                </a:moveTo>
                <a:cubicBezTo>
                  <a:pt x="1262" y="2340"/>
                  <a:pt x="1250" y="2345"/>
                  <a:pt x="1242" y="2354"/>
                </a:cubicBezTo>
                <a:cubicBezTo>
                  <a:pt x="1224" y="2365"/>
                  <a:pt x="1202" y="2372"/>
                  <a:pt x="1180" y="2372"/>
                </a:cubicBezTo>
                <a:cubicBezTo>
                  <a:pt x="1115" y="2372"/>
                  <a:pt x="1062" y="2319"/>
                  <a:pt x="1062" y="2254"/>
                </a:cubicBezTo>
                <a:cubicBezTo>
                  <a:pt x="1062" y="2189"/>
                  <a:pt x="1115" y="2136"/>
                  <a:pt x="1180" y="2136"/>
                </a:cubicBezTo>
                <a:cubicBezTo>
                  <a:pt x="1204" y="2136"/>
                  <a:pt x="1226" y="2143"/>
                  <a:pt x="1244" y="2156"/>
                </a:cubicBezTo>
                <a:cubicBezTo>
                  <a:pt x="1253" y="2163"/>
                  <a:pt x="1264" y="2167"/>
                  <a:pt x="1276" y="2167"/>
                </a:cubicBezTo>
                <a:cubicBezTo>
                  <a:pt x="1299" y="2167"/>
                  <a:pt x="1318" y="2151"/>
                  <a:pt x="1323" y="2129"/>
                </a:cubicBezTo>
                <a:cubicBezTo>
                  <a:pt x="1323" y="2126"/>
                  <a:pt x="1324" y="2123"/>
                  <a:pt x="1324" y="2119"/>
                </a:cubicBezTo>
                <a:cubicBezTo>
                  <a:pt x="1324" y="1859"/>
                  <a:pt x="1324" y="1859"/>
                  <a:pt x="1324" y="1859"/>
                </a:cubicBezTo>
                <a:cubicBezTo>
                  <a:pt x="1324" y="1859"/>
                  <a:pt x="1324" y="1859"/>
                  <a:pt x="1324" y="1859"/>
                </a:cubicBezTo>
                <a:cubicBezTo>
                  <a:pt x="1028" y="1859"/>
                  <a:pt x="788" y="1620"/>
                  <a:pt x="788" y="1324"/>
                </a:cubicBezTo>
                <a:cubicBezTo>
                  <a:pt x="788" y="1028"/>
                  <a:pt x="1028" y="789"/>
                  <a:pt x="1324" y="789"/>
                </a:cubicBezTo>
                <a:cubicBezTo>
                  <a:pt x="1324" y="789"/>
                  <a:pt x="1324" y="789"/>
                  <a:pt x="1324" y="789"/>
                </a:cubicBezTo>
                <a:cubicBezTo>
                  <a:pt x="1324" y="699"/>
                  <a:pt x="1324" y="699"/>
                  <a:pt x="1324" y="699"/>
                </a:cubicBezTo>
                <a:cubicBezTo>
                  <a:pt x="1324" y="520"/>
                  <a:pt x="1324" y="520"/>
                  <a:pt x="1324" y="520"/>
                </a:cubicBezTo>
                <a:cubicBezTo>
                  <a:pt x="1324" y="517"/>
                  <a:pt x="1324" y="514"/>
                  <a:pt x="1325" y="510"/>
                </a:cubicBezTo>
                <a:cubicBezTo>
                  <a:pt x="1329" y="489"/>
                  <a:pt x="1348" y="472"/>
                  <a:pt x="1372" y="472"/>
                </a:cubicBezTo>
                <a:cubicBezTo>
                  <a:pt x="1384" y="472"/>
                  <a:pt x="1395" y="476"/>
                  <a:pt x="1403" y="484"/>
                </a:cubicBezTo>
                <a:cubicBezTo>
                  <a:pt x="1422" y="496"/>
                  <a:pt x="1444" y="503"/>
                  <a:pt x="1468" y="503"/>
                </a:cubicBezTo>
                <a:cubicBezTo>
                  <a:pt x="1533" y="503"/>
                  <a:pt x="1585" y="450"/>
                  <a:pt x="1585" y="385"/>
                </a:cubicBezTo>
                <a:cubicBezTo>
                  <a:pt x="1585" y="320"/>
                  <a:pt x="1533" y="268"/>
                  <a:pt x="1468" y="268"/>
                </a:cubicBezTo>
                <a:cubicBezTo>
                  <a:pt x="1445" y="268"/>
                  <a:pt x="1424" y="274"/>
                  <a:pt x="1406" y="286"/>
                </a:cubicBezTo>
                <a:cubicBezTo>
                  <a:pt x="1397" y="294"/>
                  <a:pt x="1385" y="300"/>
                  <a:pt x="1372" y="300"/>
                </a:cubicBezTo>
                <a:cubicBezTo>
                  <a:pt x="1345" y="300"/>
                  <a:pt x="1324" y="278"/>
                  <a:pt x="1324" y="252"/>
                </a:cubicBezTo>
                <a:cubicBezTo>
                  <a:pt x="1324" y="251"/>
                  <a:pt x="1324" y="251"/>
                  <a:pt x="1324" y="251"/>
                </a:cubicBezTo>
                <a:cubicBezTo>
                  <a:pt x="1324" y="251"/>
                  <a:pt x="1324" y="251"/>
                  <a:pt x="1324" y="251"/>
                </a:cubicBezTo>
                <a:cubicBezTo>
                  <a:pt x="1324" y="84"/>
                  <a:pt x="1324" y="84"/>
                  <a:pt x="1324" y="84"/>
                </a:cubicBezTo>
                <a:cubicBezTo>
                  <a:pt x="1324" y="0"/>
                  <a:pt x="1324" y="0"/>
                  <a:pt x="1324" y="0"/>
                </a:cubicBezTo>
                <a:cubicBezTo>
                  <a:pt x="1324" y="0"/>
                  <a:pt x="1324" y="0"/>
                  <a:pt x="1324" y="0"/>
                </a:cubicBezTo>
                <a:cubicBezTo>
                  <a:pt x="592" y="0"/>
                  <a:pt x="0" y="593"/>
                  <a:pt x="0" y="1324"/>
                </a:cubicBezTo>
                <a:cubicBezTo>
                  <a:pt x="0" y="2055"/>
                  <a:pt x="592" y="2648"/>
                  <a:pt x="1324" y="2648"/>
                </a:cubicBezTo>
                <a:cubicBezTo>
                  <a:pt x="1324" y="2648"/>
                  <a:pt x="1324" y="2648"/>
                  <a:pt x="1324" y="2648"/>
                </a:cubicBezTo>
                <a:cubicBezTo>
                  <a:pt x="1324" y="2388"/>
                  <a:pt x="1324" y="2388"/>
                  <a:pt x="1324" y="2388"/>
                </a:cubicBezTo>
                <a:cubicBezTo>
                  <a:pt x="1324" y="2361"/>
                  <a:pt x="1302" y="2340"/>
                  <a:pt x="1276" y="234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40"/>
          <p:cNvSpPr/>
          <p:nvPr/>
        </p:nvSpPr>
        <p:spPr bwMode="gray">
          <a:xfrm rot="14794045" flipV="1">
            <a:off x="9082032" y="2517702"/>
            <a:ext cx="1401171" cy="2379965"/>
          </a:xfrm>
          <a:custGeom>
            <a:avLst/>
            <a:gdLst/>
            <a:ahLst/>
            <a:cxnLst>
              <a:cxn ang="0">
                <a:pos x="1276" y="2340"/>
              </a:cxn>
              <a:cxn ang="0">
                <a:pos x="1242" y="2354"/>
              </a:cxn>
              <a:cxn ang="0">
                <a:pos x="1180" y="2372"/>
              </a:cxn>
              <a:cxn ang="0">
                <a:pos x="1062" y="2254"/>
              </a:cxn>
              <a:cxn ang="0">
                <a:pos x="1180" y="2136"/>
              </a:cxn>
              <a:cxn ang="0">
                <a:pos x="1244" y="2156"/>
              </a:cxn>
              <a:cxn ang="0">
                <a:pos x="1276" y="2167"/>
              </a:cxn>
              <a:cxn ang="0">
                <a:pos x="1323" y="2129"/>
              </a:cxn>
              <a:cxn ang="0">
                <a:pos x="1324" y="2119"/>
              </a:cxn>
              <a:cxn ang="0">
                <a:pos x="1324" y="1859"/>
              </a:cxn>
              <a:cxn ang="0">
                <a:pos x="1324" y="1859"/>
              </a:cxn>
              <a:cxn ang="0">
                <a:pos x="788" y="1324"/>
              </a:cxn>
              <a:cxn ang="0">
                <a:pos x="1324" y="789"/>
              </a:cxn>
              <a:cxn ang="0">
                <a:pos x="1324" y="789"/>
              </a:cxn>
              <a:cxn ang="0">
                <a:pos x="1324" y="699"/>
              </a:cxn>
              <a:cxn ang="0">
                <a:pos x="1324" y="520"/>
              </a:cxn>
              <a:cxn ang="0">
                <a:pos x="1325" y="510"/>
              </a:cxn>
              <a:cxn ang="0">
                <a:pos x="1372" y="472"/>
              </a:cxn>
              <a:cxn ang="0">
                <a:pos x="1403" y="484"/>
              </a:cxn>
              <a:cxn ang="0">
                <a:pos x="1468" y="503"/>
              </a:cxn>
              <a:cxn ang="0">
                <a:pos x="1585" y="385"/>
              </a:cxn>
              <a:cxn ang="0">
                <a:pos x="1468" y="268"/>
              </a:cxn>
              <a:cxn ang="0">
                <a:pos x="1406" y="286"/>
              </a:cxn>
              <a:cxn ang="0">
                <a:pos x="1372" y="300"/>
              </a:cxn>
              <a:cxn ang="0">
                <a:pos x="1324" y="252"/>
              </a:cxn>
              <a:cxn ang="0">
                <a:pos x="1324" y="251"/>
              </a:cxn>
              <a:cxn ang="0">
                <a:pos x="1324" y="251"/>
              </a:cxn>
              <a:cxn ang="0">
                <a:pos x="1324" y="84"/>
              </a:cxn>
              <a:cxn ang="0">
                <a:pos x="1324" y="0"/>
              </a:cxn>
              <a:cxn ang="0">
                <a:pos x="1324" y="0"/>
              </a:cxn>
              <a:cxn ang="0">
                <a:pos x="0" y="1324"/>
              </a:cxn>
              <a:cxn ang="0">
                <a:pos x="1324" y="2648"/>
              </a:cxn>
              <a:cxn ang="0">
                <a:pos x="1324" y="2648"/>
              </a:cxn>
              <a:cxn ang="0">
                <a:pos x="1324" y="2388"/>
              </a:cxn>
              <a:cxn ang="0">
                <a:pos x="1276" y="2340"/>
              </a:cxn>
            </a:cxnLst>
            <a:rect l="0" t="0" r="r" b="b"/>
            <a:pathLst>
              <a:path w="1585" h="2648">
                <a:moveTo>
                  <a:pt x="1276" y="2340"/>
                </a:moveTo>
                <a:cubicBezTo>
                  <a:pt x="1262" y="2340"/>
                  <a:pt x="1250" y="2345"/>
                  <a:pt x="1242" y="2354"/>
                </a:cubicBezTo>
                <a:cubicBezTo>
                  <a:pt x="1224" y="2365"/>
                  <a:pt x="1202" y="2372"/>
                  <a:pt x="1180" y="2372"/>
                </a:cubicBezTo>
                <a:cubicBezTo>
                  <a:pt x="1115" y="2372"/>
                  <a:pt x="1062" y="2319"/>
                  <a:pt x="1062" y="2254"/>
                </a:cubicBezTo>
                <a:cubicBezTo>
                  <a:pt x="1062" y="2189"/>
                  <a:pt x="1115" y="2136"/>
                  <a:pt x="1180" y="2136"/>
                </a:cubicBezTo>
                <a:cubicBezTo>
                  <a:pt x="1204" y="2136"/>
                  <a:pt x="1226" y="2143"/>
                  <a:pt x="1244" y="2156"/>
                </a:cubicBezTo>
                <a:cubicBezTo>
                  <a:pt x="1253" y="2163"/>
                  <a:pt x="1264" y="2167"/>
                  <a:pt x="1276" y="2167"/>
                </a:cubicBezTo>
                <a:cubicBezTo>
                  <a:pt x="1299" y="2167"/>
                  <a:pt x="1318" y="2151"/>
                  <a:pt x="1323" y="2129"/>
                </a:cubicBezTo>
                <a:cubicBezTo>
                  <a:pt x="1323" y="2126"/>
                  <a:pt x="1324" y="2123"/>
                  <a:pt x="1324" y="2119"/>
                </a:cubicBezTo>
                <a:cubicBezTo>
                  <a:pt x="1324" y="1859"/>
                  <a:pt x="1324" y="1859"/>
                  <a:pt x="1324" y="1859"/>
                </a:cubicBezTo>
                <a:cubicBezTo>
                  <a:pt x="1324" y="1859"/>
                  <a:pt x="1324" y="1859"/>
                  <a:pt x="1324" y="1859"/>
                </a:cubicBezTo>
                <a:cubicBezTo>
                  <a:pt x="1028" y="1859"/>
                  <a:pt x="788" y="1620"/>
                  <a:pt x="788" y="1324"/>
                </a:cubicBezTo>
                <a:cubicBezTo>
                  <a:pt x="788" y="1028"/>
                  <a:pt x="1028" y="789"/>
                  <a:pt x="1324" y="789"/>
                </a:cubicBezTo>
                <a:cubicBezTo>
                  <a:pt x="1324" y="789"/>
                  <a:pt x="1324" y="789"/>
                  <a:pt x="1324" y="789"/>
                </a:cubicBezTo>
                <a:cubicBezTo>
                  <a:pt x="1324" y="699"/>
                  <a:pt x="1324" y="699"/>
                  <a:pt x="1324" y="699"/>
                </a:cubicBezTo>
                <a:cubicBezTo>
                  <a:pt x="1324" y="520"/>
                  <a:pt x="1324" y="520"/>
                  <a:pt x="1324" y="520"/>
                </a:cubicBezTo>
                <a:cubicBezTo>
                  <a:pt x="1324" y="517"/>
                  <a:pt x="1324" y="514"/>
                  <a:pt x="1325" y="510"/>
                </a:cubicBezTo>
                <a:cubicBezTo>
                  <a:pt x="1329" y="489"/>
                  <a:pt x="1348" y="472"/>
                  <a:pt x="1372" y="472"/>
                </a:cubicBezTo>
                <a:cubicBezTo>
                  <a:pt x="1384" y="472"/>
                  <a:pt x="1395" y="476"/>
                  <a:pt x="1403" y="484"/>
                </a:cubicBezTo>
                <a:cubicBezTo>
                  <a:pt x="1422" y="496"/>
                  <a:pt x="1444" y="503"/>
                  <a:pt x="1468" y="503"/>
                </a:cubicBezTo>
                <a:cubicBezTo>
                  <a:pt x="1533" y="503"/>
                  <a:pt x="1585" y="450"/>
                  <a:pt x="1585" y="385"/>
                </a:cubicBezTo>
                <a:cubicBezTo>
                  <a:pt x="1585" y="320"/>
                  <a:pt x="1533" y="268"/>
                  <a:pt x="1468" y="268"/>
                </a:cubicBezTo>
                <a:cubicBezTo>
                  <a:pt x="1445" y="268"/>
                  <a:pt x="1424" y="274"/>
                  <a:pt x="1406" y="286"/>
                </a:cubicBezTo>
                <a:cubicBezTo>
                  <a:pt x="1397" y="294"/>
                  <a:pt x="1385" y="300"/>
                  <a:pt x="1372" y="300"/>
                </a:cubicBezTo>
                <a:cubicBezTo>
                  <a:pt x="1345" y="300"/>
                  <a:pt x="1324" y="278"/>
                  <a:pt x="1324" y="252"/>
                </a:cubicBezTo>
                <a:cubicBezTo>
                  <a:pt x="1324" y="251"/>
                  <a:pt x="1324" y="251"/>
                  <a:pt x="1324" y="251"/>
                </a:cubicBezTo>
                <a:cubicBezTo>
                  <a:pt x="1324" y="251"/>
                  <a:pt x="1324" y="251"/>
                  <a:pt x="1324" y="251"/>
                </a:cubicBezTo>
                <a:cubicBezTo>
                  <a:pt x="1324" y="84"/>
                  <a:pt x="1324" y="84"/>
                  <a:pt x="1324" y="84"/>
                </a:cubicBezTo>
                <a:cubicBezTo>
                  <a:pt x="1324" y="0"/>
                  <a:pt x="1324" y="0"/>
                  <a:pt x="1324" y="0"/>
                </a:cubicBezTo>
                <a:cubicBezTo>
                  <a:pt x="1324" y="0"/>
                  <a:pt x="1324" y="0"/>
                  <a:pt x="1324" y="0"/>
                </a:cubicBezTo>
                <a:cubicBezTo>
                  <a:pt x="592" y="0"/>
                  <a:pt x="0" y="593"/>
                  <a:pt x="0" y="1324"/>
                </a:cubicBezTo>
                <a:cubicBezTo>
                  <a:pt x="0" y="2055"/>
                  <a:pt x="592" y="2648"/>
                  <a:pt x="1324" y="2648"/>
                </a:cubicBezTo>
                <a:cubicBezTo>
                  <a:pt x="1324" y="2648"/>
                  <a:pt x="1324" y="2648"/>
                  <a:pt x="1324" y="2648"/>
                </a:cubicBezTo>
                <a:cubicBezTo>
                  <a:pt x="1324" y="2388"/>
                  <a:pt x="1324" y="2388"/>
                  <a:pt x="1324" y="2388"/>
                </a:cubicBezTo>
                <a:cubicBezTo>
                  <a:pt x="1324" y="2361"/>
                  <a:pt x="1302" y="2340"/>
                  <a:pt x="1276" y="234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827465" y="2196374"/>
            <a:ext cx="2322134" cy="559526"/>
            <a:chOff x="827465" y="2653574"/>
            <a:chExt cx="2322134" cy="559526"/>
          </a:xfrm>
        </p:grpSpPr>
        <p:sp>
          <p:nvSpPr>
            <p:cNvPr id="20" name="任意多边形 19"/>
            <p:cNvSpPr/>
            <p:nvPr/>
          </p:nvSpPr>
          <p:spPr>
            <a:xfrm>
              <a:off x="888999" y="2705100"/>
              <a:ext cx="2260600" cy="508000"/>
            </a:xfrm>
            <a:custGeom>
              <a:avLst/>
              <a:gdLst>
                <a:gd name="connsiteX0" fmla="*/ 2260600 w 2260600"/>
                <a:gd name="connsiteY0" fmla="*/ 508000 h 508000"/>
                <a:gd name="connsiteX1" fmla="*/ 1905000 w 2260600"/>
                <a:gd name="connsiteY1" fmla="*/ 0 h 508000"/>
                <a:gd name="connsiteX2" fmla="*/ 0 w 2260600"/>
                <a:gd name="connsiteY2" fmla="*/ 0 h 508000"/>
                <a:gd name="connsiteX3" fmla="*/ 0 w 2260600"/>
                <a:gd name="connsiteY3" fmla="*/ 0 h 508000"/>
              </a:gdLst>
              <a:ahLst/>
              <a:cxnLst>
                <a:cxn ang="0">
                  <a:pos x="connsiteX0" y="connsiteY0"/>
                </a:cxn>
                <a:cxn ang="0">
                  <a:pos x="connsiteX1" y="connsiteY1"/>
                </a:cxn>
                <a:cxn ang="0">
                  <a:pos x="connsiteX2" y="connsiteY2"/>
                </a:cxn>
                <a:cxn ang="0">
                  <a:pos x="connsiteX3" y="connsiteY3"/>
                </a:cxn>
              </a:cxnLst>
              <a:rect l="l" t="t" r="r" b="b"/>
              <a:pathLst>
                <a:path w="2260600" h="508000">
                  <a:moveTo>
                    <a:pt x="2260600" y="508000"/>
                  </a:moveTo>
                  <a:lnTo>
                    <a:pt x="1905000" y="0"/>
                  </a:lnTo>
                  <a:lnTo>
                    <a:pt x="0" y="0"/>
                  </a:ln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827465" y="265357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4070089" y="4092040"/>
            <a:ext cx="1994799" cy="835911"/>
            <a:chOff x="4635499" y="4445000"/>
            <a:chExt cx="1994799" cy="835911"/>
          </a:xfrm>
        </p:grpSpPr>
        <p:sp>
          <p:nvSpPr>
            <p:cNvPr id="23" name="任意多边形 22"/>
            <p:cNvSpPr/>
            <p:nvPr/>
          </p:nvSpPr>
          <p:spPr>
            <a:xfrm>
              <a:off x="4635499" y="4445000"/>
              <a:ext cx="1968500" cy="774700"/>
            </a:xfrm>
            <a:custGeom>
              <a:avLst/>
              <a:gdLst>
                <a:gd name="connsiteX0" fmla="*/ 0 w 1968500"/>
                <a:gd name="connsiteY0" fmla="*/ 0 h 774700"/>
                <a:gd name="connsiteX1" fmla="*/ 203200 w 1968500"/>
                <a:gd name="connsiteY1" fmla="*/ 774700 h 774700"/>
                <a:gd name="connsiteX2" fmla="*/ 1968500 w 1968500"/>
                <a:gd name="connsiteY2" fmla="*/ 774700 h 774700"/>
              </a:gdLst>
              <a:ahLst/>
              <a:cxnLst>
                <a:cxn ang="0">
                  <a:pos x="connsiteX0" y="connsiteY0"/>
                </a:cxn>
                <a:cxn ang="0">
                  <a:pos x="connsiteX1" y="connsiteY1"/>
                </a:cxn>
                <a:cxn ang="0">
                  <a:pos x="connsiteX2" y="connsiteY2"/>
                </a:cxn>
              </a:cxnLst>
              <a:rect l="l" t="t" r="r" b="b"/>
              <a:pathLst>
                <a:path w="1968500" h="774700">
                  <a:moveTo>
                    <a:pt x="0" y="0"/>
                  </a:moveTo>
                  <a:lnTo>
                    <a:pt x="203200" y="774700"/>
                  </a:lnTo>
                  <a:lnTo>
                    <a:pt x="1968500" y="7747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6507231" y="515784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5875259" y="2120012"/>
            <a:ext cx="2295930" cy="578375"/>
            <a:chOff x="5135033" y="2577212"/>
            <a:chExt cx="2295930" cy="578375"/>
          </a:xfrm>
        </p:grpSpPr>
        <p:sp>
          <p:nvSpPr>
            <p:cNvPr id="26" name="任意多边形 25"/>
            <p:cNvSpPr/>
            <p:nvPr/>
          </p:nvSpPr>
          <p:spPr>
            <a:xfrm>
              <a:off x="5170363" y="2647587"/>
              <a:ext cx="2260600" cy="508000"/>
            </a:xfrm>
            <a:custGeom>
              <a:avLst/>
              <a:gdLst>
                <a:gd name="connsiteX0" fmla="*/ 2260600 w 2260600"/>
                <a:gd name="connsiteY0" fmla="*/ 508000 h 508000"/>
                <a:gd name="connsiteX1" fmla="*/ 1905000 w 2260600"/>
                <a:gd name="connsiteY1" fmla="*/ 0 h 508000"/>
                <a:gd name="connsiteX2" fmla="*/ 0 w 2260600"/>
                <a:gd name="connsiteY2" fmla="*/ 0 h 508000"/>
                <a:gd name="connsiteX3" fmla="*/ 0 w 2260600"/>
                <a:gd name="connsiteY3" fmla="*/ 0 h 508000"/>
              </a:gdLst>
              <a:ahLst/>
              <a:cxnLst>
                <a:cxn ang="0">
                  <a:pos x="connsiteX0" y="connsiteY0"/>
                </a:cxn>
                <a:cxn ang="0">
                  <a:pos x="connsiteX1" y="connsiteY1"/>
                </a:cxn>
                <a:cxn ang="0">
                  <a:pos x="connsiteX2" y="connsiteY2"/>
                </a:cxn>
                <a:cxn ang="0">
                  <a:pos x="connsiteX3" y="connsiteY3"/>
                </a:cxn>
              </a:cxnLst>
              <a:rect l="l" t="t" r="r" b="b"/>
              <a:pathLst>
                <a:path w="2260600" h="508000">
                  <a:moveTo>
                    <a:pt x="2260600" y="508000"/>
                  </a:moveTo>
                  <a:lnTo>
                    <a:pt x="1905000" y="0"/>
                  </a:lnTo>
                  <a:lnTo>
                    <a:pt x="0" y="0"/>
                  </a:ln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5135033" y="2577212"/>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9360228" y="4028799"/>
            <a:ext cx="2030033" cy="837618"/>
            <a:chOff x="9236884" y="4332163"/>
            <a:chExt cx="2030033" cy="837618"/>
          </a:xfrm>
        </p:grpSpPr>
        <p:sp>
          <p:nvSpPr>
            <p:cNvPr id="29" name="任意多边形 28"/>
            <p:cNvSpPr/>
            <p:nvPr/>
          </p:nvSpPr>
          <p:spPr>
            <a:xfrm>
              <a:off x="9236884" y="4332163"/>
              <a:ext cx="1968500" cy="774700"/>
            </a:xfrm>
            <a:custGeom>
              <a:avLst/>
              <a:gdLst>
                <a:gd name="connsiteX0" fmla="*/ 0 w 1968500"/>
                <a:gd name="connsiteY0" fmla="*/ 0 h 774700"/>
                <a:gd name="connsiteX1" fmla="*/ 203200 w 1968500"/>
                <a:gd name="connsiteY1" fmla="*/ 774700 h 774700"/>
                <a:gd name="connsiteX2" fmla="*/ 1968500 w 1968500"/>
                <a:gd name="connsiteY2" fmla="*/ 774700 h 774700"/>
              </a:gdLst>
              <a:ahLst/>
              <a:cxnLst>
                <a:cxn ang="0">
                  <a:pos x="connsiteX0" y="connsiteY0"/>
                </a:cxn>
                <a:cxn ang="0">
                  <a:pos x="connsiteX1" y="connsiteY1"/>
                </a:cxn>
                <a:cxn ang="0">
                  <a:pos x="connsiteX2" y="connsiteY2"/>
                </a:cxn>
              </a:cxnLst>
              <a:rect l="l" t="t" r="r" b="b"/>
              <a:pathLst>
                <a:path w="1968500" h="774700">
                  <a:moveTo>
                    <a:pt x="0" y="0"/>
                  </a:moveTo>
                  <a:lnTo>
                    <a:pt x="203200" y="774700"/>
                  </a:lnTo>
                  <a:lnTo>
                    <a:pt x="1968500" y="7747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11143850" y="5046714"/>
              <a:ext cx="123067" cy="12306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29"/>
          <p:cNvSpPr txBox="1"/>
          <p:nvPr/>
        </p:nvSpPr>
        <p:spPr>
          <a:xfrm>
            <a:off x="950532" y="2365457"/>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36" name="文本框 35"/>
          <p:cNvSpPr txBox="1"/>
          <p:nvPr/>
        </p:nvSpPr>
        <p:spPr>
          <a:xfrm>
            <a:off x="1203992" y="1689771"/>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p>
        </p:txBody>
      </p:sp>
      <p:sp>
        <p:nvSpPr>
          <p:cNvPr id="37" name="TextBox 29"/>
          <p:cNvSpPr txBox="1"/>
          <p:nvPr/>
        </p:nvSpPr>
        <p:spPr>
          <a:xfrm>
            <a:off x="4278209" y="4994474"/>
            <a:ext cx="1720117" cy="1109553"/>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38" name="文本框 37"/>
          <p:cNvSpPr txBox="1"/>
          <p:nvPr/>
        </p:nvSpPr>
        <p:spPr>
          <a:xfrm>
            <a:off x="4384802" y="4414359"/>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p>
        </p:txBody>
      </p:sp>
      <p:sp>
        <p:nvSpPr>
          <p:cNvPr id="39" name="TextBox 29"/>
          <p:cNvSpPr txBox="1"/>
          <p:nvPr/>
        </p:nvSpPr>
        <p:spPr>
          <a:xfrm>
            <a:off x="6120070" y="2292691"/>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40" name="文本框 39"/>
          <p:cNvSpPr txBox="1"/>
          <p:nvPr/>
        </p:nvSpPr>
        <p:spPr>
          <a:xfrm>
            <a:off x="6373530" y="1617005"/>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p>
        </p:txBody>
      </p:sp>
      <p:sp>
        <p:nvSpPr>
          <p:cNvPr id="41" name="TextBox 29"/>
          <p:cNvSpPr txBox="1"/>
          <p:nvPr/>
        </p:nvSpPr>
        <p:spPr>
          <a:xfrm>
            <a:off x="9578978" y="4910534"/>
            <a:ext cx="1720117" cy="1084161"/>
          </a:xfrm>
          <a:prstGeom prst="rect">
            <a:avLst/>
          </a:prstGeom>
          <a:noFill/>
        </p:spPr>
        <p:txBody>
          <a:bodyPr wrap="square" lIns="68598" tIns="34299" rIns="68598" bIns="34299" rtlCol="0">
            <a:spAutoFit/>
          </a:bodyPr>
          <a:lstStyle/>
          <a:p>
            <a:pPr lvl="0">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42" name="文本框 41"/>
          <p:cNvSpPr txBox="1"/>
          <p:nvPr/>
        </p:nvSpPr>
        <p:spPr>
          <a:xfrm>
            <a:off x="9846766" y="4314415"/>
            <a:ext cx="1557823" cy="458908"/>
          </a:xfrm>
          <a:prstGeom prst="rect">
            <a:avLst/>
          </a:prstGeom>
          <a:noFill/>
        </p:spPr>
        <p:txBody>
          <a:bodyPr wrap="square" rtlCol="0">
            <a:spAutoFit/>
          </a:bodyPr>
          <a:lstStyle/>
          <a:p>
            <a:pPr>
              <a:lnSpc>
                <a:spcPct val="150000"/>
              </a:lnSpc>
            </a:pPr>
            <a:r>
              <a:rPr lang="zh-CN" altLang="en-US" b="1" dirty="0">
                <a:solidFill>
                  <a:srgbClr val="1D8B69"/>
                </a:solidFill>
                <a:latin typeface="微软雅黑" panose="020B0503020204020204" pitchFamily="34" charset="-122"/>
                <a:ea typeface="微软雅黑" panose="020B0503020204020204" pitchFamily="34" charset="-122"/>
              </a:rPr>
              <a:t>请输入标题</a:t>
            </a:r>
          </a:p>
        </p:txBody>
      </p:sp>
      <p:sp>
        <p:nvSpPr>
          <p:cNvPr id="43" name="_color1"/>
          <p:cNvSpPr/>
          <p:nvPr/>
        </p:nvSpPr>
        <p:spPr bwMode="gray">
          <a:xfrm rot="14794045">
            <a:off x="3116846" y="1499414"/>
            <a:ext cx="1401920" cy="2340649"/>
          </a:xfrm>
          <a:custGeom>
            <a:avLst/>
            <a:gdLst/>
            <a:ahLst/>
            <a:cxnLst>
              <a:cxn ang="0">
                <a:pos x="262" y="0"/>
              </a:cxn>
              <a:cxn ang="0">
                <a:pos x="262" y="84"/>
              </a:cxn>
              <a:cxn ang="0">
                <a:pos x="262" y="251"/>
              </a:cxn>
              <a:cxn ang="0">
                <a:pos x="262" y="251"/>
              </a:cxn>
              <a:cxn ang="0">
                <a:pos x="262" y="252"/>
              </a:cxn>
              <a:cxn ang="0">
                <a:pos x="310" y="300"/>
              </a:cxn>
              <a:cxn ang="0">
                <a:pos x="344" y="286"/>
              </a:cxn>
              <a:cxn ang="0">
                <a:pos x="406" y="268"/>
              </a:cxn>
              <a:cxn ang="0">
                <a:pos x="523" y="385"/>
              </a:cxn>
              <a:cxn ang="0">
                <a:pos x="406" y="503"/>
              </a:cxn>
              <a:cxn ang="0">
                <a:pos x="341" y="484"/>
              </a:cxn>
              <a:cxn ang="0">
                <a:pos x="310" y="472"/>
              </a:cxn>
              <a:cxn ang="0">
                <a:pos x="263" y="510"/>
              </a:cxn>
              <a:cxn ang="0">
                <a:pos x="262" y="520"/>
              </a:cxn>
              <a:cxn ang="0">
                <a:pos x="262" y="699"/>
              </a:cxn>
              <a:cxn ang="0">
                <a:pos x="262" y="789"/>
              </a:cxn>
              <a:cxn ang="0">
                <a:pos x="797" y="1324"/>
              </a:cxn>
              <a:cxn ang="0">
                <a:pos x="262" y="1859"/>
              </a:cxn>
              <a:cxn ang="0">
                <a:pos x="262" y="2119"/>
              </a:cxn>
              <a:cxn ang="0">
                <a:pos x="261" y="2129"/>
              </a:cxn>
              <a:cxn ang="0">
                <a:pos x="214" y="2167"/>
              </a:cxn>
              <a:cxn ang="0">
                <a:pos x="182" y="2156"/>
              </a:cxn>
              <a:cxn ang="0">
                <a:pos x="118" y="2136"/>
              </a:cxn>
              <a:cxn ang="0">
                <a:pos x="0" y="2254"/>
              </a:cxn>
              <a:cxn ang="0">
                <a:pos x="118" y="2372"/>
              </a:cxn>
              <a:cxn ang="0">
                <a:pos x="180" y="2354"/>
              </a:cxn>
              <a:cxn ang="0">
                <a:pos x="214" y="2340"/>
              </a:cxn>
              <a:cxn ang="0">
                <a:pos x="262" y="2388"/>
              </a:cxn>
              <a:cxn ang="0">
                <a:pos x="262" y="2648"/>
              </a:cxn>
              <a:cxn ang="0">
                <a:pos x="1586" y="1324"/>
              </a:cxn>
              <a:cxn ang="0">
                <a:pos x="262" y="0"/>
              </a:cxn>
            </a:cxnLst>
            <a:rect l="0" t="0" r="r" b="b"/>
            <a:pathLst>
              <a:path w="1586" h="2648">
                <a:moveTo>
                  <a:pt x="262" y="0"/>
                </a:moveTo>
                <a:cubicBezTo>
                  <a:pt x="262" y="84"/>
                  <a:pt x="262" y="84"/>
                  <a:pt x="262" y="84"/>
                </a:cubicBezTo>
                <a:cubicBezTo>
                  <a:pt x="262" y="251"/>
                  <a:pt x="262" y="251"/>
                  <a:pt x="262" y="251"/>
                </a:cubicBezTo>
                <a:cubicBezTo>
                  <a:pt x="262" y="251"/>
                  <a:pt x="262" y="251"/>
                  <a:pt x="262" y="251"/>
                </a:cubicBezTo>
                <a:cubicBezTo>
                  <a:pt x="262" y="251"/>
                  <a:pt x="262" y="251"/>
                  <a:pt x="262" y="252"/>
                </a:cubicBezTo>
                <a:cubicBezTo>
                  <a:pt x="262" y="278"/>
                  <a:pt x="283" y="300"/>
                  <a:pt x="310" y="300"/>
                </a:cubicBezTo>
                <a:cubicBezTo>
                  <a:pt x="323" y="300"/>
                  <a:pt x="335" y="294"/>
                  <a:pt x="344" y="286"/>
                </a:cubicBezTo>
                <a:cubicBezTo>
                  <a:pt x="362" y="274"/>
                  <a:pt x="383" y="268"/>
                  <a:pt x="406" y="268"/>
                </a:cubicBezTo>
                <a:cubicBezTo>
                  <a:pt x="471" y="268"/>
                  <a:pt x="523" y="320"/>
                  <a:pt x="523" y="385"/>
                </a:cubicBezTo>
                <a:cubicBezTo>
                  <a:pt x="523" y="450"/>
                  <a:pt x="471" y="503"/>
                  <a:pt x="406" y="503"/>
                </a:cubicBezTo>
                <a:cubicBezTo>
                  <a:pt x="382" y="503"/>
                  <a:pt x="360" y="496"/>
                  <a:pt x="341" y="484"/>
                </a:cubicBezTo>
                <a:cubicBezTo>
                  <a:pt x="333" y="476"/>
                  <a:pt x="322" y="472"/>
                  <a:pt x="310" y="472"/>
                </a:cubicBezTo>
                <a:cubicBezTo>
                  <a:pt x="286" y="472"/>
                  <a:pt x="267" y="489"/>
                  <a:pt x="263" y="510"/>
                </a:cubicBezTo>
                <a:cubicBezTo>
                  <a:pt x="262" y="514"/>
                  <a:pt x="262" y="517"/>
                  <a:pt x="262" y="520"/>
                </a:cubicBezTo>
                <a:cubicBezTo>
                  <a:pt x="262" y="699"/>
                  <a:pt x="262" y="699"/>
                  <a:pt x="262" y="699"/>
                </a:cubicBezTo>
                <a:cubicBezTo>
                  <a:pt x="262" y="789"/>
                  <a:pt x="262" y="789"/>
                  <a:pt x="262" y="789"/>
                </a:cubicBezTo>
                <a:cubicBezTo>
                  <a:pt x="557" y="789"/>
                  <a:pt x="797" y="1028"/>
                  <a:pt x="797" y="1324"/>
                </a:cubicBezTo>
                <a:cubicBezTo>
                  <a:pt x="797" y="1620"/>
                  <a:pt x="557" y="1859"/>
                  <a:pt x="262" y="1859"/>
                </a:cubicBezTo>
                <a:cubicBezTo>
                  <a:pt x="262" y="2119"/>
                  <a:pt x="262" y="2119"/>
                  <a:pt x="262" y="2119"/>
                </a:cubicBezTo>
                <a:cubicBezTo>
                  <a:pt x="262" y="2123"/>
                  <a:pt x="261" y="2126"/>
                  <a:pt x="261" y="2129"/>
                </a:cubicBezTo>
                <a:cubicBezTo>
                  <a:pt x="256" y="2151"/>
                  <a:pt x="237" y="2167"/>
                  <a:pt x="214" y="2167"/>
                </a:cubicBezTo>
                <a:cubicBezTo>
                  <a:pt x="202" y="2167"/>
                  <a:pt x="191" y="2163"/>
                  <a:pt x="182" y="2156"/>
                </a:cubicBezTo>
                <a:cubicBezTo>
                  <a:pt x="164" y="2143"/>
                  <a:pt x="142" y="2136"/>
                  <a:pt x="118" y="2136"/>
                </a:cubicBezTo>
                <a:cubicBezTo>
                  <a:pt x="53" y="2136"/>
                  <a:pt x="0" y="2189"/>
                  <a:pt x="0" y="2254"/>
                </a:cubicBezTo>
                <a:cubicBezTo>
                  <a:pt x="0" y="2319"/>
                  <a:pt x="53" y="2372"/>
                  <a:pt x="118" y="2372"/>
                </a:cubicBezTo>
                <a:cubicBezTo>
                  <a:pt x="140" y="2372"/>
                  <a:pt x="162" y="2365"/>
                  <a:pt x="180" y="2354"/>
                </a:cubicBezTo>
                <a:cubicBezTo>
                  <a:pt x="188" y="2345"/>
                  <a:pt x="200" y="2340"/>
                  <a:pt x="214" y="2340"/>
                </a:cubicBezTo>
                <a:cubicBezTo>
                  <a:pt x="240" y="2340"/>
                  <a:pt x="262" y="2361"/>
                  <a:pt x="262" y="2388"/>
                </a:cubicBezTo>
                <a:cubicBezTo>
                  <a:pt x="262" y="2648"/>
                  <a:pt x="262" y="2648"/>
                  <a:pt x="262" y="2648"/>
                </a:cubicBezTo>
                <a:cubicBezTo>
                  <a:pt x="993" y="2648"/>
                  <a:pt x="1586" y="2055"/>
                  <a:pt x="1586" y="1324"/>
                </a:cubicBezTo>
                <a:cubicBezTo>
                  <a:pt x="1586" y="593"/>
                  <a:pt x="993" y="0"/>
                  <a:pt x="262" y="0"/>
                </a:cubicBezTo>
                <a:close/>
              </a:path>
            </a:pathLst>
          </a:custGeom>
          <a:solidFill>
            <a:srgbClr val="1D8B69"/>
          </a:solidFill>
          <a:ln w="12700"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16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32" name="文本框 31"/>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50"/>
                                        <p:tgtEl>
                                          <p:spTgt spid="3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p:tgtEl>
                                          <p:spTgt spid="32"/>
                                        </p:tgtEl>
                                        <p:attrNameLst>
                                          <p:attrName>ppt_x</p:attrName>
                                        </p:attrNameLst>
                                      </p:cBhvr>
                                      <p:tavLst>
                                        <p:tav tm="0">
                                          <p:val>
                                            <p:strVal val="#ppt_x-#ppt_w*1.125000"/>
                                          </p:val>
                                        </p:tav>
                                        <p:tav tm="100000">
                                          <p:val>
                                            <p:strVal val="#ppt_x"/>
                                          </p:val>
                                        </p:tav>
                                      </p:tavLst>
                                    </p:anim>
                                    <p:animEffect transition="in" filter="wipe(right)">
                                      <p:cBhvr>
                                        <p:cTn id="12" dur="250"/>
                                        <p:tgtEl>
                                          <p:spTgt spid="32"/>
                                        </p:tgtEl>
                                      </p:cBhvr>
                                    </p:animEffect>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0-#ppt_w/2"/>
                                          </p:val>
                                        </p:tav>
                                        <p:tav tm="100000">
                                          <p:val>
                                            <p:strVal val="#ppt_x"/>
                                          </p:val>
                                        </p:tav>
                                      </p:tavLst>
                                    </p:anim>
                                    <p:anim calcmode="lin" valueType="num">
                                      <p:cBhvr additive="base">
                                        <p:cTn id="17" dur="500" fill="hold"/>
                                        <p:tgtEl>
                                          <p:spTgt spid="4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6"/>
                                        </p:tgtEl>
                                        <p:attrNameLst>
                                          <p:attrName>style.visibility</p:attrName>
                                        </p:attrNameLst>
                                      </p:cBhvr>
                                      <p:to>
                                        <p:strVal val="visible"/>
                                      </p:to>
                                    </p:set>
                                    <p:anim calcmode="lin" valueType="num">
                                      <p:cBhvr>
                                        <p:cTn id="32"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3" dur="250" fill="hold"/>
                                        <p:tgtEl>
                                          <p:spTgt spid="36"/>
                                        </p:tgtEl>
                                        <p:attrNameLst>
                                          <p:attrName>ppt_y</p:attrName>
                                        </p:attrNameLst>
                                      </p:cBhvr>
                                      <p:tavLst>
                                        <p:tav tm="0">
                                          <p:val>
                                            <p:strVal val="#ppt_y"/>
                                          </p:val>
                                        </p:tav>
                                        <p:tav tm="100000">
                                          <p:val>
                                            <p:strVal val="#ppt_y"/>
                                          </p:val>
                                        </p:tav>
                                      </p:tavLst>
                                    </p:anim>
                                    <p:anim calcmode="lin" valueType="num">
                                      <p:cBhvr>
                                        <p:cTn id="34"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5"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250" tmFilter="0,0; .5, 1; 1, 1"/>
                                        <p:tgtEl>
                                          <p:spTgt spid="36"/>
                                        </p:tgtEl>
                                      </p:cBhvr>
                                    </p:animEffect>
                                  </p:childTnLst>
                                </p:cTn>
                              </p:par>
                            </p:childTnLst>
                          </p:cTn>
                        </p:par>
                        <p:par>
                          <p:cTn id="37" fill="hold">
                            <p:stCondLst>
                              <p:cond delay="2349"/>
                            </p:stCondLst>
                            <p:childTnLst>
                              <p:par>
                                <p:cTn id="38" presetID="14" presetClass="entr" presetSubtype="1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childTnLst>
                          </p:cTn>
                        </p:par>
                        <p:par>
                          <p:cTn id="41" fill="hold">
                            <p:stCondLst>
                              <p:cond delay="2849"/>
                            </p:stCondLst>
                            <p:childTnLst>
                              <p:par>
                                <p:cTn id="42" presetID="42"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strVal val="#ppt_x"/>
                                          </p:val>
                                        </p:tav>
                                        <p:tav tm="100000">
                                          <p:val>
                                            <p:strVal val="#ppt_x"/>
                                          </p:val>
                                        </p:tav>
                                      </p:tavLst>
                                    </p:anim>
                                    <p:anim calcmode="lin" valueType="num">
                                      <p:cBhvr>
                                        <p:cTn id="46" dur="50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3349"/>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8"/>
                                        </p:tgtEl>
                                        <p:attrNameLst>
                                          <p:attrName>style.visibility</p:attrName>
                                        </p:attrNameLst>
                                      </p:cBhvr>
                                      <p:to>
                                        <p:strVal val="visible"/>
                                      </p:to>
                                    </p:set>
                                    <p:anim calcmode="lin" valueType="num">
                                      <p:cBhvr>
                                        <p:cTn id="50"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51" dur="250" fill="hold"/>
                                        <p:tgtEl>
                                          <p:spTgt spid="38"/>
                                        </p:tgtEl>
                                        <p:attrNameLst>
                                          <p:attrName>ppt_y</p:attrName>
                                        </p:attrNameLst>
                                      </p:cBhvr>
                                      <p:tavLst>
                                        <p:tav tm="0">
                                          <p:val>
                                            <p:strVal val="#ppt_y"/>
                                          </p:val>
                                        </p:tav>
                                        <p:tav tm="100000">
                                          <p:val>
                                            <p:strVal val="#ppt_y"/>
                                          </p:val>
                                        </p:tav>
                                      </p:tavLst>
                                    </p:anim>
                                    <p:anim calcmode="lin" valueType="num">
                                      <p:cBhvr>
                                        <p:cTn id="52"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3"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250" tmFilter="0,0; .5, 1; 1, 1"/>
                                        <p:tgtEl>
                                          <p:spTgt spid="38"/>
                                        </p:tgtEl>
                                      </p:cBhvr>
                                    </p:animEffect>
                                  </p:childTnLst>
                                </p:cTn>
                              </p:par>
                            </p:childTnLst>
                          </p:cTn>
                        </p:par>
                        <p:par>
                          <p:cTn id="55" fill="hold">
                            <p:stCondLst>
                              <p:cond delay="3700"/>
                            </p:stCondLst>
                            <p:childTnLst>
                              <p:par>
                                <p:cTn id="56" presetID="14" presetClass="entr" presetSubtype="1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500"/>
                                        <p:tgtEl>
                                          <p:spTgt spid="37"/>
                                        </p:tgtEl>
                                      </p:cBhvr>
                                    </p:animEffect>
                                  </p:childTnLst>
                                </p:cTn>
                              </p:par>
                            </p:childTnLst>
                          </p:cTn>
                        </p:par>
                        <p:par>
                          <p:cTn id="59" fill="hold">
                            <p:stCondLst>
                              <p:cond delay="4200"/>
                            </p:stCondLst>
                            <p:childTnLst>
                              <p:par>
                                <p:cTn id="60" presetID="2" presetClass="entr" presetSubtype="9"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0-#ppt_w/2"/>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4700"/>
                            </p:stCondLst>
                            <p:childTnLst>
                              <p:par>
                                <p:cTn id="65" presetID="2" presetClass="entr" presetSubtype="6"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par>
                          <p:cTn id="69" fill="hold">
                            <p:stCondLst>
                              <p:cond delay="5200"/>
                            </p:stCondLst>
                            <p:childTnLst>
                              <p:par>
                                <p:cTn id="70" presetID="42" presetClass="entr" presetSubtype="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y+.1"/>
                                          </p:val>
                                        </p:tav>
                                        <p:tav tm="100000">
                                          <p:val>
                                            <p:strVal val="#ppt_y"/>
                                          </p:val>
                                        </p:tav>
                                      </p:tavLst>
                                    </p:anim>
                                  </p:childTnLst>
                                </p:cTn>
                              </p:par>
                            </p:childTnLst>
                          </p:cTn>
                        </p:par>
                        <p:par>
                          <p:cTn id="75" fill="hold">
                            <p:stCondLst>
                              <p:cond delay="57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40"/>
                                        </p:tgtEl>
                                        <p:attrNameLst>
                                          <p:attrName>style.visibility</p:attrName>
                                        </p:attrNameLst>
                                      </p:cBhvr>
                                      <p:to>
                                        <p:strVal val="visible"/>
                                      </p:to>
                                    </p:set>
                                    <p:anim calcmode="lin" valueType="num">
                                      <p:cBhvr>
                                        <p:cTn id="78" dur="2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79" dur="250" fill="hold"/>
                                        <p:tgtEl>
                                          <p:spTgt spid="40"/>
                                        </p:tgtEl>
                                        <p:attrNameLst>
                                          <p:attrName>ppt_y</p:attrName>
                                        </p:attrNameLst>
                                      </p:cBhvr>
                                      <p:tavLst>
                                        <p:tav tm="0">
                                          <p:val>
                                            <p:strVal val="#ppt_y"/>
                                          </p:val>
                                        </p:tav>
                                        <p:tav tm="100000">
                                          <p:val>
                                            <p:strVal val="#ppt_y"/>
                                          </p:val>
                                        </p:tav>
                                      </p:tavLst>
                                    </p:anim>
                                    <p:anim calcmode="lin" valueType="num">
                                      <p:cBhvr>
                                        <p:cTn id="80" dur="2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81" dur="2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250" tmFilter="0,0; .5, 1; 1, 1"/>
                                        <p:tgtEl>
                                          <p:spTgt spid="40"/>
                                        </p:tgtEl>
                                      </p:cBhvr>
                                    </p:animEffect>
                                  </p:childTnLst>
                                </p:cTn>
                              </p:par>
                            </p:childTnLst>
                          </p:cTn>
                        </p:par>
                        <p:par>
                          <p:cTn id="83" fill="hold">
                            <p:stCondLst>
                              <p:cond delay="6049"/>
                            </p:stCondLst>
                            <p:childTnLst>
                              <p:par>
                                <p:cTn id="84" presetID="14" presetClass="entr" presetSubtype="10"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randombar(horizontal)">
                                      <p:cBhvr>
                                        <p:cTn id="86" dur="500"/>
                                        <p:tgtEl>
                                          <p:spTgt spid="39"/>
                                        </p:tgtEl>
                                      </p:cBhvr>
                                    </p:animEffect>
                                  </p:childTnLst>
                                </p:cTn>
                              </p:par>
                            </p:childTnLst>
                          </p:cTn>
                        </p:par>
                        <p:par>
                          <p:cTn id="87" fill="hold">
                            <p:stCondLst>
                              <p:cond delay="6549"/>
                            </p:stCondLst>
                            <p:childTnLst>
                              <p:par>
                                <p:cTn id="88" presetID="42" presetClass="entr" presetSubtype="0"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childTnLst>
                          </p:cTn>
                        </p:par>
                        <p:par>
                          <p:cTn id="93" fill="hold">
                            <p:stCondLst>
                              <p:cond delay="7049"/>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42"/>
                                        </p:tgtEl>
                                        <p:attrNameLst>
                                          <p:attrName>style.visibility</p:attrName>
                                        </p:attrNameLst>
                                      </p:cBhvr>
                                      <p:to>
                                        <p:strVal val="visible"/>
                                      </p:to>
                                    </p:set>
                                    <p:anim calcmode="lin" valueType="num">
                                      <p:cBhvr>
                                        <p:cTn id="96"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97" dur="250" fill="hold"/>
                                        <p:tgtEl>
                                          <p:spTgt spid="42"/>
                                        </p:tgtEl>
                                        <p:attrNameLst>
                                          <p:attrName>ppt_y</p:attrName>
                                        </p:attrNameLst>
                                      </p:cBhvr>
                                      <p:tavLst>
                                        <p:tav tm="0">
                                          <p:val>
                                            <p:strVal val="#ppt_y"/>
                                          </p:val>
                                        </p:tav>
                                        <p:tav tm="100000">
                                          <p:val>
                                            <p:strVal val="#ppt_y"/>
                                          </p:val>
                                        </p:tav>
                                      </p:tavLst>
                                    </p:anim>
                                    <p:anim calcmode="lin" valueType="num">
                                      <p:cBhvr>
                                        <p:cTn id="98"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99"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250" tmFilter="0,0; .5, 1; 1, 1"/>
                                        <p:tgtEl>
                                          <p:spTgt spid="42"/>
                                        </p:tgtEl>
                                      </p:cBhvr>
                                    </p:animEffect>
                                  </p:childTnLst>
                                </p:cTn>
                              </p:par>
                            </p:childTnLst>
                          </p:cTn>
                        </p:par>
                        <p:par>
                          <p:cTn id="101" fill="hold">
                            <p:stCondLst>
                              <p:cond delay="7400"/>
                            </p:stCondLst>
                            <p:childTnLst>
                              <p:par>
                                <p:cTn id="102" presetID="14" presetClass="entr" presetSubtype="1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randombar(horizontal)">
                                      <p:cBhvr>
                                        <p:cTn id="10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5" grpId="0"/>
      <p:bldP spid="36" grpId="0"/>
      <p:bldP spid="37" grpId="0"/>
      <p:bldP spid="38" grpId="0"/>
      <p:bldP spid="39" grpId="0"/>
      <p:bldP spid="40" grpId="0"/>
      <p:bldP spid="41" grpId="0"/>
      <p:bldP spid="42" grpId="0"/>
      <p:bldP spid="43" grpId="0" animBg="1"/>
      <p:bldP spid="31"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曲线连接符 1"/>
          <p:cNvCxnSpPr/>
          <p:nvPr/>
        </p:nvCxnSpPr>
        <p:spPr>
          <a:xfrm>
            <a:off x="2057400" y="2266950"/>
            <a:ext cx="7772400" cy="3105150"/>
          </a:xfrm>
          <a:prstGeom prst="curvedConnector3">
            <a:avLst/>
          </a:prstGeom>
          <a:ln w="38100">
            <a:solidFill>
              <a:srgbClr val="1D8B69"/>
            </a:solidFill>
            <a:prstDash val="sysDot"/>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8454076" y="3017390"/>
            <a:ext cx="1228725" cy="2476151"/>
            <a:chOff x="8454076" y="3017390"/>
            <a:chExt cx="1228725" cy="2476151"/>
          </a:xfrm>
          <a:solidFill>
            <a:srgbClr val="1D8B69"/>
          </a:solidFill>
        </p:grpSpPr>
        <p:grpSp>
          <p:nvGrpSpPr>
            <p:cNvPr id="4" name="组合 3"/>
            <p:cNvGrpSpPr/>
            <p:nvPr/>
          </p:nvGrpSpPr>
          <p:grpSpPr>
            <a:xfrm>
              <a:off x="8454076" y="3017390"/>
              <a:ext cx="1228725" cy="2066486"/>
              <a:chOff x="8339138" y="5637213"/>
              <a:chExt cx="104775" cy="176212"/>
            </a:xfrm>
            <a:grpFill/>
          </p:grpSpPr>
          <p:sp>
            <p:nvSpPr>
              <p:cNvPr id="7"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8"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9"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5" name="椭圆 4"/>
            <p:cNvSpPr/>
            <p:nvPr/>
          </p:nvSpPr>
          <p:spPr>
            <a:xfrm>
              <a:off x="8910637" y="5150641"/>
              <a:ext cx="342900" cy="342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 name="七角星 5"/>
            <p:cNvSpPr/>
            <p:nvPr/>
          </p:nvSpPr>
          <p:spPr>
            <a:xfrm>
              <a:off x="8826478" y="3780192"/>
              <a:ext cx="473501" cy="473501"/>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0" name="组合 9"/>
          <p:cNvGrpSpPr/>
          <p:nvPr/>
        </p:nvGrpSpPr>
        <p:grpSpPr>
          <a:xfrm>
            <a:off x="6183705" y="2771774"/>
            <a:ext cx="1019175" cy="2031378"/>
            <a:chOff x="6183705" y="2771774"/>
            <a:chExt cx="1019175" cy="2031378"/>
          </a:xfrm>
          <a:solidFill>
            <a:srgbClr val="1D8B69"/>
          </a:solidFill>
        </p:grpSpPr>
        <p:grpSp>
          <p:nvGrpSpPr>
            <p:cNvPr id="11" name="组合 10"/>
            <p:cNvGrpSpPr/>
            <p:nvPr/>
          </p:nvGrpSpPr>
          <p:grpSpPr>
            <a:xfrm>
              <a:off x="6183705" y="2771774"/>
              <a:ext cx="1019175" cy="1714062"/>
              <a:chOff x="8339138" y="5637213"/>
              <a:chExt cx="104775" cy="176212"/>
            </a:xfrm>
            <a:grpFill/>
          </p:grpSpPr>
          <p:sp>
            <p:nvSpPr>
              <p:cNvPr id="14"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5"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sp>
            <p:nvSpPr>
              <p:cNvPr id="16"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solidFill>
                    <a:schemeClr val="tx1">
                      <a:lumMod val="50000"/>
                      <a:lumOff val="50000"/>
                    </a:schemeClr>
                  </a:solidFill>
                  <a:latin typeface="Calibri" panose="020F0502020204030204" pitchFamily="34" charset="0"/>
                </a:endParaRPr>
              </a:p>
            </p:txBody>
          </p:sp>
        </p:grpSp>
        <p:sp>
          <p:nvSpPr>
            <p:cNvPr id="12" name="椭圆 11"/>
            <p:cNvSpPr/>
            <p:nvPr/>
          </p:nvSpPr>
          <p:spPr>
            <a:xfrm>
              <a:off x="6570080" y="4531326"/>
              <a:ext cx="271826" cy="2718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3" name="七角星 12"/>
            <p:cNvSpPr/>
            <p:nvPr/>
          </p:nvSpPr>
          <p:spPr>
            <a:xfrm>
              <a:off x="6464259" y="3372894"/>
              <a:ext cx="445217" cy="445217"/>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7" name="组合 16"/>
          <p:cNvGrpSpPr/>
          <p:nvPr/>
        </p:nvGrpSpPr>
        <p:grpSpPr>
          <a:xfrm>
            <a:off x="4648200" y="1314020"/>
            <a:ext cx="866775" cy="1745386"/>
            <a:chOff x="4648200" y="1314020"/>
            <a:chExt cx="866775" cy="1745386"/>
          </a:xfrm>
          <a:solidFill>
            <a:srgbClr val="1D8B69"/>
          </a:solidFill>
        </p:grpSpPr>
        <p:grpSp>
          <p:nvGrpSpPr>
            <p:cNvPr id="18" name="组合 17"/>
            <p:cNvGrpSpPr/>
            <p:nvPr/>
          </p:nvGrpSpPr>
          <p:grpSpPr>
            <a:xfrm>
              <a:off x="4648200" y="1314020"/>
              <a:ext cx="866775" cy="1457754"/>
              <a:chOff x="8339138" y="5637213"/>
              <a:chExt cx="104775" cy="176212"/>
            </a:xfrm>
            <a:grpFill/>
          </p:grpSpPr>
          <p:sp>
            <p:nvSpPr>
              <p:cNvPr id="21"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22"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latin typeface="Calibri" panose="020F0502020204030204" pitchFamily="34" charset="0"/>
                </a:endParaRPr>
              </a:p>
            </p:txBody>
          </p:sp>
          <p:sp>
            <p:nvSpPr>
              <p:cNvPr id="23"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latin typeface="Calibri" panose="020F0502020204030204" pitchFamily="34" charset="0"/>
                </a:endParaRPr>
              </a:p>
            </p:txBody>
          </p:sp>
        </p:grpSp>
        <p:sp>
          <p:nvSpPr>
            <p:cNvPr id="19" name="椭圆 18"/>
            <p:cNvSpPr/>
            <p:nvPr/>
          </p:nvSpPr>
          <p:spPr>
            <a:xfrm>
              <a:off x="4949927" y="2805795"/>
              <a:ext cx="253611" cy="253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七角星 19"/>
            <p:cNvSpPr/>
            <p:nvPr/>
          </p:nvSpPr>
          <p:spPr>
            <a:xfrm>
              <a:off x="4896345" y="1834649"/>
              <a:ext cx="362878" cy="362878"/>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2908080" y="1177225"/>
            <a:ext cx="622080" cy="1261119"/>
            <a:chOff x="2908080" y="1177225"/>
            <a:chExt cx="622080" cy="1261119"/>
          </a:xfrm>
          <a:solidFill>
            <a:srgbClr val="1D8B69"/>
          </a:solidFill>
        </p:grpSpPr>
        <p:grpSp>
          <p:nvGrpSpPr>
            <p:cNvPr id="25" name="组合 24"/>
            <p:cNvGrpSpPr/>
            <p:nvPr/>
          </p:nvGrpSpPr>
          <p:grpSpPr>
            <a:xfrm>
              <a:off x="2908080" y="1177225"/>
              <a:ext cx="622080" cy="1046223"/>
              <a:chOff x="8339138" y="5637213"/>
              <a:chExt cx="104775" cy="176212"/>
            </a:xfrm>
            <a:grpFill/>
          </p:grpSpPr>
          <p:sp>
            <p:nvSpPr>
              <p:cNvPr id="28" name="Freeform 561"/>
              <p:cNvSpPr>
                <a:spLocks noEditPoints="1"/>
              </p:cNvSpPr>
              <p:nvPr/>
            </p:nvSpPr>
            <p:spPr bwMode="auto">
              <a:xfrm>
                <a:off x="8339138" y="5637213"/>
                <a:ext cx="104775" cy="141287"/>
              </a:xfrm>
              <a:custGeom>
                <a:avLst/>
                <a:gdLst>
                  <a:gd name="T0" fmla="*/ 53004 w 170"/>
                  <a:gd name="T1" fmla="*/ 0 h 230"/>
                  <a:gd name="T2" fmla="*/ 52388 w 170"/>
                  <a:gd name="T3" fmla="*/ 0 h 230"/>
                  <a:gd name="T4" fmla="*/ 51771 w 170"/>
                  <a:gd name="T5" fmla="*/ 0 h 230"/>
                  <a:gd name="T6" fmla="*/ 0 w 170"/>
                  <a:gd name="T7" fmla="*/ 58972 h 230"/>
                  <a:gd name="T8" fmla="*/ 30816 w 170"/>
                  <a:gd name="T9" fmla="*/ 141288 h 230"/>
                  <a:gd name="T10" fmla="*/ 73959 w 170"/>
                  <a:gd name="T11" fmla="*/ 141288 h 230"/>
                  <a:gd name="T12" fmla="*/ 104775 w 170"/>
                  <a:gd name="T13" fmla="*/ 58972 h 230"/>
                  <a:gd name="T14" fmla="*/ 53004 w 170"/>
                  <a:gd name="T15" fmla="*/ 0 h 230"/>
                  <a:gd name="T16" fmla="*/ 64714 w 170"/>
                  <a:gd name="T17" fmla="*/ 129002 h 230"/>
                  <a:gd name="T18" fmla="*/ 59783 w 170"/>
                  <a:gd name="T19" fmla="*/ 129002 h 230"/>
                  <a:gd name="T20" fmla="*/ 59783 w 170"/>
                  <a:gd name="T21" fmla="*/ 97673 h 230"/>
                  <a:gd name="T22" fmla="*/ 44992 w 170"/>
                  <a:gd name="T23" fmla="*/ 97673 h 230"/>
                  <a:gd name="T24" fmla="*/ 44992 w 170"/>
                  <a:gd name="T25" fmla="*/ 129002 h 230"/>
                  <a:gd name="T26" fmla="*/ 40061 w 170"/>
                  <a:gd name="T27" fmla="*/ 129002 h 230"/>
                  <a:gd name="T28" fmla="*/ 30200 w 170"/>
                  <a:gd name="T29" fmla="*/ 108116 h 230"/>
                  <a:gd name="T30" fmla="*/ 12326 w 170"/>
                  <a:gd name="T31" fmla="*/ 58972 h 230"/>
                  <a:gd name="T32" fmla="*/ 30200 w 170"/>
                  <a:gd name="T33" fmla="*/ 18429 h 230"/>
                  <a:gd name="T34" fmla="*/ 51771 w 170"/>
                  <a:gd name="T35" fmla="*/ 12286 h 230"/>
                  <a:gd name="T36" fmla="*/ 51771 w 170"/>
                  <a:gd name="T37" fmla="*/ 12286 h 230"/>
                  <a:gd name="T38" fmla="*/ 52388 w 170"/>
                  <a:gd name="T39" fmla="*/ 12286 h 230"/>
                  <a:gd name="T40" fmla="*/ 53004 w 170"/>
                  <a:gd name="T41" fmla="*/ 12286 h 230"/>
                  <a:gd name="T42" fmla="*/ 53004 w 170"/>
                  <a:gd name="T43" fmla="*/ 12286 h 230"/>
                  <a:gd name="T44" fmla="*/ 74575 w 170"/>
                  <a:gd name="T45" fmla="*/ 18429 h 230"/>
                  <a:gd name="T46" fmla="*/ 92449 w 170"/>
                  <a:gd name="T47" fmla="*/ 58972 h 230"/>
                  <a:gd name="T48" fmla="*/ 74575 w 170"/>
                  <a:gd name="T49" fmla="*/ 108116 h 230"/>
                  <a:gd name="T50" fmla="*/ 64714 w 170"/>
                  <a:gd name="T51" fmla="*/ 129002 h 2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0"/>
                  <a:gd name="T79" fmla="*/ 0 h 230"/>
                  <a:gd name="T80" fmla="*/ 170 w 170"/>
                  <a:gd name="T81" fmla="*/ 230 h 2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29" name="Rectangle 562"/>
              <p:cNvSpPr>
                <a:spLocks noChangeArrowheads="1"/>
              </p:cNvSpPr>
              <p:nvPr/>
            </p:nvSpPr>
            <p:spPr bwMode="auto">
              <a:xfrm>
                <a:off x="8370888" y="5783263"/>
                <a:ext cx="42862" cy="12700"/>
              </a:xfrm>
              <a:prstGeom prst="rect">
                <a:avLst/>
              </a:prstGeom>
              <a:grpFill/>
              <a:ln w="9525">
                <a:noFill/>
                <a:miter lim="800000"/>
              </a:ln>
            </p:spPr>
            <p:txBody>
              <a:bodyPr/>
              <a:lstStyle/>
              <a:p>
                <a:endParaRPr lang="zh-CN" altLang="en-US">
                  <a:latin typeface="Calibri" panose="020F0502020204030204" pitchFamily="34" charset="0"/>
                </a:endParaRPr>
              </a:p>
            </p:txBody>
          </p:sp>
          <p:sp>
            <p:nvSpPr>
              <p:cNvPr id="30" name="Rectangle 563"/>
              <p:cNvSpPr>
                <a:spLocks noChangeArrowheads="1"/>
              </p:cNvSpPr>
              <p:nvPr/>
            </p:nvSpPr>
            <p:spPr bwMode="auto">
              <a:xfrm>
                <a:off x="8382000" y="5802313"/>
                <a:ext cx="20638" cy="11112"/>
              </a:xfrm>
              <a:prstGeom prst="rect">
                <a:avLst/>
              </a:prstGeom>
              <a:grpFill/>
              <a:ln w="9525">
                <a:noFill/>
                <a:miter lim="800000"/>
              </a:ln>
            </p:spPr>
            <p:txBody>
              <a:bodyPr/>
              <a:lstStyle/>
              <a:p>
                <a:endParaRPr lang="zh-CN" altLang="en-US">
                  <a:latin typeface="Calibri" panose="020F0502020204030204" pitchFamily="34" charset="0"/>
                </a:endParaRPr>
              </a:p>
            </p:txBody>
          </p:sp>
        </p:grpSp>
        <p:sp>
          <p:nvSpPr>
            <p:cNvPr id="26" name="椭圆 25"/>
            <p:cNvSpPr/>
            <p:nvPr/>
          </p:nvSpPr>
          <p:spPr>
            <a:xfrm>
              <a:off x="3144214" y="2249835"/>
              <a:ext cx="188509" cy="1885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七角星 26"/>
            <p:cNvSpPr/>
            <p:nvPr/>
          </p:nvSpPr>
          <p:spPr>
            <a:xfrm>
              <a:off x="3052685" y="1486375"/>
              <a:ext cx="309066" cy="309066"/>
            </a:xfrm>
            <a:prstGeom prst="star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
          <p:cNvSpPr>
            <a:spLocks noChangeArrowheads="1"/>
          </p:cNvSpPr>
          <p:nvPr/>
        </p:nvSpPr>
        <p:spPr bwMode="auto">
          <a:xfrm>
            <a:off x="2660338" y="267984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p>
        </p:txBody>
      </p:sp>
      <p:sp>
        <p:nvSpPr>
          <p:cNvPr id="32" name="文本框 31"/>
          <p:cNvSpPr txBox="1"/>
          <p:nvPr/>
        </p:nvSpPr>
        <p:spPr>
          <a:xfrm>
            <a:off x="2473989" y="304883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p>
        </p:txBody>
      </p:sp>
      <p:sp>
        <p:nvSpPr>
          <p:cNvPr id="33" name="矩形 3"/>
          <p:cNvSpPr>
            <a:spLocks noChangeArrowheads="1"/>
          </p:cNvSpPr>
          <p:nvPr/>
        </p:nvSpPr>
        <p:spPr bwMode="auto">
          <a:xfrm>
            <a:off x="4424097" y="324120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p>
        </p:txBody>
      </p:sp>
      <p:sp>
        <p:nvSpPr>
          <p:cNvPr id="34" name="文本框 33"/>
          <p:cNvSpPr txBox="1"/>
          <p:nvPr/>
        </p:nvSpPr>
        <p:spPr>
          <a:xfrm>
            <a:off x="4237748" y="361019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p>
        </p:txBody>
      </p:sp>
      <p:sp>
        <p:nvSpPr>
          <p:cNvPr id="35" name="矩形 3"/>
          <p:cNvSpPr>
            <a:spLocks noChangeArrowheads="1"/>
          </p:cNvSpPr>
          <p:nvPr/>
        </p:nvSpPr>
        <p:spPr bwMode="auto">
          <a:xfrm>
            <a:off x="6161684" y="493680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p>
        </p:txBody>
      </p:sp>
      <p:sp>
        <p:nvSpPr>
          <p:cNvPr id="36" name="文本框 35"/>
          <p:cNvSpPr txBox="1"/>
          <p:nvPr/>
        </p:nvSpPr>
        <p:spPr>
          <a:xfrm>
            <a:off x="5975335" y="530579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p>
        </p:txBody>
      </p:sp>
      <p:sp>
        <p:nvSpPr>
          <p:cNvPr id="37" name="矩形 3"/>
          <p:cNvSpPr>
            <a:spLocks noChangeArrowheads="1"/>
          </p:cNvSpPr>
          <p:nvPr/>
        </p:nvSpPr>
        <p:spPr bwMode="auto">
          <a:xfrm>
            <a:off x="8550397" y="5643647"/>
            <a:ext cx="1279403"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2" tIns="34292" rIns="68582" bIns="34292">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输入内容</a:t>
            </a:r>
          </a:p>
        </p:txBody>
      </p:sp>
      <p:sp>
        <p:nvSpPr>
          <p:cNvPr id="38" name="文本框 37"/>
          <p:cNvSpPr txBox="1"/>
          <p:nvPr/>
        </p:nvSpPr>
        <p:spPr>
          <a:xfrm>
            <a:off x="8364048" y="6012637"/>
            <a:ext cx="1662116" cy="523193"/>
          </a:xfrm>
          <a:prstGeom prst="rect">
            <a:avLst/>
          </a:prstGeom>
          <a:noFill/>
        </p:spPr>
        <p:txBody>
          <a:bodyPr wrap="square" lIns="65824" tIns="32911" rIns="65824" bIns="32911" rtlCol="0">
            <a:spAutoFit/>
          </a:bodyPr>
          <a:lstStyle/>
          <a:p>
            <a:pPr lvl="0">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在此处输入您的内容，或复制粘贴您的内容。</a:t>
            </a:r>
          </a:p>
        </p:txBody>
      </p:sp>
      <p:sp>
        <p:nvSpPr>
          <p:cNvPr id="39" name="文本框 38"/>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40" name="文本框 39"/>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50"/>
                                            <p:tgtEl>
                                              <p:spTgt spid="3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250"/>
                                            <p:tgtEl>
                                              <p:spTgt spid="40"/>
                                            </p:tgtEl>
                                            <p:attrNameLst>
                                              <p:attrName>ppt_x</p:attrName>
                                            </p:attrNameLst>
                                          </p:cBhvr>
                                          <p:tavLst>
                                            <p:tav tm="0">
                                              <p:val>
                                                <p:strVal val="#ppt_x-#ppt_w*1.125000"/>
                                              </p:val>
                                            </p:tav>
                                            <p:tav tm="100000">
                                              <p:val>
                                                <p:strVal val="#ppt_x"/>
                                              </p:val>
                                            </p:tav>
                                          </p:tavLst>
                                        </p:anim>
                                        <p:animEffect transition="in" filter="wipe(right)">
                                          <p:cBhvr>
                                            <p:cTn id="12" dur="250"/>
                                            <p:tgtEl>
                                              <p:spTgt spid="4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500"/>
                                </p:stCondLst>
                                <p:childTnLst>
                                  <p:par>
                                    <p:cTn id="18" presetID="2" presetClass="entr" presetSubtype="1" fill="hold" nodeType="afterEffect" p14:presetBounceEnd="52000">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14:bounceEnd="52000">
                                          <p:cBhvr additive="base">
                                            <p:cTn id="20" dur="75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1" dur="750" fill="hold"/>
                                            <p:tgtEl>
                                              <p:spTgt spid="3"/>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750"/>
                                            <p:tgtEl>
                                              <p:spTgt spid="38"/>
                                            </p:tgtEl>
                                          </p:cBhvr>
                                        </p:animEffect>
                                      </p:childTnLst>
                                    </p:cTn>
                                  </p:par>
                                </p:childTnLst>
                              </p:cTn>
                            </p:par>
                            <p:par>
                              <p:cTn id="29" fill="hold">
                                <p:stCondLst>
                                  <p:cond delay="3000"/>
                                </p:stCondLst>
                                <p:childTnLst>
                                  <p:par>
                                    <p:cTn id="30" presetID="2" presetClass="entr" presetSubtype="1" fill="hold" nodeType="afterEffect" p14:presetBounceEnd="52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52000">
                                          <p:cBhvr additive="base">
                                            <p:cTn id="32" dur="75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33" dur="75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750"/>
                                            <p:tgtEl>
                                              <p:spTgt spid="36"/>
                                            </p:tgtEl>
                                          </p:cBhvr>
                                        </p:animEffect>
                                      </p:childTnLst>
                                    </p:cTn>
                                  </p:par>
                                </p:childTnLst>
                              </p:cTn>
                            </p:par>
                            <p:par>
                              <p:cTn id="41" fill="hold">
                                <p:stCondLst>
                                  <p:cond delay="4500"/>
                                </p:stCondLst>
                                <p:childTnLst>
                                  <p:par>
                                    <p:cTn id="42" presetID="2" presetClass="entr" presetSubtype="1" fill="hold" nodeType="afterEffect" p14:presetBounceEnd="52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52000">
                                          <p:cBhvr additive="base">
                                            <p:cTn id="44" dur="750" fill="hold"/>
                                            <p:tgtEl>
                                              <p:spTgt spid="17"/>
                                            </p:tgtEl>
                                            <p:attrNameLst>
                                              <p:attrName>ppt_x</p:attrName>
                                            </p:attrNameLst>
                                          </p:cBhvr>
                                          <p:tavLst>
                                            <p:tav tm="0">
                                              <p:val>
                                                <p:strVal val="#ppt_x"/>
                                              </p:val>
                                            </p:tav>
                                            <p:tav tm="100000">
                                              <p:val>
                                                <p:strVal val="#ppt_x"/>
                                              </p:val>
                                            </p:tav>
                                          </p:tavLst>
                                        </p:anim>
                                        <p:anim calcmode="lin" valueType="num" p14:bounceEnd="52000">
                                          <p:cBhvr additive="base">
                                            <p:cTn id="45" dur="75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50"/>
                                            <p:tgtEl>
                                              <p:spTgt spid="34"/>
                                            </p:tgtEl>
                                          </p:cBhvr>
                                        </p:animEffect>
                                      </p:childTnLst>
                                    </p:cTn>
                                  </p:par>
                                </p:childTnLst>
                              </p:cTn>
                            </p:par>
                            <p:par>
                              <p:cTn id="53" fill="hold">
                                <p:stCondLst>
                                  <p:cond delay="6000"/>
                                </p:stCondLst>
                                <p:childTnLst>
                                  <p:par>
                                    <p:cTn id="54" presetID="2" presetClass="entr" presetSubtype="1" fill="hold" nodeType="afterEffect" p14:presetBounceEnd="52000">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52000">
                                          <p:cBhvr additive="base">
                                            <p:cTn id="56" dur="750" fill="hold"/>
                                            <p:tgtEl>
                                              <p:spTgt spid="24"/>
                                            </p:tgtEl>
                                            <p:attrNameLst>
                                              <p:attrName>ppt_x</p:attrName>
                                            </p:attrNameLst>
                                          </p:cBhvr>
                                          <p:tavLst>
                                            <p:tav tm="0">
                                              <p:val>
                                                <p:strVal val="#ppt_x"/>
                                              </p:val>
                                            </p:tav>
                                            <p:tav tm="100000">
                                              <p:val>
                                                <p:strVal val="#ppt_x"/>
                                              </p:val>
                                            </p:tav>
                                          </p:tavLst>
                                        </p:anim>
                                        <p:anim calcmode="lin" valueType="num" p14:bounceEnd="52000">
                                          <p:cBhvr additive="base">
                                            <p:cTn id="57" dur="750" fill="hold"/>
                                            <p:tgtEl>
                                              <p:spTgt spid="24"/>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50"/>
                                            <p:tgtEl>
                                              <p:spTgt spid="3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250"/>
                                            <p:tgtEl>
                                              <p:spTgt spid="40"/>
                                            </p:tgtEl>
                                            <p:attrNameLst>
                                              <p:attrName>ppt_x</p:attrName>
                                            </p:attrNameLst>
                                          </p:cBhvr>
                                          <p:tavLst>
                                            <p:tav tm="0">
                                              <p:val>
                                                <p:strVal val="#ppt_x-#ppt_w*1.125000"/>
                                              </p:val>
                                            </p:tav>
                                            <p:tav tm="100000">
                                              <p:val>
                                                <p:strVal val="#ppt_x"/>
                                              </p:val>
                                            </p:tav>
                                          </p:tavLst>
                                        </p:anim>
                                        <p:animEffect transition="in" filter="wipe(right)">
                                          <p:cBhvr>
                                            <p:cTn id="12" dur="250"/>
                                            <p:tgtEl>
                                              <p:spTgt spid="4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750" fill="hold"/>
                                            <p:tgtEl>
                                              <p:spTgt spid="3"/>
                                            </p:tgtEl>
                                            <p:attrNameLst>
                                              <p:attrName>ppt_x</p:attrName>
                                            </p:attrNameLst>
                                          </p:cBhvr>
                                          <p:tavLst>
                                            <p:tav tm="0">
                                              <p:val>
                                                <p:strVal val="#ppt_x"/>
                                              </p:val>
                                            </p:tav>
                                            <p:tav tm="100000">
                                              <p:val>
                                                <p:strVal val="#ppt_x"/>
                                              </p:val>
                                            </p:tav>
                                          </p:tavLst>
                                        </p:anim>
                                        <p:anim calcmode="lin" valueType="num">
                                          <p:cBhvr additive="base">
                                            <p:cTn id="21" dur="750" fill="hold"/>
                                            <p:tgtEl>
                                              <p:spTgt spid="3"/>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750"/>
                                            <p:tgtEl>
                                              <p:spTgt spid="38"/>
                                            </p:tgtEl>
                                          </p:cBhvr>
                                        </p:animEffect>
                                      </p:childTnLst>
                                    </p:cTn>
                                  </p:par>
                                </p:childTnLst>
                              </p:cTn>
                            </p:par>
                            <p:par>
                              <p:cTn id="29" fill="hold">
                                <p:stCondLst>
                                  <p:cond delay="3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750" fill="hold"/>
                                            <p:tgtEl>
                                              <p:spTgt spid="10"/>
                                            </p:tgtEl>
                                            <p:attrNameLst>
                                              <p:attrName>ppt_x</p:attrName>
                                            </p:attrNameLst>
                                          </p:cBhvr>
                                          <p:tavLst>
                                            <p:tav tm="0">
                                              <p:val>
                                                <p:strVal val="#ppt_x"/>
                                              </p:val>
                                            </p:tav>
                                            <p:tav tm="100000">
                                              <p:val>
                                                <p:strVal val="#ppt_x"/>
                                              </p:val>
                                            </p:tav>
                                          </p:tavLst>
                                        </p:anim>
                                        <p:anim calcmode="lin" valueType="num">
                                          <p:cBhvr additive="base">
                                            <p:cTn id="33" dur="75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750"/>
                                            <p:tgtEl>
                                              <p:spTgt spid="36"/>
                                            </p:tgtEl>
                                          </p:cBhvr>
                                        </p:animEffect>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ppt_x"/>
                                              </p:val>
                                            </p:tav>
                                            <p:tav tm="100000">
                                              <p:val>
                                                <p:strVal val="#ppt_x"/>
                                              </p:val>
                                            </p:tav>
                                          </p:tavLst>
                                        </p:anim>
                                        <p:anim calcmode="lin" valueType="num">
                                          <p:cBhvr additive="base">
                                            <p:cTn id="45" dur="75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50"/>
                                            <p:tgtEl>
                                              <p:spTgt spid="34"/>
                                            </p:tgtEl>
                                          </p:cBhvr>
                                        </p:animEffect>
                                      </p:childTnLst>
                                    </p:cTn>
                                  </p:par>
                                </p:childTnLst>
                              </p:cTn>
                            </p:par>
                            <p:par>
                              <p:cTn id="53" fill="hold">
                                <p:stCondLst>
                                  <p:cond delay="6000"/>
                                </p:stCondLst>
                                <p:childTnLst>
                                  <p:par>
                                    <p:cTn id="54" presetID="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750" fill="hold"/>
                                            <p:tgtEl>
                                              <p:spTgt spid="24"/>
                                            </p:tgtEl>
                                            <p:attrNameLst>
                                              <p:attrName>ppt_x</p:attrName>
                                            </p:attrNameLst>
                                          </p:cBhvr>
                                          <p:tavLst>
                                            <p:tav tm="0">
                                              <p:val>
                                                <p:strVal val="#ppt_x"/>
                                              </p:val>
                                            </p:tav>
                                            <p:tav tm="100000">
                                              <p:val>
                                                <p:strVal val="#ppt_x"/>
                                              </p:val>
                                            </p:tav>
                                          </p:tavLst>
                                        </p:anim>
                                        <p:anim calcmode="lin" valueType="num">
                                          <p:cBhvr additive="base">
                                            <p:cTn id="57" dur="750" fill="hold"/>
                                            <p:tgtEl>
                                              <p:spTgt spid="24"/>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线连接符 7"/>
          <p:cNvCxnSpPr/>
          <p:nvPr/>
        </p:nvCxnSpPr>
        <p:spPr>
          <a:xfrm flipH="1" flipV="1">
            <a:off x="4295719" y="2214379"/>
            <a:ext cx="1923508" cy="73355"/>
          </a:xfrm>
          <a:prstGeom prst="line">
            <a:avLst/>
          </a:prstGeom>
          <a:noFill/>
          <a:ln w="9525" cap="flat" cmpd="sng" algn="ctr">
            <a:solidFill>
              <a:srgbClr val="1D8B69"/>
            </a:solidFill>
            <a:prstDash val="dash"/>
          </a:ln>
          <a:effectLst/>
        </p:spPr>
      </p:cxnSp>
      <p:cxnSp>
        <p:nvCxnSpPr>
          <p:cNvPr id="3" name="直线连接符 36"/>
          <p:cNvCxnSpPr/>
          <p:nvPr/>
        </p:nvCxnSpPr>
        <p:spPr>
          <a:xfrm flipH="1">
            <a:off x="4012583" y="2748719"/>
            <a:ext cx="2397590" cy="1213986"/>
          </a:xfrm>
          <a:prstGeom prst="line">
            <a:avLst/>
          </a:prstGeom>
          <a:noFill/>
          <a:ln w="9525" cap="flat" cmpd="sng" algn="ctr">
            <a:solidFill>
              <a:srgbClr val="1D8B69"/>
            </a:solidFill>
            <a:prstDash val="dash"/>
          </a:ln>
          <a:effectLst/>
        </p:spPr>
      </p:cxnSp>
      <p:cxnSp>
        <p:nvCxnSpPr>
          <p:cNvPr id="4" name="直线连接符 39"/>
          <p:cNvCxnSpPr/>
          <p:nvPr/>
        </p:nvCxnSpPr>
        <p:spPr>
          <a:xfrm flipH="1">
            <a:off x="6756988" y="2939667"/>
            <a:ext cx="114172" cy="1023039"/>
          </a:xfrm>
          <a:prstGeom prst="line">
            <a:avLst/>
          </a:prstGeom>
          <a:noFill/>
          <a:ln w="9525" cap="flat" cmpd="sng" algn="ctr">
            <a:solidFill>
              <a:srgbClr val="1D8B69"/>
            </a:solidFill>
            <a:prstDash val="dash"/>
          </a:ln>
          <a:effectLst/>
        </p:spPr>
      </p:cxnSp>
      <p:cxnSp>
        <p:nvCxnSpPr>
          <p:cNvPr id="5" name="直线连接符 39"/>
          <p:cNvCxnSpPr/>
          <p:nvPr/>
        </p:nvCxnSpPr>
        <p:spPr>
          <a:xfrm>
            <a:off x="7484875" y="2508719"/>
            <a:ext cx="1654476" cy="861895"/>
          </a:xfrm>
          <a:prstGeom prst="line">
            <a:avLst/>
          </a:prstGeom>
          <a:noFill/>
          <a:ln w="9525" cap="flat" cmpd="sng" algn="ctr">
            <a:solidFill>
              <a:srgbClr val="1D8B69"/>
            </a:solidFill>
            <a:prstDash val="dash"/>
          </a:ln>
          <a:effectLst/>
        </p:spPr>
      </p:cxnSp>
      <p:sp>
        <p:nvSpPr>
          <p:cNvPr id="6" name="椭圆 5"/>
          <p:cNvSpPr/>
          <p:nvPr/>
        </p:nvSpPr>
        <p:spPr>
          <a:xfrm>
            <a:off x="6309377" y="1434382"/>
            <a:ext cx="1610073" cy="1543479"/>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文本</a:t>
            </a:r>
          </a:p>
        </p:txBody>
      </p:sp>
      <p:grpSp>
        <p:nvGrpSpPr>
          <p:cNvPr id="7" name="组合 6"/>
          <p:cNvGrpSpPr/>
          <p:nvPr/>
        </p:nvGrpSpPr>
        <p:grpSpPr>
          <a:xfrm>
            <a:off x="2608150" y="1370225"/>
            <a:ext cx="1837670" cy="1761662"/>
            <a:chOff x="2608150" y="1370225"/>
            <a:chExt cx="1837670" cy="1761662"/>
          </a:xfrm>
        </p:grpSpPr>
        <p:sp>
          <p:nvSpPr>
            <p:cNvPr id="8" name="椭圆 7"/>
            <p:cNvSpPr/>
            <p:nvPr/>
          </p:nvSpPr>
          <p:spPr>
            <a:xfrm>
              <a:off x="2608150" y="1370225"/>
              <a:ext cx="1837670" cy="1761662"/>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矩形 8"/>
            <p:cNvSpPr/>
            <p:nvPr/>
          </p:nvSpPr>
          <p:spPr>
            <a:xfrm>
              <a:off x="2706126" y="1645446"/>
              <a:ext cx="1641718" cy="1311128"/>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grpSp>
      <p:grpSp>
        <p:nvGrpSpPr>
          <p:cNvPr id="10" name="组合 9"/>
          <p:cNvGrpSpPr/>
          <p:nvPr/>
        </p:nvGrpSpPr>
        <p:grpSpPr>
          <a:xfrm>
            <a:off x="1718448" y="3451186"/>
            <a:ext cx="2577271" cy="2577271"/>
            <a:chOff x="1718448" y="3451186"/>
            <a:chExt cx="2577271" cy="2577271"/>
          </a:xfrm>
        </p:grpSpPr>
        <p:sp>
          <p:nvSpPr>
            <p:cNvPr id="11" name="椭圆 10"/>
            <p:cNvSpPr/>
            <p:nvPr/>
          </p:nvSpPr>
          <p:spPr>
            <a:xfrm>
              <a:off x="1718448" y="3451186"/>
              <a:ext cx="2577271" cy="2577271"/>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2060460" y="3939657"/>
              <a:ext cx="1823889" cy="1717393"/>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a:p>
              <a:pPr algn="ctr">
                <a:lnSpc>
                  <a:spcPct val="12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组合 12"/>
          <p:cNvGrpSpPr/>
          <p:nvPr/>
        </p:nvGrpSpPr>
        <p:grpSpPr>
          <a:xfrm>
            <a:off x="5688607" y="3962705"/>
            <a:ext cx="1871977" cy="1871977"/>
            <a:chOff x="5688607" y="3962705"/>
            <a:chExt cx="1871977" cy="1871977"/>
          </a:xfrm>
        </p:grpSpPr>
        <p:sp>
          <p:nvSpPr>
            <p:cNvPr id="14" name="椭圆 13"/>
            <p:cNvSpPr/>
            <p:nvPr/>
          </p:nvSpPr>
          <p:spPr>
            <a:xfrm>
              <a:off x="5688607" y="3962705"/>
              <a:ext cx="1871977" cy="1871977"/>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5790632" y="4298528"/>
              <a:ext cx="1641718" cy="1311128"/>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grpSp>
      <p:grpSp>
        <p:nvGrpSpPr>
          <p:cNvPr id="16" name="组合 15"/>
          <p:cNvGrpSpPr/>
          <p:nvPr/>
        </p:nvGrpSpPr>
        <p:grpSpPr>
          <a:xfrm>
            <a:off x="8945833" y="3062949"/>
            <a:ext cx="1459168" cy="1459168"/>
            <a:chOff x="8945833" y="3062949"/>
            <a:chExt cx="1459168" cy="1459168"/>
          </a:xfrm>
        </p:grpSpPr>
        <p:sp>
          <p:nvSpPr>
            <p:cNvPr id="17" name="椭圆 16"/>
            <p:cNvSpPr/>
            <p:nvPr/>
          </p:nvSpPr>
          <p:spPr>
            <a:xfrm>
              <a:off x="8945833" y="3062949"/>
              <a:ext cx="1459168" cy="1459168"/>
            </a:xfrm>
            <a:prstGeom prst="ellipse">
              <a:avLst/>
            </a:prstGeom>
            <a:solidFill>
              <a:srgbClr val="1D8B69"/>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8992514" y="3236786"/>
              <a:ext cx="1359444" cy="1034129"/>
            </a:xfrm>
            <a:prstGeom prst="rect">
              <a:avLst/>
            </a:prstGeom>
          </p:spPr>
          <p:txBody>
            <a:bodyPr wrap="square">
              <a:spAutoFit/>
            </a:body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椭圆 18"/>
          <p:cNvSpPr/>
          <p:nvPr/>
        </p:nvSpPr>
        <p:spPr>
          <a:xfrm>
            <a:off x="2395990" y="2026124"/>
            <a:ext cx="331180" cy="33118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1587014" y="5094181"/>
            <a:ext cx="550668" cy="550668"/>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6424231" y="5644849"/>
            <a:ext cx="416618" cy="416618"/>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10267208" y="3811292"/>
            <a:ext cx="275585" cy="275585"/>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4356431" y="2168261"/>
            <a:ext cx="165590" cy="16559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874790" y="3811292"/>
            <a:ext cx="358063" cy="358063"/>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6589854" y="3855583"/>
            <a:ext cx="313860" cy="31386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8993841" y="3274518"/>
            <a:ext cx="192191" cy="192191"/>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153191" y="1905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04</a:t>
            </a:r>
            <a:endParaRPr lang="zh-CN" altLang="en-US" sz="6600" b="1" dirty="0">
              <a:solidFill>
                <a:srgbClr val="1D8B69"/>
              </a:solidFill>
              <a:latin typeface="Agency FB" panose="020B0503020202020204" pitchFamily="34" charset="0"/>
            </a:endParaRPr>
          </a:p>
        </p:txBody>
      </p:sp>
      <p:sp>
        <p:nvSpPr>
          <p:cNvPr id="28" name="文本框 27"/>
          <p:cNvSpPr txBox="1"/>
          <p:nvPr/>
        </p:nvSpPr>
        <p:spPr>
          <a:xfrm>
            <a:off x="1331596" y="409696"/>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50"/>
                                        <p:tgtEl>
                                          <p:spTgt spid="2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50"/>
                                        <p:tgtEl>
                                          <p:spTgt spid="28"/>
                                        </p:tgtEl>
                                        <p:attrNameLst>
                                          <p:attrName>ppt_x</p:attrName>
                                        </p:attrNameLst>
                                      </p:cBhvr>
                                      <p:tavLst>
                                        <p:tav tm="0">
                                          <p:val>
                                            <p:strVal val="#ppt_x-#ppt_w*1.125000"/>
                                          </p:val>
                                        </p:tav>
                                        <p:tav tm="100000">
                                          <p:val>
                                            <p:strVal val="#ppt_x"/>
                                          </p:val>
                                        </p:tav>
                                      </p:tavLst>
                                    </p:anim>
                                    <p:animEffect transition="in" filter="wipe(right)">
                                      <p:cBhvr>
                                        <p:cTn id="12" dur="250"/>
                                        <p:tgtEl>
                                          <p:spTgt spid="2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250"/>
                                        <p:tgtEl>
                                          <p:spTgt spid="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250"/>
                                        <p:tgtEl>
                                          <p:spTgt spid="7"/>
                                        </p:tgtEl>
                                      </p:cBhvr>
                                    </p:animEffect>
                                  </p:childTnLst>
                                </p:cTn>
                              </p:par>
                            </p:childTnLst>
                          </p:cTn>
                        </p:par>
                        <p:par>
                          <p:cTn id="27" fill="hold">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 calcmode="lin" valueType="num">
                                      <p:cBhvr>
                                        <p:cTn id="32" dur="500" fill="hold"/>
                                        <p:tgtEl>
                                          <p:spTgt spid="23"/>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3000"/>
                            </p:stCondLst>
                            <p:childTnLst>
                              <p:par>
                                <p:cTn id="35" presetID="15"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250"/>
                                        <p:tgtEl>
                                          <p:spTgt spid="3"/>
                                        </p:tgtEl>
                                      </p:cBhvr>
                                    </p:animEffect>
                                  </p:childTnLst>
                                </p:cTn>
                              </p:par>
                            </p:childTnLst>
                          </p:cTn>
                        </p:par>
                        <p:par>
                          <p:cTn id="45" fill="hold">
                            <p:stCondLst>
                              <p:cond delay="4000"/>
                            </p:stCondLst>
                            <p:childTnLst>
                              <p:par>
                                <p:cTn id="46" presetID="22" presetClass="entr" presetSubtype="2"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250"/>
                                        <p:tgtEl>
                                          <p:spTgt spid="10"/>
                                        </p:tgtEl>
                                      </p:cBhvr>
                                    </p:animEffect>
                                  </p:childTnLst>
                                </p:cTn>
                              </p:par>
                            </p:childTnLst>
                          </p:cTn>
                        </p:par>
                        <p:par>
                          <p:cTn id="49" fill="hold">
                            <p:stCondLst>
                              <p:cond delay="4500"/>
                            </p:stCondLst>
                            <p:childTnLst>
                              <p:par>
                                <p:cTn id="50" presetID="15"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 calcmode="lin" valueType="num">
                                      <p:cBhvr>
                                        <p:cTn id="54" dur="5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5" dur="5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5000"/>
                            </p:stCondLst>
                            <p:childTnLst>
                              <p:par>
                                <p:cTn id="57" presetID="15"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ppt_x</p:attrName>
                                        </p:attrNameLst>
                                      </p:cBhvr>
                                      <p:tavLst>
                                        <p:tav tm="0" fmla="#ppt_x+(cos(-2*pi*(1-$))*-#ppt_x-sin(-2*pi*(1-$))*(1-#ppt_y))*(1-$)">
                                          <p:val>
                                            <p:fltVal val="0"/>
                                          </p:val>
                                        </p:tav>
                                        <p:tav tm="100000">
                                          <p:val>
                                            <p:fltVal val="1"/>
                                          </p:val>
                                        </p:tav>
                                      </p:tavLst>
                                    </p:anim>
                                    <p:anim calcmode="lin" valueType="num">
                                      <p:cBhvr>
                                        <p:cTn id="62" dur="5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5500"/>
                            </p:stCondLst>
                            <p:childTnLst>
                              <p:par>
                                <p:cTn id="64" presetID="22" presetClass="entr" presetSubtype="2"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250"/>
                                        <p:tgtEl>
                                          <p:spTgt spid="4"/>
                                        </p:tgtEl>
                                      </p:cBhvr>
                                    </p:animEffect>
                                  </p:childTnLst>
                                </p:cTn>
                              </p:par>
                            </p:childTnLst>
                          </p:cTn>
                        </p:par>
                        <p:par>
                          <p:cTn id="67" fill="hold">
                            <p:stCondLst>
                              <p:cond delay="6000"/>
                            </p:stCondLst>
                            <p:childTnLst>
                              <p:par>
                                <p:cTn id="68" presetID="22" presetClass="entr" presetSubtype="2"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right)">
                                      <p:cBhvr>
                                        <p:cTn id="70" dur="250"/>
                                        <p:tgtEl>
                                          <p:spTgt spid="13"/>
                                        </p:tgtEl>
                                      </p:cBhvr>
                                    </p:animEffect>
                                  </p:childTnLst>
                                </p:cTn>
                              </p:par>
                            </p:childTnLst>
                          </p:cTn>
                        </p:par>
                        <p:par>
                          <p:cTn id="71" fill="hold">
                            <p:stCondLst>
                              <p:cond delay="6500"/>
                            </p:stCondLst>
                            <p:childTnLst>
                              <p:par>
                                <p:cTn id="72" presetID="15"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 calcmode="lin" valueType="num">
                                      <p:cBhvr>
                                        <p:cTn id="76" dur="500" fill="hold"/>
                                        <p:tgtEl>
                                          <p:spTgt spid="25"/>
                                        </p:tgtEl>
                                        <p:attrNameLst>
                                          <p:attrName>ppt_x</p:attrName>
                                        </p:attrNameLst>
                                      </p:cBhvr>
                                      <p:tavLst>
                                        <p:tav tm="0" fmla="#ppt_x+(cos(-2*pi*(1-$))*-#ppt_x-sin(-2*pi*(1-$))*(1-#ppt_y))*(1-$)">
                                          <p:val>
                                            <p:fltVal val="0"/>
                                          </p:val>
                                        </p:tav>
                                        <p:tav tm="100000">
                                          <p:val>
                                            <p:fltVal val="1"/>
                                          </p:val>
                                        </p:tav>
                                      </p:tavLst>
                                    </p:anim>
                                    <p:anim calcmode="lin" valueType="num">
                                      <p:cBhvr>
                                        <p:cTn id="77" dur="5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7000"/>
                            </p:stCondLst>
                            <p:childTnLst>
                              <p:par>
                                <p:cTn id="79" presetID="15"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ppt_x</p:attrName>
                                        </p:attrNameLst>
                                      </p:cBhvr>
                                      <p:tavLst>
                                        <p:tav tm="0" fmla="#ppt_x+(cos(-2*pi*(1-$))*-#ppt_x-sin(-2*pi*(1-$))*(1-#ppt_y))*(1-$)">
                                          <p:val>
                                            <p:fltVal val="0"/>
                                          </p:val>
                                        </p:tav>
                                        <p:tav tm="100000">
                                          <p:val>
                                            <p:fltVal val="1"/>
                                          </p:val>
                                        </p:tav>
                                      </p:tavLst>
                                    </p:anim>
                                    <p:anim calcmode="lin" valueType="num">
                                      <p:cBhvr>
                                        <p:cTn id="84" dur="5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85" fill="hold">
                            <p:stCondLst>
                              <p:cond delay="7500"/>
                            </p:stCondLst>
                            <p:childTnLst>
                              <p:par>
                                <p:cTn id="86" presetID="22" presetClass="entr" presetSubtype="2"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right)">
                                      <p:cBhvr>
                                        <p:cTn id="88" dur="250"/>
                                        <p:tgtEl>
                                          <p:spTgt spid="5"/>
                                        </p:tgtEl>
                                      </p:cBhvr>
                                    </p:animEffect>
                                  </p:childTnLst>
                                </p:cTn>
                              </p:par>
                            </p:childTnLst>
                          </p:cTn>
                        </p:par>
                        <p:par>
                          <p:cTn id="89" fill="hold">
                            <p:stCondLst>
                              <p:cond delay="8000"/>
                            </p:stCondLst>
                            <p:childTnLst>
                              <p:par>
                                <p:cTn id="90" presetID="22" presetClass="entr" presetSubtype="2"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right)">
                                      <p:cBhvr>
                                        <p:cTn id="92" dur="250"/>
                                        <p:tgtEl>
                                          <p:spTgt spid="16"/>
                                        </p:tgtEl>
                                      </p:cBhvr>
                                    </p:animEffect>
                                  </p:childTnLst>
                                </p:cTn>
                              </p:par>
                            </p:childTnLst>
                          </p:cTn>
                        </p:par>
                        <p:par>
                          <p:cTn id="93" fill="hold">
                            <p:stCondLst>
                              <p:cond delay="8500"/>
                            </p:stCondLst>
                            <p:childTnLst>
                              <p:par>
                                <p:cTn id="94" presetID="15"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 calcmode="lin" valueType="num">
                                      <p:cBhvr>
                                        <p:cTn id="98" dur="500" fill="hold"/>
                                        <p:tgtEl>
                                          <p:spTgt spid="26"/>
                                        </p:tgtEl>
                                        <p:attrNameLst>
                                          <p:attrName>ppt_x</p:attrName>
                                        </p:attrNameLst>
                                      </p:cBhvr>
                                      <p:tavLst>
                                        <p:tav tm="0" fmla="#ppt_x+(cos(-2*pi*(1-$))*-#ppt_x-sin(-2*pi*(1-$))*(1-#ppt_y))*(1-$)">
                                          <p:val>
                                            <p:fltVal val="0"/>
                                          </p:val>
                                        </p:tav>
                                        <p:tav tm="100000">
                                          <p:val>
                                            <p:fltVal val="1"/>
                                          </p:val>
                                        </p:tav>
                                      </p:tavLst>
                                    </p:anim>
                                    <p:anim calcmode="lin" valueType="num">
                                      <p:cBhvr>
                                        <p:cTn id="99" dur="5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9000"/>
                            </p:stCondLst>
                            <p:childTnLst>
                              <p:par>
                                <p:cTn id="101" presetID="15"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 calcmode="lin" valueType="num">
                                      <p:cBhvr>
                                        <p:cTn id="105"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6" dur="5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bc2aa7eb5f552dde27ff18c1cedf2b8771b57e51d297-nyg1cI_fw658"/>
          <p:cNvPicPr>
            <a:picLocks noChangeAspect="1"/>
          </p:cNvPicPr>
          <p:nvPr/>
        </p:nvPicPr>
        <p:blipFill>
          <a:blip r:embed="rId3"/>
          <a:stretch>
            <a:fillRect/>
          </a:stretch>
        </p:blipFill>
        <p:spPr>
          <a:xfrm rot="16200000">
            <a:off x="2661920" y="-2694305"/>
            <a:ext cx="6858000" cy="12246610"/>
          </a:xfrm>
          <a:prstGeom prst="rect">
            <a:avLst/>
          </a:prstGeom>
        </p:spPr>
      </p:pic>
      <p:sp>
        <p:nvSpPr>
          <p:cNvPr id="3" name="文本框 2"/>
          <p:cNvSpPr txBox="1"/>
          <p:nvPr/>
        </p:nvSpPr>
        <p:spPr>
          <a:xfrm>
            <a:off x="3554782" y="2209165"/>
            <a:ext cx="5108824" cy="1107996"/>
          </a:xfrm>
          <a:prstGeom prst="rect">
            <a:avLst/>
          </a:prstGeom>
          <a:noFill/>
        </p:spPr>
        <p:txBody>
          <a:bodyPr wrap="square" rtlCol="0">
            <a:spAutoFit/>
          </a:bodyPr>
          <a:lstStyle/>
          <a:p>
            <a:pPr algn="ctr"/>
            <a:r>
              <a:rPr lang="zh-CN" altLang="en-US" sz="6600" spc="600" dirty="0">
                <a:solidFill>
                  <a:schemeClr val="bg1"/>
                </a:solidFill>
                <a:latin typeface="华康俪金黑W8(P)" panose="020B0800000000000000" pitchFamily="34" charset="-122"/>
                <a:ea typeface="华康俪金黑W8(P)" panose="020B0800000000000000" pitchFamily="34" charset="-122"/>
              </a:rPr>
              <a:t>谢谢聆听</a:t>
            </a:r>
          </a:p>
        </p:txBody>
      </p:sp>
      <p:sp>
        <p:nvSpPr>
          <p:cNvPr id="4" name="文本框 3"/>
          <p:cNvSpPr txBox="1"/>
          <p:nvPr/>
        </p:nvSpPr>
        <p:spPr>
          <a:xfrm>
            <a:off x="3801457" y="3393706"/>
            <a:ext cx="4440496" cy="830997"/>
          </a:xfrm>
          <a:prstGeom prst="rect">
            <a:avLst/>
          </a:prstGeom>
          <a:noFill/>
        </p:spPr>
        <p:txBody>
          <a:bodyPr wrap="square" rtlCol="0">
            <a:spAutoFit/>
          </a:bodyPr>
          <a:lstStyle/>
          <a:p>
            <a:pPr algn="ctr"/>
            <a:r>
              <a:rPr lang="en-US" altLang="zh-CN" sz="4800" dirty="0">
                <a:solidFill>
                  <a:schemeClr val="bg1"/>
                </a:solidFill>
                <a:latin typeface="华康俪金黑W8(P)" panose="020B0800000000000000" pitchFamily="34" charset="-122"/>
                <a:ea typeface="华康俪金黑W8(P)" panose="020B0800000000000000" pitchFamily="34" charset="-122"/>
              </a:rPr>
              <a:t>THANK YOU</a:t>
            </a:r>
            <a:endParaRPr lang="zh-CN" altLang="en-US" sz="4800" dirty="0">
              <a:solidFill>
                <a:schemeClr val="bg1"/>
              </a:solidFill>
              <a:latin typeface="华康俪金黑W8(P)" panose="020B0800000000000000" pitchFamily="34" charset="-122"/>
              <a:ea typeface="华康俪金黑W8(P)" panose="020B0800000000000000" pitchFamily="34" charset="-122"/>
            </a:endParaRPr>
          </a:p>
        </p:txBody>
      </p:sp>
      <p:sp>
        <p:nvSpPr>
          <p:cNvPr id="5" name="矩形 4"/>
          <p:cNvSpPr/>
          <p:nvPr/>
        </p:nvSpPr>
        <p:spPr>
          <a:xfrm>
            <a:off x="431214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2552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6699"/>
              </a:solidFill>
            </a:endParaRPr>
          </a:p>
        </p:txBody>
      </p:sp>
      <p:sp>
        <p:nvSpPr>
          <p:cNvPr id="7" name="矩形 6"/>
          <p:cNvSpPr/>
          <p:nvPr/>
        </p:nvSpPr>
        <p:spPr>
          <a:xfrm>
            <a:off x="513891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55229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96568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37906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4232265" y="3317506"/>
            <a:ext cx="37496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792454"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205839"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600950" y="4319663"/>
            <a:ext cx="285750" cy="285750"/>
          </a:xfrm>
          <a:prstGeom prst="rect">
            <a:avLst/>
          </a:prstGeom>
          <a:solidFill>
            <a:schemeClr val="bg1"/>
          </a:solidFill>
          <a:ln>
            <a:solidFill>
              <a:srgbClr val="1D8B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p:stCondLst>
                              <p:cond delay="1899"/>
                            </p:stCondLst>
                            <p:childTnLst>
                              <p:par>
                                <p:cTn id="21" presetID="45"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500"/>
                                        <p:tgtEl>
                                          <p:spTgt spid="5"/>
                                        </p:tgtEl>
                                      </p:cBhvr>
                                    </p:animEffect>
                                    <p:anim calcmode="lin" valueType="num">
                                      <p:cBhvr>
                                        <p:cTn id="24" dur="1500" fill="hold"/>
                                        <p:tgtEl>
                                          <p:spTgt spid="5"/>
                                        </p:tgtEl>
                                        <p:attrNameLst>
                                          <p:attrName>ppt_w</p:attrName>
                                        </p:attrNameLst>
                                      </p:cBhvr>
                                      <p:tavLst>
                                        <p:tav tm="0" fmla="#ppt_w*sin(2.5*pi*$)">
                                          <p:val>
                                            <p:fltVal val="0"/>
                                          </p:val>
                                        </p:tav>
                                        <p:tav tm="100000">
                                          <p:val>
                                            <p:fltVal val="1"/>
                                          </p:val>
                                        </p:tav>
                                      </p:tavLst>
                                    </p:anim>
                                    <p:anim calcmode="lin" valueType="num">
                                      <p:cBhvr>
                                        <p:cTn id="25" dur="1500" fill="hold"/>
                                        <p:tgtEl>
                                          <p:spTgt spid="5"/>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500"/>
                                        <p:tgtEl>
                                          <p:spTgt spid="6"/>
                                        </p:tgtEl>
                                      </p:cBhvr>
                                    </p:animEffect>
                                    <p:anim calcmode="lin" valueType="num">
                                      <p:cBhvr>
                                        <p:cTn id="29" dur="1500" fill="hold"/>
                                        <p:tgtEl>
                                          <p:spTgt spid="6"/>
                                        </p:tgtEl>
                                        <p:attrNameLst>
                                          <p:attrName>ppt_w</p:attrName>
                                        </p:attrNameLst>
                                      </p:cBhvr>
                                      <p:tavLst>
                                        <p:tav tm="0" fmla="#ppt_w*sin(2.5*pi*$)">
                                          <p:val>
                                            <p:fltVal val="0"/>
                                          </p:val>
                                        </p:tav>
                                        <p:tav tm="100000">
                                          <p:val>
                                            <p:fltVal val="1"/>
                                          </p:val>
                                        </p:tav>
                                      </p:tavLst>
                                    </p:anim>
                                    <p:anim calcmode="lin" valueType="num">
                                      <p:cBhvr>
                                        <p:cTn id="30" dur="1500" fill="hold"/>
                                        <p:tgtEl>
                                          <p:spTgt spid="6"/>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500"/>
                                        <p:tgtEl>
                                          <p:spTgt spid="7"/>
                                        </p:tgtEl>
                                      </p:cBhvr>
                                    </p:animEffect>
                                    <p:anim calcmode="lin" valueType="num">
                                      <p:cBhvr>
                                        <p:cTn id="34" dur="1500" fill="hold"/>
                                        <p:tgtEl>
                                          <p:spTgt spid="7"/>
                                        </p:tgtEl>
                                        <p:attrNameLst>
                                          <p:attrName>ppt_w</p:attrName>
                                        </p:attrNameLst>
                                      </p:cBhvr>
                                      <p:tavLst>
                                        <p:tav tm="0" fmla="#ppt_w*sin(2.5*pi*$)">
                                          <p:val>
                                            <p:fltVal val="0"/>
                                          </p:val>
                                        </p:tav>
                                        <p:tav tm="100000">
                                          <p:val>
                                            <p:fltVal val="1"/>
                                          </p:val>
                                        </p:tav>
                                      </p:tavLst>
                                    </p:anim>
                                    <p:anim calcmode="lin" valueType="num">
                                      <p:cBhvr>
                                        <p:cTn id="35" dur="1500" fill="hold"/>
                                        <p:tgtEl>
                                          <p:spTgt spid="7"/>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500"/>
                                        <p:tgtEl>
                                          <p:spTgt spid="8"/>
                                        </p:tgtEl>
                                      </p:cBhvr>
                                    </p:animEffect>
                                    <p:anim calcmode="lin" valueType="num">
                                      <p:cBhvr>
                                        <p:cTn id="39" dur="1500" fill="hold"/>
                                        <p:tgtEl>
                                          <p:spTgt spid="8"/>
                                        </p:tgtEl>
                                        <p:attrNameLst>
                                          <p:attrName>ppt_w</p:attrName>
                                        </p:attrNameLst>
                                      </p:cBhvr>
                                      <p:tavLst>
                                        <p:tav tm="0" fmla="#ppt_w*sin(2.5*pi*$)">
                                          <p:val>
                                            <p:fltVal val="0"/>
                                          </p:val>
                                        </p:tav>
                                        <p:tav tm="100000">
                                          <p:val>
                                            <p:fltVal val="1"/>
                                          </p:val>
                                        </p:tav>
                                      </p:tavLst>
                                    </p:anim>
                                    <p:anim calcmode="lin" valueType="num">
                                      <p:cBhvr>
                                        <p:cTn id="40" dur="1500" fill="hold"/>
                                        <p:tgtEl>
                                          <p:spTgt spid="8"/>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500"/>
                                        <p:tgtEl>
                                          <p:spTgt spid="9"/>
                                        </p:tgtEl>
                                      </p:cBhvr>
                                    </p:animEffect>
                                    <p:anim calcmode="lin" valueType="num">
                                      <p:cBhvr>
                                        <p:cTn id="44" dur="1500" fill="hold"/>
                                        <p:tgtEl>
                                          <p:spTgt spid="9"/>
                                        </p:tgtEl>
                                        <p:attrNameLst>
                                          <p:attrName>ppt_w</p:attrName>
                                        </p:attrNameLst>
                                      </p:cBhvr>
                                      <p:tavLst>
                                        <p:tav tm="0" fmla="#ppt_w*sin(2.5*pi*$)">
                                          <p:val>
                                            <p:fltVal val="0"/>
                                          </p:val>
                                        </p:tav>
                                        <p:tav tm="100000">
                                          <p:val>
                                            <p:fltVal val="1"/>
                                          </p:val>
                                        </p:tav>
                                      </p:tavLst>
                                    </p:anim>
                                    <p:anim calcmode="lin" valueType="num">
                                      <p:cBhvr>
                                        <p:cTn id="45" dur="1500" fill="hold"/>
                                        <p:tgtEl>
                                          <p:spTgt spid="9"/>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500"/>
                                        <p:tgtEl>
                                          <p:spTgt spid="10"/>
                                        </p:tgtEl>
                                      </p:cBhvr>
                                    </p:animEffect>
                                    <p:anim calcmode="lin" valueType="num">
                                      <p:cBhvr>
                                        <p:cTn id="49" dur="1500" fill="hold"/>
                                        <p:tgtEl>
                                          <p:spTgt spid="10"/>
                                        </p:tgtEl>
                                        <p:attrNameLst>
                                          <p:attrName>ppt_w</p:attrName>
                                        </p:attrNameLst>
                                      </p:cBhvr>
                                      <p:tavLst>
                                        <p:tav tm="0" fmla="#ppt_w*sin(2.5*pi*$)">
                                          <p:val>
                                            <p:fltVal val="0"/>
                                          </p:val>
                                        </p:tav>
                                        <p:tav tm="100000">
                                          <p:val>
                                            <p:fltVal val="1"/>
                                          </p:val>
                                        </p:tav>
                                      </p:tavLst>
                                    </p:anim>
                                    <p:anim calcmode="lin" valueType="num">
                                      <p:cBhvr>
                                        <p:cTn id="50" dur="1500" fill="hold"/>
                                        <p:tgtEl>
                                          <p:spTgt spid="10"/>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500"/>
                                        <p:tgtEl>
                                          <p:spTgt spid="14"/>
                                        </p:tgtEl>
                                      </p:cBhvr>
                                    </p:animEffect>
                                    <p:anim calcmode="lin" valueType="num">
                                      <p:cBhvr>
                                        <p:cTn id="54" dur="1500" fill="hold"/>
                                        <p:tgtEl>
                                          <p:spTgt spid="14"/>
                                        </p:tgtEl>
                                        <p:attrNameLst>
                                          <p:attrName>ppt_w</p:attrName>
                                        </p:attrNameLst>
                                      </p:cBhvr>
                                      <p:tavLst>
                                        <p:tav tm="0" fmla="#ppt_w*sin(2.5*pi*$)">
                                          <p:val>
                                            <p:fltVal val="0"/>
                                          </p:val>
                                        </p:tav>
                                        <p:tav tm="100000">
                                          <p:val>
                                            <p:fltVal val="1"/>
                                          </p:val>
                                        </p:tav>
                                      </p:tavLst>
                                    </p:anim>
                                    <p:anim calcmode="lin" valueType="num">
                                      <p:cBhvr>
                                        <p:cTn id="55" dur="1500" fill="hold"/>
                                        <p:tgtEl>
                                          <p:spTgt spid="14"/>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500"/>
                                        <p:tgtEl>
                                          <p:spTgt spid="15"/>
                                        </p:tgtEl>
                                      </p:cBhvr>
                                    </p:animEffect>
                                    <p:anim calcmode="lin" valueType="num">
                                      <p:cBhvr>
                                        <p:cTn id="59" dur="1500" fill="hold"/>
                                        <p:tgtEl>
                                          <p:spTgt spid="15"/>
                                        </p:tgtEl>
                                        <p:attrNameLst>
                                          <p:attrName>ppt_w</p:attrName>
                                        </p:attrNameLst>
                                      </p:cBhvr>
                                      <p:tavLst>
                                        <p:tav tm="0" fmla="#ppt_w*sin(2.5*pi*$)">
                                          <p:val>
                                            <p:fltVal val="0"/>
                                          </p:val>
                                        </p:tav>
                                        <p:tav tm="100000">
                                          <p:val>
                                            <p:fltVal val="1"/>
                                          </p:val>
                                        </p:tav>
                                      </p:tavLst>
                                    </p:anim>
                                    <p:anim calcmode="lin" valueType="num">
                                      <p:cBhvr>
                                        <p:cTn id="60" dur="1500" fill="hold"/>
                                        <p:tgtEl>
                                          <p:spTgt spid="15"/>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500"/>
                                        <p:tgtEl>
                                          <p:spTgt spid="16"/>
                                        </p:tgtEl>
                                      </p:cBhvr>
                                    </p:animEffect>
                                    <p:anim calcmode="lin" valueType="num">
                                      <p:cBhvr>
                                        <p:cTn id="64" dur="1500" fill="hold"/>
                                        <p:tgtEl>
                                          <p:spTgt spid="16"/>
                                        </p:tgtEl>
                                        <p:attrNameLst>
                                          <p:attrName>ppt_w</p:attrName>
                                        </p:attrNameLst>
                                      </p:cBhvr>
                                      <p:tavLst>
                                        <p:tav tm="0" fmla="#ppt_w*sin(2.5*pi*$)">
                                          <p:val>
                                            <p:fltVal val="0"/>
                                          </p:val>
                                        </p:tav>
                                        <p:tav tm="100000">
                                          <p:val>
                                            <p:fltVal val="1"/>
                                          </p:val>
                                        </p:tav>
                                      </p:tavLst>
                                    </p:anim>
                                    <p:anim calcmode="lin" valueType="num">
                                      <p:cBhvr>
                                        <p:cTn id="65" dur="1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P spid="9" grpId="0" animBg="1"/>
      <p:bldP spid="10"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7322522" cy="4876800"/>
          </a:xfrm>
          <a:prstGeom prst="rect">
            <a:avLst/>
          </a:prstGeom>
        </p:spPr>
      </p:pic>
      <p:grpSp>
        <p:nvGrpSpPr>
          <p:cNvPr id="3" name="组合 2"/>
          <p:cNvGrpSpPr/>
          <p:nvPr/>
        </p:nvGrpSpPr>
        <p:grpSpPr>
          <a:xfrm>
            <a:off x="6059252" y="2037245"/>
            <a:ext cx="2722798" cy="515455"/>
            <a:chOff x="4884098" y="1248784"/>
            <a:chExt cx="2370086" cy="715461"/>
          </a:xfrm>
        </p:grpSpPr>
        <p:sp>
          <p:nvSpPr>
            <p:cNvPr id="6" name="圆角矩形 5"/>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p>
          </p:txBody>
        </p:sp>
      </p:grpSp>
      <p:grpSp>
        <p:nvGrpSpPr>
          <p:cNvPr id="8" name="组合 7"/>
          <p:cNvGrpSpPr/>
          <p:nvPr/>
        </p:nvGrpSpPr>
        <p:grpSpPr>
          <a:xfrm>
            <a:off x="6059252" y="3046895"/>
            <a:ext cx="2722798" cy="515455"/>
            <a:chOff x="4884098" y="1248784"/>
            <a:chExt cx="2370086" cy="715461"/>
          </a:xfrm>
        </p:grpSpPr>
        <p:sp>
          <p:nvSpPr>
            <p:cNvPr id="9" name="圆角矩形 8"/>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p>
          </p:txBody>
        </p:sp>
      </p:grpSp>
      <p:grpSp>
        <p:nvGrpSpPr>
          <p:cNvPr id="11" name="组合 10"/>
          <p:cNvGrpSpPr/>
          <p:nvPr/>
        </p:nvGrpSpPr>
        <p:grpSpPr>
          <a:xfrm>
            <a:off x="6085458" y="4056544"/>
            <a:ext cx="2722798" cy="515455"/>
            <a:chOff x="4884098" y="1248784"/>
            <a:chExt cx="2370086" cy="715461"/>
          </a:xfrm>
        </p:grpSpPr>
        <p:sp>
          <p:nvSpPr>
            <p:cNvPr id="12" name="圆角矩形 11"/>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p>
          </p:txBody>
        </p:sp>
      </p:grpSp>
      <p:grpSp>
        <p:nvGrpSpPr>
          <p:cNvPr id="14" name="组合 13"/>
          <p:cNvGrpSpPr/>
          <p:nvPr/>
        </p:nvGrpSpPr>
        <p:grpSpPr>
          <a:xfrm>
            <a:off x="6039564" y="5085244"/>
            <a:ext cx="2722798" cy="515455"/>
            <a:chOff x="4884098" y="1248784"/>
            <a:chExt cx="2370086" cy="715461"/>
          </a:xfrm>
        </p:grpSpPr>
        <p:sp>
          <p:nvSpPr>
            <p:cNvPr id="15" name="圆角矩形 14"/>
            <p:cNvSpPr/>
            <p:nvPr/>
          </p:nvSpPr>
          <p:spPr>
            <a:xfrm>
              <a:off x="4884098" y="1248784"/>
              <a:ext cx="2370086" cy="715461"/>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4942789" y="1331150"/>
              <a:ext cx="2222947" cy="518514"/>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可输入文本内容</a:t>
              </a:r>
            </a:p>
          </p:txBody>
        </p:sp>
      </p:grpSp>
      <p:sp>
        <p:nvSpPr>
          <p:cNvPr id="17" name="TextBox 20"/>
          <p:cNvSpPr txBox="1"/>
          <p:nvPr/>
        </p:nvSpPr>
        <p:spPr>
          <a:xfrm>
            <a:off x="9323786" y="3299591"/>
            <a:ext cx="1972864" cy="2580706"/>
          </a:xfrm>
          <a:prstGeom prst="rect">
            <a:avLst/>
          </a:prstGeom>
          <a:noFill/>
        </p:spPr>
        <p:txBody>
          <a:bodyPr wrap="square" lIns="0" tIns="0" rIns="0" bIns="0" rtlCol="0">
            <a:spAutoFit/>
          </a:bodyPr>
          <a:lstStyle/>
          <a:p>
            <a:pPr>
              <a:lnSpc>
                <a:spcPct val="13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内容需简要，突出重点，不要过多放入文字。在此处输入您的内容，或通过选择只保留文本来复制粘贴您的内容。内容需简要，突出重点，不要过多放入文字。</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defRPr/>
            </a:pP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323786" y="2570645"/>
            <a:ext cx="1713172" cy="581057"/>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请输入标题</a:t>
            </a:r>
          </a:p>
        </p:txBody>
      </p:sp>
      <p:sp>
        <p:nvSpPr>
          <p:cNvPr id="21" name="文本框 20"/>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2" name="文本框 21"/>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p:tgtEl>
                                          <p:spTgt spid="22"/>
                                        </p:tgtEl>
                                        <p:attrNameLst>
                                          <p:attrName>ppt_x</p:attrName>
                                        </p:attrNameLst>
                                      </p:cBhvr>
                                      <p:tavLst>
                                        <p:tav tm="0">
                                          <p:val>
                                            <p:strVal val="#ppt_x-#ppt_w*1.125000"/>
                                          </p:val>
                                        </p:tav>
                                        <p:tav tm="100000">
                                          <p:val>
                                            <p:strVal val="#ppt_x"/>
                                          </p:val>
                                        </p:tav>
                                      </p:tavLst>
                                    </p:anim>
                                    <p:animEffect transition="in" filter="wipe(right)">
                                      <p:cBhvr>
                                        <p:cTn id="12" dur="250"/>
                                        <p:tgtEl>
                                          <p:spTgt spid="22"/>
                                        </p:tgtEl>
                                      </p:cBhvr>
                                    </p:animEffect>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750" fill="hold"/>
                                        <p:tgtEl>
                                          <p:spTgt spid="3"/>
                                        </p:tgtEl>
                                        <p:attrNameLst>
                                          <p:attrName>ppt_x</p:attrName>
                                        </p:attrNameLst>
                                      </p:cBhvr>
                                      <p:tavLst>
                                        <p:tav tm="0">
                                          <p:val>
                                            <p:strVal val="1+#ppt_w/2"/>
                                          </p:val>
                                        </p:tav>
                                        <p:tav tm="100000">
                                          <p:val>
                                            <p:strVal val="#ppt_x"/>
                                          </p:val>
                                        </p:tav>
                                      </p:tavLst>
                                    </p:anim>
                                    <p:anim calcmode="lin" valueType="num">
                                      <p:cBhvr additive="base">
                                        <p:cTn id="21" dur="75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1+#ppt_w/2"/>
                                          </p:val>
                                        </p:tav>
                                        <p:tav tm="100000">
                                          <p:val>
                                            <p:strVal val="#ppt_x"/>
                                          </p:val>
                                        </p:tav>
                                      </p:tavLst>
                                    </p:anim>
                                    <p:anim calcmode="lin" valueType="num">
                                      <p:cBhvr additive="base">
                                        <p:cTn id="26" dur="75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1+#ppt_w/2"/>
                                          </p:val>
                                        </p:tav>
                                        <p:tav tm="100000">
                                          <p:val>
                                            <p:strVal val="#ppt_x"/>
                                          </p:val>
                                        </p:tav>
                                      </p:tavLst>
                                    </p:anim>
                                    <p:anim calcmode="lin" valueType="num">
                                      <p:cBhvr additive="base">
                                        <p:cTn id="36" dur="75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5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8"/>
                                        </p:tgtEl>
                                        <p:attrNameLst>
                                          <p:attrName>style.visibility</p:attrName>
                                        </p:attrNameLst>
                                      </p:cBhvr>
                                      <p:to>
                                        <p:strVal val="visible"/>
                                      </p:to>
                                    </p:set>
                                    <p:anim calcmode="lin" valueType="num">
                                      <p:cBhvr>
                                        <p:cTn id="40"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1" dur="250" fill="hold"/>
                                        <p:tgtEl>
                                          <p:spTgt spid="18"/>
                                        </p:tgtEl>
                                        <p:attrNameLst>
                                          <p:attrName>ppt_y</p:attrName>
                                        </p:attrNameLst>
                                      </p:cBhvr>
                                      <p:tavLst>
                                        <p:tav tm="0">
                                          <p:val>
                                            <p:strVal val="#ppt_y"/>
                                          </p:val>
                                        </p:tav>
                                        <p:tav tm="100000">
                                          <p:val>
                                            <p:strVal val="#ppt_y"/>
                                          </p:val>
                                        </p:tav>
                                      </p:tavLst>
                                    </p:anim>
                                    <p:anim calcmode="lin" valueType="num">
                                      <p:cBhvr>
                                        <p:cTn id="42"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3"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50" tmFilter="0,0; .5, 1; 1, 1"/>
                                        <p:tgtEl>
                                          <p:spTgt spid="18"/>
                                        </p:tgtEl>
                                      </p:cBhvr>
                                    </p:animEffect>
                                  </p:childTnLst>
                                </p:cTn>
                              </p:par>
                            </p:childTnLst>
                          </p:cTn>
                        </p:par>
                        <p:par>
                          <p:cTn id="45" fill="hold">
                            <p:stCondLst>
                              <p:cond delay="4349"/>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 y="1172065"/>
            <a:ext cx="11640004" cy="3922941"/>
            <a:chOff x="-1" y="1172065"/>
            <a:chExt cx="11640004" cy="3922941"/>
          </a:xfrm>
        </p:grpSpPr>
        <p:grpSp>
          <p:nvGrpSpPr>
            <p:cNvPr id="3" name="组合 2"/>
            <p:cNvGrpSpPr/>
            <p:nvPr/>
          </p:nvGrpSpPr>
          <p:grpSpPr>
            <a:xfrm flipH="1">
              <a:off x="-1" y="2091129"/>
              <a:ext cx="9441545" cy="2061030"/>
              <a:chOff x="1494970" y="2002971"/>
              <a:chExt cx="9158515" cy="2061030"/>
            </a:xfrm>
          </p:grpSpPr>
          <p:cxnSp>
            <p:nvCxnSpPr>
              <p:cNvPr id="5" name="直接连接符 4"/>
              <p:cNvCxnSpPr/>
              <p:nvPr/>
            </p:nvCxnSpPr>
            <p:spPr>
              <a:xfrm>
                <a:off x="1494970" y="2002971"/>
                <a:ext cx="9158515" cy="0"/>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494970" y="2518228"/>
                <a:ext cx="9158515" cy="8347"/>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768360" y="3033485"/>
                <a:ext cx="8885125" cy="778"/>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768360" y="3526971"/>
                <a:ext cx="8885125" cy="21771"/>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929907" y="4049486"/>
                <a:ext cx="8723578" cy="14515"/>
              </a:xfrm>
              <a:prstGeom prst="line">
                <a:avLst/>
              </a:prstGeom>
              <a:ln w="28575">
                <a:solidFill>
                  <a:srgbClr val="1D8B69"/>
                </a:solidFill>
              </a:ln>
            </p:spPr>
            <p:style>
              <a:lnRef idx="1">
                <a:schemeClr val="accent1"/>
              </a:lnRef>
              <a:fillRef idx="0">
                <a:schemeClr val="accent1"/>
              </a:fillRef>
              <a:effectRef idx="0">
                <a:schemeClr val="accent1"/>
              </a:effectRef>
              <a:fontRef idx="minor">
                <a:schemeClr val="tx1"/>
              </a:fontRef>
            </p:style>
          </p:cxnSp>
        </p:grpSp>
        <p:sp>
          <p:nvSpPr>
            <p:cNvPr id="33" name="Freeform 5"/>
            <p:cNvSpPr>
              <a:spLocks noEditPoints="1"/>
            </p:cNvSpPr>
            <p:nvPr/>
          </p:nvSpPr>
          <p:spPr bwMode="auto">
            <a:xfrm>
              <a:off x="7243088" y="1172065"/>
              <a:ext cx="4396915" cy="3922941"/>
            </a:xfrm>
            <a:custGeom>
              <a:avLst/>
              <a:gdLst>
                <a:gd name="T0" fmla="*/ 1553536 w 955"/>
                <a:gd name="T1" fmla="*/ 1304854 h 832"/>
                <a:gd name="T2" fmla="*/ 1588483 w 955"/>
                <a:gd name="T3" fmla="*/ 1203980 h 832"/>
                <a:gd name="T4" fmla="*/ 1995135 w 955"/>
                <a:gd name="T5" fmla="*/ 1151916 h 832"/>
                <a:gd name="T6" fmla="*/ 2427202 w 955"/>
                <a:gd name="T7" fmla="*/ 943660 h 832"/>
                <a:gd name="T8" fmla="*/ 2605112 w 955"/>
                <a:gd name="T9" fmla="*/ 1278822 h 832"/>
                <a:gd name="T10" fmla="*/ 2805261 w 955"/>
                <a:gd name="T11" fmla="*/ 1243028 h 832"/>
                <a:gd name="T12" fmla="*/ 2951401 w 955"/>
                <a:gd name="T13" fmla="*/ 1174694 h 832"/>
                <a:gd name="T14" fmla="*/ 3021294 w 955"/>
                <a:gd name="T15" fmla="*/ 1086836 h 832"/>
                <a:gd name="T16" fmla="*/ 2957755 w 955"/>
                <a:gd name="T17" fmla="*/ 1103106 h 832"/>
                <a:gd name="T18" fmla="*/ 3008586 w 955"/>
                <a:gd name="T19" fmla="*/ 1002232 h 832"/>
                <a:gd name="T20" fmla="*/ 2983171 w 955"/>
                <a:gd name="T21" fmla="*/ 1025010 h 832"/>
                <a:gd name="T22" fmla="*/ 2945047 w 955"/>
                <a:gd name="T23" fmla="*/ 1041280 h 832"/>
                <a:gd name="T24" fmla="*/ 3024471 w 955"/>
                <a:gd name="T25" fmla="*/ 953422 h 832"/>
                <a:gd name="T26" fmla="*/ 3011763 w 955"/>
                <a:gd name="T27" fmla="*/ 894850 h 832"/>
                <a:gd name="T28" fmla="*/ 2913277 w 955"/>
                <a:gd name="T29" fmla="*/ 933898 h 832"/>
                <a:gd name="T30" fmla="*/ 2821145 w 955"/>
                <a:gd name="T31" fmla="*/ 969692 h 832"/>
                <a:gd name="T32" fmla="*/ 2779845 w 955"/>
                <a:gd name="T33" fmla="*/ 937152 h 832"/>
                <a:gd name="T34" fmla="*/ 2729013 w 955"/>
                <a:gd name="T35" fmla="*/ 1054296 h 832"/>
                <a:gd name="T36" fmla="*/ 2659120 w 955"/>
                <a:gd name="T37" fmla="*/ 979454 h 832"/>
                <a:gd name="T38" fmla="*/ 2608289 w 955"/>
                <a:gd name="T39" fmla="*/ 872072 h 832"/>
                <a:gd name="T40" fmla="*/ 2643235 w 955"/>
                <a:gd name="T41" fmla="*/ 793976 h 832"/>
                <a:gd name="T42" fmla="*/ 2697244 w 955"/>
                <a:gd name="T43" fmla="*/ 712626 h 832"/>
                <a:gd name="T44" fmla="*/ 2760783 w 955"/>
                <a:gd name="T45" fmla="*/ 546672 h 832"/>
                <a:gd name="T46" fmla="*/ 2811614 w 955"/>
                <a:gd name="T47" fmla="*/ 455560 h 832"/>
                <a:gd name="T48" fmla="*/ 2703598 w 955"/>
                <a:gd name="T49" fmla="*/ 237542 h 832"/>
                <a:gd name="T50" fmla="*/ 2303300 w 955"/>
                <a:gd name="T51" fmla="*/ 289606 h 832"/>
                <a:gd name="T52" fmla="*/ 2011019 w 955"/>
                <a:gd name="T53" fmla="*/ 475084 h 832"/>
                <a:gd name="T54" fmla="*/ 1655199 w 955"/>
                <a:gd name="T55" fmla="*/ 84604 h 832"/>
                <a:gd name="T56" fmla="*/ 1480466 w 955"/>
                <a:gd name="T57" fmla="*/ 58572 h 832"/>
                <a:gd name="T58" fmla="*/ 857781 w 955"/>
                <a:gd name="T59" fmla="*/ 71588 h 832"/>
                <a:gd name="T60" fmla="*/ 584562 w 955"/>
                <a:gd name="T61" fmla="*/ 16270 h 832"/>
                <a:gd name="T62" fmla="*/ 708463 w 955"/>
                <a:gd name="T63" fmla="*/ 113890 h 832"/>
                <a:gd name="T64" fmla="*/ 689402 w 955"/>
                <a:gd name="T65" fmla="*/ 156192 h 832"/>
                <a:gd name="T66" fmla="*/ 467014 w 955"/>
                <a:gd name="T67" fmla="*/ 159446 h 832"/>
                <a:gd name="T68" fmla="*/ 683048 w 955"/>
                <a:gd name="T69" fmla="*/ 211510 h 832"/>
                <a:gd name="T70" fmla="*/ 489253 w 955"/>
                <a:gd name="T71" fmla="*/ 224526 h 832"/>
                <a:gd name="T72" fmla="*/ 791064 w 955"/>
                <a:gd name="T73" fmla="*/ 302622 h 832"/>
                <a:gd name="T74" fmla="*/ 743410 w 955"/>
                <a:gd name="T75" fmla="*/ 400242 h 832"/>
                <a:gd name="T76" fmla="*/ 930851 w 955"/>
                <a:gd name="T77" fmla="*/ 266828 h 832"/>
                <a:gd name="T78" fmla="*/ 1105584 w 955"/>
                <a:gd name="T79" fmla="*/ 247304 h 832"/>
                <a:gd name="T80" fmla="*/ 1426458 w 955"/>
                <a:gd name="T81" fmla="*/ 286352 h 832"/>
                <a:gd name="T82" fmla="*/ 1572598 w 955"/>
                <a:gd name="T83" fmla="*/ 335162 h 832"/>
                <a:gd name="T84" fmla="*/ 1524943 w 955"/>
                <a:gd name="T85" fmla="*/ 579212 h 832"/>
                <a:gd name="T86" fmla="*/ 1026160 w 955"/>
                <a:gd name="T87" fmla="*/ 976200 h 832"/>
                <a:gd name="T88" fmla="*/ 867312 w 955"/>
                <a:gd name="T89" fmla="*/ 1435014 h 832"/>
                <a:gd name="T90" fmla="*/ 914966 w 955"/>
                <a:gd name="T91" fmla="*/ 1753906 h 832"/>
                <a:gd name="T92" fmla="*/ 358997 w 955"/>
                <a:gd name="T93" fmla="*/ 2157402 h 832"/>
                <a:gd name="T94" fmla="*/ 174733 w 955"/>
                <a:gd name="T95" fmla="*/ 2499072 h 832"/>
                <a:gd name="T96" fmla="*/ 635393 w 955"/>
                <a:gd name="T97" fmla="*/ 2632486 h 832"/>
                <a:gd name="T98" fmla="*/ 435244 w 955"/>
                <a:gd name="T99" fmla="*/ 2443754 h 832"/>
                <a:gd name="T100" fmla="*/ 546438 w 955"/>
                <a:gd name="T101" fmla="*/ 2242006 h 832"/>
                <a:gd name="T102" fmla="*/ 994390 w 955"/>
                <a:gd name="T103" fmla="*/ 2258276 h 832"/>
                <a:gd name="T104" fmla="*/ 1235840 w 955"/>
                <a:gd name="T105" fmla="*/ 2599946 h 832"/>
                <a:gd name="T106" fmla="*/ 1273963 w 955"/>
                <a:gd name="T107" fmla="*/ 2157402 h 832"/>
                <a:gd name="T108" fmla="*/ 1947480 w 955"/>
                <a:gd name="T109" fmla="*/ 1991448 h 832"/>
                <a:gd name="T110" fmla="*/ 1982427 w 955"/>
                <a:gd name="T111" fmla="*/ 1578190 h 832"/>
                <a:gd name="T112" fmla="*/ 1416927 w 955"/>
                <a:gd name="T113" fmla="*/ 1805970 h 832"/>
                <a:gd name="T114" fmla="*/ 1219955 w 955"/>
                <a:gd name="T115" fmla="*/ 1910098 h 832"/>
                <a:gd name="T116" fmla="*/ 1556713 w 955"/>
                <a:gd name="T117" fmla="*/ 1747398 h 8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5"/>
                <a:gd name="T178" fmla="*/ 0 h 832"/>
                <a:gd name="T179" fmla="*/ 955 w 955"/>
                <a:gd name="T180" fmla="*/ 832 h 8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5" h="832">
                  <a:moveTo>
                    <a:pt x="491" y="406"/>
                  </a:moveTo>
                  <a:cubicBezTo>
                    <a:pt x="489" y="401"/>
                    <a:pt x="489" y="401"/>
                    <a:pt x="489" y="401"/>
                  </a:cubicBezTo>
                  <a:cubicBezTo>
                    <a:pt x="489" y="401"/>
                    <a:pt x="496" y="394"/>
                    <a:pt x="495" y="392"/>
                  </a:cubicBezTo>
                  <a:cubicBezTo>
                    <a:pt x="495" y="390"/>
                    <a:pt x="500" y="370"/>
                    <a:pt x="500" y="370"/>
                  </a:cubicBezTo>
                  <a:cubicBezTo>
                    <a:pt x="500" y="370"/>
                    <a:pt x="522" y="369"/>
                    <a:pt x="535" y="368"/>
                  </a:cubicBezTo>
                  <a:cubicBezTo>
                    <a:pt x="548" y="367"/>
                    <a:pt x="575" y="359"/>
                    <a:pt x="628" y="354"/>
                  </a:cubicBezTo>
                  <a:cubicBezTo>
                    <a:pt x="681" y="349"/>
                    <a:pt x="738" y="307"/>
                    <a:pt x="743" y="299"/>
                  </a:cubicBezTo>
                  <a:cubicBezTo>
                    <a:pt x="748" y="292"/>
                    <a:pt x="764" y="290"/>
                    <a:pt x="764" y="290"/>
                  </a:cubicBezTo>
                  <a:cubicBezTo>
                    <a:pt x="764" y="290"/>
                    <a:pt x="775" y="313"/>
                    <a:pt x="780" y="348"/>
                  </a:cubicBezTo>
                  <a:cubicBezTo>
                    <a:pt x="786" y="382"/>
                    <a:pt x="820" y="393"/>
                    <a:pt x="820" y="393"/>
                  </a:cubicBezTo>
                  <a:cubicBezTo>
                    <a:pt x="820" y="393"/>
                    <a:pt x="827" y="396"/>
                    <a:pt x="843" y="398"/>
                  </a:cubicBezTo>
                  <a:cubicBezTo>
                    <a:pt x="860" y="401"/>
                    <a:pt x="881" y="386"/>
                    <a:pt x="883" y="382"/>
                  </a:cubicBezTo>
                  <a:cubicBezTo>
                    <a:pt x="885" y="379"/>
                    <a:pt x="891" y="377"/>
                    <a:pt x="895" y="376"/>
                  </a:cubicBezTo>
                  <a:cubicBezTo>
                    <a:pt x="899" y="375"/>
                    <a:pt x="924" y="369"/>
                    <a:pt x="929" y="361"/>
                  </a:cubicBezTo>
                  <a:cubicBezTo>
                    <a:pt x="934" y="352"/>
                    <a:pt x="948" y="348"/>
                    <a:pt x="952" y="344"/>
                  </a:cubicBezTo>
                  <a:cubicBezTo>
                    <a:pt x="955" y="339"/>
                    <a:pt x="951" y="334"/>
                    <a:pt x="951" y="334"/>
                  </a:cubicBezTo>
                  <a:cubicBezTo>
                    <a:pt x="947" y="333"/>
                    <a:pt x="935" y="344"/>
                    <a:pt x="933" y="345"/>
                  </a:cubicBezTo>
                  <a:cubicBezTo>
                    <a:pt x="932" y="345"/>
                    <a:pt x="929" y="341"/>
                    <a:pt x="931" y="339"/>
                  </a:cubicBezTo>
                  <a:cubicBezTo>
                    <a:pt x="934" y="337"/>
                    <a:pt x="944" y="327"/>
                    <a:pt x="948" y="322"/>
                  </a:cubicBezTo>
                  <a:cubicBezTo>
                    <a:pt x="951" y="318"/>
                    <a:pt x="948" y="309"/>
                    <a:pt x="947" y="308"/>
                  </a:cubicBezTo>
                  <a:cubicBezTo>
                    <a:pt x="945" y="307"/>
                    <a:pt x="941" y="311"/>
                    <a:pt x="941" y="311"/>
                  </a:cubicBezTo>
                  <a:cubicBezTo>
                    <a:pt x="941" y="311"/>
                    <a:pt x="941" y="311"/>
                    <a:pt x="939" y="315"/>
                  </a:cubicBezTo>
                  <a:cubicBezTo>
                    <a:pt x="938" y="319"/>
                    <a:pt x="933" y="322"/>
                    <a:pt x="930" y="324"/>
                  </a:cubicBezTo>
                  <a:cubicBezTo>
                    <a:pt x="926" y="326"/>
                    <a:pt x="927" y="322"/>
                    <a:pt x="927" y="320"/>
                  </a:cubicBezTo>
                  <a:cubicBezTo>
                    <a:pt x="926" y="318"/>
                    <a:pt x="942" y="301"/>
                    <a:pt x="944" y="299"/>
                  </a:cubicBezTo>
                  <a:cubicBezTo>
                    <a:pt x="946" y="297"/>
                    <a:pt x="949" y="295"/>
                    <a:pt x="952" y="293"/>
                  </a:cubicBezTo>
                  <a:cubicBezTo>
                    <a:pt x="955" y="291"/>
                    <a:pt x="946" y="282"/>
                    <a:pt x="946" y="281"/>
                  </a:cubicBezTo>
                  <a:cubicBezTo>
                    <a:pt x="946" y="280"/>
                    <a:pt x="949" y="277"/>
                    <a:pt x="948" y="275"/>
                  </a:cubicBezTo>
                  <a:cubicBezTo>
                    <a:pt x="948" y="273"/>
                    <a:pt x="943" y="273"/>
                    <a:pt x="940" y="273"/>
                  </a:cubicBezTo>
                  <a:cubicBezTo>
                    <a:pt x="937" y="273"/>
                    <a:pt x="921" y="279"/>
                    <a:pt x="917" y="287"/>
                  </a:cubicBezTo>
                  <a:cubicBezTo>
                    <a:pt x="912" y="295"/>
                    <a:pt x="894" y="305"/>
                    <a:pt x="890" y="307"/>
                  </a:cubicBezTo>
                  <a:cubicBezTo>
                    <a:pt x="885" y="310"/>
                    <a:pt x="888" y="303"/>
                    <a:pt x="888" y="298"/>
                  </a:cubicBezTo>
                  <a:cubicBezTo>
                    <a:pt x="888" y="292"/>
                    <a:pt x="891" y="275"/>
                    <a:pt x="885" y="273"/>
                  </a:cubicBezTo>
                  <a:cubicBezTo>
                    <a:pt x="880" y="271"/>
                    <a:pt x="875" y="278"/>
                    <a:pt x="875" y="288"/>
                  </a:cubicBezTo>
                  <a:cubicBezTo>
                    <a:pt x="874" y="298"/>
                    <a:pt x="865" y="309"/>
                    <a:pt x="863" y="318"/>
                  </a:cubicBezTo>
                  <a:cubicBezTo>
                    <a:pt x="862" y="326"/>
                    <a:pt x="862" y="323"/>
                    <a:pt x="859" y="324"/>
                  </a:cubicBezTo>
                  <a:cubicBezTo>
                    <a:pt x="856" y="325"/>
                    <a:pt x="852" y="324"/>
                    <a:pt x="850" y="321"/>
                  </a:cubicBezTo>
                  <a:cubicBezTo>
                    <a:pt x="847" y="318"/>
                    <a:pt x="838" y="308"/>
                    <a:pt x="837" y="301"/>
                  </a:cubicBezTo>
                  <a:cubicBezTo>
                    <a:pt x="836" y="294"/>
                    <a:pt x="832" y="286"/>
                    <a:pt x="830" y="283"/>
                  </a:cubicBezTo>
                  <a:cubicBezTo>
                    <a:pt x="827" y="280"/>
                    <a:pt x="821" y="274"/>
                    <a:pt x="821" y="268"/>
                  </a:cubicBezTo>
                  <a:cubicBezTo>
                    <a:pt x="821" y="262"/>
                    <a:pt x="821" y="256"/>
                    <a:pt x="823" y="255"/>
                  </a:cubicBezTo>
                  <a:cubicBezTo>
                    <a:pt x="824" y="254"/>
                    <a:pt x="832" y="244"/>
                    <a:pt x="832" y="244"/>
                  </a:cubicBezTo>
                  <a:cubicBezTo>
                    <a:pt x="835" y="244"/>
                    <a:pt x="844" y="240"/>
                    <a:pt x="845" y="238"/>
                  </a:cubicBezTo>
                  <a:cubicBezTo>
                    <a:pt x="846" y="236"/>
                    <a:pt x="848" y="234"/>
                    <a:pt x="849" y="219"/>
                  </a:cubicBezTo>
                  <a:cubicBezTo>
                    <a:pt x="849" y="204"/>
                    <a:pt x="861" y="190"/>
                    <a:pt x="864" y="187"/>
                  </a:cubicBezTo>
                  <a:cubicBezTo>
                    <a:pt x="867" y="184"/>
                    <a:pt x="869" y="168"/>
                    <a:pt x="869" y="168"/>
                  </a:cubicBezTo>
                  <a:cubicBezTo>
                    <a:pt x="869" y="168"/>
                    <a:pt x="875" y="164"/>
                    <a:pt x="878" y="160"/>
                  </a:cubicBezTo>
                  <a:cubicBezTo>
                    <a:pt x="880" y="155"/>
                    <a:pt x="883" y="146"/>
                    <a:pt x="885" y="140"/>
                  </a:cubicBezTo>
                  <a:cubicBezTo>
                    <a:pt x="888" y="134"/>
                    <a:pt x="879" y="110"/>
                    <a:pt x="873" y="106"/>
                  </a:cubicBezTo>
                  <a:cubicBezTo>
                    <a:pt x="866" y="101"/>
                    <a:pt x="861" y="85"/>
                    <a:pt x="851" y="73"/>
                  </a:cubicBezTo>
                  <a:cubicBezTo>
                    <a:pt x="841" y="60"/>
                    <a:pt x="798" y="57"/>
                    <a:pt x="781" y="56"/>
                  </a:cubicBezTo>
                  <a:cubicBezTo>
                    <a:pt x="764" y="55"/>
                    <a:pt x="732" y="79"/>
                    <a:pt x="725" y="89"/>
                  </a:cubicBezTo>
                  <a:cubicBezTo>
                    <a:pt x="718" y="98"/>
                    <a:pt x="702" y="142"/>
                    <a:pt x="702" y="142"/>
                  </a:cubicBezTo>
                  <a:cubicBezTo>
                    <a:pt x="668" y="134"/>
                    <a:pt x="633" y="146"/>
                    <a:pt x="633" y="146"/>
                  </a:cubicBezTo>
                  <a:cubicBezTo>
                    <a:pt x="633" y="146"/>
                    <a:pt x="589" y="92"/>
                    <a:pt x="582" y="87"/>
                  </a:cubicBezTo>
                  <a:cubicBezTo>
                    <a:pt x="576" y="82"/>
                    <a:pt x="528" y="32"/>
                    <a:pt x="521" y="26"/>
                  </a:cubicBezTo>
                  <a:cubicBezTo>
                    <a:pt x="513" y="21"/>
                    <a:pt x="507" y="23"/>
                    <a:pt x="497" y="23"/>
                  </a:cubicBezTo>
                  <a:cubicBezTo>
                    <a:pt x="486" y="24"/>
                    <a:pt x="466" y="18"/>
                    <a:pt x="466" y="18"/>
                  </a:cubicBezTo>
                  <a:cubicBezTo>
                    <a:pt x="386" y="3"/>
                    <a:pt x="307" y="31"/>
                    <a:pt x="298" y="31"/>
                  </a:cubicBezTo>
                  <a:cubicBezTo>
                    <a:pt x="289" y="32"/>
                    <a:pt x="282" y="23"/>
                    <a:pt x="270" y="22"/>
                  </a:cubicBezTo>
                  <a:cubicBezTo>
                    <a:pt x="257" y="20"/>
                    <a:pt x="227" y="19"/>
                    <a:pt x="227" y="19"/>
                  </a:cubicBezTo>
                  <a:cubicBezTo>
                    <a:pt x="197" y="0"/>
                    <a:pt x="184" y="5"/>
                    <a:pt x="184" y="5"/>
                  </a:cubicBezTo>
                  <a:cubicBezTo>
                    <a:pt x="185" y="14"/>
                    <a:pt x="218" y="29"/>
                    <a:pt x="221" y="30"/>
                  </a:cubicBezTo>
                  <a:cubicBezTo>
                    <a:pt x="225" y="31"/>
                    <a:pt x="223" y="35"/>
                    <a:pt x="223" y="35"/>
                  </a:cubicBezTo>
                  <a:cubicBezTo>
                    <a:pt x="161" y="12"/>
                    <a:pt x="157" y="25"/>
                    <a:pt x="157" y="25"/>
                  </a:cubicBezTo>
                  <a:cubicBezTo>
                    <a:pt x="160" y="30"/>
                    <a:pt x="215" y="48"/>
                    <a:pt x="217" y="48"/>
                  </a:cubicBezTo>
                  <a:cubicBezTo>
                    <a:pt x="219" y="48"/>
                    <a:pt x="218" y="52"/>
                    <a:pt x="218" y="52"/>
                  </a:cubicBezTo>
                  <a:cubicBezTo>
                    <a:pt x="146" y="34"/>
                    <a:pt x="147" y="49"/>
                    <a:pt x="147" y="49"/>
                  </a:cubicBezTo>
                  <a:cubicBezTo>
                    <a:pt x="147" y="50"/>
                    <a:pt x="148" y="50"/>
                    <a:pt x="148" y="50"/>
                  </a:cubicBezTo>
                  <a:cubicBezTo>
                    <a:pt x="148" y="50"/>
                    <a:pt x="212" y="65"/>
                    <a:pt x="215" y="65"/>
                  </a:cubicBezTo>
                  <a:cubicBezTo>
                    <a:pt x="217" y="65"/>
                    <a:pt x="216" y="70"/>
                    <a:pt x="216" y="70"/>
                  </a:cubicBezTo>
                  <a:cubicBezTo>
                    <a:pt x="155" y="56"/>
                    <a:pt x="154" y="69"/>
                    <a:pt x="154" y="69"/>
                  </a:cubicBezTo>
                  <a:cubicBezTo>
                    <a:pt x="154" y="69"/>
                    <a:pt x="166" y="73"/>
                    <a:pt x="175" y="76"/>
                  </a:cubicBezTo>
                  <a:cubicBezTo>
                    <a:pt x="184" y="80"/>
                    <a:pt x="249" y="93"/>
                    <a:pt x="249" y="93"/>
                  </a:cubicBezTo>
                  <a:cubicBezTo>
                    <a:pt x="248" y="96"/>
                    <a:pt x="233" y="103"/>
                    <a:pt x="233" y="103"/>
                  </a:cubicBezTo>
                  <a:cubicBezTo>
                    <a:pt x="223" y="119"/>
                    <a:pt x="234" y="123"/>
                    <a:pt x="234" y="123"/>
                  </a:cubicBezTo>
                  <a:cubicBezTo>
                    <a:pt x="238" y="106"/>
                    <a:pt x="266" y="109"/>
                    <a:pt x="270" y="100"/>
                  </a:cubicBezTo>
                  <a:cubicBezTo>
                    <a:pt x="274" y="92"/>
                    <a:pt x="290" y="85"/>
                    <a:pt x="293" y="82"/>
                  </a:cubicBezTo>
                  <a:cubicBezTo>
                    <a:pt x="296" y="80"/>
                    <a:pt x="293" y="82"/>
                    <a:pt x="295" y="81"/>
                  </a:cubicBezTo>
                  <a:cubicBezTo>
                    <a:pt x="297" y="80"/>
                    <a:pt x="348" y="76"/>
                    <a:pt x="348" y="76"/>
                  </a:cubicBezTo>
                  <a:cubicBezTo>
                    <a:pt x="348" y="76"/>
                    <a:pt x="352" y="75"/>
                    <a:pt x="356" y="75"/>
                  </a:cubicBezTo>
                  <a:cubicBezTo>
                    <a:pt x="361" y="74"/>
                    <a:pt x="437" y="86"/>
                    <a:pt x="449" y="88"/>
                  </a:cubicBezTo>
                  <a:cubicBezTo>
                    <a:pt x="461" y="90"/>
                    <a:pt x="494" y="99"/>
                    <a:pt x="494" y="99"/>
                  </a:cubicBezTo>
                  <a:cubicBezTo>
                    <a:pt x="494" y="101"/>
                    <a:pt x="495" y="102"/>
                    <a:pt x="495" y="103"/>
                  </a:cubicBezTo>
                  <a:cubicBezTo>
                    <a:pt x="530" y="168"/>
                    <a:pt x="530" y="168"/>
                    <a:pt x="530" y="168"/>
                  </a:cubicBezTo>
                  <a:cubicBezTo>
                    <a:pt x="513" y="167"/>
                    <a:pt x="490" y="166"/>
                    <a:pt x="480" y="178"/>
                  </a:cubicBezTo>
                  <a:cubicBezTo>
                    <a:pt x="469" y="189"/>
                    <a:pt x="408" y="224"/>
                    <a:pt x="394" y="235"/>
                  </a:cubicBezTo>
                  <a:cubicBezTo>
                    <a:pt x="381" y="245"/>
                    <a:pt x="356" y="274"/>
                    <a:pt x="323" y="300"/>
                  </a:cubicBezTo>
                  <a:cubicBezTo>
                    <a:pt x="289" y="326"/>
                    <a:pt x="280" y="398"/>
                    <a:pt x="278" y="410"/>
                  </a:cubicBezTo>
                  <a:cubicBezTo>
                    <a:pt x="276" y="421"/>
                    <a:pt x="278" y="426"/>
                    <a:pt x="273" y="441"/>
                  </a:cubicBezTo>
                  <a:cubicBezTo>
                    <a:pt x="269" y="455"/>
                    <a:pt x="293" y="473"/>
                    <a:pt x="293" y="473"/>
                  </a:cubicBezTo>
                  <a:cubicBezTo>
                    <a:pt x="293" y="473"/>
                    <a:pt x="291" y="526"/>
                    <a:pt x="288" y="539"/>
                  </a:cubicBezTo>
                  <a:cubicBezTo>
                    <a:pt x="286" y="551"/>
                    <a:pt x="238" y="568"/>
                    <a:pt x="205" y="578"/>
                  </a:cubicBezTo>
                  <a:cubicBezTo>
                    <a:pt x="172" y="588"/>
                    <a:pt x="130" y="652"/>
                    <a:pt x="113" y="663"/>
                  </a:cubicBezTo>
                  <a:cubicBezTo>
                    <a:pt x="95" y="675"/>
                    <a:pt x="41" y="688"/>
                    <a:pt x="41" y="688"/>
                  </a:cubicBezTo>
                  <a:cubicBezTo>
                    <a:pt x="0" y="722"/>
                    <a:pt x="55" y="768"/>
                    <a:pt x="55" y="768"/>
                  </a:cubicBezTo>
                  <a:cubicBezTo>
                    <a:pt x="86" y="781"/>
                    <a:pt x="124" y="819"/>
                    <a:pt x="124" y="819"/>
                  </a:cubicBezTo>
                  <a:cubicBezTo>
                    <a:pt x="174" y="832"/>
                    <a:pt x="200" y="809"/>
                    <a:pt x="200" y="809"/>
                  </a:cubicBezTo>
                  <a:cubicBezTo>
                    <a:pt x="210" y="793"/>
                    <a:pt x="177" y="788"/>
                    <a:pt x="167" y="783"/>
                  </a:cubicBezTo>
                  <a:cubicBezTo>
                    <a:pt x="157" y="779"/>
                    <a:pt x="151" y="770"/>
                    <a:pt x="137" y="751"/>
                  </a:cubicBezTo>
                  <a:cubicBezTo>
                    <a:pt x="124" y="731"/>
                    <a:pt x="140" y="710"/>
                    <a:pt x="140" y="710"/>
                  </a:cubicBezTo>
                  <a:cubicBezTo>
                    <a:pt x="142" y="701"/>
                    <a:pt x="172" y="689"/>
                    <a:pt x="172" y="689"/>
                  </a:cubicBezTo>
                  <a:cubicBezTo>
                    <a:pt x="229" y="673"/>
                    <a:pt x="294" y="630"/>
                    <a:pt x="294" y="630"/>
                  </a:cubicBezTo>
                  <a:cubicBezTo>
                    <a:pt x="293" y="637"/>
                    <a:pt x="312" y="684"/>
                    <a:pt x="313" y="694"/>
                  </a:cubicBezTo>
                  <a:cubicBezTo>
                    <a:pt x="314" y="705"/>
                    <a:pt x="308" y="722"/>
                    <a:pt x="327" y="757"/>
                  </a:cubicBezTo>
                  <a:cubicBezTo>
                    <a:pt x="347" y="792"/>
                    <a:pt x="378" y="802"/>
                    <a:pt x="389" y="799"/>
                  </a:cubicBezTo>
                  <a:cubicBezTo>
                    <a:pt x="401" y="795"/>
                    <a:pt x="388" y="767"/>
                    <a:pt x="386" y="753"/>
                  </a:cubicBezTo>
                  <a:cubicBezTo>
                    <a:pt x="383" y="739"/>
                    <a:pt x="396" y="683"/>
                    <a:pt x="401" y="663"/>
                  </a:cubicBezTo>
                  <a:cubicBezTo>
                    <a:pt x="406" y="643"/>
                    <a:pt x="447" y="637"/>
                    <a:pt x="479" y="638"/>
                  </a:cubicBezTo>
                  <a:cubicBezTo>
                    <a:pt x="512" y="639"/>
                    <a:pt x="582" y="621"/>
                    <a:pt x="613" y="612"/>
                  </a:cubicBezTo>
                  <a:cubicBezTo>
                    <a:pt x="645" y="604"/>
                    <a:pt x="659" y="583"/>
                    <a:pt x="662" y="561"/>
                  </a:cubicBezTo>
                  <a:cubicBezTo>
                    <a:pt x="665" y="538"/>
                    <a:pt x="646" y="510"/>
                    <a:pt x="624" y="485"/>
                  </a:cubicBezTo>
                  <a:moveTo>
                    <a:pt x="490" y="537"/>
                  </a:moveTo>
                  <a:cubicBezTo>
                    <a:pt x="490" y="537"/>
                    <a:pt x="459" y="543"/>
                    <a:pt x="446" y="555"/>
                  </a:cubicBezTo>
                  <a:cubicBezTo>
                    <a:pt x="432" y="567"/>
                    <a:pt x="396" y="593"/>
                    <a:pt x="383" y="588"/>
                  </a:cubicBezTo>
                  <a:cubicBezTo>
                    <a:pt x="384" y="587"/>
                    <a:pt x="384" y="587"/>
                    <a:pt x="384" y="587"/>
                  </a:cubicBezTo>
                  <a:cubicBezTo>
                    <a:pt x="384" y="587"/>
                    <a:pt x="432" y="523"/>
                    <a:pt x="434" y="515"/>
                  </a:cubicBezTo>
                  <a:cubicBezTo>
                    <a:pt x="434" y="515"/>
                    <a:pt x="479" y="536"/>
                    <a:pt x="490" y="537"/>
                  </a:cubicBezTo>
                  <a:close/>
                </a:path>
              </a:pathLst>
            </a:custGeom>
            <a:solidFill>
              <a:srgbClr val="1D8B69"/>
            </a:solidFill>
            <a:ln w="9525">
              <a:noFill/>
              <a:miter lim="800000"/>
            </a:ln>
          </p:spPr>
          <p:txBody>
            <a:bodyPr/>
            <a:lstStyle/>
            <a:p>
              <a:endParaRPr lang="zh-CN" altLang="en-US">
                <a:latin typeface="Calibri" panose="020F0502020204030204" pitchFamily="34" charset="0"/>
              </a:endParaRPr>
            </a:p>
          </p:txBody>
        </p:sp>
      </p:grpSp>
      <p:grpSp>
        <p:nvGrpSpPr>
          <p:cNvPr id="10" name="组合 9"/>
          <p:cNvGrpSpPr/>
          <p:nvPr/>
        </p:nvGrpSpPr>
        <p:grpSpPr>
          <a:xfrm>
            <a:off x="597660" y="2132495"/>
            <a:ext cx="1952130" cy="772885"/>
            <a:chOff x="4884098" y="1248784"/>
            <a:chExt cx="2370086" cy="600880"/>
          </a:xfrm>
        </p:grpSpPr>
        <p:grpSp>
          <p:nvGrpSpPr>
            <p:cNvPr id="11" name="组合 10"/>
            <p:cNvGrpSpPr/>
            <p:nvPr/>
          </p:nvGrpSpPr>
          <p:grpSpPr>
            <a:xfrm>
              <a:off x="4884098" y="1248784"/>
              <a:ext cx="2370086" cy="600880"/>
              <a:chOff x="1573911" y="2092463"/>
              <a:chExt cx="3723994" cy="944132"/>
            </a:xfrm>
          </p:grpSpPr>
          <p:sp>
            <p:nvSpPr>
              <p:cNvPr id="13" name="圆角矩形 12"/>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圆角矩形 11"/>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p>
          </p:txBody>
        </p:sp>
      </p:grpSp>
      <p:grpSp>
        <p:nvGrpSpPr>
          <p:cNvPr id="15" name="组合 14"/>
          <p:cNvGrpSpPr/>
          <p:nvPr/>
        </p:nvGrpSpPr>
        <p:grpSpPr>
          <a:xfrm>
            <a:off x="2896845" y="2768039"/>
            <a:ext cx="1952130" cy="772885"/>
            <a:chOff x="4884098" y="1248784"/>
            <a:chExt cx="2370086" cy="600880"/>
          </a:xfrm>
        </p:grpSpPr>
        <p:grpSp>
          <p:nvGrpSpPr>
            <p:cNvPr id="16" name="组合 15"/>
            <p:cNvGrpSpPr/>
            <p:nvPr/>
          </p:nvGrpSpPr>
          <p:grpSpPr>
            <a:xfrm>
              <a:off x="4884098" y="1248784"/>
              <a:ext cx="2370086" cy="600880"/>
              <a:chOff x="1573911" y="2092463"/>
              <a:chExt cx="3723994" cy="944132"/>
            </a:xfrm>
          </p:grpSpPr>
          <p:sp>
            <p:nvSpPr>
              <p:cNvPr id="18" name="圆角矩形 17"/>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p>
          </p:txBody>
        </p:sp>
      </p:grpSp>
      <p:grpSp>
        <p:nvGrpSpPr>
          <p:cNvPr id="20" name="组合 19"/>
          <p:cNvGrpSpPr/>
          <p:nvPr/>
        </p:nvGrpSpPr>
        <p:grpSpPr>
          <a:xfrm>
            <a:off x="5095304" y="2154784"/>
            <a:ext cx="1952130" cy="772885"/>
            <a:chOff x="4884098" y="1248784"/>
            <a:chExt cx="2370086" cy="600880"/>
          </a:xfrm>
        </p:grpSpPr>
        <p:grpSp>
          <p:nvGrpSpPr>
            <p:cNvPr id="21" name="组合 20"/>
            <p:cNvGrpSpPr/>
            <p:nvPr/>
          </p:nvGrpSpPr>
          <p:grpSpPr>
            <a:xfrm>
              <a:off x="4884098" y="1248784"/>
              <a:ext cx="2370086" cy="600880"/>
              <a:chOff x="1573911" y="2092463"/>
              <a:chExt cx="3723994" cy="944132"/>
            </a:xfrm>
          </p:grpSpPr>
          <p:sp>
            <p:nvSpPr>
              <p:cNvPr id="23" name="圆角矩形 22"/>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1"/>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p>
          </p:txBody>
        </p:sp>
      </p:grpSp>
      <p:grpSp>
        <p:nvGrpSpPr>
          <p:cNvPr id="25" name="组合 24"/>
          <p:cNvGrpSpPr/>
          <p:nvPr/>
        </p:nvGrpSpPr>
        <p:grpSpPr>
          <a:xfrm>
            <a:off x="5793691" y="3203106"/>
            <a:ext cx="1952130" cy="772885"/>
            <a:chOff x="4884098" y="1248784"/>
            <a:chExt cx="2370086" cy="600880"/>
          </a:xfrm>
        </p:grpSpPr>
        <p:grpSp>
          <p:nvGrpSpPr>
            <p:cNvPr id="26" name="组合 25"/>
            <p:cNvGrpSpPr/>
            <p:nvPr/>
          </p:nvGrpSpPr>
          <p:grpSpPr>
            <a:xfrm>
              <a:off x="4884098" y="1248784"/>
              <a:ext cx="2370086" cy="600880"/>
              <a:chOff x="1573911" y="2092463"/>
              <a:chExt cx="3723994" cy="944132"/>
            </a:xfrm>
          </p:grpSpPr>
          <p:sp>
            <p:nvSpPr>
              <p:cNvPr id="28" name="圆角矩形 27"/>
              <p:cNvSpPr/>
              <p:nvPr/>
            </p:nvSpPr>
            <p:spPr>
              <a:xfrm>
                <a:off x="1573911" y="2092463"/>
                <a:ext cx="3723994" cy="944132"/>
              </a:xfrm>
              <a:prstGeom prst="roundRect">
                <a:avLst/>
              </a:prstGeom>
              <a:gradFill flip="none" rotWithShape="1">
                <a:gsLst>
                  <a:gs pos="0">
                    <a:schemeClr val="bg1">
                      <a:lumMod val="85000"/>
                    </a:schemeClr>
                  </a:gs>
                  <a:gs pos="100000">
                    <a:schemeClr val="bg1"/>
                  </a:gs>
                </a:gsLst>
                <a:lin ang="16200000" scaled="1"/>
                <a:tileRect/>
              </a:gradFill>
              <a:ln>
                <a:noFill/>
              </a:ln>
              <a:effectLst>
                <a:outerShdw blurRad="406400" dist="266700" dir="5400000" sx="90000" sy="9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1714500" y="2201942"/>
                <a:ext cx="3453381" cy="711317"/>
              </a:xfrm>
              <a:prstGeom prst="roundRect">
                <a:avLst/>
              </a:prstGeom>
              <a:gradFill flip="none" rotWithShape="1">
                <a:gsLst>
                  <a:gs pos="0">
                    <a:schemeClr val="bg1">
                      <a:lumMod val="85000"/>
                    </a:schemeClr>
                  </a:gs>
                  <a:gs pos="100000">
                    <a:schemeClr val="bg1"/>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圆角矩形 26"/>
            <p:cNvSpPr/>
            <p:nvPr/>
          </p:nvSpPr>
          <p:spPr>
            <a:xfrm>
              <a:off x="5034519" y="1364092"/>
              <a:ext cx="2073869" cy="367792"/>
            </a:xfrm>
            <a:prstGeom prst="roundRect">
              <a:avLst/>
            </a:prstGeom>
            <a:solidFill>
              <a:srgbClr val="1D8B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输入文本</a:t>
              </a:r>
            </a:p>
          </p:txBody>
        </p:sp>
      </p:grpSp>
      <p:sp>
        <p:nvSpPr>
          <p:cNvPr id="30" name="文本框 29"/>
          <p:cNvSpPr txBox="1"/>
          <p:nvPr/>
        </p:nvSpPr>
        <p:spPr>
          <a:xfrm>
            <a:off x="1247244" y="5300294"/>
            <a:ext cx="9935105" cy="83099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请在此处输入内容，或右键选择只保留文本来复制粘贴您的内容。请在此处输入内容，或右键选择只保留文本来复制粘贴您的内容。在此处输入内容，或右键选择只保留文本来复制粘贴您的内容。</a:t>
            </a:r>
          </a:p>
        </p:txBody>
      </p:sp>
      <p:sp>
        <p:nvSpPr>
          <p:cNvPr id="31" name="文本框 30"/>
          <p:cNvSpPr txBox="1"/>
          <p:nvPr/>
        </p:nvSpPr>
        <p:spPr>
          <a:xfrm>
            <a:off x="1248170" y="4689059"/>
            <a:ext cx="2466922" cy="581057"/>
          </a:xfrm>
          <a:prstGeom prst="rect">
            <a:avLst/>
          </a:prstGeom>
          <a:noFill/>
        </p:spPr>
        <p:txBody>
          <a:bodyPr wrap="square" rtlCol="0">
            <a:spAutoFit/>
          </a:bodyPr>
          <a:lstStyle/>
          <a:p>
            <a:pPr>
              <a:lnSpc>
                <a:spcPct val="150000"/>
              </a:lnSpc>
            </a:pPr>
            <a:r>
              <a:rPr lang="zh-CN" altLang="en-US" sz="2400" b="1" dirty="0">
                <a:solidFill>
                  <a:srgbClr val="1D8B69"/>
                </a:solidFill>
                <a:latin typeface="微软雅黑" panose="020B0503020204020204" pitchFamily="34" charset="-122"/>
                <a:ea typeface="微软雅黑" panose="020B0503020204020204" pitchFamily="34" charset="-122"/>
              </a:rPr>
              <a:t>输入您的标题</a:t>
            </a:r>
          </a:p>
        </p:txBody>
      </p:sp>
      <p:sp>
        <p:nvSpPr>
          <p:cNvPr id="37" name="文本框 36"/>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38" name="文本框 37"/>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50"/>
                                        <p:tgtEl>
                                          <p:spTgt spid="3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50"/>
                                        <p:tgtEl>
                                          <p:spTgt spid="38"/>
                                        </p:tgtEl>
                                        <p:attrNameLst>
                                          <p:attrName>ppt_x</p:attrName>
                                        </p:attrNameLst>
                                      </p:cBhvr>
                                      <p:tavLst>
                                        <p:tav tm="0">
                                          <p:val>
                                            <p:strVal val="#ppt_x-#ppt_w*1.125000"/>
                                          </p:val>
                                        </p:tav>
                                        <p:tav tm="100000">
                                          <p:val>
                                            <p:strVal val="#ppt_x"/>
                                          </p:val>
                                        </p:tav>
                                      </p:tavLst>
                                    </p:anim>
                                    <p:animEffect transition="in" filter="wipe(right)">
                                      <p:cBhvr>
                                        <p:cTn id="12" dur="250"/>
                                        <p:tgtEl>
                                          <p:spTgt spid="38"/>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1+#ppt_w/2"/>
                                          </p:val>
                                        </p:tav>
                                        <p:tav tm="100000">
                                          <p:val>
                                            <p:strVal val="#ppt_x"/>
                                          </p:val>
                                        </p:tav>
                                      </p:tavLst>
                                    </p:anim>
                                    <p:anim calcmode="lin" valueType="num">
                                      <p:cBhvr additive="base">
                                        <p:cTn id="22" dur="75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750" fill="hold"/>
                                        <p:tgtEl>
                                          <p:spTgt spid="20"/>
                                        </p:tgtEl>
                                        <p:attrNameLst>
                                          <p:attrName>ppt_x</p:attrName>
                                        </p:attrNameLst>
                                      </p:cBhvr>
                                      <p:tavLst>
                                        <p:tav tm="0">
                                          <p:val>
                                            <p:strVal val="1+#ppt_w/2"/>
                                          </p:val>
                                        </p:tav>
                                        <p:tav tm="100000">
                                          <p:val>
                                            <p:strVal val="#ppt_x"/>
                                          </p:val>
                                        </p:tav>
                                      </p:tavLst>
                                    </p:anim>
                                    <p:anim calcmode="lin" valueType="num">
                                      <p:cBhvr additive="base">
                                        <p:cTn id="27" dur="75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1+#ppt_w/2"/>
                                          </p:val>
                                        </p:tav>
                                        <p:tav tm="100000">
                                          <p:val>
                                            <p:strVal val="#ppt_x"/>
                                          </p:val>
                                        </p:tav>
                                      </p:tavLst>
                                    </p:anim>
                                    <p:anim calcmode="lin" valueType="num">
                                      <p:cBhvr additive="base">
                                        <p:cTn id="32" dur="75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750" fill="hold"/>
                                        <p:tgtEl>
                                          <p:spTgt spid="25"/>
                                        </p:tgtEl>
                                        <p:attrNameLst>
                                          <p:attrName>ppt_x</p:attrName>
                                        </p:attrNameLst>
                                      </p:cBhvr>
                                      <p:tavLst>
                                        <p:tav tm="0">
                                          <p:val>
                                            <p:strVal val="1+#ppt_w/2"/>
                                          </p:val>
                                        </p:tav>
                                        <p:tav tm="100000">
                                          <p:val>
                                            <p:strVal val="#ppt_x"/>
                                          </p:val>
                                        </p:tav>
                                      </p:tavLst>
                                    </p:anim>
                                    <p:anim calcmode="lin" valueType="num">
                                      <p:cBhvr additive="base">
                                        <p:cTn id="37" dur="75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31"/>
                                        </p:tgtEl>
                                        <p:attrNameLst>
                                          <p:attrName>style.visibility</p:attrName>
                                        </p:attrNameLst>
                                      </p:cBhvr>
                                      <p:to>
                                        <p:strVal val="visible"/>
                                      </p:to>
                                    </p:set>
                                    <p:anim calcmode="lin" valueType="num">
                                      <p:cBhvr>
                                        <p:cTn id="4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31"/>
                                        </p:tgtEl>
                                        <p:attrNameLst>
                                          <p:attrName>ppt_y</p:attrName>
                                        </p:attrNameLst>
                                      </p:cBhvr>
                                      <p:tavLst>
                                        <p:tav tm="0">
                                          <p:val>
                                            <p:strVal val="#ppt_y"/>
                                          </p:val>
                                        </p:tav>
                                        <p:tav tm="100000">
                                          <p:val>
                                            <p:strVal val="#ppt_y"/>
                                          </p:val>
                                        </p:tav>
                                      </p:tavLst>
                                    </p:anim>
                                    <p:anim calcmode="lin" valueType="num">
                                      <p:cBhvr>
                                        <p:cTn id="4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31"/>
                                        </p:tgtEl>
                                      </p:cBhvr>
                                    </p:animEffect>
                                  </p:childTnLst>
                                </p:cTn>
                              </p:par>
                            </p:childTnLst>
                          </p:cTn>
                        </p:par>
                        <p:par>
                          <p:cTn id="46" fill="hold">
                            <p:stCondLst>
                              <p:cond delay="4375"/>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069007" y="1988457"/>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53148" y="2560233"/>
            <a:ext cx="3977018" cy="700192"/>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10" name="矩形 9"/>
          <p:cNvSpPr/>
          <p:nvPr/>
        </p:nvSpPr>
        <p:spPr>
          <a:xfrm>
            <a:off x="8143065" y="2044368"/>
            <a:ext cx="273584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可输入标题</a:t>
            </a:r>
          </a:p>
        </p:txBody>
      </p:sp>
      <p:sp>
        <p:nvSpPr>
          <p:cNvPr id="18" name="矩形 17"/>
          <p:cNvSpPr/>
          <p:nvPr/>
        </p:nvSpPr>
        <p:spPr>
          <a:xfrm>
            <a:off x="7105370" y="3497942"/>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989511" y="4069718"/>
            <a:ext cx="3977018" cy="700192"/>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a:t>
            </a:r>
          </a:p>
        </p:txBody>
      </p:sp>
      <p:sp>
        <p:nvSpPr>
          <p:cNvPr id="20" name="矩形 19"/>
          <p:cNvSpPr/>
          <p:nvPr/>
        </p:nvSpPr>
        <p:spPr>
          <a:xfrm>
            <a:off x="8179428" y="3553853"/>
            <a:ext cx="273584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可输入标题</a:t>
            </a:r>
          </a:p>
        </p:txBody>
      </p:sp>
      <p:sp>
        <p:nvSpPr>
          <p:cNvPr id="21" name="矩形 20"/>
          <p:cNvSpPr/>
          <p:nvPr/>
        </p:nvSpPr>
        <p:spPr>
          <a:xfrm>
            <a:off x="7105370" y="5067270"/>
            <a:ext cx="3534133" cy="511933"/>
          </a:xfrm>
          <a:prstGeom prst="rect">
            <a:avLst/>
          </a:prstGeom>
          <a:solidFill>
            <a:srgbClr val="1D8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989511" y="5639046"/>
            <a:ext cx="3977018" cy="737235"/>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 </a:t>
            </a:r>
          </a:p>
        </p:txBody>
      </p:sp>
      <p:sp>
        <p:nvSpPr>
          <p:cNvPr id="23" name="矩形 22"/>
          <p:cNvSpPr/>
          <p:nvPr/>
        </p:nvSpPr>
        <p:spPr>
          <a:xfrm>
            <a:off x="8179428" y="5123181"/>
            <a:ext cx="273584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可输入标题</a:t>
            </a:r>
          </a:p>
        </p:txBody>
      </p:sp>
      <p:grpSp>
        <p:nvGrpSpPr>
          <p:cNvPr id="6" name="组合 5"/>
          <p:cNvGrpSpPr/>
          <p:nvPr/>
        </p:nvGrpSpPr>
        <p:grpSpPr>
          <a:xfrm>
            <a:off x="1935174" y="2727948"/>
            <a:ext cx="2476498" cy="4433726"/>
            <a:chOff x="1935174" y="2727948"/>
            <a:chExt cx="2476498" cy="4433726"/>
          </a:xfrm>
        </p:grpSpPr>
        <p:sp>
          <p:nvSpPr>
            <p:cNvPr id="2" name="Freeform 3"/>
            <p:cNvSpPr/>
            <p:nvPr/>
          </p:nvSpPr>
          <p:spPr>
            <a:xfrm rot="20791272">
              <a:off x="1935174" y="2727948"/>
              <a:ext cx="2476498" cy="4433726"/>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文本框 4"/>
            <p:cNvSpPr txBox="1"/>
            <p:nvPr/>
          </p:nvSpPr>
          <p:spPr>
            <a:xfrm>
              <a:off x="2620192" y="4188981"/>
              <a:ext cx="1222323" cy="461665"/>
            </a:xfrm>
            <a:prstGeom prst="rect">
              <a:avLst/>
            </a:prstGeom>
            <a:noFill/>
          </p:spPr>
          <p:txBody>
            <a:bodyPr wrap="square" rtlCol="0">
              <a:spAutoFit/>
            </a:bodyPr>
            <a:lstStyle/>
            <a:p>
              <a:r>
                <a:rPr lang="zh-CN" altLang="en-US" sz="2400" dirty="0">
                  <a:solidFill>
                    <a:srgbClr val="1D8B69"/>
                  </a:solidFill>
                  <a:latin typeface="微软雅黑" panose="020B0503020204020204" pitchFamily="34" charset="-122"/>
                  <a:ea typeface="微软雅黑" panose="020B0503020204020204" pitchFamily="34" charset="-122"/>
                </a:rPr>
                <a:t>厚德</a:t>
              </a:r>
            </a:p>
          </p:txBody>
        </p:sp>
      </p:grpSp>
      <p:grpSp>
        <p:nvGrpSpPr>
          <p:cNvPr id="7" name="组合 6"/>
          <p:cNvGrpSpPr/>
          <p:nvPr/>
        </p:nvGrpSpPr>
        <p:grpSpPr>
          <a:xfrm>
            <a:off x="872682" y="4618187"/>
            <a:ext cx="1489465" cy="2525321"/>
            <a:chOff x="872682" y="4618187"/>
            <a:chExt cx="1489465" cy="2525321"/>
          </a:xfrm>
        </p:grpSpPr>
        <p:sp>
          <p:nvSpPr>
            <p:cNvPr id="4" name="Freeform 3"/>
            <p:cNvSpPr/>
            <p:nvPr/>
          </p:nvSpPr>
          <p:spPr>
            <a:xfrm rot="20791272">
              <a:off x="872682" y="4618187"/>
              <a:ext cx="1410541" cy="2525321"/>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14"/>
            <p:cNvSpPr txBox="1"/>
            <p:nvPr/>
          </p:nvSpPr>
          <p:spPr>
            <a:xfrm>
              <a:off x="1139824" y="5454380"/>
              <a:ext cx="1222323" cy="369332"/>
            </a:xfrm>
            <a:prstGeom prst="rect">
              <a:avLst/>
            </a:prstGeom>
            <a:noFill/>
          </p:spPr>
          <p:txBody>
            <a:bodyPr wrap="square" rtlCol="0">
              <a:spAutoFit/>
            </a:bodyPr>
            <a:lstStyle/>
            <a:p>
              <a:r>
                <a:rPr lang="zh-CN" altLang="en-US" dirty="0">
                  <a:solidFill>
                    <a:srgbClr val="1D8B69"/>
                  </a:solidFill>
                  <a:latin typeface="微软雅黑" panose="020B0503020204020204" pitchFamily="34" charset="-122"/>
                  <a:ea typeface="微软雅黑" panose="020B0503020204020204" pitchFamily="34" charset="-122"/>
                </a:rPr>
                <a:t>专注</a:t>
              </a:r>
            </a:p>
          </p:txBody>
        </p:sp>
      </p:grpSp>
      <p:grpSp>
        <p:nvGrpSpPr>
          <p:cNvPr id="8" name="组合 7"/>
          <p:cNvGrpSpPr/>
          <p:nvPr/>
        </p:nvGrpSpPr>
        <p:grpSpPr>
          <a:xfrm>
            <a:off x="4008777" y="4055810"/>
            <a:ext cx="1771017" cy="3170689"/>
            <a:chOff x="4008777" y="4055810"/>
            <a:chExt cx="1771017" cy="3170689"/>
          </a:xfrm>
        </p:grpSpPr>
        <p:sp>
          <p:nvSpPr>
            <p:cNvPr id="3" name="Freeform 3"/>
            <p:cNvSpPr/>
            <p:nvPr/>
          </p:nvSpPr>
          <p:spPr>
            <a:xfrm rot="20791272">
              <a:off x="4008777" y="4055810"/>
              <a:ext cx="1771017" cy="3170689"/>
            </a:xfrm>
            <a:custGeom>
              <a:avLst/>
              <a:gdLst>
                <a:gd name="connsiteX0" fmla="*/ 166813 w 1674595"/>
                <a:gd name="connsiteY0" fmla="*/ 2637726 h 2782684"/>
                <a:gd name="connsiteX1" fmla="*/ 723543 w 1674595"/>
                <a:gd name="connsiteY1" fmla="*/ 2738234 h 2782684"/>
                <a:gd name="connsiteX2" fmla="*/ 729677 w 1674595"/>
                <a:gd name="connsiteY2" fmla="*/ 2712136 h 2782684"/>
                <a:gd name="connsiteX3" fmla="*/ 786649 w 1674595"/>
                <a:gd name="connsiteY3" fmla="*/ 2424087 h 2782684"/>
                <a:gd name="connsiteX4" fmla="*/ 867027 w 1674595"/>
                <a:gd name="connsiteY4" fmla="*/ 2019198 h 2782684"/>
                <a:gd name="connsiteX5" fmla="*/ 955115 w 1674595"/>
                <a:gd name="connsiteY5" fmla="*/ 1579194 h 2782684"/>
                <a:gd name="connsiteX6" fmla="*/ 968908 w 1674595"/>
                <a:gd name="connsiteY6" fmla="*/ 1554836 h 2782684"/>
                <a:gd name="connsiteX7" fmla="*/ 1175117 w 1674595"/>
                <a:gd name="connsiteY7" fmla="*/ 1345095 h 2782684"/>
                <a:gd name="connsiteX8" fmla="*/ 1277072 w 1674595"/>
                <a:gd name="connsiteY8" fmla="*/ 1058926 h 2782684"/>
                <a:gd name="connsiteX9" fmla="*/ 1325739 w 1674595"/>
                <a:gd name="connsiteY9" fmla="*/ 973569 h 2782684"/>
                <a:gd name="connsiteX10" fmla="*/ 1552802 w 1674595"/>
                <a:gd name="connsiteY10" fmla="*/ 735177 h 2782684"/>
                <a:gd name="connsiteX11" fmla="*/ 1615236 w 1674595"/>
                <a:gd name="connsiteY11" fmla="*/ 659778 h 2782684"/>
                <a:gd name="connsiteX12" fmla="*/ 1609698 w 1674595"/>
                <a:gd name="connsiteY12" fmla="*/ 560667 h 2782684"/>
                <a:gd name="connsiteX13" fmla="*/ 1510562 w 1674595"/>
                <a:gd name="connsiteY13" fmla="*/ 559625 h 2782684"/>
                <a:gd name="connsiteX14" fmla="*/ 1474012 w 1674595"/>
                <a:gd name="connsiteY14" fmla="*/ 590067 h 2782684"/>
                <a:gd name="connsiteX15" fmla="*/ 1208302 w 1674595"/>
                <a:gd name="connsiteY15" fmla="*/ 837870 h 2782684"/>
                <a:gd name="connsiteX16" fmla="*/ 1172920 w 1674595"/>
                <a:gd name="connsiteY16" fmla="*/ 859396 h 2782684"/>
                <a:gd name="connsiteX17" fmla="*/ 1180476 w 1674595"/>
                <a:gd name="connsiteY17" fmla="*/ 816305 h 2782684"/>
                <a:gd name="connsiteX18" fmla="*/ 1386636 w 1674595"/>
                <a:gd name="connsiteY18" fmla="*/ 408013 h 2782684"/>
                <a:gd name="connsiteX19" fmla="*/ 1432876 w 1674595"/>
                <a:gd name="connsiteY19" fmla="*/ 296596 h 2782684"/>
                <a:gd name="connsiteX20" fmla="*/ 1391817 w 1674595"/>
                <a:gd name="connsiteY20" fmla="*/ 227965 h 2782684"/>
                <a:gd name="connsiteX21" fmla="*/ 1308988 w 1674595"/>
                <a:gd name="connsiteY21" fmla="*/ 233972 h 2782684"/>
                <a:gd name="connsiteX22" fmla="*/ 1266252 w 1674595"/>
                <a:gd name="connsiteY22" fmla="*/ 287998 h 2782684"/>
                <a:gd name="connsiteX23" fmla="*/ 1025804 w 1674595"/>
                <a:gd name="connsiteY23" fmla="*/ 709714 h 2782684"/>
                <a:gd name="connsiteX24" fmla="*/ 988186 w 1674595"/>
                <a:gd name="connsiteY24" fmla="*/ 736498 h 2782684"/>
                <a:gd name="connsiteX25" fmla="*/ 985253 w 1674595"/>
                <a:gd name="connsiteY25" fmla="*/ 698081 h 2782684"/>
                <a:gd name="connsiteX26" fmla="*/ 1091119 w 1674595"/>
                <a:gd name="connsiteY26" fmla="*/ 202273 h 2782684"/>
                <a:gd name="connsiteX27" fmla="*/ 1101343 w 1674595"/>
                <a:gd name="connsiteY27" fmla="*/ 112090 h 2782684"/>
                <a:gd name="connsiteX28" fmla="*/ 1035708 w 1674595"/>
                <a:gd name="connsiteY28" fmla="*/ 45301 h 2782684"/>
                <a:gd name="connsiteX29" fmla="*/ 922083 w 1674595"/>
                <a:gd name="connsiteY29" fmla="*/ 128435 h 2782684"/>
                <a:gd name="connsiteX30" fmla="*/ 810855 w 1674595"/>
                <a:gd name="connsiteY30" fmla="*/ 637324 h 2782684"/>
                <a:gd name="connsiteX31" fmla="*/ 769568 w 1674595"/>
                <a:gd name="connsiteY31" fmla="*/ 675424 h 2782684"/>
                <a:gd name="connsiteX32" fmla="*/ 749261 w 1674595"/>
                <a:gd name="connsiteY32" fmla="*/ 635889 h 2782684"/>
                <a:gd name="connsiteX33" fmla="*/ 691284 w 1674595"/>
                <a:gd name="connsiteY33" fmla="*/ 156261 h 2782684"/>
                <a:gd name="connsiteX34" fmla="*/ 613447 w 1674595"/>
                <a:gd name="connsiteY34" fmla="*/ 81877 h 2782684"/>
                <a:gd name="connsiteX35" fmla="*/ 528801 w 1674595"/>
                <a:gd name="connsiteY35" fmla="*/ 153035 h 2782684"/>
                <a:gd name="connsiteX36" fmla="*/ 528623 w 1674595"/>
                <a:gd name="connsiteY36" fmla="*/ 194424 h 2782684"/>
                <a:gd name="connsiteX37" fmla="*/ 556158 w 1674595"/>
                <a:gd name="connsiteY37" fmla="*/ 665188 h 2782684"/>
                <a:gd name="connsiteX38" fmla="*/ 483754 w 1674595"/>
                <a:gd name="connsiteY38" fmla="*/ 899007 h 2782684"/>
                <a:gd name="connsiteX39" fmla="*/ 463574 w 1674595"/>
                <a:gd name="connsiteY39" fmla="*/ 915987 h 2782684"/>
                <a:gd name="connsiteX40" fmla="*/ 445667 w 1674595"/>
                <a:gd name="connsiteY40" fmla="*/ 893356 h 2782684"/>
                <a:gd name="connsiteX41" fmla="*/ 354545 w 1674595"/>
                <a:gd name="connsiteY41" fmla="*/ 739457 h 2782684"/>
                <a:gd name="connsiteX42" fmla="*/ 136728 w 1674595"/>
                <a:gd name="connsiteY42" fmla="*/ 593103 h 2782684"/>
                <a:gd name="connsiteX43" fmla="*/ 46874 w 1674595"/>
                <a:gd name="connsiteY43" fmla="*/ 624967 h 2782684"/>
                <a:gd name="connsiteX44" fmla="*/ 75334 w 1674595"/>
                <a:gd name="connsiteY44" fmla="*/ 710260 h 2782684"/>
                <a:gd name="connsiteX45" fmla="*/ 136511 w 1674595"/>
                <a:gd name="connsiteY45" fmla="*/ 772668 h 2782684"/>
                <a:gd name="connsiteX46" fmla="*/ 268985 w 1674595"/>
                <a:gd name="connsiteY46" fmla="*/ 1063092 h 2782684"/>
                <a:gd name="connsiteX47" fmla="*/ 329970 w 1674595"/>
                <a:gd name="connsiteY47" fmla="*/ 1236028 h 2782684"/>
                <a:gd name="connsiteX48" fmla="*/ 473836 w 1674595"/>
                <a:gd name="connsiteY48" fmla="*/ 1404582 h 2782684"/>
                <a:gd name="connsiteX49" fmla="*/ 484288 w 1674595"/>
                <a:gd name="connsiteY49" fmla="*/ 1443495 h 2782684"/>
                <a:gd name="connsiteX50" fmla="*/ 294321 w 1674595"/>
                <a:gd name="connsiteY50" fmla="*/ 2156587 h 2782684"/>
                <a:gd name="connsiteX51" fmla="*/ 166813 w 1674595"/>
                <a:gd name="connsiteY51" fmla="*/ 2637726 h 278268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Lst>
              <a:rect l="l" t="t" r="r" b="b"/>
              <a:pathLst>
                <a:path w="1674595" h="2782684">
                  <a:moveTo>
                    <a:pt x="166813" y="2637726"/>
                  </a:moveTo>
                  <a:cubicBezTo>
                    <a:pt x="163574" y="2649982"/>
                    <a:pt x="535709" y="2710421"/>
                    <a:pt x="723543" y="2738234"/>
                  </a:cubicBezTo>
                  <a:cubicBezTo>
                    <a:pt x="725982" y="2727947"/>
                    <a:pt x="728102" y="2720086"/>
                    <a:pt x="729677" y="2712136"/>
                  </a:cubicBezTo>
                  <a:cubicBezTo>
                    <a:pt x="748727" y="2616111"/>
                    <a:pt x="767638" y="2520086"/>
                    <a:pt x="786649" y="2424087"/>
                  </a:cubicBezTo>
                  <a:cubicBezTo>
                    <a:pt x="813409" y="2289124"/>
                    <a:pt x="840167" y="2154136"/>
                    <a:pt x="867027" y="2019198"/>
                  </a:cubicBezTo>
                  <a:cubicBezTo>
                    <a:pt x="896174" y="1872501"/>
                    <a:pt x="925334" y="1725790"/>
                    <a:pt x="955115" y="1579194"/>
                  </a:cubicBezTo>
                  <a:cubicBezTo>
                    <a:pt x="956905" y="1570304"/>
                    <a:pt x="961770" y="1558277"/>
                    <a:pt x="968908" y="1554836"/>
                  </a:cubicBezTo>
                  <a:cubicBezTo>
                    <a:pt x="1064043" y="1509306"/>
                    <a:pt x="1123618" y="1431303"/>
                    <a:pt x="1175117" y="1345095"/>
                  </a:cubicBezTo>
                  <a:cubicBezTo>
                    <a:pt x="1228228" y="1256284"/>
                    <a:pt x="1248636" y="1156132"/>
                    <a:pt x="1277072" y="1058926"/>
                  </a:cubicBezTo>
                  <a:cubicBezTo>
                    <a:pt x="1286775" y="1025855"/>
                    <a:pt x="1301748" y="998271"/>
                    <a:pt x="1325739" y="973569"/>
                  </a:cubicBezTo>
                  <a:cubicBezTo>
                    <a:pt x="1402168" y="894766"/>
                    <a:pt x="1478393" y="815734"/>
                    <a:pt x="1552802" y="735177"/>
                  </a:cubicBezTo>
                  <a:cubicBezTo>
                    <a:pt x="1577796" y="708126"/>
                    <a:pt x="1596477" y="691324"/>
                    <a:pt x="1615236" y="659778"/>
                  </a:cubicBezTo>
                  <a:cubicBezTo>
                    <a:pt x="1636991" y="623265"/>
                    <a:pt x="1635086" y="581343"/>
                    <a:pt x="1609698" y="560667"/>
                  </a:cubicBezTo>
                  <a:cubicBezTo>
                    <a:pt x="1579244" y="535864"/>
                    <a:pt x="1544319" y="535191"/>
                    <a:pt x="1510562" y="559625"/>
                  </a:cubicBezTo>
                  <a:cubicBezTo>
                    <a:pt x="1497697" y="568935"/>
                    <a:pt x="1485568" y="579272"/>
                    <a:pt x="1474012" y="590067"/>
                  </a:cubicBezTo>
                  <a:cubicBezTo>
                    <a:pt x="1385403" y="672630"/>
                    <a:pt x="1297215" y="755612"/>
                    <a:pt x="1208302" y="837870"/>
                  </a:cubicBezTo>
                  <a:cubicBezTo>
                    <a:pt x="1198435" y="847026"/>
                    <a:pt x="1184794" y="852335"/>
                    <a:pt x="1172920" y="859396"/>
                  </a:cubicBezTo>
                  <a:cubicBezTo>
                    <a:pt x="1175256" y="844956"/>
                    <a:pt x="1174177" y="828853"/>
                    <a:pt x="1180476" y="816305"/>
                  </a:cubicBezTo>
                  <a:cubicBezTo>
                    <a:pt x="1248866" y="680072"/>
                    <a:pt x="1319998" y="545084"/>
                    <a:pt x="1386636" y="408013"/>
                  </a:cubicBezTo>
                  <a:cubicBezTo>
                    <a:pt x="1404771" y="370624"/>
                    <a:pt x="1424621" y="337833"/>
                    <a:pt x="1432876" y="296596"/>
                  </a:cubicBezTo>
                  <a:cubicBezTo>
                    <a:pt x="1437588" y="273279"/>
                    <a:pt x="1417053" y="239192"/>
                    <a:pt x="1391817" y="227965"/>
                  </a:cubicBezTo>
                  <a:cubicBezTo>
                    <a:pt x="1363547" y="215417"/>
                    <a:pt x="1333258" y="211747"/>
                    <a:pt x="1308988" y="233972"/>
                  </a:cubicBezTo>
                  <a:cubicBezTo>
                    <a:pt x="1292173" y="249402"/>
                    <a:pt x="1277568" y="268313"/>
                    <a:pt x="1266252" y="287998"/>
                  </a:cubicBezTo>
                  <a:cubicBezTo>
                    <a:pt x="1185735" y="428384"/>
                    <a:pt x="1106766" y="569595"/>
                    <a:pt x="1025804" y="709714"/>
                  </a:cubicBezTo>
                  <a:cubicBezTo>
                    <a:pt x="1018869" y="721766"/>
                    <a:pt x="1000986" y="727723"/>
                    <a:pt x="988186" y="736498"/>
                  </a:cubicBezTo>
                  <a:cubicBezTo>
                    <a:pt x="987043" y="723684"/>
                    <a:pt x="982687" y="710133"/>
                    <a:pt x="985253" y="698081"/>
                  </a:cubicBezTo>
                  <a:cubicBezTo>
                    <a:pt x="1020202" y="532765"/>
                    <a:pt x="1056906" y="367767"/>
                    <a:pt x="1091119" y="202273"/>
                  </a:cubicBezTo>
                  <a:cubicBezTo>
                    <a:pt x="1097723" y="170333"/>
                    <a:pt x="1104238" y="144717"/>
                    <a:pt x="1101343" y="112090"/>
                  </a:cubicBezTo>
                  <a:cubicBezTo>
                    <a:pt x="1098408" y="79451"/>
                    <a:pt x="1069706" y="51676"/>
                    <a:pt x="1035708" y="45301"/>
                  </a:cubicBezTo>
                  <a:cubicBezTo>
                    <a:pt x="975917" y="34087"/>
                    <a:pt x="936128" y="63653"/>
                    <a:pt x="922083" y="128435"/>
                  </a:cubicBezTo>
                  <a:cubicBezTo>
                    <a:pt x="885290" y="298132"/>
                    <a:pt x="847571" y="467614"/>
                    <a:pt x="810855" y="637324"/>
                  </a:cubicBezTo>
                  <a:cubicBezTo>
                    <a:pt x="805839" y="660489"/>
                    <a:pt x="792097" y="676161"/>
                    <a:pt x="769568" y="675424"/>
                  </a:cubicBezTo>
                  <a:cubicBezTo>
                    <a:pt x="745540" y="674675"/>
                    <a:pt x="751102" y="651078"/>
                    <a:pt x="749261" y="635889"/>
                  </a:cubicBezTo>
                  <a:cubicBezTo>
                    <a:pt x="729651" y="476034"/>
                    <a:pt x="710792" y="316141"/>
                    <a:pt x="691284" y="156261"/>
                  </a:cubicBezTo>
                  <a:cubicBezTo>
                    <a:pt x="685734" y="110871"/>
                    <a:pt x="655344" y="82575"/>
                    <a:pt x="613447" y="81877"/>
                  </a:cubicBezTo>
                  <a:cubicBezTo>
                    <a:pt x="564932" y="81090"/>
                    <a:pt x="535240" y="105512"/>
                    <a:pt x="528801" y="153035"/>
                  </a:cubicBezTo>
                  <a:cubicBezTo>
                    <a:pt x="526972" y="166599"/>
                    <a:pt x="527823" y="180657"/>
                    <a:pt x="528623" y="194424"/>
                  </a:cubicBezTo>
                  <a:cubicBezTo>
                    <a:pt x="537602" y="351371"/>
                    <a:pt x="546479" y="508318"/>
                    <a:pt x="556158" y="665188"/>
                  </a:cubicBezTo>
                  <a:cubicBezTo>
                    <a:pt x="561542" y="752399"/>
                    <a:pt x="528941" y="827583"/>
                    <a:pt x="483754" y="899007"/>
                  </a:cubicBezTo>
                  <a:cubicBezTo>
                    <a:pt x="479297" y="906043"/>
                    <a:pt x="470406" y="910374"/>
                    <a:pt x="463574" y="915987"/>
                  </a:cubicBezTo>
                  <a:cubicBezTo>
                    <a:pt x="457542" y="908482"/>
                    <a:pt x="450518" y="901560"/>
                    <a:pt x="445667" y="893356"/>
                  </a:cubicBezTo>
                  <a:cubicBezTo>
                    <a:pt x="415404" y="841959"/>
                    <a:pt x="390346" y="786943"/>
                    <a:pt x="354545" y="739457"/>
                  </a:cubicBezTo>
                  <a:cubicBezTo>
                    <a:pt x="300113" y="667284"/>
                    <a:pt x="225550" y="618464"/>
                    <a:pt x="136728" y="593103"/>
                  </a:cubicBezTo>
                  <a:cubicBezTo>
                    <a:pt x="103376" y="583578"/>
                    <a:pt x="60007" y="600240"/>
                    <a:pt x="46874" y="624967"/>
                  </a:cubicBezTo>
                  <a:cubicBezTo>
                    <a:pt x="32853" y="651294"/>
                    <a:pt x="44944" y="683590"/>
                    <a:pt x="75334" y="710260"/>
                  </a:cubicBezTo>
                  <a:cubicBezTo>
                    <a:pt x="97217" y="729488"/>
                    <a:pt x="118705" y="749897"/>
                    <a:pt x="136511" y="772668"/>
                  </a:cubicBezTo>
                  <a:cubicBezTo>
                    <a:pt x="204367" y="859244"/>
                    <a:pt x="244905" y="957034"/>
                    <a:pt x="268985" y="1063092"/>
                  </a:cubicBezTo>
                  <a:cubicBezTo>
                    <a:pt x="282421" y="1122185"/>
                    <a:pt x="305979" y="1179741"/>
                    <a:pt x="329970" y="1236028"/>
                  </a:cubicBezTo>
                  <a:cubicBezTo>
                    <a:pt x="359726" y="1305814"/>
                    <a:pt x="421854" y="1351623"/>
                    <a:pt x="473836" y="1404582"/>
                  </a:cubicBezTo>
                  <a:cubicBezTo>
                    <a:pt x="485672" y="1416622"/>
                    <a:pt x="488898" y="1426464"/>
                    <a:pt x="484288" y="1443495"/>
                  </a:cubicBezTo>
                  <a:cubicBezTo>
                    <a:pt x="451535" y="1564589"/>
                    <a:pt x="368109" y="1878444"/>
                    <a:pt x="294321" y="2156587"/>
                  </a:cubicBezTo>
                  <a:lnTo>
                    <a:pt x="166813" y="2637726"/>
                  </a:lnTo>
                </a:path>
              </a:pathLst>
            </a:custGeom>
            <a:solidFill>
              <a:srgbClr val="1D8B69">
                <a:alpha val="0"/>
              </a:srgbClr>
            </a:solidFill>
            <a:ln w="88900">
              <a:solidFill>
                <a:srgbClr val="1D8B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文本框 15"/>
            <p:cNvSpPr txBox="1"/>
            <p:nvPr/>
          </p:nvSpPr>
          <p:spPr>
            <a:xfrm>
              <a:off x="4421010" y="5123181"/>
              <a:ext cx="1222323" cy="400110"/>
            </a:xfrm>
            <a:prstGeom prst="rect">
              <a:avLst/>
            </a:prstGeom>
            <a:noFill/>
          </p:spPr>
          <p:txBody>
            <a:bodyPr wrap="square" rtlCol="0">
              <a:spAutoFit/>
            </a:bodyPr>
            <a:lstStyle/>
            <a:p>
              <a:r>
                <a:rPr lang="zh-CN" altLang="en-US" sz="2000" dirty="0">
                  <a:solidFill>
                    <a:srgbClr val="1D8B69"/>
                  </a:solidFill>
                  <a:latin typeface="微软雅黑" panose="020B0503020204020204" pitchFamily="34" charset="-122"/>
                  <a:ea typeface="微软雅黑" panose="020B0503020204020204" pitchFamily="34" charset="-122"/>
                </a:rPr>
                <a:t>博学</a:t>
              </a:r>
            </a:p>
          </p:txBody>
        </p:sp>
      </p:grpSp>
      <p:sp>
        <p:nvSpPr>
          <p:cNvPr id="26" name="文本框 25"/>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27" name="文本框 26"/>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50"/>
                                        <p:tgtEl>
                                          <p:spTgt spid="2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50"/>
                                        <p:tgtEl>
                                          <p:spTgt spid="27"/>
                                        </p:tgtEl>
                                        <p:attrNameLst>
                                          <p:attrName>ppt_x</p:attrName>
                                        </p:attrNameLst>
                                      </p:cBhvr>
                                      <p:tavLst>
                                        <p:tav tm="0">
                                          <p:val>
                                            <p:strVal val="#ppt_x-#ppt_w*1.125000"/>
                                          </p:val>
                                        </p:tav>
                                        <p:tav tm="100000">
                                          <p:val>
                                            <p:strVal val="#ppt_x"/>
                                          </p:val>
                                        </p:tav>
                                      </p:tavLst>
                                    </p:anim>
                                    <p:animEffect transition="in" filter="wipe(right)">
                                      <p:cBhvr>
                                        <p:cTn id="12" dur="250"/>
                                        <p:tgtEl>
                                          <p:spTgt spid="2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16" presetClass="entr" presetSubtype="2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p:bldP spid="18" grpId="0" animBg="1"/>
      <p:bldP spid="19" grpId="0"/>
      <p:bldP spid="20" grpId="0"/>
      <p:bldP spid="21" grpId="0" animBg="1"/>
      <p:bldP spid="22" grpId="0"/>
      <p:bldP spid="23"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a:xfrm>
            <a:off x="1973942" y="2757476"/>
            <a:ext cx="8186057"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3" name="组合 2"/>
          <p:cNvGrpSpPr/>
          <p:nvPr/>
        </p:nvGrpSpPr>
        <p:grpSpPr>
          <a:xfrm>
            <a:off x="9954611" y="3013457"/>
            <a:ext cx="1382894" cy="1034103"/>
            <a:chOff x="6054436" y="2405136"/>
            <a:chExt cx="849821" cy="635481"/>
          </a:xfrm>
          <a:effectLst>
            <a:outerShdw blurRad="50800" dist="38100" dir="5400000" algn="t" rotWithShape="0">
              <a:prstClr val="black">
                <a:alpha val="40000"/>
              </a:prstClr>
            </a:outerShdw>
          </a:effectLst>
        </p:grpSpPr>
        <p:sp>
          <p:nvSpPr>
            <p:cNvPr id="4"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5"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6"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p>
          </p:txBody>
        </p:sp>
        <p:sp>
          <p:nvSpPr>
            <p:cNvPr id="7"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1D8B69"/>
            </a:solidFill>
            <a:ln>
              <a:noFill/>
            </a:ln>
          </p:spPr>
          <p:txBody>
            <a:bodyPr/>
            <a:lstStyle/>
            <a:p>
              <a:endParaRPr lang="en-US" dirty="0"/>
            </a:p>
          </p:txBody>
        </p:sp>
        <p:sp>
          <p:nvSpPr>
            <p:cNvPr id="8"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1D8B69"/>
            </a:solidFill>
            <a:ln>
              <a:noFill/>
            </a:ln>
          </p:spPr>
          <p:txBody>
            <a:bodyPr/>
            <a:lstStyle/>
            <a:p>
              <a:endParaRPr lang="en-US" dirty="0"/>
            </a:p>
          </p:txBody>
        </p:sp>
        <p:sp>
          <p:nvSpPr>
            <p:cNvPr id="9"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1D8B69"/>
            </a:solidFill>
            <a:ln>
              <a:noFill/>
            </a:ln>
          </p:spPr>
          <p:txBody>
            <a:bodyPr/>
            <a:lstStyle/>
            <a:p>
              <a:endParaRPr lang="en-US" dirty="0"/>
            </a:p>
          </p:txBody>
        </p:sp>
        <p:sp>
          <p:nvSpPr>
            <p:cNvPr id="10"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p>
          </p:txBody>
        </p:sp>
        <p:sp>
          <p:nvSpPr>
            <p:cNvPr id="11"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p>
          </p:txBody>
        </p:sp>
        <p:sp>
          <p:nvSpPr>
            <p:cNvPr id="12"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p>
          </p:txBody>
        </p:sp>
        <p:sp>
          <p:nvSpPr>
            <p:cNvPr id="13" name="Rectangle 27"/>
            <p:cNvSpPr/>
            <p:nvPr/>
          </p:nvSpPr>
          <p:spPr>
            <a:xfrm rot="2700000">
              <a:off x="6301683" y="2797997"/>
              <a:ext cx="71523" cy="43830"/>
            </a:xfrm>
            <a:prstGeom prst="rect">
              <a:avLst/>
            </a:prstGeom>
            <a:solidFill>
              <a:srgbClr val="1D8B6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4" name="组合 13"/>
          <p:cNvGrpSpPr/>
          <p:nvPr/>
        </p:nvGrpSpPr>
        <p:grpSpPr>
          <a:xfrm>
            <a:off x="3691917" y="2253976"/>
            <a:ext cx="958136" cy="958133"/>
            <a:chOff x="304800" y="673100"/>
            <a:chExt cx="4000500" cy="4000500"/>
          </a:xfrm>
          <a:solidFill>
            <a:srgbClr val="1D8B69"/>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7" name="TextBox 26"/>
          <p:cNvSpPr txBox="1"/>
          <p:nvPr/>
        </p:nvSpPr>
        <p:spPr>
          <a:xfrm>
            <a:off x="1016005" y="4121745"/>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18" name="TextBox 27"/>
          <p:cNvSpPr txBox="1"/>
          <p:nvPr/>
        </p:nvSpPr>
        <p:spPr>
          <a:xfrm>
            <a:off x="3260279" y="3954310"/>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19" name="TextBox 28"/>
          <p:cNvSpPr txBox="1"/>
          <p:nvPr/>
        </p:nvSpPr>
        <p:spPr>
          <a:xfrm>
            <a:off x="5176153" y="4287389"/>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sp>
        <p:nvSpPr>
          <p:cNvPr id="20" name="TextBox 29"/>
          <p:cNvSpPr txBox="1"/>
          <p:nvPr/>
        </p:nvSpPr>
        <p:spPr>
          <a:xfrm>
            <a:off x="7298892" y="4913988"/>
            <a:ext cx="1915874" cy="729449"/>
          </a:xfrm>
          <a:prstGeom prst="rect">
            <a:avLst/>
          </a:prstGeom>
          <a:noFill/>
        </p:spPr>
        <p:txBody>
          <a:bodyPr wrap="square" lIns="68598" tIns="34299" rIns="68598" bIns="34299" rtlCol="0">
            <a:spAutoFit/>
          </a:bodyPr>
          <a:lstStyle/>
          <a:p>
            <a:pPr lvl="0">
              <a:lnSpc>
                <a:spcPct val="130000"/>
              </a:lnSpc>
              <a:defRPr/>
            </a:pPr>
            <a:r>
              <a:rPr lang="zh-CN" altLang="en-US" sz="1100" kern="0" dirty="0">
                <a:solidFill>
                  <a:schemeClr val="bg1">
                    <a:lumMod val="50000"/>
                  </a:schemeClr>
                </a:solidFill>
                <a:latin typeface="微软雅黑" panose="020B0503020204020204" pitchFamily="34" charset="-122"/>
                <a:ea typeface="微软雅黑" panose="020B0503020204020204" pitchFamily="34" charset="-122"/>
              </a:rPr>
              <a:t>在此处输入您的内容，或通过选择只保留文本来复制粘贴您的内容。</a:t>
            </a:r>
          </a:p>
        </p:txBody>
      </p:sp>
      <p:grpSp>
        <p:nvGrpSpPr>
          <p:cNvPr id="21" name="组合 20"/>
          <p:cNvGrpSpPr/>
          <p:nvPr/>
        </p:nvGrpSpPr>
        <p:grpSpPr>
          <a:xfrm>
            <a:off x="5695222" y="2482830"/>
            <a:ext cx="809336" cy="809336"/>
            <a:chOff x="4677858" y="2649672"/>
            <a:chExt cx="809336" cy="809336"/>
          </a:xfrm>
          <a:solidFill>
            <a:srgbClr val="1D8B69"/>
          </a:solidFill>
        </p:grpSpPr>
        <p:sp>
          <p:nvSpPr>
            <p:cNvPr id="22" name="椭圆 21"/>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4719132" y="268989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1597915" y="2572067"/>
            <a:ext cx="809336" cy="809336"/>
          </a:xfrm>
          <a:prstGeom prst="ellipse">
            <a:avLst/>
          </a:prstGeom>
          <a:solidFill>
            <a:srgbClr val="1D8B69"/>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27" name="组合 26"/>
          <p:cNvGrpSpPr/>
          <p:nvPr/>
        </p:nvGrpSpPr>
        <p:grpSpPr>
          <a:xfrm>
            <a:off x="7777761" y="3087483"/>
            <a:ext cx="958136" cy="958133"/>
            <a:chOff x="304800" y="673100"/>
            <a:chExt cx="4000500" cy="4000500"/>
          </a:xfrm>
          <a:solidFill>
            <a:srgbClr val="1D8B69"/>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4015531" y="2570448"/>
            <a:ext cx="310907" cy="308852"/>
            <a:chOff x="4059238" y="3516313"/>
            <a:chExt cx="182562" cy="182562"/>
          </a:xfrm>
          <a:solidFill>
            <a:schemeClr val="bg1"/>
          </a:solidFill>
        </p:grpSpPr>
        <p:sp>
          <p:nvSpPr>
            <p:cNvPr id="31" name="Freeform 305"/>
            <p:cNvSpPr/>
            <p:nvPr/>
          </p:nvSpPr>
          <p:spPr bwMode="auto">
            <a:xfrm>
              <a:off x="4059238" y="3516313"/>
              <a:ext cx="182562" cy="182562"/>
            </a:xfrm>
            <a:custGeom>
              <a:avLst/>
              <a:gdLst>
                <a:gd name="T0" fmla="*/ 180104 w 297"/>
                <a:gd name="T1" fmla="*/ 142608 h 297"/>
                <a:gd name="T2" fmla="*/ 141379 w 297"/>
                <a:gd name="T3" fmla="*/ 119865 h 297"/>
                <a:gd name="T4" fmla="*/ 135232 w 297"/>
                <a:gd name="T5" fmla="*/ 120479 h 297"/>
                <a:gd name="T6" fmla="*/ 123553 w 297"/>
                <a:gd name="T7" fmla="*/ 132158 h 297"/>
                <a:gd name="T8" fmla="*/ 116791 w 297"/>
                <a:gd name="T9" fmla="*/ 135232 h 297"/>
                <a:gd name="T10" fmla="*/ 74992 w 297"/>
                <a:gd name="T11" fmla="*/ 108185 h 297"/>
                <a:gd name="T12" fmla="*/ 47946 w 297"/>
                <a:gd name="T13" fmla="*/ 66387 h 297"/>
                <a:gd name="T14" fmla="*/ 50405 w 297"/>
                <a:gd name="T15" fmla="*/ 59010 h 297"/>
                <a:gd name="T16" fmla="*/ 60240 w 297"/>
                <a:gd name="T17" fmla="*/ 49175 h 297"/>
                <a:gd name="T18" fmla="*/ 61469 w 297"/>
                <a:gd name="T19" fmla="*/ 43028 h 297"/>
                <a:gd name="T20" fmla="*/ 39955 w 297"/>
                <a:gd name="T21" fmla="*/ 2459 h 297"/>
                <a:gd name="T22" fmla="*/ 35652 w 297"/>
                <a:gd name="T23" fmla="*/ 1844 h 297"/>
                <a:gd name="T24" fmla="*/ 8606 w 297"/>
                <a:gd name="T25" fmla="*/ 28276 h 297"/>
                <a:gd name="T26" fmla="*/ 5532 w 297"/>
                <a:gd name="T27" fmla="*/ 35037 h 297"/>
                <a:gd name="T28" fmla="*/ 54707 w 297"/>
                <a:gd name="T29" fmla="*/ 128470 h 297"/>
                <a:gd name="T30" fmla="*/ 147526 w 297"/>
                <a:gd name="T31" fmla="*/ 177031 h 297"/>
                <a:gd name="T32" fmla="*/ 154902 w 297"/>
                <a:gd name="T33" fmla="*/ 173957 h 297"/>
                <a:gd name="T34" fmla="*/ 181334 w 297"/>
                <a:gd name="T35" fmla="*/ 147526 h 297"/>
                <a:gd name="T36" fmla="*/ 180104 w 297"/>
                <a:gd name="T37" fmla="*/ 142608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297"/>
                <a:gd name="T59" fmla="*/ 297 w 297"/>
                <a:gd name="T60" fmla="*/ 297 h 2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2" name="Freeform 306"/>
            <p:cNvSpPr/>
            <p:nvPr/>
          </p:nvSpPr>
          <p:spPr bwMode="auto">
            <a:xfrm>
              <a:off x="4144963" y="3575050"/>
              <a:ext cx="34925" cy="34925"/>
            </a:xfrm>
            <a:custGeom>
              <a:avLst/>
              <a:gdLst>
                <a:gd name="T0" fmla="*/ 0 w 57"/>
                <a:gd name="T1" fmla="*/ 11029 h 57"/>
                <a:gd name="T2" fmla="*/ 15318 w 57"/>
                <a:gd name="T3" fmla="*/ 19607 h 57"/>
                <a:gd name="T4" fmla="*/ 24509 w 57"/>
                <a:gd name="T5" fmla="*/ 34925 h 57"/>
                <a:gd name="T6" fmla="*/ 34925 w 57"/>
                <a:gd name="T7" fmla="*/ 34925 h 57"/>
                <a:gd name="T8" fmla="*/ 23896 w 57"/>
                <a:gd name="T9" fmla="*/ 11642 h 57"/>
                <a:gd name="T10" fmla="*/ 0 w 57"/>
                <a:gd name="T11" fmla="*/ 0 h 57"/>
                <a:gd name="T12" fmla="*/ 0 w 57"/>
                <a:gd name="T13" fmla="*/ 11029 h 57"/>
                <a:gd name="T14" fmla="*/ 0 60000 65536"/>
                <a:gd name="T15" fmla="*/ 0 60000 65536"/>
                <a:gd name="T16" fmla="*/ 0 60000 65536"/>
                <a:gd name="T17" fmla="*/ 0 60000 65536"/>
                <a:gd name="T18" fmla="*/ 0 60000 65536"/>
                <a:gd name="T19" fmla="*/ 0 60000 65536"/>
                <a:gd name="T20" fmla="*/ 0 60000 65536"/>
                <a:gd name="T21" fmla="*/ 0 w 57"/>
                <a:gd name="T22" fmla="*/ 0 h 57"/>
                <a:gd name="T23" fmla="*/ 57 w 5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7">
                  <a:moveTo>
                    <a:pt x="0" y="18"/>
                  </a:moveTo>
                  <a:cubicBezTo>
                    <a:pt x="9" y="20"/>
                    <a:pt x="18" y="25"/>
                    <a:pt x="25" y="32"/>
                  </a:cubicBezTo>
                  <a:cubicBezTo>
                    <a:pt x="33" y="39"/>
                    <a:pt x="37" y="48"/>
                    <a:pt x="40" y="57"/>
                  </a:cubicBezTo>
                  <a:cubicBezTo>
                    <a:pt x="57" y="57"/>
                    <a:pt x="57" y="57"/>
                    <a:pt x="57" y="57"/>
                  </a:cubicBezTo>
                  <a:cubicBezTo>
                    <a:pt x="56" y="43"/>
                    <a:pt x="49" y="29"/>
                    <a:pt x="39" y="19"/>
                  </a:cubicBezTo>
                  <a:cubicBezTo>
                    <a:pt x="28" y="8"/>
                    <a:pt x="15" y="2"/>
                    <a:pt x="0" y="0"/>
                  </a:cubicBezTo>
                  <a:lnTo>
                    <a:pt x="0" y="18"/>
                  </a:lnTo>
                  <a:close/>
                </a:path>
              </a:pathLst>
            </a:custGeom>
            <a:grpFill/>
            <a:ln w="9525">
              <a:noFill/>
              <a:miter lim="800000"/>
            </a:ln>
          </p:spPr>
          <p:txBody>
            <a:bodyPr/>
            <a:lstStyle/>
            <a:p>
              <a:endParaRPr lang="zh-CN" altLang="en-US">
                <a:latin typeface="Calibri" panose="020F0502020204030204" pitchFamily="34" charset="0"/>
              </a:endParaRPr>
            </a:p>
          </p:txBody>
        </p:sp>
        <p:sp>
          <p:nvSpPr>
            <p:cNvPr id="33" name="Freeform 307"/>
            <p:cNvSpPr/>
            <p:nvPr/>
          </p:nvSpPr>
          <p:spPr bwMode="auto">
            <a:xfrm>
              <a:off x="4144963" y="3517900"/>
              <a:ext cx="93662" cy="92075"/>
            </a:xfrm>
            <a:custGeom>
              <a:avLst/>
              <a:gdLst>
                <a:gd name="T0" fmla="*/ 81419 w 153"/>
                <a:gd name="T1" fmla="*/ 92075 h 152"/>
                <a:gd name="T2" fmla="*/ 93663 w 153"/>
                <a:gd name="T3" fmla="*/ 92075 h 152"/>
                <a:gd name="T4" fmla="*/ 0 w 153"/>
                <a:gd name="T5" fmla="*/ 0 h 152"/>
                <a:gd name="T6" fmla="*/ 0 w 153"/>
                <a:gd name="T7" fmla="*/ 12115 h 152"/>
                <a:gd name="T8" fmla="*/ 81419 w 153"/>
                <a:gd name="T9" fmla="*/ 92075 h 152"/>
                <a:gd name="T10" fmla="*/ 0 60000 65536"/>
                <a:gd name="T11" fmla="*/ 0 60000 65536"/>
                <a:gd name="T12" fmla="*/ 0 60000 65536"/>
                <a:gd name="T13" fmla="*/ 0 60000 65536"/>
                <a:gd name="T14" fmla="*/ 0 60000 65536"/>
                <a:gd name="T15" fmla="*/ 0 w 153"/>
                <a:gd name="T16" fmla="*/ 0 h 152"/>
                <a:gd name="T17" fmla="*/ 153 w 153"/>
                <a:gd name="T18" fmla="*/ 152 h 152"/>
              </a:gdLst>
              <a:ahLst/>
              <a:cxnLst>
                <a:cxn ang="T10">
                  <a:pos x="T0" y="T1"/>
                </a:cxn>
                <a:cxn ang="T11">
                  <a:pos x="T2" y="T3"/>
                </a:cxn>
                <a:cxn ang="T12">
                  <a:pos x="T4" y="T5"/>
                </a:cxn>
                <a:cxn ang="T13">
                  <a:pos x="T6" y="T7"/>
                </a:cxn>
                <a:cxn ang="T14">
                  <a:pos x="T8" y="T9"/>
                </a:cxn>
              </a:cxnLst>
              <a:rect l="T15" t="T16" r="T17" b="T18"/>
              <a:pathLst>
                <a:path w="153" h="152">
                  <a:moveTo>
                    <a:pt x="133" y="152"/>
                  </a:moveTo>
                  <a:cubicBezTo>
                    <a:pt x="153" y="152"/>
                    <a:pt x="153" y="152"/>
                    <a:pt x="153" y="152"/>
                  </a:cubicBezTo>
                  <a:cubicBezTo>
                    <a:pt x="152" y="73"/>
                    <a:pt x="79" y="1"/>
                    <a:pt x="0" y="0"/>
                  </a:cubicBezTo>
                  <a:cubicBezTo>
                    <a:pt x="0" y="20"/>
                    <a:pt x="0" y="20"/>
                    <a:pt x="0" y="20"/>
                  </a:cubicBezTo>
                  <a:cubicBezTo>
                    <a:pt x="71" y="24"/>
                    <a:pt x="128" y="81"/>
                    <a:pt x="133" y="152"/>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4" name="Freeform 308"/>
            <p:cNvSpPr/>
            <p:nvPr/>
          </p:nvSpPr>
          <p:spPr bwMode="auto">
            <a:xfrm>
              <a:off x="4144963" y="3546475"/>
              <a:ext cx="65087" cy="63500"/>
            </a:xfrm>
            <a:custGeom>
              <a:avLst/>
              <a:gdLst>
                <a:gd name="T0" fmla="*/ 52690 w 105"/>
                <a:gd name="T1" fmla="*/ 63500 h 105"/>
                <a:gd name="T2" fmla="*/ 65088 w 105"/>
                <a:gd name="T3" fmla="*/ 63500 h 105"/>
                <a:gd name="T4" fmla="*/ 0 w 105"/>
                <a:gd name="T5" fmla="*/ 0 h 105"/>
                <a:gd name="T6" fmla="*/ 0 w 105"/>
                <a:gd name="T7" fmla="*/ 12700 h 105"/>
                <a:gd name="T8" fmla="*/ 52690 w 105"/>
                <a:gd name="T9" fmla="*/ 63500 h 105"/>
                <a:gd name="T10" fmla="*/ 0 60000 65536"/>
                <a:gd name="T11" fmla="*/ 0 60000 65536"/>
                <a:gd name="T12" fmla="*/ 0 60000 65536"/>
                <a:gd name="T13" fmla="*/ 0 60000 65536"/>
                <a:gd name="T14" fmla="*/ 0 60000 65536"/>
                <a:gd name="T15" fmla="*/ 0 w 105"/>
                <a:gd name="T16" fmla="*/ 0 h 105"/>
                <a:gd name="T17" fmla="*/ 105 w 105"/>
                <a:gd name="T18" fmla="*/ 105 h 105"/>
              </a:gdLst>
              <a:ahLst/>
              <a:cxnLst>
                <a:cxn ang="T10">
                  <a:pos x="T0" y="T1"/>
                </a:cxn>
                <a:cxn ang="T11">
                  <a:pos x="T2" y="T3"/>
                </a:cxn>
                <a:cxn ang="T12">
                  <a:pos x="T4" y="T5"/>
                </a:cxn>
                <a:cxn ang="T13">
                  <a:pos x="T6" y="T7"/>
                </a:cxn>
                <a:cxn ang="T14">
                  <a:pos x="T8" y="T9"/>
                </a:cxn>
              </a:cxnLst>
              <a:rect l="T15" t="T16" r="T17" b="T18"/>
              <a:pathLst>
                <a:path w="105" h="105">
                  <a:moveTo>
                    <a:pt x="85" y="105"/>
                  </a:moveTo>
                  <a:cubicBezTo>
                    <a:pt x="105" y="105"/>
                    <a:pt x="105" y="105"/>
                    <a:pt x="105" y="105"/>
                  </a:cubicBezTo>
                  <a:cubicBezTo>
                    <a:pt x="101" y="49"/>
                    <a:pt x="56" y="4"/>
                    <a:pt x="0" y="0"/>
                  </a:cubicBezTo>
                  <a:cubicBezTo>
                    <a:pt x="0" y="21"/>
                    <a:pt x="0" y="21"/>
                    <a:pt x="0" y="21"/>
                  </a:cubicBezTo>
                  <a:cubicBezTo>
                    <a:pt x="45" y="25"/>
                    <a:pt x="81" y="60"/>
                    <a:pt x="85" y="105"/>
                  </a:cubicBezTo>
                  <a:close/>
                </a:path>
              </a:pathLst>
            </a:custGeom>
            <a:grpFill/>
            <a:ln w="9525">
              <a:noFill/>
              <a:miter lim="800000"/>
            </a:ln>
          </p:spPr>
          <p:txBody>
            <a:bodyPr/>
            <a:lstStyle/>
            <a:p>
              <a:endParaRPr lang="zh-CN" altLang="en-US">
                <a:latin typeface="Calibri" panose="020F0502020204030204" pitchFamily="34" charset="0"/>
              </a:endParaRPr>
            </a:p>
          </p:txBody>
        </p:sp>
      </p:grpSp>
      <p:sp>
        <p:nvSpPr>
          <p:cNvPr id="35" name="Freeform 252"/>
          <p:cNvSpPr>
            <a:spLocks noEditPoints="1"/>
          </p:cNvSpPr>
          <p:nvPr/>
        </p:nvSpPr>
        <p:spPr bwMode="auto">
          <a:xfrm>
            <a:off x="8092884" y="3398653"/>
            <a:ext cx="356026" cy="334725"/>
          </a:xfrm>
          <a:custGeom>
            <a:avLst/>
            <a:gdLst>
              <a:gd name="T0" fmla="*/ 181419 w 301"/>
              <a:gd name="T1" fmla="*/ 65561 h 285"/>
              <a:gd name="T2" fmla="*/ 84539 w 301"/>
              <a:gd name="T3" fmla="*/ 5514 h 285"/>
              <a:gd name="T4" fmla="*/ 4319 w 301"/>
              <a:gd name="T5" fmla="*/ 85168 h 285"/>
              <a:gd name="T6" fmla="*/ 39492 w 301"/>
              <a:gd name="T7" fmla="*/ 133573 h 285"/>
              <a:gd name="T8" fmla="*/ 22215 w 301"/>
              <a:gd name="T9" fmla="*/ 164209 h 285"/>
              <a:gd name="T10" fmla="*/ 75282 w 301"/>
              <a:gd name="T11" fmla="*/ 145214 h 285"/>
              <a:gd name="T12" fmla="*/ 101199 w 301"/>
              <a:gd name="T13" fmla="*/ 145214 h 285"/>
              <a:gd name="T14" fmla="*/ 181419 w 301"/>
              <a:gd name="T15" fmla="*/ 65561 h 285"/>
              <a:gd name="T16" fmla="*/ 49366 w 301"/>
              <a:gd name="T17" fmla="*/ 87619 h 285"/>
              <a:gd name="T18" fmla="*/ 37024 w 301"/>
              <a:gd name="T19" fmla="*/ 75364 h 285"/>
              <a:gd name="T20" fmla="*/ 49366 w 301"/>
              <a:gd name="T21" fmla="*/ 63110 h 285"/>
              <a:gd name="T22" fmla="*/ 61707 w 301"/>
              <a:gd name="T23" fmla="*/ 75364 h 285"/>
              <a:gd name="T24" fmla="*/ 49366 w 301"/>
              <a:gd name="T25" fmla="*/ 87619 h 285"/>
              <a:gd name="T26" fmla="*/ 93178 w 301"/>
              <a:gd name="T27" fmla="*/ 87619 h 285"/>
              <a:gd name="T28" fmla="*/ 80836 w 301"/>
              <a:gd name="T29" fmla="*/ 75364 h 285"/>
              <a:gd name="T30" fmla="*/ 93178 w 301"/>
              <a:gd name="T31" fmla="*/ 63110 h 285"/>
              <a:gd name="T32" fmla="*/ 106136 w 301"/>
              <a:gd name="T33" fmla="*/ 75364 h 285"/>
              <a:gd name="T34" fmla="*/ 93178 w 301"/>
              <a:gd name="T35" fmla="*/ 87619 h 285"/>
              <a:gd name="T36" fmla="*/ 137607 w 301"/>
              <a:gd name="T37" fmla="*/ 87619 h 285"/>
              <a:gd name="T38" fmla="*/ 125265 w 301"/>
              <a:gd name="T39" fmla="*/ 75364 h 285"/>
              <a:gd name="T40" fmla="*/ 137607 w 301"/>
              <a:gd name="T41" fmla="*/ 63110 h 285"/>
              <a:gd name="T42" fmla="*/ 149948 w 301"/>
              <a:gd name="T43" fmla="*/ 75364 h 285"/>
              <a:gd name="T44" fmla="*/ 137607 w 301"/>
              <a:gd name="T45" fmla="*/ 87619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
              <a:gd name="T70" fmla="*/ 0 h 285"/>
              <a:gd name="T71" fmla="*/ 301 w 301"/>
              <a:gd name="T72" fmla="*/ 285 h 2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nvGrpSpPr>
          <p:cNvPr id="36" name="组合 35"/>
          <p:cNvGrpSpPr/>
          <p:nvPr/>
        </p:nvGrpSpPr>
        <p:grpSpPr>
          <a:xfrm>
            <a:off x="1818516" y="2820023"/>
            <a:ext cx="337766" cy="313424"/>
            <a:chOff x="6891338" y="4584700"/>
            <a:chExt cx="176212" cy="163513"/>
          </a:xfrm>
          <a:solidFill>
            <a:schemeClr val="bg1"/>
          </a:solidFill>
        </p:grpSpPr>
        <p:sp>
          <p:nvSpPr>
            <p:cNvPr id="37" name="Freeform 579"/>
            <p:cNvSpPr/>
            <p:nvPr/>
          </p:nvSpPr>
          <p:spPr bwMode="auto">
            <a:xfrm>
              <a:off x="6948488" y="4625975"/>
              <a:ext cx="119062" cy="122238"/>
            </a:xfrm>
            <a:custGeom>
              <a:avLst/>
              <a:gdLst>
                <a:gd name="T0" fmla="*/ 114203 w 196"/>
                <a:gd name="T1" fmla="*/ 50984 h 199"/>
                <a:gd name="T2" fmla="*/ 75326 w 196"/>
                <a:gd name="T3" fmla="*/ 9214 h 199"/>
                <a:gd name="T4" fmla="*/ 60139 w 196"/>
                <a:gd name="T5" fmla="*/ 0 h 199"/>
                <a:gd name="T6" fmla="*/ 72896 w 196"/>
                <a:gd name="T7" fmla="*/ 32556 h 199"/>
                <a:gd name="T8" fmla="*/ 93550 w 196"/>
                <a:gd name="T9" fmla="*/ 57126 h 199"/>
                <a:gd name="T10" fmla="*/ 97802 w 196"/>
                <a:gd name="T11" fmla="*/ 68183 h 199"/>
                <a:gd name="T12" fmla="*/ 93550 w 196"/>
                <a:gd name="T13" fmla="*/ 79240 h 199"/>
                <a:gd name="T14" fmla="*/ 69251 w 196"/>
                <a:gd name="T15" fmla="*/ 97668 h 199"/>
                <a:gd name="T16" fmla="*/ 45560 w 196"/>
                <a:gd name="T17" fmla="*/ 79854 h 199"/>
                <a:gd name="T18" fmla="*/ 25514 w 196"/>
                <a:gd name="T19" fmla="*/ 59583 h 199"/>
                <a:gd name="T20" fmla="*/ 20654 w 196"/>
                <a:gd name="T21" fmla="*/ 48527 h 199"/>
                <a:gd name="T22" fmla="*/ 21869 w 196"/>
                <a:gd name="T23" fmla="*/ 43613 h 199"/>
                <a:gd name="T24" fmla="*/ 22476 w 196"/>
                <a:gd name="T25" fmla="*/ 41770 h 199"/>
                <a:gd name="T26" fmla="*/ 23691 w 196"/>
                <a:gd name="T27" fmla="*/ 39927 h 199"/>
                <a:gd name="T28" fmla="*/ 23691 w 196"/>
                <a:gd name="T29" fmla="*/ 39313 h 199"/>
                <a:gd name="T30" fmla="*/ 30373 w 196"/>
                <a:gd name="T31" fmla="*/ 32556 h 199"/>
                <a:gd name="T32" fmla="*/ 29158 w 196"/>
                <a:gd name="T33" fmla="*/ 29485 h 199"/>
                <a:gd name="T34" fmla="*/ 16402 w 196"/>
                <a:gd name="T35" fmla="*/ 16585 h 199"/>
                <a:gd name="T36" fmla="*/ 8504 w 196"/>
                <a:gd name="T37" fmla="*/ 24570 h 199"/>
                <a:gd name="T38" fmla="*/ 8504 w 196"/>
                <a:gd name="T39" fmla="*/ 25185 h 199"/>
                <a:gd name="T40" fmla="*/ 6682 w 196"/>
                <a:gd name="T41" fmla="*/ 27027 h 199"/>
                <a:gd name="T42" fmla="*/ 5467 w 196"/>
                <a:gd name="T43" fmla="*/ 28870 h 199"/>
                <a:gd name="T44" fmla="*/ 5467 w 196"/>
                <a:gd name="T45" fmla="*/ 28870 h 199"/>
                <a:gd name="T46" fmla="*/ 4252 w 196"/>
                <a:gd name="T47" fmla="*/ 31327 h 199"/>
                <a:gd name="T48" fmla="*/ 1215 w 196"/>
                <a:gd name="T49" fmla="*/ 38698 h 199"/>
                <a:gd name="T50" fmla="*/ 0 w 196"/>
                <a:gd name="T51" fmla="*/ 48527 h 199"/>
                <a:gd name="T52" fmla="*/ 10327 w 196"/>
                <a:gd name="T53" fmla="*/ 74326 h 199"/>
                <a:gd name="T54" fmla="*/ 27336 w 196"/>
                <a:gd name="T55" fmla="*/ 91525 h 199"/>
                <a:gd name="T56" fmla="*/ 94764 w 196"/>
                <a:gd name="T57" fmla="*/ 108110 h 199"/>
                <a:gd name="T58" fmla="*/ 117848 w 196"/>
                <a:gd name="T59" fmla="*/ 77397 h 199"/>
                <a:gd name="T60" fmla="*/ 114811 w 196"/>
                <a:gd name="T61" fmla="*/ 51598 h 199"/>
                <a:gd name="T62" fmla="*/ 114811 w 196"/>
                <a:gd name="T63" fmla="*/ 50984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99"/>
                <a:gd name="T98" fmla="*/ 196 w 196"/>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99">
                  <a:moveTo>
                    <a:pt x="188" y="83"/>
                  </a:moveTo>
                  <a:cubicBezTo>
                    <a:pt x="188" y="83"/>
                    <a:pt x="188" y="83"/>
                    <a:pt x="188" y="83"/>
                  </a:cubicBezTo>
                  <a:cubicBezTo>
                    <a:pt x="185" y="77"/>
                    <a:pt x="182" y="73"/>
                    <a:pt x="178" y="69"/>
                  </a:cubicBezTo>
                  <a:cubicBezTo>
                    <a:pt x="124" y="15"/>
                    <a:pt x="124" y="15"/>
                    <a:pt x="124" y="15"/>
                  </a:cubicBezTo>
                  <a:cubicBezTo>
                    <a:pt x="124" y="14"/>
                    <a:pt x="123" y="14"/>
                    <a:pt x="123" y="14"/>
                  </a:cubicBezTo>
                  <a:cubicBezTo>
                    <a:pt x="116" y="7"/>
                    <a:pt x="108" y="2"/>
                    <a:pt x="99" y="0"/>
                  </a:cubicBezTo>
                  <a:cubicBezTo>
                    <a:pt x="109" y="11"/>
                    <a:pt x="116" y="25"/>
                    <a:pt x="119" y="40"/>
                  </a:cubicBezTo>
                  <a:cubicBezTo>
                    <a:pt x="120" y="44"/>
                    <a:pt x="120" y="49"/>
                    <a:pt x="120" y="53"/>
                  </a:cubicBezTo>
                  <a:cubicBezTo>
                    <a:pt x="120" y="55"/>
                    <a:pt x="120" y="57"/>
                    <a:pt x="120" y="59"/>
                  </a:cubicBezTo>
                  <a:cubicBezTo>
                    <a:pt x="154" y="93"/>
                    <a:pt x="154" y="93"/>
                    <a:pt x="154" y="93"/>
                  </a:cubicBezTo>
                  <a:cubicBezTo>
                    <a:pt x="157" y="96"/>
                    <a:pt x="159" y="100"/>
                    <a:pt x="160" y="104"/>
                  </a:cubicBezTo>
                  <a:cubicBezTo>
                    <a:pt x="161" y="106"/>
                    <a:pt x="161" y="109"/>
                    <a:pt x="161" y="111"/>
                  </a:cubicBezTo>
                  <a:cubicBezTo>
                    <a:pt x="161" y="114"/>
                    <a:pt x="161" y="117"/>
                    <a:pt x="160" y="119"/>
                  </a:cubicBezTo>
                  <a:cubicBezTo>
                    <a:pt x="159" y="123"/>
                    <a:pt x="157" y="126"/>
                    <a:pt x="154" y="129"/>
                  </a:cubicBezTo>
                  <a:cubicBezTo>
                    <a:pt x="132" y="151"/>
                    <a:pt x="132" y="151"/>
                    <a:pt x="132" y="151"/>
                  </a:cubicBezTo>
                  <a:cubicBezTo>
                    <a:pt x="127" y="156"/>
                    <a:pt x="121" y="159"/>
                    <a:pt x="114" y="159"/>
                  </a:cubicBezTo>
                  <a:cubicBezTo>
                    <a:pt x="107" y="159"/>
                    <a:pt x="100" y="156"/>
                    <a:pt x="96" y="151"/>
                  </a:cubicBezTo>
                  <a:cubicBezTo>
                    <a:pt x="75" y="130"/>
                    <a:pt x="75" y="130"/>
                    <a:pt x="75" y="130"/>
                  </a:cubicBezTo>
                  <a:cubicBezTo>
                    <a:pt x="61" y="117"/>
                    <a:pt x="61" y="117"/>
                    <a:pt x="61" y="117"/>
                  </a:cubicBezTo>
                  <a:cubicBezTo>
                    <a:pt x="42" y="97"/>
                    <a:pt x="42" y="97"/>
                    <a:pt x="42" y="97"/>
                  </a:cubicBezTo>
                  <a:cubicBezTo>
                    <a:pt x="40" y="95"/>
                    <a:pt x="38" y="93"/>
                    <a:pt x="37" y="90"/>
                  </a:cubicBezTo>
                  <a:cubicBezTo>
                    <a:pt x="35" y="87"/>
                    <a:pt x="34" y="83"/>
                    <a:pt x="34" y="79"/>
                  </a:cubicBezTo>
                  <a:cubicBezTo>
                    <a:pt x="34" y="76"/>
                    <a:pt x="35" y="74"/>
                    <a:pt x="35" y="71"/>
                  </a:cubicBezTo>
                  <a:cubicBezTo>
                    <a:pt x="35" y="71"/>
                    <a:pt x="36" y="71"/>
                    <a:pt x="36" y="71"/>
                  </a:cubicBezTo>
                  <a:cubicBezTo>
                    <a:pt x="36" y="70"/>
                    <a:pt x="36" y="70"/>
                    <a:pt x="36" y="70"/>
                  </a:cubicBezTo>
                  <a:cubicBezTo>
                    <a:pt x="36" y="69"/>
                    <a:pt x="36" y="69"/>
                    <a:pt x="37" y="68"/>
                  </a:cubicBezTo>
                  <a:cubicBezTo>
                    <a:pt x="37" y="68"/>
                    <a:pt x="37" y="67"/>
                    <a:pt x="37" y="67"/>
                  </a:cubicBezTo>
                  <a:cubicBezTo>
                    <a:pt x="38" y="66"/>
                    <a:pt x="38" y="66"/>
                    <a:pt x="39" y="65"/>
                  </a:cubicBezTo>
                  <a:cubicBezTo>
                    <a:pt x="39" y="64"/>
                    <a:pt x="39" y="64"/>
                    <a:pt x="39" y="64"/>
                  </a:cubicBezTo>
                  <a:cubicBezTo>
                    <a:pt x="39" y="64"/>
                    <a:pt x="39" y="64"/>
                    <a:pt x="39" y="64"/>
                  </a:cubicBezTo>
                  <a:cubicBezTo>
                    <a:pt x="40" y="63"/>
                    <a:pt x="41" y="62"/>
                    <a:pt x="42" y="61"/>
                  </a:cubicBezTo>
                  <a:cubicBezTo>
                    <a:pt x="50" y="53"/>
                    <a:pt x="50" y="53"/>
                    <a:pt x="50" y="53"/>
                  </a:cubicBezTo>
                  <a:cubicBezTo>
                    <a:pt x="50" y="52"/>
                    <a:pt x="50" y="51"/>
                    <a:pt x="49" y="50"/>
                  </a:cubicBezTo>
                  <a:cubicBezTo>
                    <a:pt x="49" y="49"/>
                    <a:pt x="48" y="49"/>
                    <a:pt x="48" y="48"/>
                  </a:cubicBezTo>
                  <a:cubicBezTo>
                    <a:pt x="28" y="28"/>
                    <a:pt x="28" y="28"/>
                    <a:pt x="28" y="28"/>
                  </a:cubicBezTo>
                  <a:cubicBezTo>
                    <a:pt x="27" y="27"/>
                    <a:pt x="27" y="27"/>
                    <a:pt x="27" y="27"/>
                  </a:cubicBezTo>
                  <a:cubicBezTo>
                    <a:pt x="17" y="37"/>
                    <a:pt x="17" y="37"/>
                    <a:pt x="17" y="37"/>
                  </a:cubicBezTo>
                  <a:cubicBezTo>
                    <a:pt x="16" y="38"/>
                    <a:pt x="15" y="39"/>
                    <a:pt x="14" y="40"/>
                  </a:cubicBezTo>
                  <a:cubicBezTo>
                    <a:pt x="14" y="40"/>
                    <a:pt x="14" y="40"/>
                    <a:pt x="14" y="40"/>
                  </a:cubicBezTo>
                  <a:cubicBezTo>
                    <a:pt x="14" y="41"/>
                    <a:pt x="14" y="41"/>
                    <a:pt x="14" y="41"/>
                  </a:cubicBezTo>
                  <a:cubicBezTo>
                    <a:pt x="13" y="41"/>
                    <a:pt x="12" y="42"/>
                    <a:pt x="12" y="43"/>
                  </a:cubicBezTo>
                  <a:cubicBezTo>
                    <a:pt x="11" y="43"/>
                    <a:pt x="11" y="44"/>
                    <a:pt x="11" y="44"/>
                  </a:cubicBezTo>
                  <a:cubicBezTo>
                    <a:pt x="11" y="44"/>
                    <a:pt x="11" y="44"/>
                    <a:pt x="11" y="44"/>
                  </a:cubicBezTo>
                  <a:cubicBezTo>
                    <a:pt x="10" y="45"/>
                    <a:pt x="10" y="46"/>
                    <a:pt x="9" y="47"/>
                  </a:cubicBezTo>
                  <a:cubicBezTo>
                    <a:pt x="9" y="47"/>
                    <a:pt x="9" y="47"/>
                    <a:pt x="9" y="47"/>
                  </a:cubicBezTo>
                  <a:cubicBezTo>
                    <a:pt x="9" y="47"/>
                    <a:pt x="9" y="47"/>
                    <a:pt x="9" y="47"/>
                  </a:cubicBezTo>
                  <a:cubicBezTo>
                    <a:pt x="8" y="49"/>
                    <a:pt x="7" y="50"/>
                    <a:pt x="7" y="51"/>
                  </a:cubicBezTo>
                  <a:cubicBezTo>
                    <a:pt x="7" y="51"/>
                    <a:pt x="7" y="51"/>
                    <a:pt x="7" y="51"/>
                  </a:cubicBezTo>
                  <a:cubicBezTo>
                    <a:pt x="7" y="51"/>
                    <a:pt x="7" y="51"/>
                    <a:pt x="7" y="51"/>
                  </a:cubicBezTo>
                  <a:cubicBezTo>
                    <a:pt x="5" y="55"/>
                    <a:pt x="3" y="59"/>
                    <a:pt x="2" y="63"/>
                  </a:cubicBezTo>
                  <a:cubicBezTo>
                    <a:pt x="2" y="64"/>
                    <a:pt x="1" y="66"/>
                    <a:pt x="1" y="67"/>
                  </a:cubicBezTo>
                  <a:cubicBezTo>
                    <a:pt x="0" y="71"/>
                    <a:pt x="0" y="75"/>
                    <a:pt x="0" y="79"/>
                  </a:cubicBezTo>
                  <a:cubicBezTo>
                    <a:pt x="0" y="83"/>
                    <a:pt x="0" y="86"/>
                    <a:pt x="1" y="90"/>
                  </a:cubicBezTo>
                  <a:cubicBezTo>
                    <a:pt x="3" y="102"/>
                    <a:pt x="9" y="113"/>
                    <a:pt x="17" y="121"/>
                  </a:cubicBezTo>
                  <a:cubicBezTo>
                    <a:pt x="29" y="133"/>
                    <a:pt x="29" y="133"/>
                    <a:pt x="29" y="133"/>
                  </a:cubicBezTo>
                  <a:cubicBezTo>
                    <a:pt x="45" y="149"/>
                    <a:pt x="45" y="149"/>
                    <a:pt x="45" y="149"/>
                  </a:cubicBezTo>
                  <a:cubicBezTo>
                    <a:pt x="71" y="176"/>
                    <a:pt x="71" y="176"/>
                    <a:pt x="71" y="176"/>
                  </a:cubicBezTo>
                  <a:cubicBezTo>
                    <a:pt x="95" y="199"/>
                    <a:pt x="133" y="199"/>
                    <a:pt x="156" y="176"/>
                  </a:cubicBezTo>
                  <a:cubicBezTo>
                    <a:pt x="178" y="153"/>
                    <a:pt x="178" y="153"/>
                    <a:pt x="178" y="153"/>
                  </a:cubicBezTo>
                  <a:cubicBezTo>
                    <a:pt x="186" y="146"/>
                    <a:pt x="191" y="136"/>
                    <a:pt x="194" y="126"/>
                  </a:cubicBezTo>
                  <a:cubicBezTo>
                    <a:pt x="195" y="121"/>
                    <a:pt x="196" y="116"/>
                    <a:pt x="196" y="111"/>
                  </a:cubicBezTo>
                  <a:cubicBezTo>
                    <a:pt x="196" y="102"/>
                    <a:pt x="193" y="92"/>
                    <a:pt x="189" y="84"/>
                  </a:cubicBezTo>
                  <a:cubicBezTo>
                    <a:pt x="189" y="84"/>
                    <a:pt x="189" y="84"/>
                    <a:pt x="189" y="84"/>
                  </a:cubicBezTo>
                  <a:cubicBezTo>
                    <a:pt x="189" y="84"/>
                    <a:pt x="189" y="83"/>
                    <a:pt x="189" y="83"/>
                  </a:cubicBezTo>
                  <a:cubicBezTo>
                    <a:pt x="189" y="83"/>
                    <a:pt x="189" y="83"/>
                    <a:pt x="188" y="83"/>
                  </a:cubicBezTo>
                  <a:close/>
                </a:path>
              </a:pathLst>
            </a:custGeom>
            <a:grpFill/>
            <a:ln w="9525">
              <a:noFill/>
              <a:miter lim="800000"/>
            </a:ln>
          </p:spPr>
          <p:txBody>
            <a:bodyPr/>
            <a:lstStyle/>
            <a:p>
              <a:endParaRPr lang="zh-CN" altLang="en-US">
                <a:latin typeface="Calibri" panose="020F0502020204030204" pitchFamily="34" charset="0"/>
              </a:endParaRPr>
            </a:p>
          </p:txBody>
        </p:sp>
        <p:sp>
          <p:nvSpPr>
            <p:cNvPr id="38" name="Freeform 580"/>
            <p:cNvSpPr/>
            <p:nvPr/>
          </p:nvSpPr>
          <p:spPr bwMode="auto">
            <a:xfrm>
              <a:off x="6891338" y="4584700"/>
              <a:ext cx="119062" cy="122238"/>
            </a:xfrm>
            <a:custGeom>
              <a:avLst/>
              <a:gdLst>
                <a:gd name="T0" fmla="*/ 108683 w 195"/>
                <a:gd name="T1" fmla="*/ 47912 h 199"/>
                <a:gd name="T2" fmla="*/ 101967 w 195"/>
                <a:gd name="T3" fmla="*/ 40541 h 199"/>
                <a:gd name="T4" fmla="*/ 91587 w 195"/>
                <a:gd name="T5" fmla="*/ 30713 h 199"/>
                <a:gd name="T6" fmla="*/ 75712 w 195"/>
                <a:gd name="T7" fmla="*/ 14128 h 199"/>
                <a:gd name="T8" fmla="*/ 23813 w 195"/>
                <a:gd name="T9" fmla="*/ 14128 h 199"/>
                <a:gd name="T10" fmla="*/ 10380 w 195"/>
                <a:gd name="T11" fmla="*/ 27642 h 199"/>
                <a:gd name="T12" fmla="*/ 1221 w 195"/>
                <a:gd name="T13" fmla="*/ 44841 h 199"/>
                <a:gd name="T14" fmla="*/ 0 w 195"/>
                <a:gd name="T15" fmla="*/ 54055 h 199"/>
                <a:gd name="T16" fmla="*/ 3663 w 195"/>
                <a:gd name="T17" fmla="*/ 70640 h 199"/>
                <a:gd name="T18" fmla="*/ 3663 w 195"/>
                <a:gd name="T19" fmla="*/ 70640 h 199"/>
                <a:gd name="T20" fmla="*/ 4274 w 195"/>
                <a:gd name="T21" fmla="*/ 71254 h 199"/>
                <a:gd name="T22" fmla="*/ 4274 w 195"/>
                <a:gd name="T23" fmla="*/ 71254 h 199"/>
                <a:gd name="T24" fmla="*/ 4274 w 195"/>
                <a:gd name="T25" fmla="*/ 71254 h 199"/>
                <a:gd name="T26" fmla="*/ 10380 w 195"/>
                <a:gd name="T27" fmla="*/ 79854 h 199"/>
                <a:gd name="T28" fmla="*/ 43351 w 195"/>
                <a:gd name="T29" fmla="*/ 113024 h 199"/>
                <a:gd name="T30" fmla="*/ 43962 w 195"/>
                <a:gd name="T31" fmla="*/ 113638 h 199"/>
                <a:gd name="T32" fmla="*/ 58616 w 195"/>
                <a:gd name="T33" fmla="*/ 122238 h 199"/>
                <a:gd name="T34" fmla="*/ 46404 w 195"/>
                <a:gd name="T35" fmla="*/ 97668 h 199"/>
                <a:gd name="T36" fmla="*/ 45793 w 195"/>
                <a:gd name="T37" fmla="*/ 89068 h 199"/>
                <a:gd name="T38" fmla="*/ 45793 w 195"/>
                <a:gd name="T39" fmla="*/ 85382 h 199"/>
                <a:gd name="T40" fmla="*/ 25034 w 195"/>
                <a:gd name="T41" fmla="*/ 65112 h 199"/>
                <a:gd name="T42" fmla="*/ 21370 w 195"/>
                <a:gd name="T43" fmla="*/ 58355 h 199"/>
                <a:gd name="T44" fmla="*/ 20760 w 195"/>
                <a:gd name="T45" fmla="*/ 54055 h 199"/>
                <a:gd name="T46" fmla="*/ 21370 w 195"/>
                <a:gd name="T47" fmla="*/ 49141 h 199"/>
                <a:gd name="T48" fmla="*/ 25034 w 195"/>
                <a:gd name="T49" fmla="*/ 42998 h 199"/>
                <a:gd name="T50" fmla="*/ 38467 w 195"/>
                <a:gd name="T51" fmla="*/ 29485 h 199"/>
                <a:gd name="T52" fmla="*/ 60447 w 195"/>
                <a:gd name="T53" fmla="*/ 29485 h 199"/>
                <a:gd name="T54" fmla="*/ 73270 w 195"/>
                <a:gd name="T55" fmla="*/ 42384 h 199"/>
                <a:gd name="T56" fmla="*/ 81818 w 195"/>
                <a:gd name="T57" fmla="*/ 50369 h 199"/>
                <a:gd name="T58" fmla="*/ 94029 w 195"/>
                <a:gd name="T59" fmla="*/ 62655 h 199"/>
                <a:gd name="T60" fmla="*/ 96472 w 195"/>
                <a:gd name="T61" fmla="*/ 66954 h 199"/>
                <a:gd name="T62" fmla="*/ 98303 w 195"/>
                <a:gd name="T63" fmla="*/ 73711 h 199"/>
                <a:gd name="T64" fmla="*/ 97693 w 195"/>
                <a:gd name="T65" fmla="*/ 78011 h 199"/>
                <a:gd name="T66" fmla="*/ 97693 w 195"/>
                <a:gd name="T67" fmla="*/ 78625 h 199"/>
                <a:gd name="T68" fmla="*/ 97082 w 195"/>
                <a:gd name="T69" fmla="*/ 78625 h 199"/>
                <a:gd name="T70" fmla="*/ 97082 w 195"/>
                <a:gd name="T71" fmla="*/ 80468 h 199"/>
                <a:gd name="T72" fmla="*/ 96472 w 195"/>
                <a:gd name="T73" fmla="*/ 81083 h 199"/>
                <a:gd name="T74" fmla="*/ 95861 w 195"/>
                <a:gd name="T75" fmla="*/ 82311 h 199"/>
                <a:gd name="T76" fmla="*/ 95861 w 195"/>
                <a:gd name="T77" fmla="*/ 82311 h 199"/>
                <a:gd name="T78" fmla="*/ 95250 w 195"/>
                <a:gd name="T79" fmla="*/ 82925 h 199"/>
                <a:gd name="T80" fmla="*/ 94029 w 195"/>
                <a:gd name="T81" fmla="*/ 84768 h 199"/>
                <a:gd name="T82" fmla="*/ 88534 w 195"/>
                <a:gd name="T83" fmla="*/ 89682 h 199"/>
                <a:gd name="T84" fmla="*/ 89145 w 195"/>
                <a:gd name="T85" fmla="*/ 91525 h 199"/>
                <a:gd name="T86" fmla="*/ 89755 w 195"/>
                <a:gd name="T87" fmla="*/ 92753 h 199"/>
                <a:gd name="T88" fmla="*/ 101967 w 195"/>
                <a:gd name="T89" fmla="*/ 104424 h 199"/>
                <a:gd name="T90" fmla="*/ 102577 w 195"/>
                <a:gd name="T91" fmla="*/ 105653 h 199"/>
                <a:gd name="T92" fmla="*/ 108683 w 195"/>
                <a:gd name="T93" fmla="*/ 99510 h 199"/>
                <a:gd name="T94" fmla="*/ 110515 w 195"/>
                <a:gd name="T95" fmla="*/ 97668 h 199"/>
                <a:gd name="T96" fmla="*/ 110515 w 195"/>
                <a:gd name="T97" fmla="*/ 97668 h 199"/>
                <a:gd name="T98" fmla="*/ 111125 w 195"/>
                <a:gd name="T99" fmla="*/ 97053 h 199"/>
                <a:gd name="T100" fmla="*/ 112347 w 195"/>
                <a:gd name="T101" fmla="*/ 95825 h 199"/>
                <a:gd name="T102" fmla="*/ 112347 w 195"/>
                <a:gd name="T103" fmla="*/ 95211 h 199"/>
                <a:gd name="T104" fmla="*/ 113568 w 195"/>
                <a:gd name="T105" fmla="*/ 93368 h 199"/>
                <a:gd name="T106" fmla="*/ 113568 w 195"/>
                <a:gd name="T107" fmla="*/ 93368 h 199"/>
                <a:gd name="T108" fmla="*/ 114178 w 195"/>
                <a:gd name="T109" fmla="*/ 92753 h 199"/>
                <a:gd name="T110" fmla="*/ 114789 w 195"/>
                <a:gd name="T111" fmla="*/ 90911 h 199"/>
                <a:gd name="T112" fmla="*/ 114789 w 195"/>
                <a:gd name="T113" fmla="*/ 90911 h 199"/>
                <a:gd name="T114" fmla="*/ 115400 w 195"/>
                <a:gd name="T115" fmla="*/ 90911 h 199"/>
                <a:gd name="T116" fmla="*/ 117842 w 195"/>
                <a:gd name="T117" fmla="*/ 83540 h 199"/>
                <a:gd name="T118" fmla="*/ 118452 w 195"/>
                <a:gd name="T119" fmla="*/ 81083 h 199"/>
                <a:gd name="T120" fmla="*/ 119063 w 195"/>
                <a:gd name="T121" fmla="*/ 73711 h 199"/>
                <a:gd name="T122" fmla="*/ 118452 w 195"/>
                <a:gd name="T123" fmla="*/ 66954 h 199"/>
                <a:gd name="T124" fmla="*/ 108683 w 195"/>
                <a:gd name="T125" fmla="*/ 47912 h 1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5"/>
                <a:gd name="T190" fmla="*/ 0 h 199"/>
                <a:gd name="T191" fmla="*/ 195 w 195"/>
                <a:gd name="T192" fmla="*/ 199 h 1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5" h="199">
                  <a:moveTo>
                    <a:pt x="178" y="78"/>
                  </a:moveTo>
                  <a:cubicBezTo>
                    <a:pt x="167" y="66"/>
                    <a:pt x="167" y="66"/>
                    <a:pt x="167" y="66"/>
                  </a:cubicBezTo>
                  <a:cubicBezTo>
                    <a:pt x="150" y="50"/>
                    <a:pt x="150" y="50"/>
                    <a:pt x="150" y="50"/>
                  </a:cubicBezTo>
                  <a:cubicBezTo>
                    <a:pt x="124" y="23"/>
                    <a:pt x="124" y="23"/>
                    <a:pt x="124" y="23"/>
                  </a:cubicBezTo>
                  <a:cubicBezTo>
                    <a:pt x="100" y="0"/>
                    <a:pt x="63" y="0"/>
                    <a:pt x="39" y="23"/>
                  </a:cubicBezTo>
                  <a:cubicBezTo>
                    <a:pt x="17" y="45"/>
                    <a:pt x="17" y="45"/>
                    <a:pt x="17" y="45"/>
                  </a:cubicBezTo>
                  <a:cubicBezTo>
                    <a:pt x="10" y="53"/>
                    <a:pt x="4" y="62"/>
                    <a:pt x="2" y="73"/>
                  </a:cubicBezTo>
                  <a:cubicBezTo>
                    <a:pt x="0" y="78"/>
                    <a:pt x="0" y="83"/>
                    <a:pt x="0" y="88"/>
                  </a:cubicBezTo>
                  <a:cubicBezTo>
                    <a:pt x="0" y="97"/>
                    <a:pt x="2" y="107"/>
                    <a:pt x="6" y="115"/>
                  </a:cubicBezTo>
                  <a:cubicBezTo>
                    <a:pt x="6" y="115"/>
                    <a:pt x="6" y="115"/>
                    <a:pt x="6" y="115"/>
                  </a:cubicBezTo>
                  <a:cubicBezTo>
                    <a:pt x="6" y="115"/>
                    <a:pt x="6" y="115"/>
                    <a:pt x="7" y="116"/>
                  </a:cubicBezTo>
                  <a:cubicBezTo>
                    <a:pt x="7" y="116"/>
                    <a:pt x="7" y="116"/>
                    <a:pt x="7" y="116"/>
                  </a:cubicBezTo>
                  <a:cubicBezTo>
                    <a:pt x="7" y="116"/>
                    <a:pt x="7" y="116"/>
                    <a:pt x="7" y="116"/>
                  </a:cubicBezTo>
                  <a:cubicBezTo>
                    <a:pt x="10" y="121"/>
                    <a:pt x="13" y="126"/>
                    <a:pt x="17" y="130"/>
                  </a:cubicBezTo>
                  <a:cubicBezTo>
                    <a:pt x="71" y="184"/>
                    <a:pt x="71" y="184"/>
                    <a:pt x="71" y="184"/>
                  </a:cubicBezTo>
                  <a:cubicBezTo>
                    <a:pt x="72" y="184"/>
                    <a:pt x="72" y="185"/>
                    <a:pt x="72" y="185"/>
                  </a:cubicBezTo>
                  <a:cubicBezTo>
                    <a:pt x="79" y="191"/>
                    <a:pt x="87" y="196"/>
                    <a:pt x="96" y="199"/>
                  </a:cubicBezTo>
                  <a:cubicBezTo>
                    <a:pt x="86" y="188"/>
                    <a:pt x="79" y="174"/>
                    <a:pt x="76" y="159"/>
                  </a:cubicBezTo>
                  <a:cubicBezTo>
                    <a:pt x="75" y="155"/>
                    <a:pt x="75" y="150"/>
                    <a:pt x="75" y="145"/>
                  </a:cubicBezTo>
                  <a:cubicBezTo>
                    <a:pt x="75" y="144"/>
                    <a:pt x="75" y="142"/>
                    <a:pt x="75" y="139"/>
                  </a:cubicBezTo>
                  <a:cubicBezTo>
                    <a:pt x="41" y="106"/>
                    <a:pt x="41" y="106"/>
                    <a:pt x="41" y="106"/>
                  </a:cubicBezTo>
                  <a:cubicBezTo>
                    <a:pt x="39" y="103"/>
                    <a:pt x="36" y="99"/>
                    <a:pt x="35" y="95"/>
                  </a:cubicBezTo>
                  <a:cubicBezTo>
                    <a:pt x="34" y="93"/>
                    <a:pt x="34" y="90"/>
                    <a:pt x="34" y="88"/>
                  </a:cubicBezTo>
                  <a:cubicBezTo>
                    <a:pt x="34" y="85"/>
                    <a:pt x="35" y="82"/>
                    <a:pt x="35" y="80"/>
                  </a:cubicBezTo>
                  <a:cubicBezTo>
                    <a:pt x="37" y="76"/>
                    <a:pt x="39" y="72"/>
                    <a:pt x="41" y="70"/>
                  </a:cubicBezTo>
                  <a:cubicBezTo>
                    <a:pt x="63" y="48"/>
                    <a:pt x="63" y="48"/>
                    <a:pt x="63" y="48"/>
                  </a:cubicBezTo>
                  <a:cubicBezTo>
                    <a:pt x="73" y="38"/>
                    <a:pt x="90" y="38"/>
                    <a:pt x="99" y="48"/>
                  </a:cubicBezTo>
                  <a:cubicBezTo>
                    <a:pt x="120" y="69"/>
                    <a:pt x="120" y="69"/>
                    <a:pt x="120" y="69"/>
                  </a:cubicBezTo>
                  <a:cubicBezTo>
                    <a:pt x="134" y="82"/>
                    <a:pt x="134" y="82"/>
                    <a:pt x="134" y="82"/>
                  </a:cubicBezTo>
                  <a:cubicBezTo>
                    <a:pt x="154" y="102"/>
                    <a:pt x="154" y="102"/>
                    <a:pt x="154" y="102"/>
                  </a:cubicBezTo>
                  <a:cubicBezTo>
                    <a:pt x="156" y="104"/>
                    <a:pt x="157" y="106"/>
                    <a:pt x="158" y="109"/>
                  </a:cubicBezTo>
                  <a:cubicBezTo>
                    <a:pt x="160" y="112"/>
                    <a:pt x="161" y="116"/>
                    <a:pt x="161" y="120"/>
                  </a:cubicBezTo>
                  <a:cubicBezTo>
                    <a:pt x="161" y="122"/>
                    <a:pt x="161" y="125"/>
                    <a:pt x="160" y="127"/>
                  </a:cubicBezTo>
                  <a:cubicBezTo>
                    <a:pt x="160" y="128"/>
                    <a:pt x="160" y="128"/>
                    <a:pt x="160" y="128"/>
                  </a:cubicBezTo>
                  <a:cubicBezTo>
                    <a:pt x="159" y="128"/>
                    <a:pt x="159" y="128"/>
                    <a:pt x="159" y="128"/>
                  </a:cubicBezTo>
                  <a:cubicBezTo>
                    <a:pt x="159" y="129"/>
                    <a:pt x="159" y="130"/>
                    <a:pt x="159" y="131"/>
                  </a:cubicBezTo>
                  <a:cubicBezTo>
                    <a:pt x="158" y="131"/>
                    <a:pt x="158" y="132"/>
                    <a:pt x="158" y="132"/>
                  </a:cubicBezTo>
                  <a:cubicBezTo>
                    <a:pt x="158" y="133"/>
                    <a:pt x="157" y="133"/>
                    <a:pt x="157" y="134"/>
                  </a:cubicBezTo>
                  <a:cubicBezTo>
                    <a:pt x="157" y="134"/>
                    <a:pt x="157" y="134"/>
                    <a:pt x="157" y="134"/>
                  </a:cubicBezTo>
                  <a:cubicBezTo>
                    <a:pt x="156" y="135"/>
                    <a:pt x="156" y="135"/>
                    <a:pt x="156" y="135"/>
                  </a:cubicBezTo>
                  <a:cubicBezTo>
                    <a:pt x="155" y="136"/>
                    <a:pt x="154" y="137"/>
                    <a:pt x="154" y="138"/>
                  </a:cubicBezTo>
                  <a:cubicBezTo>
                    <a:pt x="145" y="146"/>
                    <a:pt x="145" y="146"/>
                    <a:pt x="145" y="146"/>
                  </a:cubicBezTo>
                  <a:cubicBezTo>
                    <a:pt x="145" y="147"/>
                    <a:pt x="146" y="148"/>
                    <a:pt x="146" y="149"/>
                  </a:cubicBezTo>
                  <a:cubicBezTo>
                    <a:pt x="146" y="150"/>
                    <a:pt x="147" y="150"/>
                    <a:pt x="147" y="151"/>
                  </a:cubicBezTo>
                  <a:cubicBezTo>
                    <a:pt x="167" y="170"/>
                    <a:pt x="167" y="170"/>
                    <a:pt x="167" y="170"/>
                  </a:cubicBezTo>
                  <a:cubicBezTo>
                    <a:pt x="168" y="172"/>
                    <a:pt x="168" y="172"/>
                    <a:pt x="168" y="172"/>
                  </a:cubicBezTo>
                  <a:cubicBezTo>
                    <a:pt x="178" y="162"/>
                    <a:pt x="178" y="162"/>
                    <a:pt x="178" y="162"/>
                  </a:cubicBezTo>
                  <a:cubicBezTo>
                    <a:pt x="179" y="161"/>
                    <a:pt x="180" y="160"/>
                    <a:pt x="181" y="159"/>
                  </a:cubicBezTo>
                  <a:cubicBezTo>
                    <a:pt x="181" y="159"/>
                    <a:pt x="181" y="159"/>
                    <a:pt x="181" y="159"/>
                  </a:cubicBezTo>
                  <a:cubicBezTo>
                    <a:pt x="182" y="158"/>
                    <a:pt x="182" y="158"/>
                    <a:pt x="182" y="158"/>
                  </a:cubicBezTo>
                  <a:cubicBezTo>
                    <a:pt x="182" y="157"/>
                    <a:pt x="183" y="157"/>
                    <a:pt x="184" y="156"/>
                  </a:cubicBezTo>
                  <a:cubicBezTo>
                    <a:pt x="184" y="155"/>
                    <a:pt x="184" y="155"/>
                    <a:pt x="184" y="155"/>
                  </a:cubicBezTo>
                  <a:cubicBezTo>
                    <a:pt x="185" y="154"/>
                    <a:pt x="185" y="153"/>
                    <a:pt x="186" y="152"/>
                  </a:cubicBezTo>
                  <a:cubicBezTo>
                    <a:pt x="186" y="152"/>
                    <a:pt x="186" y="152"/>
                    <a:pt x="186" y="152"/>
                  </a:cubicBezTo>
                  <a:cubicBezTo>
                    <a:pt x="187" y="151"/>
                    <a:pt x="187" y="151"/>
                    <a:pt x="187" y="151"/>
                  </a:cubicBezTo>
                  <a:cubicBezTo>
                    <a:pt x="187" y="150"/>
                    <a:pt x="188" y="149"/>
                    <a:pt x="188" y="148"/>
                  </a:cubicBezTo>
                  <a:cubicBezTo>
                    <a:pt x="188" y="148"/>
                    <a:pt x="188" y="148"/>
                    <a:pt x="188" y="148"/>
                  </a:cubicBezTo>
                  <a:cubicBezTo>
                    <a:pt x="189" y="148"/>
                    <a:pt x="189" y="148"/>
                    <a:pt x="189" y="148"/>
                  </a:cubicBezTo>
                  <a:cubicBezTo>
                    <a:pt x="190" y="144"/>
                    <a:pt x="192" y="140"/>
                    <a:pt x="193" y="136"/>
                  </a:cubicBezTo>
                  <a:cubicBezTo>
                    <a:pt x="194" y="135"/>
                    <a:pt x="194" y="133"/>
                    <a:pt x="194" y="132"/>
                  </a:cubicBezTo>
                  <a:cubicBezTo>
                    <a:pt x="195" y="128"/>
                    <a:pt x="195" y="124"/>
                    <a:pt x="195" y="120"/>
                  </a:cubicBezTo>
                  <a:cubicBezTo>
                    <a:pt x="195" y="116"/>
                    <a:pt x="195" y="113"/>
                    <a:pt x="194" y="109"/>
                  </a:cubicBezTo>
                  <a:cubicBezTo>
                    <a:pt x="192" y="97"/>
                    <a:pt x="187" y="86"/>
                    <a:pt x="178" y="78"/>
                  </a:cubicBezTo>
                  <a:close/>
                </a:path>
              </a:pathLst>
            </a:custGeom>
            <a:grpFill/>
            <a:ln w="9525">
              <a:noFill/>
              <a:miter lim="800000"/>
            </a:ln>
          </p:spPr>
          <p:txBody>
            <a:bodyPr/>
            <a:lstStyle/>
            <a:p>
              <a:endParaRPr lang="zh-CN" altLang="en-US">
                <a:latin typeface="Calibri" panose="020F0502020204030204" pitchFamily="34" charset="0"/>
              </a:endParaRPr>
            </a:p>
          </p:txBody>
        </p:sp>
      </p:grpSp>
      <p:grpSp>
        <p:nvGrpSpPr>
          <p:cNvPr id="39" name="组合 38"/>
          <p:cNvGrpSpPr/>
          <p:nvPr/>
        </p:nvGrpSpPr>
        <p:grpSpPr>
          <a:xfrm>
            <a:off x="5901489" y="2747923"/>
            <a:ext cx="374811" cy="312769"/>
            <a:chOff x="1441656" y="371310"/>
            <a:chExt cx="483989" cy="403875"/>
          </a:xfrm>
          <a:solidFill>
            <a:schemeClr val="bg1"/>
          </a:solidFill>
        </p:grpSpPr>
        <p:sp>
          <p:nvSpPr>
            <p:cNvPr id="40" name="Freeform 5"/>
            <p:cNvSpPr>
              <a:spLocks noEditPoints="1"/>
            </p:cNvSpPr>
            <p:nvPr/>
          </p:nvSpPr>
          <p:spPr bwMode="auto">
            <a:xfrm>
              <a:off x="1441656" y="371310"/>
              <a:ext cx="483989" cy="323347"/>
            </a:xfrm>
            <a:custGeom>
              <a:avLst/>
              <a:gdLst>
                <a:gd name="T0" fmla="*/ 0 w 992"/>
                <a:gd name="T1" fmla="*/ 599 h 662"/>
                <a:gd name="T2" fmla="*/ 0 w 992"/>
                <a:gd name="T3" fmla="*/ 62 h 662"/>
                <a:gd name="T4" fmla="*/ 18 w 992"/>
                <a:gd name="T5" fmla="*/ 27 h 662"/>
                <a:gd name="T6" fmla="*/ 64 w 992"/>
                <a:gd name="T7" fmla="*/ 0 h 662"/>
                <a:gd name="T8" fmla="*/ 928 w 992"/>
                <a:gd name="T9" fmla="*/ 0 h 662"/>
                <a:gd name="T10" fmla="*/ 981 w 992"/>
                <a:gd name="T11" fmla="*/ 36 h 662"/>
                <a:gd name="T12" fmla="*/ 992 w 992"/>
                <a:gd name="T13" fmla="*/ 62 h 662"/>
                <a:gd name="T14" fmla="*/ 992 w 992"/>
                <a:gd name="T15" fmla="*/ 599 h 662"/>
                <a:gd name="T16" fmla="*/ 990 w 992"/>
                <a:gd name="T17" fmla="*/ 602 h 662"/>
                <a:gd name="T18" fmla="*/ 912 w 992"/>
                <a:gd name="T19" fmla="*/ 662 h 662"/>
                <a:gd name="T20" fmla="*/ 742 w 992"/>
                <a:gd name="T21" fmla="*/ 662 h 662"/>
                <a:gd name="T22" fmla="*/ 77 w 992"/>
                <a:gd name="T23" fmla="*/ 662 h 662"/>
                <a:gd name="T24" fmla="*/ 9 w 992"/>
                <a:gd name="T25" fmla="*/ 622 h 662"/>
                <a:gd name="T26" fmla="*/ 0 w 992"/>
                <a:gd name="T27" fmla="*/ 599 h 662"/>
                <a:gd name="T28" fmla="*/ 74 w 992"/>
                <a:gd name="T29" fmla="*/ 478 h 662"/>
                <a:gd name="T30" fmla="*/ 918 w 992"/>
                <a:gd name="T31" fmla="*/ 478 h 662"/>
                <a:gd name="T32" fmla="*/ 918 w 992"/>
                <a:gd name="T33" fmla="*/ 75 h 662"/>
                <a:gd name="T34" fmla="*/ 74 w 992"/>
                <a:gd name="T35" fmla="*/ 75 h 662"/>
                <a:gd name="T36" fmla="*/ 74 w 992"/>
                <a:gd name="T37" fmla="*/ 478 h 662"/>
                <a:gd name="T38" fmla="*/ 492 w 992"/>
                <a:gd name="T39" fmla="*/ 606 h 662"/>
                <a:gd name="T40" fmla="*/ 528 w 992"/>
                <a:gd name="T41" fmla="*/ 570 h 662"/>
                <a:gd name="T42" fmla="*/ 492 w 992"/>
                <a:gd name="T43" fmla="*/ 533 h 662"/>
                <a:gd name="T44" fmla="*/ 455 w 992"/>
                <a:gd name="T45" fmla="*/ 571 h 662"/>
                <a:gd name="T46" fmla="*/ 492 w 992"/>
                <a:gd name="T47" fmla="*/ 60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2" h="662">
                  <a:moveTo>
                    <a:pt x="0" y="599"/>
                  </a:moveTo>
                  <a:cubicBezTo>
                    <a:pt x="0" y="420"/>
                    <a:pt x="0" y="241"/>
                    <a:pt x="0" y="62"/>
                  </a:cubicBezTo>
                  <a:cubicBezTo>
                    <a:pt x="6" y="50"/>
                    <a:pt x="11" y="38"/>
                    <a:pt x="18" y="27"/>
                  </a:cubicBezTo>
                  <a:cubicBezTo>
                    <a:pt x="29" y="12"/>
                    <a:pt x="47" y="5"/>
                    <a:pt x="64" y="0"/>
                  </a:cubicBezTo>
                  <a:cubicBezTo>
                    <a:pt x="352" y="0"/>
                    <a:pt x="640" y="0"/>
                    <a:pt x="928" y="0"/>
                  </a:cubicBezTo>
                  <a:cubicBezTo>
                    <a:pt x="950" y="6"/>
                    <a:pt x="969" y="16"/>
                    <a:pt x="981" y="36"/>
                  </a:cubicBezTo>
                  <a:cubicBezTo>
                    <a:pt x="986" y="45"/>
                    <a:pt x="989" y="54"/>
                    <a:pt x="992" y="62"/>
                  </a:cubicBezTo>
                  <a:cubicBezTo>
                    <a:pt x="992" y="241"/>
                    <a:pt x="992" y="420"/>
                    <a:pt x="992" y="599"/>
                  </a:cubicBezTo>
                  <a:cubicBezTo>
                    <a:pt x="992" y="600"/>
                    <a:pt x="991" y="601"/>
                    <a:pt x="990" y="602"/>
                  </a:cubicBezTo>
                  <a:cubicBezTo>
                    <a:pt x="980" y="642"/>
                    <a:pt x="954" y="662"/>
                    <a:pt x="912" y="662"/>
                  </a:cubicBezTo>
                  <a:cubicBezTo>
                    <a:pt x="856" y="662"/>
                    <a:pt x="799" y="662"/>
                    <a:pt x="742" y="662"/>
                  </a:cubicBezTo>
                  <a:cubicBezTo>
                    <a:pt x="520" y="662"/>
                    <a:pt x="299" y="662"/>
                    <a:pt x="77" y="662"/>
                  </a:cubicBezTo>
                  <a:cubicBezTo>
                    <a:pt x="47" y="662"/>
                    <a:pt x="24" y="649"/>
                    <a:pt x="9" y="622"/>
                  </a:cubicBezTo>
                  <a:cubicBezTo>
                    <a:pt x="5" y="615"/>
                    <a:pt x="3" y="607"/>
                    <a:pt x="0" y="599"/>
                  </a:cubicBezTo>
                  <a:close/>
                  <a:moveTo>
                    <a:pt x="74" y="478"/>
                  </a:moveTo>
                  <a:cubicBezTo>
                    <a:pt x="356" y="478"/>
                    <a:pt x="637" y="478"/>
                    <a:pt x="918" y="478"/>
                  </a:cubicBezTo>
                  <a:cubicBezTo>
                    <a:pt x="918" y="343"/>
                    <a:pt x="918" y="209"/>
                    <a:pt x="918" y="75"/>
                  </a:cubicBezTo>
                  <a:cubicBezTo>
                    <a:pt x="637" y="75"/>
                    <a:pt x="356" y="75"/>
                    <a:pt x="74" y="75"/>
                  </a:cubicBezTo>
                  <a:cubicBezTo>
                    <a:pt x="74" y="209"/>
                    <a:pt x="74" y="343"/>
                    <a:pt x="74" y="478"/>
                  </a:cubicBezTo>
                  <a:close/>
                  <a:moveTo>
                    <a:pt x="492" y="606"/>
                  </a:moveTo>
                  <a:cubicBezTo>
                    <a:pt x="512" y="606"/>
                    <a:pt x="528" y="590"/>
                    <a:pt x="528" y="570"/>
                  </a:cubicBezTo>
                  <a:cubicBezTo>
                    <a:pt x="528" y="550"/>
                    <a:pt x="512" y="533"/>
                    <a:pt x="492" y="533"/>
                  </a:cubicBezTo>
                  <a:cubicBezTo>
                    <a:pt x="471" y="533"/>
                    <a:pt x="455" y="550"/>
                    <a:pt x="455" y="571"/>
                  </a:cubicBezTo>
                  <a:cubicBezTo>
                    <a:pt x="455" y="590"/>
                    <a:pt x="472" y="606"/>
                    <a:pt x="492" y="606"/>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sp>
          <p:nvSpPr>
            <p:cNvPr id="41" name="Freeform 6"/>
            <p:cNvSpPr/>
            <p:nvPr/>
          </p:nvSpPr>
          <p:spPr bwMode="auto">
            <a:xfrm>
              <a:off x="1600652" y="721019"/>
              <a:ext cx="161673" cy="54166"/>
            </a:xfrm>
            <a:custGeom>
              <a:avLst/>
              <a:gdLst>
                <a:gd name="T0" fmla="*/ 1 w 331"/>
                <a:gd name="T1" fmla="*/ 111 h 111"/>
                <a:gd name="T2" fmla="*/ 1 w 331"/>
                <a:gd name="T3" fmla="*/ 81 h 111"/>
                <a:gd name="T4" fmla="*/ 11 w 331"/>
                <a:gd name="T5" fmla="*/ 73 h 111"/>
                <a:gd name="T6" fmla="*/ 97 w 331"/>
                <a:gd name="T7" fmla="*/ 59 h 111"/>
                <a:gd name="T8" fmla="*/ 111 w 331"/>
                <a:gd name="T9" fmla="*/ 56 h 111"/>
                <a:gd name="T10" fmla="*/ 111 w 331"/>
                <a:gd name="T11" fmla="*/ 0 h 111"/>
                <a:gd name="T12" fmla="*/ 220 w 331"/>
                <a:gd name="T13" fmla="*/ 0 h 111"/>
                <a:gd name="T14" fmla="*/ 220 w 331"/>
                <a:gd name="T15" fmla="*/ 56 h 111"/>
                <a:gd name="T16" fmla="*/ 293 w 331"/>
                <a:gd name="T17" fmla="*/ 70 h 111"/>
                <a:gd name="T18" fmla="*/ 300 w 331"/>
                <a:gd name="T19" fmla="*/ 71 h 111"/>
                <a:gd name="T20" fmla="*/ 327 w 331"/>
                <a:gd name="T21" fmla="*/ 111 h 111"/>
                <a:gd name="T22" fmla="*/ 1 w 331"/>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111">
                  <a:moveTo>
                    <a:pt x="1" y="111"/>
                  </a:moveTo>
                  <a:cubicBezTo>
                    <a:pt x="1" y="100"/>
                    <a:pt x="0" y="90"/>
                    <a:pt x="1" y="81"/>
                  </a:cubicBezTo>
                  <a:cubicBezTo>
                    <a:pt x="2" y="78"/>
                    <a:pt x="7" y="74"/>
                    <a:pt x="11" y="73"/>
                  </a:cubicBezTo>
                  <a:cubicBezTo>
                    <a:pt x="40" y="68"/>
                    <a:pt x="69" y="63"/>
                    <a:pt x="97" y="59"/>
                  </a:cubicBezTo>
                  <a:cubicBezTo>
                    <a:pt x="102" y="58"/>
                    <a:pt x="106" y="57"/>
                    <a:pt x="111" y="56"/>
                  </a:cubicBezTo>
                  <a:cubicBezTo>
                    <a:pt x="111" y="37"/>
                    <a:pt x="111" y="19"/>
                    <a:pt x="111" y="0"/>
                  </a:cubicBezTo>
                  <a:cubicBezTo>
                    <a:pt x="148" y="0"/>
                    <a:pt x="183" y="0"/>
                    <a:pt x="220" y="0"/>
                  </a:cubicBezTo>
                  <a:cubicBezTo>
                    <a:pt x="220" y="18"/>
                    <a:pt x="220" y="36"/>
                    <a:pt x="220" y="56"/>
                  </a:cubicBezTo>
                  <a:cubicBezTo>
                    <a:pt x="245" y="61"/>
                    <a:pt x="269" y="66"/>
                    <a:pt x="293" y="70"/>
                  </a:cubicBezTo>
                  <a:cubicBezTo>
                    <a:pt x="296" y="71"/>
                    <a:pt x="298" y="71"/>
                    <a:pt x="300" y="71"/>
                  </a:cubicBezTo>
                  <a:cubicBezTo>
                    <a:pt x="331" y="78"/>
                    <a:pt x="331" y="78"/>
                    <a:pt x="327" y="111"/>
                  </a:cubicBezTo>
                  <a:cubicBezTo>
                    <a:pt x="219" y="111"/>
                    <a:pt x="111" y="111"/>
                    <a:pt x="1" y="111"/>
                  </a:cubicBezTo>
                  <a:close/>
                </a:path>
              </a:pathLst>
            </a:custGeom>
            <a:grpFill/>
            <a:ln w="9525">
              <a:noFill/>
              <a:round/>
            </a:ln>
          </p:spPr>
          <p:txBody>
            <a:bodyPr/>
            <a:lstStyle/>
            <a:p>
              <a:pPr fontAlgn="auto">
                <a:spcBef>
                  <a:spcPts val="0"/>
                </a:spcBef>
                <a:spcAft>
                  <a:spcPts val="0"/>
                </a:spcAft>
                <a:defRPr/>
              </a:pPr>
              <a:endParaRPr lang="zh-CN" altLang="en-US">
                <a:latin typeface="+mn-lt"/>
                <a:ea typeface="+mn-ea"/>
              </a:endParaRPr>
            </a:p>
          </p:txBody>
        </p:sp>
      </p:grpSp>
      <p:sp>
        <p:nvSpPr>
          <p:cNvPr id="42" name="文本框 41"/>
          <p:cNvSpPr txBox="1"/>
          <p:nvPr/>
        </p:nvSpPr>
        <p:spPr>
          <a:xfrm>
            <a:off x="1340705" y="3578711"/>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p>
        </p:txBody>
      </p:sp>
      <p:sp>
        <p:nvSpPr>
          <p:cNvPr id="43" name="文本框 42"/>
          <p:cNvSpPr txBox="1"/>
          <p:nvPr/>
        </p:nvSpPr>
        <p:spPr>
          <a:xfrm>
            <a:off x="3516101" y="3404345"/>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p>
        </p:txBody>
      </p:sp>
      <p:sp>
        <p:nvSpPr>
          <p:cNvPr id="44" name="文本框 43"/>
          <p:cNvSpPr txBox="1"/>
          <p:nvPr/>
        </p:nvSpPr>
        <p:spPr>
          <a:xfrm>
            <a:off x="5430336" y="3728505"/>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p>
        </p:txBody>
      </p:sp>
      <p:sp>
        <p:nvSpPr>
          <p:cNvPr id="45" name="文本框 44"/>
          <p:cNvSpPr txBox="1"/>
          <p:nvPr/>
        </p:nvSpPr>
        <p:spPr>
          <a:xfrm>
            <a:off x="7477917" y="4320909"/>
            <a:ext cx="1557823" cy="418191"/>
          </a:xfrm>
          <a:prstGeom prst="rect">
            <a:avLst/>
          </a:prstGeom>
          <a:noFill/>
        </p:spPr>
        <p:txBody>
          <a:bodyPr wrap="square" rtlCol="0">
            <a:spAutoFit/>
          </a:bodyPr>
          <a:lstStyle/>
          <a:p>
            <a:pPr>
              <a:lnSpc>
                <a:spcPct val="150000"/>
              </a:lnSpc>
            </a:pPr>
            <a:r>
              <a:rPr lang="zh-CN" altLang="en-US" sz="1600" b="1" dirty="0">
                <a:solidFill>
                  <a:srgbClr val="1D8B69"/>
                </a:solidFill>
                <a:latin typeface="微软雅黑" panose="020B0503020204020204" pitchFamily="34" charset="-122"/>
                <a:ea typeface="微软雅黑" panose="020B0503020204020204" pitchFamily="34" charset="-122"/>
              </a:rPr>
              <a:t>请输入标题</a:t>
            </a:r>
          </a:p>
        </p:txBody>
      </p:sp>
      <p:sp>
        <p:nvSpPr>
          <p:cNvPr id="48" name="文本框 47"/>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49" name="文本框 48"/>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0" presetClass="path" presetSubtype="0" accel="50000" decel="50000" fill="hold" nodeType="withEffect">
                                      <p:stCondLst>
                                        <p:cond delay="0"/>
                                      </p:stCondLst>
                                      <p:childTnLst>
                                        <p:animMotion origin="layout" path="M -0.71133 -0.09537 C -0.71133 -0.09513 -0.56107 -0.1618 -0.47709 -0.14189 C -0.3724 -0.13263 -0.39545 -0.14745 -0.20716 0.02292 C -0.01875 0.19329 -0.0431 0.00463 2.91667E-6 -4.81481E-6 " pathEditMode="relative" rAng="0" ptsTypes="AAAA">
                                          <p:cBhvr>
                                            <p:cTn id="17" dur="2000" fill="hold"/>
                                            <p:tgtEl>
                                              <p:spTgt spid="3"/>
                                            </p:tgtEl>
                                            <p:attrNameLst>
                                              <p:attrName>ppt_x</p:attrName>
                                              <p:attrName>ppt_y</p:attrName>
                                            </p:attrNameLst>
                                          </p:cBhvr>
                                          <p:rCtr x="35560" y="6944"/>
                                        </p:animMotion>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par>
                              <p:cTn id="21" fill="hold">
                                <p:stCondLst>
                                  <p:cond delay="1000"/>
                                </p:stCondLst>
                                <p:childTnLst>
                                  <p:par>
                                    <p:cTn id="22" presetID="2" presetClass="entr" presetSubtype="6" accel="52000" fill="hold" grpId="0" nodeType="afterEffect" p14:presetBounceEnd="54000">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14:bounceEnd="54000">
                                          <p:cBhvr additive="base">
                                            <p:cTn id="24" dur="1200" fill="hold"/>
                                            <p:tgtEl>
                                              <p:spTgt spid="25"/>
                                            </p:tgtEl>
                                            <p:attrNameLst>
                                              <p:attrName>ppt_x</p:attrName>
                                            </p:attrNameLst>
                                          </p:cBhvr>
                                          <p:tavLst>
                                            <p:tav tm="0">
                                              <p:val>
                                                <p:strVal val="1+#ppt_w/2"/>
                                              </p:val>
                                            </p:tav>
                                            <p:tav tm="100000">
                                              <p:val>
                                                <p:strVal val="#ppt_x"/>
                                              </p:val>
                                            </p:tav>
                                          </p:tavLst>
                                        </p:anim>
                                        <p:anim calcmode="lin" valueType="num" p14:bounceEnd="54000">
                                          <p:cBhvr additive="base">
                                            <p:cTn id="25" dur="12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3" accel="52000" fill="hold" nodeType="withEffect" p14:presetBounceEnd="54000">
                                      <p:stCondLst>
                                        <p:cond delay="400"/>
                                      </p:stCondLst>
                                      <p:childTnLst>
                                        <p:set>
                                          <p:cBhvr>
                                            <p:cTn id="27" dur="1" fill="hold">
                                              <p:stCondLst>
                                                <p:cond delay="0"/>
                                              </p:stCondLst>
                                            </p:cTn>
                                            <p:tgtEl>
                                              <p:spTgt spid="14"/>
                                            </p:tgtEl>
                                            <p:attrNameLst>
                                              <p:attrName>style.visibility</p:attrName>
                                            </p:attrNameLst>
                                          </p:cBhvr>
                                          <p:to>
                                            <p:strVal val="visible"/>
                                          </p:to>
                                        </p:set>
                                        <p:anim calcmode="lin" valueType="num" p14:bounceEnd="54000">
                                          <p:cBhvr additive="base">
                                            <p:cTn id="28" dur="1200" fill="hold"/>
                                            <p:tgtEl>
                                              <p:spTgt spid="14"/>
                                            </p:tgtEl>
                                            <p:attrNameLst>
                                              <p:attrName>ppt_x</p:attrName>
                                            </p:attrNameLst>
                                          </p:cBhvr>
                                          <p:tavLst>
                                            <p:tav tm="0">
                                              <p:val>
                                                <p:strVal val="1+#ppt_w/2"/>
                                              </p:val>
                                            </p:tav>
                                            <p:tav tm="100000">
                                              <p:val>
                                                <p:strVal val="#ppt_x"/>
                                              </p:val>
                                            </p:tav>
                                          </p:tavLst>
                                        </p:anim>
                                        <p:anim calcmode="lin" valueType="num" p14:bounceEnd="54000">
                                          <p:cBhvr additive="base">
                                            <p:cTn id="29" dur="12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6" accel="52000" fill="hold" nodeType="withEffect" p14:presetBounceEnd="54000">
                                      <p:stCondLst>
                                        <p:cond delay="900"/>
                                      </p:stCondLst>
                                      <p:childTnLst>
                                        <p:set>
                                          <p:cBhvr>
                                            <p:cTn id="31" dur="1" fill="hold">
                                              <p:stCondLst>
                                                <p:cond delay="0"/>
                                              </p:stCondLst>
                                            </p:cTn>
                                            <p:tgtEl>
                                              <p:spTgt spid="21"/>
                                            </p:tgtEl>
                                            <p:attrNameLst>
                                              <p:attrName>style.visibility</p:attrName>
                                            </p:attrNameLst>
                                          </p:cBhvr>
                                          <p:to>
                                            <p:strVal val="visible"/>
                                          </p:to>
                                        </p:set>
                                        <p:anim calcmode="lin" valueType="num" p14:bounceEnd="54000">
                                          <p:cBhvr additive="base">
                                            <p:cTn id="32" dur="1200" fill="hold"/>
                                            <p:tgtEl>
                                              <p:spTgt spid="21"/>
                                            </p:tgtEl>
                                            <p:attrNameLst>
                                              <p:attrName>ppt_x</p:attrName>
                                            </p:attrNameLst>
                                          </p:cBhvr>
                                          <p:tavLst>
                                            <p:tav tm="0">
                                              <p:val>
                                                <p:strVal val="1+#ppt_w/2"/>
                                              </p:val>
                                            </p:tav>
                                            <p:tav tm="100000">
                                              <p:val>
                                                <p:strVal val="#ppt_x"/>
                                              </p:val>
                                            </p:tav>
                                          </p:tavLst>
                                        </p:anim>
                                        <p:anim calcmode="lin" valueType="num" p14:bounceEnd="54000">
                                          <p:cBhvr additive="base">
                                            <p:cTn id="33" dur="12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3" accel="52000" fill="hold" nodeType="withEffect" p14:presetBounceEnd="54000">
                                      <p:stCondLst>
                                        <p:cond delay="1250"/>
                                      </p:stCondLst>
                                      <p:childTnLst>
                                        <p:set>
                                          <p:cBhvr>
                                            <p:cTn id="35" dur="1" fill="hold">
                                              <p:stCondLst>
                                                <p:cond delay="0"/>
                                              </p:stCondLst>
                                            </p:cTn>
                                            <p:tgtEl>
                                              <p:spTgt spid="27"/>
                                            </p:tgtEl>
                                            <p:attrNameLst>
                                              <p:attrName>style.visibility</p:attrName>
                                            </p:attrNameLst>
                                          </p:cBhvr>
                                          <p:to>
                                            <p:strVal val="visible"/>
                                          </p:to>
                                        </p:set>
                                        <p:anim calcmode="lin" valueType="num" p14:bounceEnd="54000">
                                          <p:cBhvr additive="base">
                                            <p:cTn id="36" dur="1200" fill="hold"/>
                                            <p:tgtEl>
                                              <p:spTgt spid="27"/>
                                            </p:tgtEl>
                                            <p:attrNameLst>
                                              <p:attrName>ppt_x</p:attrName>
                                            </p:attrNameLst>
                                          </p:cBhvr>
                                          <p:tavLst>
                                            <p:tav tm="0">
                                              <p:val>
                                                <p:strVal val="1+#ppt_w/2"/>
                                              </p:val>
                                            </p:tav>
                                            <p:tav tm="100000">
                                              <p:val>
                                                <p:strVal val="#ppt_x"/>
                                              </p:val>
                                            </p:tav>
                                          </p:tavLst>
                                        </p:anim>
                                        <p:anim calcmode="lin" valueType="num" p14:bounceEnd="54000">
                                          <p:cBhvr additive="base">
                                            <p:cTn id="37" dur="120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42"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42"/>
                                            </p:tgtEl>
                                            <p:attrNameLst>
                                              <p:attrName>style.visibility</p:attrName>
                                            </p:attrNameLst>
                                          </p:cBhvr>
                                          <p:to>
                                            <p:strVal val="visible"/>
                                          </p:to>
                                        </p:set>
                                        <p:anim calcmode="lin" valueType="num">
                                          <p:cBhvr>
                                            <p:cTn id="62"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42"/>
                                            </p:tgtEl>
                                            <p:attrNameLst>
                                              <p:attrName>ppt_y</p:attrName>
                                            </p:attrNameLst>
                                          </p:cBhvr>
                                          <p:tavLst>
                                            <p:tav tm="0">
                                              <p:val>
                                                <p:strVal val="#ppt_y"/>
                                              </p:val>
                                            </p:tav>
                                            <p:tav tm="100000">
                                              <p:val>
                                                <p:strVal val="#ppt_y"/>
                                              </p:val>
                                            </p:tav>
                                          </p:tavLst>
                                        </p:anim>
                                        <p:anim calcmode="lin" valueType="num">
                                          <p:cBhvr>
                                            <p:cTn id="64"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42"/>
                                            </p:tgtEl>
                                          </p:cBhvr>
                                        </p:animEffect>
                                      </p:childTnLst>
                                    </p:cTn>
                                  </p:par>
                                </p:childTnLst>
                              </p:cTn>
                            </p:par>
                            <p:par>
                              <p:cTn id="67" fill="hold">
                                <p:stCondLst>
                                  <p:cond delay="6050"/>
                                </p:stCondLst>
                                <p:childTnLst>
                                  <p:par>
                                    <p:cTn id="68" presetID="14" presetClass="entr" presetSubtype="1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childTnLst>
                              </p:cTn>
                            </p:par>
                            <p:par>
                              <p:cTn id="71" fill="hold">
                                <p:stCondLst>
                                  <p:cond delay="65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3"/>
                                            </p:tgtEl>
                                            <p:attrNameLst>
                                              <p:attrName>style.visibility</p:attrName>
                                            </p:attrNameLst>
                                          </p:cBhvr>
                                          <p:to>
                                            <p:strVal val="visible"/>
                                          </p:to>
                                        </p:set>
                                        <p:anim calcmode="lin" valueType="num">
                                          <p:cBhvr>
                                            <p:cTn id="74"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43"/>
                                            </p:tgtEl>
                                            <p:attrNameLst>
                                              <p:attrName>ppt_y</p:attrName>
                                            </p:attrNameLst>
                                          </p:cBhvr>
                                          <p:tavLst>
                                            <p:tav tm="0">
                                              <p:val>
                                                <p:strVal val="#ppt_y"/>
                                              </p:val>
                                            </p:tav>
                                            <p:tav tm="100000">
                                              <p:val>
                                                <p:strVal val="#ppt_y"/>
                                              </p:val>
                                            </p:tav>
                                          </p:tavLst>
                                        </p:anim>
                                        <p:anim calcmode="lin" valueType="num">
                                          <p:cBhvr>
                                            <p:cTn id="76"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43"/>
                                            </p:tgtEl>
                                          </p:cBhvr>
                                        </p:animEffect>
                                      </p:childTnLst>
                                    </p:cTn>
                                  </p:par>
                                </p:childTnLst>
                              </p:cTn>
                            </p:par>
                            <p:par>
                              <p:cTn id="79" fill="hold">
                                <p:stCondLst>
                                  <p:cond delay="6900"/>
                                </p:stCondLst>
                                <p:childTnLst>
                                  <p:par>
                                    <p:cTn id="80" presetID="14" presetClass="entr" presetSubtype="1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par>
                              <p:cTn id="83" fill="hold">
                                <p:stCondLst>
                                  <p:cond delay="74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44"/>
                                            </p:tgtEl>
                                            <p:attrNameLst>
                                              <p:attrName>style.visibility</p:attrName>
                                            </p:attrNameLst>
                                          </p:cBhvr>
                                          <p:to>
                                            <p:strVal val="visible"/>
                                          </p:to>
                                        </p:set>
                                        <p:anim calcmode="lin" valueType="num">
                                          <p:cBhvr>
                                            <p:cTn id="86"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7" dur="250" fill="hold"/>
                                            <p:tgtEl>
                                              <p:spTgt spid="44"/>
                                            </p:tgtEl>
                                            <p:attrNameLst>
                                              <p:attrName>ppt_y</p:attrName>
                                            </p:attrNameLst>
                                          </p:cBhvr>
                                          <p:tavLst>
                                            <p:tav tm="0">
                                              <p:val>
                                                <p:strVal val="#ppt_y"/>
                                              </p:val>
                                            </p:tav>
                                            <p:tav tm="100000">
                                              <p:val>
                                                <p:strVal val="#ppt_y"/>
                                              </p:val>
                                            </p:tav>
                                          </p:tavLst>
                                        </p:anim>
                                        <p:anim calcmode="lin" valueType="num">
                                          <p:cBhvr>
                                            <p:cTn id="88"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9"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0" dur="250" tmFilter="0,0; .5, 1; 1, 1"/>
                                            <p:tgtEl>
                                              <p:spTgt spid="44"/>
                                            </p:tgtEl>
                                          </p:cBhvr>
                                        </p:animEffect>
                                      </p:childTnLst>
                                    </p:cTn>
                                  </p:par>
                                </p:childTnLst>
                              </p:cTn>
                            </p:par>
                            <p:par>
                              <p:cTn id="91" fill="hold">
                                <p:stCondLst>
                                  <p:cond delay="7750"/>
                                </p:stCondLst>
                                <p:childTnLst>
                                  <p:par>
                                    <p:cTn id="92" presetID="14" presetClass="entr" presetSubtype="1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randombar(horizontal)">
                                          <p:cBhvr>
                                            <p:cTn id="94" dur="500"/>
                                            <p:tgtEl>
                                              <p:spTgt spid="19"/>
                                            </p:tgtEl>
                                          </p:cBhvr>
                                        </p:animEffect>
                                      </p:childTnLst>
                                    </p:cTn>
                                  </p:par>
                                </p:childTnLst>
                              </p:cTn>
                            </p:par>
                            <p:par>
                              <p:cTn id="95" fill="hold">
                                <p:stCondLst>
                                  <p:cond delay="825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45"/>
                                            </p:tgtEl>
                                            <p:attrNameLst>
                                              <p:attrName>style.visibility</p:attrName>
                                            </p:attrNameLst>
                                          </p:cBhvr>
                                          <p:to>
                                            <p:strVal val="visible"/>
                                          </p:to>
                                        </p:set>
                                        <p:anim calcmode="lin" valueType="num">
                                          <p:cBhvr>
                                            <p:cTn id="98"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45"/>
                                            </p:tgtEl>
                                            <p:attrNameLst>
                                              <p:attrName>ppt_y</p:attrName>
                                            </p:attrNameLst>
                                          </p:cBhvr>
                                          <p:tavLst>
                                            <p:tav tm="0">
                                              <p:val>
                                                <p:strVal val="#ppt_y"/>
                                              </p:val>
                                            </p:tav>
                                            <p:tav tm="100000">
                                              <p:val>
                                                <p:strVal val="#ppt_y"/>
                                              </p:val>
                                            </p:tav>
                                          </p:tavLst>
                                        </p:anim>
                                        <p:anim calcmode="lin" valueType="num">
                                          <p:cBhvr>
                                            <p:cTn id="100"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45"/>
                                            </p:tgtEl>
                                          </p:cBhvr>
                                        </p:animEffect>
                                      </p:childTnLst>
                                    </p:cTn>
                                  </p:par>
                                </p:childTnLst>
                              </p:cTn>
                            </p:par>
                            <p:par>
                              <p:cTn id="103" fill="hold">
                                <p:stCondLst>
                                  <p:cond delay="8600"/>
                                </p:stCondLst>
                                <p:childTnLst>
                                  <p:par>
                                    <p:cTn id="104" presetID="14" presetClass="entr" presetSubtype="1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randombar(horizontal)">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P spid="19" grpId="0"/>
          <p:bldP spid="20" grpId="0"/>
          <p:bldP spid="25" grpId="0" animBg="1"/>
          <p:bldP spid="35" grpId="0" animBg="1"/>
          <p:bldP spid="42" grpId="0"/>
          <p:bldP spid="43" grpId="0"/>
          <p:bldP spid="44" grpId="0"/>
          <p:bldP spid="45"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250"/>
                                            <p:tgtEl>
                                              <p:spTgt spid="49"/>
                                            </p:tgtEl>
                                            <p:attrNameLst>
                                              <p:attrName>ppt_x</p:attrName>
                                            </p:attrNameLst>
                                          </p:cBhvr>
                                          <p:tavLst>
                                            <p:tav tm="0">
                                              <p:val>
                                                <p:strVal val="#ppt_x-#ppt_w*1.125000"/>
                                              </p:val>
                                            </p:tav>
                                            <p:tav tm="100000">
                                              <p:val>
                                                <p:strVal val="#ppt_x"/>
                                              </p:val>
                                            </p:tav>
                                          </p:tavLst>
                                        </p:anim>
                                        <p:animEffect transition="in" filter="wipe(right)">
                                          <p:cBhvr>
                                            <p:cTn id="12" dur="25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0" presetClass="path" presetSubtype="0" accel="50000" decel="50000" fill="hold" nodeType="withEffect">
                                      <p:stCondLst>
                                        <p:cond delay="0"/>
                                      </p:stCondLst>
                                      <p:childTnLst>
                                        <p:animMotion origin="layout" path="M -0.71133 -0.09537 C -0.71133 -0.09513 -0.56107 -0.1618 -0.47709 -0.14189 C -0.3724 -0.13263 -0.39545 -0.14745 -0.20716 0.02292 C -0.01875 0.19329 -0.0431 0.00463 2.91667E-6 -4.81481E-6 " pathEditMode="relative" rAng="0" ptsTypes="AAAA">
                                          <p:cBhvr>
                                            <p:cTn id="17" dur="2000" fill="hold"/>
                                            <p:tgtEl>
                                              <p:spTgt spid="3"/>
                                            </p:tgtEl>
                                            <p:attrNameLst>
                                              <p:attrName>ppt_x</p:attrName>
                                              <p:attrName>ppt_y</p:attrName>
                                            </p:attrNameLst>
                                          </p:cBhvr>
                                          <p:rCtr x="35560" y="6944"/>
                                        </p:animMotion>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par>
                              <p:cTn id="21" fill="hold">
                                <p:stCondLst>
                                  <p:cond delay="1000"/>
                                </p:stCondLst>
                                <p:childTnLst>
                                  <p:par>
                                    <p:cTn id="22" presetID="2" presetClass="entr" presetSubtype="6" accel="5200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200" fill="hold"/>
                                            <p:tgtEl>
                                              <p:spTgt spid="25"/>
                                            </p:tgtEl>
                                            <p:attrNameLst>
                                              <p:attrName>ppt_x</p:attrName>
                                            </p:attrNameLst>
                                          </p:cBhvr>
                                          <p:tavLst>
                                            <p:tav tm="0">
                                              <p:val>
                                                <p:strVal val="1+#ppt_w/2"/>
                                              </p:val>
                                            </p:tav>
                                            <p:tav tm="100000">
                                              <p:val>
                                                <p:strVal val="#ppt_x"/>
                                              </p:val>
                                            </p:tav>
                                          </p:tavLst>
                                        </p:anim>
                                        <p:anim calcmode="lin" valueType="num">
                                          <p:cBhvr additive="base">
                                            <p:cTn id="25" dur="12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3" accel="52000" fill="hold" nodeType="withEffect">
                                      <p:stCondLst>
                                        <p:cond delay="4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200" fill="hold"/>
                                            <p:tgtEl>
                                              <p:spTgt spid="14"/>
                                            </p:tgtEl>
                                            <p:attrNameLst>
                                              <p:attrName>ppt_x</p:attrName>
                                            </p:attrNameLst>
                                          </p:cBhvr>
                                          <p:tavLst>
                                            <p:tav tm="0">
                                              <p:val>
                                                <p:strVal val="1+#ppt_w/2"/>
                                              </p:val>
                                            </p:tav>
                                            <p:tav tm="100000">
                                              <p:val>
                                                <p:strVal val="#ppt_x"/>
                                              </p:val>
                                            </p:tav>
                                          </p:tavLst>
                                        </p:anim>
                                        <p:anim calcmode="lin" valueType="num">
                                          <p:cBhvr additive="base">
                                            <p:cTn id="29" dur="1200" fill="hold"/>
                                            <p:tgtEl>
                                              <p:spTgt spid="14"/>
                                            </p:tgtEl>
                                            <p:attrNameLst>
                                              <p:attrName>ppt_y</p:attrName>
                                            </p:attrNameLst>
                                          </p:cBhvr>
                                          <p:tavLst>
                                            <p:tav tm="0">
                                              <p:val>
                                                <p:strVal val="0-#ppt_h/2"/>
                                              </p:val>
                                            </p:tav>
                                            <p:tav tm="100000">
                                              <p:val>
                                                <p:strVal val="#ppt_y"/>
                                              </p:val>
                                            </p:tav>
                                          </p:tavLst>
                                        </p:anim>
                                      </p:childTnLst>
                                    </p:cTn>
                                  </p:par>
                                  <p:par>
                                    <p:cTn id="30" presetID="2" presetClass="entr" presetSubtype="6" accel="52000" fill="hold" nodeType="withEffect">
                                      <p:stCondLst>
                                        <p:cond delay="9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00" fill="hold"/>
                                            <p:tgtEl>
                                              <p:spTgt spid="21"/>
                                            </p:tgtEl>
                                            <p:attrNameLst>
                                              <p:attrName>ppt_x</p:attrName>
                                            </p:attrNameLst>
                                          </p:cBhvr>
                                          <p:tavLst>
                                            <p:tav tm="0">
                                              <p:val>
                                                <p:strVal val="1+#ppt_w/2"/>
                                              </p:val>
                                            </p:tav>
                                            <p:tav tm="100000">
                                              <p:val>
                                                <p:strVal val="#ppt_x"/>
                                              </p:val>
                                            </p:tav>
                                          </p:tavLst>
                                        </p:anim>
                                        <p:anim calcmode="lin" valueType="num">
                                          <p:cBhvr additive="base">
                                            <p:cTn id="33" dur="12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3" accel="52000" fill="hold" nodeType="withEffect">
                                      <p:stCondLst>
                                        <p:cond delay="125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1200" fill="hold"/>
                                            <p:tgtEl>
                                              <p:spTgt spid="27"/>
                                            </p:tgtEl>
                                            <p:attrNameLst>
                                              <p:attrName>ppt_x</p:attrName>
                                            </p:attrNameLst>
                                          </p:cBhvr>
                                          <p:tavLst>
                                            <p:tav tm="0">
                                              <p:val>
                                                <p:strVal val="1+#ppt_w/2"/>
                                              </p:val>
                                            </p:tav>
                                            <p:tav tm="100000">
                                              <p:val>
                                                <p:strVal val="#ppt_x"/>
                                              </p:val>
                                            </p:tav>
                                          </p:tavLst>
                                        </p:anim>
                                        <p:anim calcmode="lin" valueType="num">
                                          <p:cBhvr additive="base">
                                            <p:cTn id="37" dur="120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42"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42"/>
                                            </p:tgtEl>
                                            <p:attrNameLst>
                                              <p:attrName>style.visibility</p:attrName>
                                            </p:attrNameLst>
                                          </p:cBhvr>
                                          <p:to>
                                            <p:strVal val="visible"/>
                                          </p:to>
                                        </p:set>
                                        <p:anim calcmode="lin" valueType="num">
                                          <p:cBhvr>
                                            <p:cTn id="62"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42"/>
                                            </p:tgtEl>
                                            <p:attrNameLst>
                                              <p:attrName>ppt_y</p:attrName>
                                            </p:attrNameLst>
                                          </p:cBhvr>
                                          <p:tavLst>
                                            <p:tav tm="0">
                                              <p:val>
                                                <p:strVal val="#ppt_y"/>
                                              </p:val>
                                            </p:tav>
                                            <p:tav tm="100000">
                                              <p:val>
                                                <p:strVal val="#ppt_y"/>
                                              </p:val>
                                            </p:tav>
                                          </p:tavLst>
                                        </p:anim>
                                        <p:anim calcmode="lin" valueType="num">
                                          <p:cBhvr>
                                            <p:cTn id="64"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42"/>
                                            </p:tgtEl>
                                          </p:cBhvr>
                                        </p:animEffect>
                                      </p:childTnLst>
                                    </p:cTn>
                                  </p:par>
                                </p:childTnLst>
                              </p:cTn>
                            </p:par>
                            <p:par>
                              <p:cTn id="67" fill="hold">
                                <p:stCondLst>
                                  <p:cond delay="6050"/>
                                </p:stCondLst>
                                <p:childTnLst>
                                  <p:par>
                                    <p:cTn id="68" presetID="14" presetClass="entr" presetSubtype="1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childTnLst>
                              </p:cTn>
                            </p:par>
                            <p:par>
                              <p:cTn id="71" fill="hold">
                                <p:stCondLst>
                                  <p:cond delay="65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3"/>
                                            </p:tgtEl>
                                            <p:attrNameLst>
                                              <p:attrName>style.visibility</p:attrName>
                                            </p:attrNameLst>
                                          </p:cBhvr>
                                          <p:to>
                                            <p:strVal val="visible"/>
                                          </p:to>
                                        </p:set>
                                        <p:anim calcmode="lin" valueType="num">
                                          <p:cBhvr>
                                            <p:cTn id="74"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43"/>
                                            </p:tgtEl>
                                            <p:attrNameLst>
                                              <p:attrName>ppt_y</p:attrName>
                                            </p:attrNameLst>
                                          </p:cBhvr>
                                          <p:tavLst>
                                            <p:tav tm="0">
                                              <p:val>
                                                <p:strVal val="#ppt_y"/>
                                              </p:val>
                                            </p:tav>
                                            <p:tav tm="100000">
                                              <p:val>
                                                <p:strVal val="#ppt_y"/>
                                              </p:val>
                                            </p:tav>
                                          </p:tavLst>
                                        </p:anim>
                                        <p:anim calcmode="lin" valueType="num">
                                          <p:cBhvr>
                                            <p:cTn id="76"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43"/>
                                            </p:tgtEl>
                                          </p:cBhvr>
                                        </p:animEffect>
                                      </p:childTnLst>
                                    </p:cTn>
                                  </p:par>
                                </p:childTnLst>
                              </p:cTn>
                            </p:par>
                            <p:par>
                              <p:cTn id="79" fill="hold">
                                <p:stCondLst>
                                  <p:cond delay="6900"/>
                                </p:stCondLst>
                                <p:childTnLst>
                                  <p:par>
                                    <p:cTn id="80" presetID="14" presetClass="entr" presetSubtype="1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par>
                              <p:cTn id="83" fill="hold">
                                <p:stCondLst>
                                  <p:cond delay="74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44"/>
                                            </p:tgtEl>
                                            <p:attrNameLst>
                                              <p:attrName>style.visibility</p:attrName>
                                            </p:attrNameLst>
                                          </p:cBhvr>
                                          <p:to>
                                            <p:strVal val="visible"/>
                                          </p:to>
                                        </p:set>
                                        <p:anim calcmode="lin" valueType="num">
                                          <p:cBhvr>
                                            <p:cTn id="86"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7" dur="250" fill="hold"/>
                                            <p:tgtEl>
                                              <p:spTgt spid="44"/>
                                            </p:tgtEl>
                                            <p:attrNameLst>
                                              <p:attrName>ppt_y</p:attrName>
                                            </p:attrNameLst>
                                          </p:cBhvr>
                                          <p:tavLst>
                                            <p:tav tm="0">
                                              <p:val>
                                                <p:strVal val="#ppt_y"/>
                                              </p:val>
                                            </p:tav>
                                            <p:tav tm="100000">
                                              <p:val>
                                                <p:strVal val="#ppt_y"/>
                                              </p:val>
                                            </p:tav>
                                          </p:tavLst>
                                        </p:anim>
                                        <p:anim calcmode="lin" valueType="num">
                                          <p:cBhvr>
                                            <p:cTn id="88"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9"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90" dur="250" tmFilter="0,0; .5, 1; 1, 1"/>
                                            <p:tgtEl>
                                              <p:spTgt spid="44"/>
                                            </p:tgtEl>
                                          </p:cBhvr>
                                        </p:animEffect>
                                      </p:childTnLst>
                                    </p:cTn>
                                  </p:par>
                                </p:childTnLst>
                              </p:cTn>
                            </p:par>
                            <p:par>
                              <p:cTn id="91" fill="hold">
                                <p:stCondLst>
                                  <p:cond delay="7750"/>
                                </p:stCondLst>
                                <p:childTnLst>
                                  <p:par>
                                    <p:cTn id="92" presetID="14" presetClass="entr" presetSubtype="1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randombar(horizontal)">
                                          <p:cBhvr>
                                            <p:cTn id="94" dur="500"/>
                                            <p:tgtEl>
                                              <p:spTgt spid="19"/>
                                            </p:tgtEl>
                                          </p:cBhvr>
                                        </p:animEffect>
                                      </p:childTnLst>
                                    </p:cTn>
                                  </p:par>
                                </p:childTnLst>
                              </p:cTn>
                            </p:par>
                            <p:par>
                              <p:cTn id="95" fill="hold">
                                <p:stCondLst>
                                  <p:cond delay="825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45"/>
                                            </p:tgtEl>
                                            <p:attrNameLst>
                                              <p:attrName>style.visibility</p:attrName>
                                            </p:attrNameLst>
                                          </p:cBhvr>
                                          <p:to>
                                            <p:strVal val="visible"/>
                                          </p:to>
                                        </p:set>
                                        <p:anim calcmode="lin" valueType="num">
                                          <p:cBhvr>
                                            <p:cTn id="98"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45"/>
                                            </p:tgtEl>
                                            <p:attrNameLst>
                                              <p:attrName>ppt_y</p:attrName>
                                            </p:attrNameLst>
                                          </p:cBhvr>
                                          <p:tavLst>
                                            <p:tav tm="0">
                                              <p:val>
                                                <p:strVal val="#ppt_y"/>
                                              </p:val>
                                            </p:tav>
                                            <p:tav tm="100000">
                                              <p:val>
                                                <p:strVal val="#ppt_y"/>
                                              </p:val>
                                            </p:tav>
                                          </p:tavLst>
                                        </p:anim>
                                        <p:anim calcmode="lin" valueType="num">
                                          <p:cBhvr>
                                            <p:cTn id="100"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45"/>
                                            </p:tgtEl>
                                          </p:cBhvr>
                                        </p:animEffect>
                                      </p:childTnLst>
                                    </p:cTn>
                                  </p:par>
                                </p:childTnLst>
                              </p:cTn>
                            </p:par>
                            <p:par>
                              <p:cTn id="103" fill="hold">
                                <p:stCondLst>
                                  <p:cond delay="8600"/>
                                </p:stCondLst>
                                <p:childTnLst>
                                  <p:par>
                                    <p:cTn id="104" presetID="14" presetClass="entr" presetSubtype="1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randombar(horizontal)">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P spid="19" grpId="0"/>
          <p:bldP spid="20" grpId="0"/>
          <p:bldP spid="25" grpId="0" animBg="1"/>
          <p:bldP spid="35" grpId="0" animBg="1"/>
          <p:bldP spid="42" grpId="0"/>
          <p:bldP spid="43" grpId="0"/>
          <p:bldP spid="44" grpId="0"/>
          <p:bldP spid="45" grpId="0"/>
          <p:bldP spid="48" grpId="0"/>
          <p:bldP spid="4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680411" y="2147674"/>
            <a:ext cx="3054035" cy="1477328"/>
          </a:xfrm>
          <a:prstGeom prst="rect">
            <a:avLst/>
          </a:prstGeom>
        </p:spPr>
        <p:txBody>
          <a:bodyPr wrap="square">
            <a:spAutoFit/>
          </a:bodyPr>
          <a:lstStyle/>
          <a:p>
            <a:pPr algn="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请在此处输入您的内容或者通过右键复制粘贴您的内容，并选择只保留文字。请在此处输入您的内容或者通过右键复制粘贴您的内容，并选择只保留文字。</a:t>
            </a:r>
          </a:p>
          <a:p>
            <a:pPr algn="r">
              <a:lnSpc>
                <a:spcPct val="150000"/>
              </a:lnSpc>
            </a:pP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19"/>
          <p:cNvSpPr/>
          <p:nvPr/>
        </p:nvSpPr>
        <p:spPr>
          <a:xfrm>
            <a:off x="2813946" y="3639013"/>
            <a:ext cx="1723549" cy="400110"/>
          </a:xfrm>
          <a:prstGeom prst="rect">
            <a:avLst/>
          </a:prstGeom>
        </p:spPr>
        <p:txBody>
          <a:bodyPr wrap="none">
            <a:spAutoFit/>
          </a:bodyPr>
          <a:lstStyle/>
          <a:p>
            <a:r>
              <a:rPr lang="zh-CN" altLang="en-US" sz="2000" b="1" dirty="0">
                <a:solidFill>
                  <a:srgbClr val="1D8B69"/>
                </a:solidFill>
                <a:latin typeface="微软雅黑" panose="020B0503020204020204" pitchFamily="34" charset="-122"/>
                <a:ea typeface="微软雅黑" panose="020B0503020204020204" pitchFamily="34" charset="-122"/>
              </a:rPr>
              <a:t>输入您的标题</a:t>
            </a:r>
          </a:p>
        </p:txBody>
      </p:sp>
      <p:sp>
        <p:nvSpPr>
          <p:cNvPr id="21" name="矩形 20"/>
          <p:cNvSpPr/>
          <p:nvPr/>
        </p:nvSpPr>
        <p:spPr>
          <a:xfrm>
            <a:off x="7935476" y="3551168"/>
            <a:ext cx="1723549" cy="400110"/>
          </a:xfrm>
          <a:prstGeom prst="rect">
            <a:avLst/>
          </a:prstGeom>
        </p:spPr>
        <p:txBody>
          <a:bodyPr wrap="none">
            <a:spAutoFit/>
          </a:bodyPr>
          <a:lstStyle/>
          <a:p>
            <a:r>
              <a:rPr lang="zh-CN" altLang="en-US" sz="2000" b="1" dirty="0">
                <a:solidFill>
                  <a:srgbClr val="1D8B69"/>
                </a:solidFill>
                <a:latin typeface="微软雅黑" panose="020B0503020204020204" pitchFamily="34" charset="-122"/>
                <a:ea typeface="微软雅黑" panose="020B0503020204020204" pitchFamily="34" charset="-122"/>
              </a:rPr>
              <a:t>输入您的标题</a:t>
            </a:r>
          </a:p>
        </p:txBody>
      </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392" y="4199017"/>
            <a:ext cx="2790175" cy="1839321"/>
          </a:xfrm>
          <a:prstGeom prst="rect">
            <a:avLst/>
          </a:prstGeom>
        </p:spPr>
      </p:pic>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31" y="4161307"/>
            <a:ext cx="2809927" cy="1877031"/>
          </a:xfrm>
          <a:prstGeom prst="rect">
            <a:avLst/>
          </a:prstGeom>
        </p:spPr>
      </p:pic>
      <p:sp>
        <p:nvSpPr>
          <p:cNvPr id="33" name="矩形 32"/>
          <p:cNvSpPr/>
          <p:nvPr/>
        </p:nvSpPr>
        <p:spPr>
          <a:xfrm>
            <a:off x="7903205" y="2147674"/>
            <a:ext cx="3054035" cy="1477328"/>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请在此处输入您的内容或者通过右键复制粘贴您的内容，并选择只保留文字。请在此处输入您的内容或者通过右键复制粘贴您的内容，并选择只保留文字。</a:t>
            </a:r>
          </a:p>
          <a:p>
            <a:pPr>
              <a:lnSpc>
                <a:spcPct val="150000"/>
              </a:lnSpc>
            </a:pP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组合 18"/>
          <p:cNvGrpSpPr/>
          <p:nvPr/>
        </p:nvGrpSpPr>
        <p:grpSpPr>
          <a:xfrm>
            <a:off x="5912548" y="1839872"/>
            <a:ext cx="615604" cy="4166539"/>
            <a:chOff x="5912548" y="1839872"/>
            <a:chExt cx="615604" cy="4166539"/>
          </a:xfrm>
        </p:grpSpPr>
        <p:sp>
          <p:nvSpPr>
            <p:cNvPr id="22" name="椭圆 21"/>
            <p:cNvSpPr/>
            <p:nvPr/>
          </p:nvSpPr>
          <p:spPr>
            <a:xfrm>
              <a:off x="5912548" y="1839872"/>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912548" y="2727606"/>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912548" y="3615340"/>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912548" y="4503074"/>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912548" y="5390807"/>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17" name="文本框 16"/>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50"/>
                                        <p:tgtEl>
                                          <p:spTgt spid="1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50"/>
                                        <p:tgtEl>
                                          <p:spTgt spid="17"/>
                                        </p:tgtEl>
                                        <p:attrNameLst>
                                          <p:attrName>ppt_x</p:attrName>
                                        </p:attrNameLst>
                                      </p:cBhvr>
                                      <p:tavLst>
                                        <p:tav tm="0">
                                          <p:val>
                                            <p:strVal val="#ppt_x-#ppt_w*1.125000"/>
                                          </p:val>
                                        </p:tav>
                                        <p:tav tm="100000">
                                          <p:val>
                                            <p:strVal val="#ppt_x"/>
                                          </p:val>
                                        </p:tav>
                                      </p:tavLst>
                                    </p:anim>
                                    <p:animEffect transition="in" filter="wipe(right)">
                                      <p:cBhvr>
                                        <p:cTn id="12" dur="250"/>
                                        <p:tgtEl>
                                          <p:spTgt spid="1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ppt_x</p:attrName>
                                        </p:attrNameLst>
                                      </p:cBhvr>
                                      <p:tavLst>
                                        <p:tav tm="0">
                                          <p:val>
                                            <p:strVal val="#ppt_x+#ppt_w*1.125000"/>
                                          </p:val>
                                        </p:tav>
                                        <p:tav tm="100000">
                                          <p:val>
                                            <p:strVal val="#ppt_x"/>
                                          </p:val>
                                        </p:tav>
                                      </p:tavLst>
                                    </p:anim>
                                    <p:animEffect transition="in" filter="wipe(left)">
                                      <p:cBhvr>
                                        <p:cTn id="22" dur="500"/>
                                        <p:tgtEl>
                                          <p:spTgt spid="31"/>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right)">
                                      <p:cBhvr>
                                        <p:cTn id="27" dur="500"/>
                                        <p:tgtEl>
                                          <p:spTgt spid="32"/>
                                        </p:tgtEl>
                                      </p:cBhvr>
                                    </p:animEffect>
                                  </p:childTnLst>
                                </p:cTn>
                              </p:par>
                            </p:childTnLst>
                          </p:cTn>
                        </p:par>
                        <p:par>
                          <p:cTn id="28" fill="hold">
                            <p:stCondLst>
                              <p:cond delay="2500"/>
                            </p:stCondLst>
                            <p:childTnLst>
                              <p:par>
                                <p:cTn id="29" presetID="1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p:tgtEl>
                                          <p:spTgt spid="20"/>
                                        </p:tgtEl>
                                        <p:attrNameLst>
                                          <p:attrName>ppt_x</p:attrName>
                                        </p:attrNameLst>
                                      </p:cBhvr>
                                      <p:tavLst>
                                        <p:tav tm="0">
                                          <p:val>
                                            <p:strVal val="#ppt_x+#ppt_w*1.125000"/>
                                          </p:val>
                                        </p:tav>
                                        <p:tav tm="100000">
                                          <p:val>
                                            <p:strVal val="#ppt_x"/>
                                          </p:val>
                                        </p:tav>
                                      </p:tavLst>
                                    </p:anim>
                                    <p:animEffect transition="in" filter="wipe(left)">
                                      <p:cBhvr>
                                        <p:cTn id="32" dur="500"/>
                                        <p:tgtEl>
                                          <p:spTgt spid="20"/>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ppt_x</p:attrName>
                                        </p:attrNameLst>
                                      </p:cBhvr>
                                      <p:tavLst>
                                        <p:tav tm="0">
                                          <p:val>
                                            <p:strVal val="#ppt_x-#ppt_w*1.125000"/>
                                          </p:val>
                                        </p:tav>
                                        <p:tav tm="100000">
                                          <p:val>
                                            <p:strVal val="#ppt_x"/>
                                          </p:val>
                                        </p:tav>
                                      </p:tavLst>
                                    </p:anim>
                                    <p:animEffect transition="in" filter="wipe(right)">
                                      <p:cBhvr>
                                        <p:cTn id="37" dur="500"/>
                                        <p:tgtEl>
                                          <p:spTgt spid="21"/>
                                        </p:tgtEl>
                                      </p:cBhvr>
                                    </p:animEffect>
                                  </p:childTnLst>
                                </p:cTn>
                              </p:par>
                            </p:childTnLst>
                          </p:cTn>
                        </p:par>
                        <p:par>
                          <p:cTn id="38" fill="hold">
                            <p:stCondLst>
                              <p:cond delay="3500"/>
                            </p:stCondLst>
                            <p:childTnLst>
                              <p:par>
                                <p:cTn id="39" presetID="12" presetClass="entr" presetSubtype="2"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p:tgtEl>
                                          <p:spTgt spid="18"/>
                                        </p:tgtEl>
                                        <p:attrNameLst>
                                          <p:attrName>ppt_x</p:attrName>
                                        </p:attrNameLst>
                                      </p:cBhvr>
                                      <p:tavLst>
                                        <p:tav tm="0">
                                          <p:val>
                                            <p:strVal val="#ppt_x+#ppt_w*1.125000"/>
                                          </p:val>
                                        </p:tav>
                                        <p:tav tm="100000">
                                          <p:val>
                                            <p:strVal val="#ppt_x"/>
                                          </p:val>
                                        </p:tav>
                                      </p:tavLst>
                                    </p:anim>
                                    <p:animEffect transition="in" filter="wipe(left)">
                                      <p:cBhvr>
                                        <p:cTn id="42" dur="500"/>
                                        <p:tgtEl>
                                          <p:spTgt spid="18"/>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ppt_x</p:attrName>
                                        </p:attrNameLst>
                                      </p:cBhvr>
                                      <p:tavLst>
                                        <p:tav tm="0">
                                          <p:val>
                                            <p:strVal val="#ppt_x-#ppt_w*1.125000"/>
                                          </p:val>
                                        </p:tav>
                                        <p:tav tm="100000">
                                          <p:val>
                                            <p:strVal val="#ppt_x"/>
                                          </p:val>
                                        </p:tav>
                                      </p:tavLst>
                                    </p:anim>
                                    <p:animEffect transition="in" filter="wipe(righ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3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梯形 14"/>
          <p:cNvSpPr/>
          <p:nvPr/>
        </p:nvSpPr>
        <p:spPr>
          <a:xfrm rot="5400000">
            <a:off x="1771652" y="4095751"/>
            <a:ext cx="1714500" cy="2280285"/>
          </a:xfrm>
          <a:prstGeom prst="trapezoid">
            <a:avLst>
              <a:gd name="adj" fmla="val 26111"/>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梯形 15"/>
          <p:cNvSpPr/>
          <p:nvPr/>
        </p:nvSpPr>
        <p:spPr>
          <a:xfrm rot="16200000">
            <a:off x="4051938" y="4095752"/>
            <a:ext cx="1714500" cy="2280285"/>
          </a:xfrm>
          <a:prstGeom prst="trapezoid">
            <a:avLst>
              <a:gd name="adj" fmla="val 26111"/>
            </a:avLst>
          </a:prstGeom>
          <a:solidFill>
            <a:srgbClr val="135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p:nvSpPr>
        <p:spPr>
          <a:xfrm rot="5400000">
            <a:off x="6332226" y="4095751"/>
            <a:ext cx="1714500" cy="2280285"/>
          </a:xfrm>
          <a:prstGeom prst="trapezoid">
            <a:avLst>
              <a:gd name="adj" fmla="val 26111"/>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16200000">
            <a:off x="8612510" y="4095752"/>
            <a:ext cx="1714500" cy="2280285"/>
          </a:xfrm>
          <a:prstGeom prst="trapezoid">
            <a:avLst>
              <a:gd name="adj" fmla="val 26111"/>
            </a:avLst>
          </a:prstGeom>
          <a:solidFill>
            <a:srgbClr val="135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260751" y="4938713"/>
            <a:ext cx="7663189" cy="721599"/>
            <a:chOff x="2279800" y="4576763"/>
            <a:chExt cx="7663189" cy="721599"/>
          </a:xfrm>
        </p:grpSpPr>
        <p:sp>
          <p:nvSpPr>
            <p:cNvPr id="20" name="Freeform 570"/>
            <p:cNvSpPr/>
            <p:nvPr/>
          </p:nvSpPr>
          <p:spPr bwMode="auto">
            <a:xfrm>
              <a:off x="4834845" y="4576763"/>
              <a:ext cx="621664" cy="618730"/>
            </a:xfrm>
            <a:custGeom>
              <a:avLst/>
              <a:gdLst>
                <a:gd name="T0" fmla="*/ 311019 w 290"/>
                <a:gd name="T1" fmla="*/ 209063 h 290"/>
                <a:gd name="T2" fmla="*/ 251832 w 290"/>
                <a:gd name="T3" fmla="*/ 214838 h 290"/>
                <a:gd name="T4" fmla="*/ 184522 w 290"/>
                <a:gd name="T5" fmla="*/ 146691 h 290"/>
                <a:gd name="T6" fmla="*/ 333068 w 290"/>
                <a:gd name="T7" fmla="*/ 57752 h 290"/>
                <a:gd name="T8" fmla="*/ 307537 w 290"/>
                <a:gd name="T9" fmla="*/ 32341 h 290"/>
                <a:gd name="T10" fmla="*/ 117212 w 290"/>
                <a:gd name="T11" fmla="*/ 80853 h 290"/>
                <a:gd name="T12" fmla="*/ 47581 w 290"/>
                <a:gd name="T13" fmla="*/ 10395 h 290"/>
                <a:gd name="T14" fmla="*/ 10445 w 290"/>
                <a:gd name="T15" fmla="*/ 10395 h 290"/>
                <a:gd name="T16" fmla="*/ 10445 w 290"/>
                <a:gd name="T17" fmla="*/ 47357 h 290"/>
                <a:gd name="T18" fmla="*/ 81236 w 290"/>
                <a:gd name="T19" fmla="*/ 116660 h 290"/>
                <a:gd name="T20" fmla="*/ 32494 w 290"/>
                <a:gd name="T21" fmla="*/ 306087 h 290"/>
                <a:gd name="T22" fmla="*/ 58026 w 290"/>
                <a:gd name="T23" fmla="*/ 331498 h 290"/>
                <a:gd name="T24" fmla="*/ 147386 w 290"/>
                <a:gd name="T25" fmla="*/ 183652 h 290"/>
                <a:gd name="T26" fmla="*/ 214696 w 290"/>
                <a:gd name="T27" fmla="*/ 250645 h 290"/>
                <a:gd name="T28" fmla="*/ 210054 w 290"/>
                <a:gd name="T29" fmla="*/ 310707 h 290"/>
                <a:gd name="T30" fmla="*/ 235585 w 290"/>
                <a:gd name="T31" fmla="*/ 334963 h 290"/>
                <a:gd name="T32" fmla="*/ 271561 w 290"/>
                <a:gd name="T33" fmla="*/ 270280 h 290"/>
                <a:gd name="T34" fmla="*/ 336550 w 290"/>
                <a:gd name="T35" fmla="*/ 234474 h 290"/>
                <a:gd name="T36" fmla="*/ 311019 w 290"/>
                <a:gd name="T37" fmla="*/ 209063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0"/>
                <a:gd name="T58" fmla="*/ 0 h 290"/>
                <a:gd name="T59" fmla="*/ 290 w 290"/>
                <a:gd name="T60" fmla="*/ 290 h 2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1" name="Freeform 664"/>
            <p:cNvSpPr>
              <a:spLocks noEditPoints="1"/>
            </p:cNvSpPr>
            <p:nvPr/>
          </p:nvSpPr>
          <p:spPr bwMode="auto">
            <a:xfrm>
              <a:off x="2279800" y="4662850"/>
              <a:ext cx="601620" cy="436244"/>
            </a:xfrm>
            <a:custGeom>
              <a:avLst/>
              <a:gdLst>
                <a:gd name="T0" fmla="*/ 323332 w 288"/>
                <a:gd name="T1" fmla="*/ 27759 h 210"/>
                <a:gd name="T2" fmla="*/ 148872 w 288"/>
                <a:gd name="T3" fmla="*/ 27759 h 210"/>
                <a:gd name="T4" fmla="*/ 148872 w 288"/>
                <a:gd name="T5" fmla="*/ 27759 h 210"/>
                <a:gd name="T6" fmla="*/ 137242 w 288"/>
                <a:gd name="T7" fmla="*/ 9253 h 210"/>
                <a:gd name="T8" fmla="*/ 120959 w 288"/>
                <a:gd name="T9" fmla="*/ 0 h 210"/>
                <a:gd name="T10" fmla="*/ 70947 w 288"/>
                <a:gd name="T11" fmla="*/ 0 h 210"/>
                <a:gd name="T12" fmla="*/ 54664 w 288"/>
                <a:gd name="T13" fmla="*/ 9253 h 210"/>
                <a:gd name="T14" fmla="*/ 43033 w 288"/>
                <a:gd name="T15" fmla="*/ 27759 h 210"/>
                <a:gd name="T16" fmla="*/ 43033 w 288"/>
                <a:gd name="T17" fmla="*/ 27759 h 210"/>
                <a:gd name="T18" fmla="*/ 11631 w 288"/>
                <a:gd name="T19" fmla="*/ 27759 h 210"/>
                <a:gd name="T20" fmla="*/ 0 w 288"/>
                <a:gd name="T21" fmla="*/ 39325 h 210"/>
                <a:gd name="T22" fmla="*/ 0 w 288"/>
                <a:gd name="T23" fmla="*/ 231322 h 210"/>
                <a:gd name="T24" fmla="*/ 11631 w 288"/>
                <a:gd name="T25" fmla="*/ 242888 h 210"/>
                <a:gd name="T26" fmla="*/ 323332 w 288"/>
                <a:gd name="T27" fmla="*/ 242888 h 210"/>
                <a:gd name="T28" fmla="*/ 334963 w 288"/>
                <a:gd name="T29" fmla="*/ 231322 h 210"/>
                <a:gd name="T30" fmla="*/ 334963 w 288"/>
                <a:gd name="T31" fmla="*/ 39325 h 210"/>
                <a:gd name="T32" fmla="*/ 323332 w 288"/>
                <a:gd name="T33" fmla="*/ 27759 h 210"/>
                <a:gd name="T34" fmla="*/ 48849 w 288"/>
                <a:gd name="T35" fmla="*/ 224382 h 210"/>
                <a:gd name="T36" fmla="*/ 9305 w 288"/>
                <a:gd name="T37" fmla="*/ 224382 h 210"/>
                <a:gd name="T38" fmla="*/ 9305 w 288"/>
                <a:gd name="T39" fmla="*/ 47421 h 210"/>
                <a:gd name="T40" fmla="*/ 48849 w 288"/>
                <a:gd name="T41" fmla="*/ 47421 h 210"/>
                <a:gd name="T42" fmla="*/ 48849 w 288"/>
                <a:gd name="T43" fmla="*/ 224382 h 210"/>
                <a:gd name="T44" fmla="*/ 167482 w 288"/>
                <a:gd name="T45" fmla="*/ 207033 h 210"/>
                <a:gd name="T46" fmla="*/ 95371 w 288"/>
                <a:gd name="T47" fmla="*/ 135323 h 210"/>
                <a:gd name="T48" fmla="*/ 167482 w 288"/>
                <a:gd name="T49" fmla="*/ 64770 h 210"/>
                <a:gd name="T50" fmla="*/ 238428 w 288"/>
                <a:gd name="T51" fmla="*/ 135323 h 210"/>
                <a:gd name="T52" fmla="*/ 167482 w 288"/>
                <a:gd name="T53" fmla="*/ 207033 h 210"/>
                <a:gd name="T54" fmla="*/ 303560 w 288"/>
                <a:gd name="T55" fmla="*/ 105251 h 210"/>
                <a:gd name="T56" fmla="*/ 261690 w 288"/>
                <a:gd name="T57" fmla="*/ 105251 h 210"/>
                <a:gd name="T58" fmla="*/ 261690 w 288"/>
                <a:gd name="T59" fmla="*/ 63614 h 210"/>
                <a:gd name="T60" fmla="*/ 303560 w 288"/>
                <a:gd name="T61" fmla="*/ 63614 h 210"/>
                <a:gd name="T62" fmla="*/ 303560 w 288"/>
                <a:gd name="T63" fmla="*/ 105251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210"/>
                <a:gd name="T98" fmla="*/ 288 w 288"/>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210">
                  <a:moveTo>
                    <a:pt x="278" y="24"/>
                  </a:moveTo>
                  <a:cubicBezTo>
                    <a:pt x="128" y="24"/>
                    <a:pt x="128" y="24"/>
                    <a:pt x="128" y="24"/>
                  </a:cubicBezTo>
                  <a:cubicBezTo>
                    <a:pt x="128" y="24"/>
                    <a:pt x="128" y="24"/>
                    <a:pt x="128" y="24"/>
                  </a:cubicBezTo>
                  <a:cubicBezTo>
                    <a:pt x="118" y="8"/>
                    <a:pt x="118" y="8"/>
                    <a:pt x="118" y="8"/>
                  </a:cubicBezTo>
                  <a:cubicBezTo>
                    <a:pt x="116" y="4"/>
                    <a:pt x="109" y="0"/>
                    <a:pt x="104" y="0"/>
                  </a:cubicBezTo>
                  <a:cubicBezTo>
                    <a:pt x="61" y="0"/>
                    <a:pt x="61" y="0"/>
                    <a:pt x="61" y="0"/>
                  </a:cubicBezTo>
                  <a:cubicBezTo>
                    <a:pt x="56" y="0"/>
                    <a:pt x="49" y="4"/>
                    <a:pt x="47" y="8"/>
                  </a:cubicBezTo>
                  <a:cubicBezTo>
                    <a:pt x="37" y="24"/>
                    <a:pt x="37" y="24"/>
                    <a:pt x="37" y="24"/>
                  </a:cubicBezTo>
                  <a:cubicBezTo>
                    <a:pt x="37" y="24"/>
                    <a:pt x="37" y="24"/>
                    <a:pt x="37" y="24"/>
                  </a:cubicBezTo>
                  <a:cubicBezTo>
                    <a:pt x="10" y="24"/>
                    <a:pt x="10" y="24"/>
                    <a:pt x="10" y="24"/>
                  </a:cubicBezTo>
                  <a:cubicBezTo>
                    <a:pt x="5" y="24"/>
                    <a:pt x="0" y="28"/>
                    <a:pt x="0" y="34"/>
                  </a:cubicBezTo>
                  <a:cubicBezTo>
                    <a:pt x="0" y="200"/>
                    <a:pt x="0" y="200"/>
                    <a:pt x="0" y="200"/>
                  </a:cubicBezTo>
                  <a:cubicBezTo>
                    <a:pt x="0" y="206"/>
                    <a:pt x="5" y="210"/>
                    <a:pt x="10" y="210"/>
                  </a:cubicBezTo>
                  <a:cubicBezTo>
                    <a:pt x="278" y="210"/>
                    <a:pt x="278" y="210"/>
                    <a:pt x="278" y="210"/>
                  </a:cubicBezTo>
                  <a:cubicBezTo>
                    <a:pt x="284" y="210"/>
                    <a:pt x="288" y="206"/>
                    <a:pt x="288" y="200"/>
                  </a:cubicBezTo>
                  <a:cubicBezTo>
                    <a:pt x="288" y="34"/>
                    <a:pt x="288" y="34"/>
                    <a:pt x="288" y="34"/>
                  </a:cubicBezTo>
                  <a:cubicBezTo>
                    <a:pt x="288" y="28"/>
                    <a:pt x="284" y="24"/>
                    <a:pt x="278" y="24"/>
                  </a:cubicBezTo>
                  <a:close/>
                  <a:moveTo>
                    <a:pt x="42" y="194"/>
                  </a:moveTo>
                  <a:cubicBezTo>
                    <a:pt x="8" y="194"/>
                    <a:pt x="8" y="194"/>
                    <a:pt x="8" y="194"/>
                  </a:cubicBezTo>
                  <a:cubicBezTo>
                    <a:pt x="8" y="41"/>
                    <a:pt x="8" y="41"/>
                    <a:pt x="8" y="41"/>
                  </a:cubicBezTo>
                  <a:cubicBezTo>
                    <a:pt x="42" y="41"/>
                    <a:pt x="42" y="41"/>
                    <a:pt x="42" y="41"/>
                  </a:cubicBezTo>
                  <a:lnTo>
                    <a:pt x="42" y="194"/>
                  </a:lnTo>
                  <a:close/>
                  <a:moveTo>
                    <a:pt x="144" y="179"/>
                  </a:moveTo>
                  <a:cubicBezTo>
                    <a:pt x="110" y="179"/>
                    <a:pt x="82" y="151"/>
                    <a:pt x="82" y="117"/>
                  </a:cubicBezTo>
                  <a:cubicBezTo>
                    <a:pt x="82" y="83"/>
                    <a:pt x="110" y="56"/>
                    <a:pt x="144" y="56"/>
                  </a:cubicBezTo>
                  <a:cubicBezTo>
                    <a:pt x="178" y="56"/>
                    <a:pt x="205" y="83"/>
                    <a:pt x="205" y="117"/>
                  </a:cubicBezTo>
                  <a:cubicBezTo>
                    <a:pt x="205" y="151"/>
                    <a:pt x="178" y="179"/>
                    <a:pt x="144" y="179"/>
                  </a:cubicBezTo>
                  <a:close/>
                  <a:moveTo>
                    <a:pt x="261" y="91"/>
                  </a:moveTo>
                  <a:cubicBezTo>
                    <a:pt x="225" y="91"/>
                    <a:pt x="225" y="91"/>
                    <a:pt x="225" y="91"/>
                  </a:cubicBezTo>
                  <a:cubicBezTo>
                    <a:pt x="225" y="55"/>
                    <a:pt x="225" y="55"/>
                    <a:pt x="225" y="55"/>
                  </a:cubicBezTo>
                  <a:cubicBezTo>
                    <a:pt x="261" y="55"/>
                    <a:pt x="261" y="55"/>
                    <a:pt x="261" y="55"/>
                  </a:cubicBezTo>
                  <a:lnTo>
                    <a:pt x="261" y="91"/>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nvGrpSpPr>
            <p:cNvPr id="22" name="组合 21"/>
            <p:cNvGrpSpPr/>
            <p:nvPr/>
          </p:nvGrpSpPr>
          <p:grpSpPr>
            <a:xfrm>
              <a:off x="9139559" y="4576763"/>
              <a:ext cx="803430" cy="721599"/>
              <a:chOff x="9139560" y="4576763"/>
              <a:chExt cx="342900" cy="307975"/>
            </a:xfrm>
          </p:grpSpPr>
          <p:sp>
            <p:nvSpPr>
              <p:cNvPr id="24" name="Freeform 710"/>
              <p:cNvSpPr>
                <a:spLocks noEditPoints="1"/>
              </p:cNvSpPr>
              <p:nvPr/>
            </p:nvSpPr>
            <p:spPr bwMode="auto">
              <a:xfrm>
                <a:off x="9139560" y="4576763"/>
                <a:ext cx="165100" cy="307975"/>
              </a:xfrm>
              <a:custGeom>
                <a:avLst/>
                <a:gdLst>
                  <a:gd name="T0" fmla="*/ 109292 w 142"/>
                  <a:gd name="T1" fmla="*/ 9262 h 266"/>
                  <a:gd name="T2" fmla="*/ 23254 w 142"/>
                  <a:gd name="T3" fmla="*/ 77573 h 266"/>
                  <a:gd name="T4" fmla="*/ 15115 w 142"/>
                  <a:gd name="T5" fmla="*/ 186406 h 266"/>
                  <a:gd name="T6" fmla="*/ 4651 w 142"/>
                  <a:gd name="T7" fmla="*/ 245454 h 266"/>
                  <a:gd name="T8" fmla="*/ 46507 w 142"/>
                  <a:gd name="T9" fmla="*/ 303344 h 266"/>
                  <a:gd name="T10" fmla="*/ 104641 w 142"/>
                  <a:gd name="T11" fmla="*/ 262821 h 266"/>
                  <a:gd name="T12" fmla="*/ 109292 w 142"/>
                  <a:gd name="T13" fmla="*/ 197984 h 266"/>
                  <a:gd name="T14" fmla="*/ 158124 w 142"/>
                  <a:gd name="T15" fmla="*/ 90308 h 266"/>
                  <a:gd name="T16" fmla="*/ 109292 w 142"/>
                  <a:gd name="T17" fmla="*/ 9262 h 266"/>
                  <a:gd name="T18" fmla="*/ 103478 w 142"/>
                  <a:gd name="T19" fmla="*/ 171355 h 266"/>
                  <a:gd name="T20" fmla="*/ 93014 w 142"/>
                  <a:gd name="T21" fmla="*/ 169039 h 266"/>
                  <a:gd name="T22" fmla="*/ 125569 w 142"/>
                  <a:gd name="T23" fmla="*/ 93782 h 266"/>
                  <a:gd name="T24" fmla="*/ 98827 w 142"/>
                  <a:gd name="T25" fmla="*/ 50943 h 266"/>
                  <a:gd name="T26" fmla="*/ 97665 w 142"/>
                  <a:gd name="T27" fmla="*/ 50943 h 266"/>
                  <a:gd name="T28" fmla="*/ 97665 w 142"/>
                  <a:gd name="T29" fmla="*/ 50943 h 266"/>
                  <a:gd name="T30" fmla="*/ 56971 w 142"/>
                  <a:gd name="T31" fmla="*/ 78730 h 266"/>
                  <a:gd name="T32" fmla="*/ 39531 w 142"/>
                  <a:gd name="T33" fmla="*/ 159777 h 266"/>
                  <a:gd name="T34" fmla="*/ 30230 w 142"/>
                  <a:gd name="T35" fmla="*/ 158619 h 266"/>
                  <a:gd name="T36" fmla="*/ 41856 w 142"/>
                  <a:gd name="T37" fmla="*/ 68310 h 266"/>
                  <a:gd name="T38" fmla="*/ 94177 w 142"/>
                  <a:gd name="T39" fmla="*/ 46312 h 266"/>
                  <a:gd name="T40" fmla="*/ 94177 w 142"/>
                  <a:gd name="T41" fmla="*/ 46312 h 266"/>
                  <a:gd name="T42" fmla="*/ 95339 w 142"/>
                  <a:gd name="T43" fmla="*/ 38207 h 266"/>
                  <a:gd name="T44" fmla="*/ 99990 w 142"/>
                  <a:gd name="T45" fmla="*/ 35892 h 266"/>
                  <a:gd name="T46" fmla="*/ 103478 w 142"/>
                  <a:gd name="T47" fmla="*/ 40523 h 266"/>
                  <a:gd name="T48" fmla="*/ 102315 w 142"/>
                  <a:gd name="T49" fmla="*/ 47470 h 266"/>
                  <a:gd name="T50" fmla="*/ 144172 w 142"/>
                  <a:gd name="T51" fmla="*/ 86835 h 266"/>
                  <a:gd name="T52" fmla="*/ 103478 w 142"/>
                  <a:gd name="T53" fmla="*/ 171355 h 2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266"/>
                  <a:gd name="T83" fmla="*/ 142 w 142"/>
                  <a:gd name="T84" fmla="*/ 266 h 2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266">
                    <a:moveTo>
                      <a:pt x="94" y="8"/>
                    </a:moveTo>
                    <a:cubicBezTo>
                      <a:pt x="49" y="0"/>
                      <a:pt x="25" y="43"/>
                      <a:pt x="20" y="67"/>
                    </a:cubicBezTo>
                    <a:cubicBezTo>
                      <a:pt x="18" y="83"/>
                      <a:pt x="14" y="122"/>
                      <a:pt x="13" y="161"/>
                    </a:cubicBezTo>
                    <a:cubicBezTo>
                      <a:pt x="4" y="212"/>
                      <a:pt x="4" y="212"/>
                      <a:pt x="4" y="212"/>
                    </a:cubicBezTo>
                    <a:cubicBezTo>
                      <a:pt x="0" y="235"/>
                      <a:pt x="16" y="258"/>
                      <a:pt x="40" y="262"/>
                    </a:cubicBezTo>
                    <a:cubicBezTo>
                      <a:pt x="63" y="266"/>
                      <a:pt x="84" y="253"/>
                      <a:pt x="90" y="227"/>
                    </a:cubicBezTo>
                    <a:cubicBezTo>
                      <a:pt x="92" y="217"/>
                      <a:pt x="93" y="195"/>
                      <a:pt x="94" y="171"/>
                    </a:cubicBezTo>
                    <a:cubicBezTo>
                      <a:pt x="103" y="126"/>
                      <a:pt x="127" y="133"/>
                      <a:pt x="136" y="78"/>
                    </a:cubicBezTo>
                    <a:cubicBezTo>
                      <a:pt x="142" y="44"/>
                      <a:pt x="128" y="14"/>
                      <a:pt x="94" y="8"/>
                    </a:cubicBezTo>
                    <a:close/>
                    <a:moveTo>
                      <a:pt x="89" y="148"/>
                    </a:moveTo>
                    <a:cubicBezTo>
                      <a:pt x="80" y="146"/>
                      <a:pt x="80" y="146"/>
                      <a:pt x="80" y="146"/>
                    </a:cubicBezTo>
                    <a:cubicBezTo>
                      <a:pt x="80" y="146"/>
                      <a:pt x="109" y="96"/>
                      <a:pt x="108" y="81"/>
                    </a:cubicBezTo>
                    <a:cubicBezTo>
                      <a:pt x="107" y="63"/>
                      <a:pt x="89" y="47"/>
                      <a:pt x="85" y="44"/>
                    </a:cubicBezTo>
                    <a:cubicBezTo>
                      <a:pt x="84" y="44"/>
                      <a:pt x="84" y="44"/>
                      <a:pt x="84" y="44"/>
                    </a:cubicBezTo>
                    <a:cubicBezTo>
                      <a:pt x="84" y="44"/>
                      <a:pt x="84" y="44"/>
                      <a:pt x="84" y="44"/>
                    </a:cubicBezTo>
                    <a:cubicBezTo>
                      <a:pt x="78" y="45"/>
                      <a:pt x="58" y="54"/>
                      <a:pt x="49" y="68"/>
                    </a:cubicBezTo>
                    <a:cubicBezTo>
                      <a:pt x="42" y="78"/>
                      <a:pt x="34" y="138"/>
                      <a:pt x="34" y="138"/>
                    </a:cubicBezTo>
                    <a:cubicBezTo>
                      <a:pt x="26" y="137"/>
                      <a:pt x="26" y="137"/>
                      <a:pt x="26" y="137"/>
                    </a:cubicBezTo>
                    <a:cubicBezTo>
                      <a:pt x="27" y="122"/>
                      <a:pt x="27" y="81"/>
                      <a:pt x="36" y="59"/>
                    </a:cubicBezTo>
                    <a:cubicBezTo>
                      <a:pt x="44" y="42"/>
                      <a:pt x="71" y="40"/>
                      <a:pt x="81" y="40"/>
                    </a:cubicBezTo>
                    <a:cubicBezTo>
                      <a:pt x="81" y="40"/>
                      <a:pt x="81" y="40"/>
                      <a:pt x="81" y="40"/>
                    </a:cubicBezTo>
                    <a:cubicBezTo>
                      <a:pt x="82" y="33"/>
                      <a:pt x="82" y="33"/>
                      <a:pt x="82" y="33"/>
                    </a:cubicBezTo>
                    <a:cubicBezTo>
                      <a:pt x="82" y="32"/>
                      <a:pt x="84" y="31"/>
                      <a:pt x="86" y="31"/>
                    </a:cubicBezTo>
                    <a:cubicBezTo>
                      <a:pt x="88" y="31"/>
                      <a:pt x="89" y="33"/>
                      <a:pt x="89" y="35"/>
                    </a:cubicBezTo>
                    <a:cubicBezTo>
                      <a:pt x="88" y="41"/>
                      <a:pt x="88" y="41"/>
                      <a:pt x="88" y="41"/>
                    </a:cubicBezTo>
                    <a:cubicBezTo>
                      <a:pt x="97" y="44"/>
                      <a:pt x="123" y="55"/>
                      <a:pt x="124" y="75"/>
                    </a:cubicBezTo>
                    <a:cubicBezTo>
                      <a:pt x="125" y="98"/>
                      <a:pt x="96" y="135"/>
                      <a:pt x="89" y="148"/>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sp>
            <p:nvSpPr>
              <p:cNvPr id="25" name="Freeform 711"/>
              <p:cNvSpPr>
                <a:spLocks noEditPoints="1"/>
              </p:cNvSpPr>
              <p:nvPr/>
            </p:nvSpPr>
            <p:spPr bwMode="auto">
              <a:xfrm>
                <a:off x="9317360" y="4576763"/>
                <a:ext cx="165100" cy="307975"/>
              </a:xfrm>
              <a:custGeom>
                <a:avLst/>
                <a:gdLst>
                  <a:gd name="T0" fmla="*/ 160449 w 142"/>
                  <a:gd name="T1" fmla="*/ 245454 h 266"/>
                  <a:gd name="T2" fmla="*/ 149985 w 142"/>
                  <a:gd name="T3" fmla="*/ 186406 h 266"/>
                  <a:gd name="T4" fmla="*/ 141846 w 142"/>
                  <a:gd name="T5" fmla="*/ 77573 h 266"/>
                  <a:gd name="T6" fmla="*/ 55808 w 142"/>
                  <a:gd name="T7" fmla="*/ 9262 h 266"/>
                  <a:gd name="T8" fmla="*/ 6976 w 142"/>
                  <a:gd name="T9" fmla="*/ 90308 h 266"/>
                  <a:gd name="T10" fmla="*/ 55808 w 142"/>
                  <a:gd name="T11" fmla="*/ 197984 h 266"/>
                  <a:gd name="T12" fmla="*/ 60459 w 142"/>
                  <a:gd name="T13" fmla="*/ 262821 h 266"/>
                  <a:gd name="T14" fmla="*/ 119756 w 142"/>
                  <a:gd name="T15" fmla="*/ 303344 h 266"/>
                  <a:gd name="T16" fmla="*/ 160449 w 142"/>
                  <a:gd name="T17" fmla="*/ 245454 h 266"/>
                  <a:gd name="T18" fmla="*/ 125569 w 142"/>
                  <a:gd name="T19" fmla="*/ 159777 h 266"/>
                  <a:gd name="T20" fmla="*/ 108129 w 142"/>
                  <a:gd name="T21" fmla="*/ 78730 h 266"/>
                  <a:gd name="T22" fmla="*/ 68598 w 142"/>
                  <a:gd name="T23" fmla="*/ 50943 h 266"/>
                  <a:gd name="T24" fmla="*/ 67435 w 142"/>
                  <a:gd name="T25" fmla="*/ 50943 h 266"/>
                  <a:gd name="T26" fmla="*/ 66273 w 142"/>
                  <a:gd name="T27" fmla="*/ 50943 h 266"/>
                  <a:gd name="T28" fmla="*/ 39531 w 142"/>
                  <a:gd name="T29" fmla="*/ 93782 h 266"/>
                  <a:gd name="T30" fmla="*/ 72086 w 142"/>
                  <a:gd name="T31" fmla="*/ 169039 h 266"/>
                  <a:gd name="T32" fmla="*/ 62784 w 142"/>
                  <a:gd name="T33" fmla="*/ 171355 h 266"/>
                  <a:gd name="T34" fmla="*/ 20928 w 142"/>
                  <a:gd name="T35" fmla="*/ 86835 h 266"/>
                  <a:gd name="T36" fmla="*/ 62784 w 142"/>
                  <a:gd name="T37" fmla="*/ 47470 h 266"/>
                  <a:gd name="T38" fmla="*/ 61622 w 142"/>
                  <a:gd name="T39" fmla="*/ 40523 h 266"/>
                  <a:gd name="T40" fmla="*/ 65110 w 142"/>
                  <a:gd name="T41" fmla="*/ 35892 h 266"/>
                  <a:gd name="T42" fmla="*/ 69761 w 142"/>
                  <a:gd name="T43" fmla="*/ 38207 h 266"/>
                  <a:gd name="T44" fmla="*/ 70923 w 142"/>
                  <a:gd name="T45" fmla="*/ 46312 h 266"/>
                  <a:gd name="T46" fmla="*/ 70923 w 142"/>
                  <a:gd name="T47" fmla="*/ 46312 h 266"/>
                  <a:gd name="T48" fmla="*/ 123244 w 142"/>
                  <a:gd name="T49" fmla="*/ 68310 h 266"/>
                  <a:gd name="T50" fmla="*/ 134870 w 142"/>
                  <a:gd name="T51" fmla="*/ 158619 h 266"/>
                  <a:gd name="T52" fmla="*/ 125569 w 142"/>
                  <a:gd name="T53" fmla="*/ 159777 h 2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266"/>
                  <a:gd name="T83" fmla="*/ 142 w 142"/>
                  <a:gd name="T84" fmla="*/ 266 h 2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266">
                    <a:moveTo>
                      <a:pt x="138" y="212"/>
                    </a:moveTo>
                    <a:cubicBezTo>
                      <a:pt x="129" y="161"/>
                      <a:pt x="129" y="161"/>
                      <a:pt x="129" y="161"/>
                    </a:cubicBezTo>
                    <a:cubicBezTo>
                      <a:pt x="128" y="122"/>
                      <a:pt x="124" y="83"/>
                      <a:pt x="122" y="67"/>
                    </a:cubicBezTo>
                    <a:cubicBezTo>
                      <a:pt x="117" y="43"/>
                      <a:pt x="93" y="0"/>
                      <a:pt x="48" y="8"/>
                    </a:cubicBezTo>
                    <a:cubicBezTo>
                      <a:pt x="14" y="14"/>
                      <a:pt x="0" y="44"/>
                      <a:pt x="6" y="78"/>
                    </a:cubicBezTo>
                    <a:cubicBezTo>
                      <a:pt x="15" y="133"/>
                      <a:pt x="39" y="126"/>
                      <a:pt x="48" y="171"/>
                    </a:cubicBezTo>
                    <a:cubicBezTo>
                      <a:pt x="49" y="195"/>
                      <a:pt x="50" y="217"/>
                      <a:pt x="52" y="227"/>
                    </a:cubicBezTo>
                    <a:cubicBezTo>
                      <a:pt x="58" y="253"/>
                      <a:pt x="79" y="266"/>
                      <a:pt x="103" y="262"/>
                    </a:cubicBezTo>
                    <a:cubicBezTo>
                      <a:pt x="126" y="258"/>
                      <a:pt x="142" y="235"/>
                      <a:pt x="138" y="212"/>
                    </a:cubicBezTo>
                    <a:close/>
                    <a:moveTo>
                      <a:pt x="108" y="138"/>
                    </a:moveTo>
                    <a:cubicBezTo>
                      <a:pt x="108" y="138"/>
                      <a:pt x="100" y="78"/>
                      <a:pt x="93" y="68"/>
                    </a:cubicBezTo>
                    <a:cubicBezTo>
                      <a:pt x="84" y="54"/>
                      <a:pt x="64" y="45"/>
                      <a:pt x="59" y="44"/>
                    </a:cubicBezTo>
                    <a:cubicBezTo>
                      <a:pt x="58" y="44"/>
                      <a:pt x="58" y="44"/>
                      <a:pt x="58" y="44"/>
                    </a:cubicBezTo>
                    <a:cubicBezTo>
                      <a:pt x="58" y="44"/>
                      <a:pt x="58" y="44"/>
                      <a:pt x="57" y="44"/>
                    </a:cubicBezTo>
                    <a:cubicBezTo>
                      <a:pt x="53" y="47"/>
                      <a:pt x="35" y="63"/>
                      <a:pt x="34" y="81"/>
                    </a:cubicBezTo>
                    <a:cubicBezTo>
                      <a:pt x="33" y="96"/>
                      <a:pt x="62" y="146"/>
                      <a:pt x="62" y="146"/>
                    </a:cubicBezTo>
                    <a:cubicBezTo>
                      <a:pt x="54" y="148"/>
                      <a:pt x="54" y="148"/>
                      <a:pt x="54" y="148"/>
                    </a:cubicBezTo>
                    <a:cubicBezTo>
                      <a:pt x="46" y="135"/>
                      <a:pt x="17" y="98"/>
                      <a:pt x="18" y="75"/>
                    </a:cubicBezTo>
                    <a:cubicBezTo>
                      <a:pt x="20" y="55"/>
                      <a:pt x="45" y="44"/>
                      <a:pt x="54" y="41"/>
                    </a:cubicBezTo>
                    <a:cubicBezTo>
                      <a:pt x="53" y="35"/>
                      <a:pt x="53" y="35"/>
                      <a:pt x="53" y="35"/>
                    </a:cubicBezTo>
                    <a:cubicBezTo>
                      <a:pt x="53" y="33"/>
                      <a:pt x="54" y="31"/>
                      <a:pt x="56" y="31"/>
                    </a:cubicBezTo>
                    <a:cubicBezTo>
                      <a:pt x="58" y="31"/>
                      <a:pt x="60" y="32"/>
                      <a:pt x="60" y="33"/>
                    </a:cubicBezTo>
                    <a:cubicBezTo>
                      <a:pt x="61" y="40"/>
                      <a:pt x="61" y="40"/>
                      <a:pt x="61" y="40"/>
                    </a:cubicBezTo>
                    <a:cubicBezTo>
                      <a:pt x="61" y="40"/>
                      <a:pt x="61" y="40"/>
                      <a:pt x="61" y="40"/>
                    </a:cubicBezTo>
                    <a:cubicBezTo>
                      <a:pt x="71" y="40"/>
                      <a:pt x="98" y="42"/>
                      <a:pt x="106" y="59"/>
                    </a:cubicBezTo>
                    <a:cubicBezTo>
                      <a:pt x="115" y="81"/>
                      <a:pt x="116" y="122"/>
                      <a:pt x="116" y="137"/>
                    </a:cubicBezTo>
                    <a:lnTo>
                      <a:pt x="108" y="138"/>
                    </a:ln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3" name="Freeform 811"/>
            <p:cNvSpPr/>
            <p:nvPr/>
          </p:nvSpPr>
          <p:spPr bwMode="auto">
            <a:xfrm>
              <a:off x="6968656" y="4576763"/>
              <a:ext cx="694049" cy="500895"/>
            </a:xfrm>
            <a:custGeom>
              <a:avLst/>
              <a:gdLst>
                <a:gd name="T0" fmla="*/ 331924 w 291"/>
                <a:gd name="T1" fmla="*/ 86746 h 210"/>
                <a:gd name="T2" fmla="*/ 266002 w 291"/>
                <a:gd name="T3" fmla="*/ 27759 h 210"/>
                <a:gd name="T4" fmla="*/ 257906 w 291"/>
                <a:gd name="T5" fmla="*/ 0 h 210"/>
                <a:gd name="T6" fmla="*/ 200080 w 291"/>
                <a:gd name="T7" fmla="*/ 72866 h 210"/>
                <a:gd name="T8" fmla="*/ 40479 w 291"/>
                <a:gd name="T9" fmla="*/ 72866 h 210"/>
                <a:gd name="T10" fmla="*/ 39322 w 291"/>
                <a:gd name="T11" fmla="*/ 72866 h 210"/>
                <a:gd name="T12" fmla="*/ 38165 w 291"/>
                <a:gd name="T13" fmla="*/ 72866 h 210"/>
                <a:gd name="T14" fmla="*/ 38165 w 291"/>
                <a:gd name="T15" fmla="*/ 72866 h 210"/>
                <a:gd name="T16" fmla="*/ 30070 w 291"/>
                <a:gd name="T17" fmla="*/ 78649 h 210"/>
                <a:gd name="T18" fmla="*/ 3470 w 291"/>
                <a:gd name="T19" fmla="*/ 120287 h 210"/>
                <a:gd name="T20" fmla="*/ 6939 w 291"/>
                <a:gd name="T21" fmla="*/ 136480 h 210"/>
                <a:gd name="T22" fmla="*/ 12722 w 291"/>
                <a:gd name="T23" fmla="*/ 137637 h 210"/>
                <a:gd name="T24" fmla="*/ 23131 w 291"/>
                <a:gd name="T25" fmla="*/ 133010 h 210"/>
                <a:gd name="T26" fmla="*/ 38165 w 291"/>
                <a:gd name="T27" fmla="*/ 108721 h 210"/>
                <a:gd name="T28" fmla="*/ 38165 w 291"/>
                <a:gd name="T29" fmla="*/ 152672 h 210"/>
                <a:gd name="T30" fmla="*/ 38165 w 291"/>
                <a:gd name="T31" fmla="*/ 152672 h 210"/>
                <a:gd name="T32" fmla="*/ 38165 w 291"/>
                <a:gd name="T33" fmla="*/ 229009 h 210"/>
                <a:gd name="T34" fmla="*/ 52044 w 291"/>
                <a:gd name="T35" fmla="*/ 242888 h 210"/>
                <a:gd name="T36" fmla="*/ 65922 w 291"/>
                <a:gd name="T37" fmla="*/ 229009 h 210"/>
                <a:gd name="T38" fmla="*/ 65922 w 291"/>
                <a:gd name="T39" fmla="*/ 154986 h 210"/>
                <a:gd name="T40" fmla="*/ 222054 w 291"/>
                <a:gd name="T41" fmla="*/ 168865 h 210"/>
                <a:gd name="T42" fmla="*/ 222054 w 291"/>
                <a:gd name="T43" fmla="*/ 229009 h 210"/>
                <a:gd name="T44" fmla="*/ 235932 w 291"/>
                <a:gd name="T45" fmla="*/ 242888 h 210"/>
                <a:gd name="T46" fmla="*/ 249810 w 291"/>
                <a:gd name="T47" fmla="*/ 229009 h 210"/>
                <a:gd name="T48" fmla="*/ 249810 w 291"/>
                <a:gd name="T49" fmla="*/ 171178 h 210"/>
                <a:gd name="T50" fmla="*/ 249810 w 291"/>
                <a:gd name="T51" fmla="*/ 144576 h 210"/>
                <a:gd name="T52" fmla="*/ 249810 w 291"/>
                <a:gd name="T53" fmla="*/ 104095 h 210"/>
                <a:gd name="T54" fmla="*/ 333080 w 291"/>
                <a:gd name="T55" fmla="*/ 98312 h 210"/>
                <a:gd name="T56" fmla="*/ 331924 w 291"/>
                <a:gd name="T57" fmla="*/ 86746 h 2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1"/>
                <a:gd name="T88" fmla="*/ 0 h 210"/>
                <a:gd name="T89" fmla="*/ 291 w 291"/>
                <a:gd name="T90" fmla="*/ 210 h 2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1" h="210">
                  <a:moveTo>
                    <a:pt x="287" y="75"/>
                  </a:moveTo>
                  <a:cubicBezTo>
                    <a:pt x="275" y="61"/>
                    <a:pt x="230" y="24"/>
                    <a:pt x="230" y="24"/>
                  </a:cubicBezTo>
                  <a:cubicBezTo>
                    <a:pt x="223" y="0"/>
                    <a:pt x="223" y="0"/>
                    <a:pt x="223" y="0"/>
                  </a:cubicBezTo>
                  <a:cubicBezTo>
                    <a:pt x="173" y="63"/>
                    <a:pt x="173" y="63"/>
                    <a:pt x="173" y="63"/>
                  </a:cubicBezTo>
                  <a:cubicBezTo>
                    <a:pt x="35" y="63"/>
                    <a:pt x="35" y="63"/>
                    <a:pt x="35" y="63"/>
                  </a:cubicBezTo>
                  <a:cubicBezTo>
                    <a:pt x="35" y="63"/>
                    <a:pt x="34" y="63"/>
                    <a:pt x="34" y="63"/>
                  </a:cubicBezTo>
                  <a:cubicBezTo>
                    <a:pt x="33" y="63"/>
                    <a:pt x="33" y="63"/>
                    <a:pt x="33" y="63"/>
                  </a:cubicBezTo>
                  <a:cubicBezTo>
                    <a:pt x="33" y="63"/>
                    <a:pt x="33" y="63"/>
                    <a:pt x="33" y="63"/>
                  </a:cubicBezTo>
                  <a:cubicBezTo>
                    <a:pt x="30" y="64"/>
                    <a:pt x="28" y="65"/>
                    <a:pt x="26" y="68"/>
                  </a:cubicBezTo>
                  <a:cubicBezTo>
                    <a:pt x="3" y="104"/>
                    <a:pt x="3" y="104"/>
                    <a:pt x="3" y="104"/>
                  </a:cubicBezTo>
                  <a:cubicBezTo>
                    <a:pt x="0" y="109"/>
                    <a:pt x="2" y="115"/>
                    <a:pt x="6" y="118"/>
                  </a:cubicBezTo>
                  <a:cubicBezTo>
                    <a:pt x="8" y="119"/>
                    <a:pt x="10" y="119"/>
                    <a:pt x="11" y="119"/>
                  </a:cubicBezTo>
                  <a:cubicBezTo>
                    <a:pt x="15" y="119"/>
                    <a:pt x="18" y="118"/>
                    <a:pt x="20" y="115"/>
                  </a:cubicBezTo>
                  <a:cubicBezTo>
                    <a:pt x="33" y="94"/>
                    <a:pt x="33" y="94"/>
                    <a:pt x="33" y="94"/>
                  </a:cubicBezTo>
                  <a:cubicBezTo>
                    <a:pt x="33" y="132"/>
                    <a:pt x="33" y="132"/>
                    <a:pt x="33" y="132"/>
                  </a:cubicBezTo>
                  <a:cubicBezTo>
                    <a:pt x="33" y="132"/>
                    <a:pt x="33" y="132"/>
                    <a:pt x="33" y="132"/>
                  </a:cubicBezTo>
                  <a:cubicBezTo>
                    <a:pt x="33" y="198"/>
                    <a:pt x="33" y="198"/>
                    <a:pt x="33" y="198"/>
                  </a:cubicBezTo>
                  <a:cubicBezTo>
                    <a:pt x="33" y="205"/>
                    <a:pt x="38" y="210"/>
                    <a:pt x="45" y="210"/>
                  </a:cubicBezTo>
                  <a:cubicBezTo>
                    <a:pt x="51" y="210"/>
                    <a:pt x="57" y="205"/>
                    <a:pt x="57" y="198"/>
                  </a:cubicBezTo>
                  <a:cubicBezTo>
                    <a:pt x="57" y="134"/>
                    <a:pt x="57" y="134"/>
                    <a:pt x="57" y="134"/>
                  </a:cubicBezTo>
                  <a:cubicBezTo>
                    <a:pt x="192" y="146"/>
                    <a:pt x="192" y="146"/>
                    <a:pt x="192" y="146"/>
                  </a:cubicBezTo>
                  <a:cubicBezTo>
                    <a:pt x="192" y="198"/>
                    <a:pt x="192" y="198"/>
                    <a:pt x="192" y="198"/>
                  </a:cubicBezTo>
                  <a:cubicBezTo>
                    <a:pt x="192" y="205"/>
                    <a:pt x="197" y="210"/>
                    <a:pt x="204" y="210"/>
                  </a:cubicBezTo>
                  <a:cubicBezTo>
                    <a:pt x="210" y="210"/>
                    <a:pt x="216" y="205"/>
                    <a:pt x="216" y="198"/>
                  </a:cubicBezTo>
                  <a:cubicBezTo>
                    <a:pt x="216" y="148"/>
                    <a:pt x="216" y="148"/>
                    <a:pt x="216" y="148"/>
                  </a:cubicBezTo>
                  <a:cubicBezTo>
                    <a:pt x="216" y="125"/>
                    <a:pt x="216" y="125"/>
                    <a:pt x="216" y="125"/>
                  </a:cubicBezTo>
                  <a:cubicBezTo>
                    <a:pt x="216" y="90"/>
                    <a:pt x="216" y="90"/>
                    <a:pt x="216" y="90"/>
                  </a:cubicBezTo>
                  <a:cubicBezTo>
                    <a:pt x="288" y="85"/>
                    <a:pt x="288" y="85"/>
                    <a:pt x="288" y="85"/>
                  </a:cubicBezTo>
                  <a:cubicBezTo>
                    <a:pt x="288" y="83"/>
                    <a:pt x="291" y="80"/>
                    <a:pt x="287" y="75"/>
                  </a:cubicBezTo>
                  <a:close/>
                </a:path>
              </a:pathLst>
            </a:custGeom>
            <a:solidFill>
              <a:schemeClr val="bg1"/>
            </a:solidFill>
            <a:ln w="9525">
              <a:noFill/>
              <a:miter lim="800000"/>
            </a:ln>
          </p:spPr>
          <p:txBody>
            <a:bodyPr/>
            <a:lstStyle/>
            <a:p>
              <a:endParaRPr lang="zh-CN" altLang="en-US">
                <a:latin typeface="Calibri" panose="020F0502020204030204" pitchFamily="34" charset="0"/>
              </a:endParaRPr>
            </a:p>
          </p:txBody>
        </p:sp>
      </p:grpSp>
      <p:sp>
        <p:nvSpPr>
          <p:cNvPr id="26" name="文本框 25"/>
          <p:cNvSpPr txBox="1"/>
          <p:nvPr/>
        </p:nvSpPr>
        <p:spPr>
          <a:xfrm>
            <a:off x="1776565" y="2558970"/>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27" name="文本框 26"/>
          <p:cNvSpPr txBox="1"/>
          <p:nvPr/>
        </p:nvSpPr>
        <p:spPr>
          <a:xfrm>
            <a:off x="1858849" y="2004972"/>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3949753" y="2558970"/>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29" name="文本框 28"/>
          <p:cNvSpPr txBox="1"/>
          <p:nvPr/>
        </p:nvSpPr>
        <p:spPr>
          <a:xfrm>
            <a:off x="4032037" y="2004972"/>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0" name="文本框 29"/>
          <p:cNvSpPr txBox="1"/>
          <p:nvPr/>
        </p:nvSpPr>
        <p:spPr>
          <a:xfrm>
            <a:off x="6198504" y="2558970"/>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31" name="文本框 30"/>
          <p:cNvSpPr txBox="1"/>
          <p:nvPr/>
        </p:nvSpPr>
        <p:spPr>
          <a:xfrm>
            <a:off x="6280788" y="2004972"/>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2" name="文本框 31"/>
          <p:cNvSpPr txBox="1"/>
          <p:nvPr/>
        </p:nvSpPr>
        <p:spPr>
          <a:xfrm>
            <a:off x="8453976" y="2563692"/>
            <a:ext cx="1842936" cy="1569660"/>
          </a:xfrm>
          <a:prstGeom prst="rect">
            <a:avLst/>
          </a:prstGeom>
          <a:noFill/>
        </p:spPr>
        <p:txBody>
          <a:bodyPr wrap="square" rtlCol="0">
            <a:spAutoFit/>
          </a:bodyPr>
          <a:lstStyle/>
          <a:p>
            <a:pPr>
              <a:lnSpc>
                <a:spcPct val="150000"/>
              </a:lnSpc>
            </a:pPr>
            <a:r>
              <a:rPr lang="zh-CN" altLang="en-US" sz="1600" dirty="0">
                <a:solidFill>
                  <a:srgbClr val="1D8B69"/>
                </a:solidFill>
                <a:latin typeface="微软雅黑" panose="020B0503020204020204" pitchFamily="34" charset="-122"/>
                <a:ea typeface="微软雅黑" panose="020B0503020204020204" pitchFamily="34" charset="-122"/>
              </a:rPr>
              <a:t>请在此处输入内容，或右键选择只保留文本来复制粘贴您的内容。</a:t>
            </a:r>
          </a:p>
        </p:txBody>
      </p:sp>
      <p:sp>
        <p:nvSpPr>
          <p:cNvPr id="33" name="文本框 32"/>
          <p:cNvSpPr txBox="1"/>
          <p:nvPr/>
        </p:nvSpPr>
        <p:spPr>
          <a:xfrm>
            <a:off x="8536260" y="2009694"/>
            <a:ext cx="1557823" cy="499624"/>
          </a:xfrm>
          <a:prstGeom prst="rect">
            <a:avLst/>
          </a:prstGeom>
          <a:noFill/>
        </p:spPr>
        <p:txBody>
          <a:bodyPr wrap="square" rtlCol="0">
            <a:spAutoFit/>
          </a:bodyPr>
          <a:lstStyle/>
          <a:p>
            <a:pPr>
              <a:lnSpc>
                <a:spcPct val="150000"/>
              </a:lnSpc>
            </a:pPr>
            <a:r>
              <a:rPr lang="zh-CN" altLang="en-US" sz="2000" b="1" dirty="0">
                <a:solidFill>
                  <a:srgbClr val="1D8B69"/>
                </a:solidFill>
                <a:latin typeface="微软雅黑" panose="020B0503020204020204" pitchFamily="34" charset="-122"/>
                <a:ea typeface="微软雅黑" panose="020B0503020204020204" pitchFamily="34" charset="-122"/>
              </a:rPr>
              <a:t>请输入标题</a:t>
            </a:r>
          </a:p>
        </p:txBody>
      </p:sp>
      <p:sp>
        <p:nvSpPr>
          <p:cNvPr id="37" name="文本框 36"/>
          <p:cNvSpPr txBox="1"/>
          <p:nvPr/>
        </p:nvSpPr>
        <p:spPr>
          <a:xfrm>
            <a:off x="229391" y="0"/>
            <a:ext cx="1451487" cy="1107996"/>
          </a:xfrm>
          <a:prstGeom prst="rect">
            <a:avLst/>
          </a:prstGeom>
          <a:noFill/>
        </p:spPr>
        <p:txBody>
          <a:bodyPr wrap="square" rtlCol="0">
            <a:spAutoFit/>
          </a:bodyPr>
          <a:lstStyle/>
          <a:p>
            <a:r>
              <a:rPr lang="en-US" altLang="zh-CN" sz="6600" b="1" dirty="0">
                <a:solidFill>
                  <a:srgbClr val="1D8B69"/>
                </a:solidFill>
                <a:latin typeface="Agency FB" panose="020B0503020202020204" pitchFamily="34" charset="0"/>
              </a:rPr>
              <a:t>01</a:t>
            </a:r>
            <a:endParaRPr lang="zh-CN" altLang="en-US" sz="6600" b="1" dirty="0">
              <a:solidFill>
                <a:srgbClr val="1D8B69"/>
              </a:solidFill>
              <a:latin typeface="Agency FB" panose="020B0503020202020204" pitchFamily="34" charset="0"/>
            </a:endParaRPr>
          </a:p>
        </p:txBody>
      </p:sp>
      <p:sp>
        <p:nvSpPr>
          <p:cNvPr id="38" name="文本框 37"/>
          <p:cNvSpPr txBox="1"/>
          <p:nvPr/>
        </p:nvSpPr>
        <p:spPr>
          <a:xfrm>
            <a:off x="1386114" y="411093"/>
            <a:ext cx="305253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请在这里输入标题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50"/>
                                        <p:tgtEl>
                                          <p:spTgt spid="3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50"/>
                                        <p:tgtEl>
                                          <p:spTgt spid="38"/>
                                        </p:tgtEl>
                                        <p:attrNameLst>
                                          <p:attrName>ppt_x</p:attrName>
                                        </p:attrNameLst>
                                      </p:cBhvr>
                                      <p:tavLst>
                                        <p:tav tm="0">
                                          <p:val>
                                            <p:strVal val="#ppt_x-#ppt_w*1.125000"/>
                                          </p:val>
                                        </p:tav>
                                        <p:tav tm="100000">
                                          <p:val>
                                            <p:strVal val="#ppt_x"/>
                                          </p:val>
                                        </p:tav>
                                      </p:tavLst>
                                    </p:anim>
                                    <p:animEffect transition="in" filter="wipe(right)">
                                      <p:cBhvr>
                                        <p:cTn id="12" dur="250"/>
                                        <p:tgtEl>
                                          <p:spTgt spid="3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calcmode="lin" valueType="num">
                                      <p:cBhvr>
                                        <p:cTn id="37"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8" dur="250" fill="hold"/>
                                        <p:tgtEl>
                                          <p:spTgt spid="27"/>
                                        </p:tgtEl>
                                        <p:attrNameLst>
                                          <p:attrName>ppt_y</p:attrName>
                                        </p:attrNameLst>
                                      </p:cBhvr>
                                      <p:tavLst>
                                        <p:tav tm="0">
                                          <p:val>
                                            <p:strVal val="#ppt_y"/>
                                          </p:val>
                                        </p:tav>
                                        <p:tav tm="100000">
                                          <p:val>
                                            <p:strVal val="#ppt_y"/>
                                          </p:val>
                                        </p:tav>
                                      </p:tavLst>
                                    </p:anim>
                                    <p:anim calcmode="lin" valueType="num">
                                      <p:cBhvr>
                                        <p:cTn id="39"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0"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50" tmFilter="0,0; .5, 1; 1, 1"/>
                                        <p:tgtEl>
                                          <p:spTgt spid="27"/>
                                        </p:tgtEl>
                                      </p:cBhvr>
                                    </p:animEffect>
                                  </p:childTnLst>
                                </p:cTn>
                              </p:par>
                            </p:childTnLst>
                          </p:cTn>
                        </p:par>
                        <p:par>
                          <p:cTn id="42" fill="hold">
                            <p:stCondLst>
                              <p:cond delay="3349"/>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849"/>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9"/>
                                        </p:tgtEl>
                                        <p:attrNameLst>
                                          <p:attrName>style.visibility</p:attrName>
                                        </p:attrNameLst>
                                      </p:cBhvr>
                                      <p:to>
                                        <p:strVal val="visible"/>
                                      </p:to>
                                    </p:set>
                                    <p:anim calcmode="lin" valueType="num">
                                      <p:cBhvr>
                                        <p:cTn id="49"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0" dur="250" fill="hold"/>
                                        <p:tgtEl>
                                          <p:spTgt spid="29"/>
                                        </p:tgtEl>
                                        <p:attrNameLst>
                                          <p:attrName>ppt_y</p:attrName>
                                        </p:attrNameLst>
                                      </p:cBhvr>
                                      <p:tavLst>
                                        <p:tav tm="0">
                                          <p:val>
                                            <p:strVal val="#ppt_y"/>
                                          </p:val>
                                        </p:tav>
                                        <p:tav tm="100000">
                                          <p:val>
                                            <p:strVal val="#ppt_y"/>
                                          </p:val>
                                        </p:tav>
                                      </p:tavLst>
                                    </p:anim>
                                    <p:anim calcmode="lin" valueType="num">
                                      <p:cBhvr>
                                        <p:cTn id="51"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2"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250" tmFilter="0,0; .5, 1; 1, 1"/>
                                        <p:tgtEl>
                                          <p:spTgt spid="29"/>
                                        </p:tgtEl>
                                      </p:cBhvr>
                                    </p:animEffect>
                                  </p:childTnLst>
                                </p:cTn>
                              </p:par>
                            </p:childTnLst>
                          </p:cTn>
                        </p:par>
                        <p:par>
                          <p:cTn id="54" fill="hold">
                            <p:stCondLst>
                              <p:cond delay="4199"/>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46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1"/>
                                        </p:tgtEl>
                                        <p:attrNameLst>
                                          <p:attrName>style.visibility</p:attrName>
                                        </p:attrNameLst>
                                      </p:cBhvr>
                                      <p:to>
                                        <p:strVal val="visible"/>
                                      </p:to>
                                    </p:set>
                                    <p:anim calcmode="lin" valueType="num">
                                      <p:cBhvr>
                                        <p:cTn id="6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31"/>
                                        </p:tgtEl>
                                        <p:attrNameLst>
                                          <p:attrName>ppt_y</p:attrName>
                                        </p:attrNameLst>
                                      </p:cBhvr>
                                      <p:tavLst>
                                        <p:tav tm="0">
                                          <p:val>
                                            <p:strVal val="#ppt_y"/>
                                          </p:val>
                                        </p:tav>
                                        <p:tav tm="100000">
                                          <p:val>
                                            <p:strVal val="#ppt_y"/>
                                          </p:val>
                                        </p:tav>
                                      </p:tavLst>
                                    </p:anim>
                                    <p:anim calcmode="lin" valueType="num">
                                      <p:cBhvr>
                                        <p:cTn id="6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31"/>
                                        </p:tgtEl>
                                      </p:cBhvr>
                                    </p:animEffect>
                                  </p:childTnLst>
                                </p:cTn>
                              </p:par>
                            </p:childTnLst>
                          </p:cTn>
                        </p:par>
                        <p:par>
                          <p:cTn id="66" fill="hold">
                            <p:stCondLst>
                              <p:cond delay="505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555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33"/>
                                        </p:tgtEl>
                                        <p:attrNameLst>
                                          <p:attrName>style.visibility</p:attrName>
                                        </p:attrNameLst>
                                      </p:cBhvr>
                                      <p:to>
                                        <p:strVal val="visible"/>
                                      </p:to>
                                    </p:set>
                                    <p:anim calcmode="lin" valueType="num">
                                      <p:cBhvr>
                                        <p:cTn id="73"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4" dur="250" fill="hold"/>
                                        <p:tgtEl>
                                          <p:spTgt spid="33"/>
                                        </p:tgtEl>
                                        <p:attrNameLst>
                                          <p:attrName>ppt_y</p:attrName>
                                        </p:attrNameLst>
                                      </p:cBhvr>
                                      <p:tavLst>
                                        <p:tav tm="0">
                                          <p:val>
                                            <p:strVal val="#ppt_y"/>
                                          </p:val>
                                        </p:tav>
                                        <p:tav tm="100000">
                                          <p:val>
                                            <p:strVal val="#ppt_y"/>
                                          </p:val>
                                        </p:tav>
                                      </p:tavLst>
                                    </p:anim>
                                    <p:anim calcmode="lin" valueType="num">
                                      <p:cBhvr>
                                        <p:cTn id="75"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6"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250" tmFilter="0,0; .5, 1; 1, 1"/>
                                        <p:tgtEl>
                                          <p:spTgt spid="33"/>
                                        </p:tgtEl>
                                      </p:cBhvr>
                                    </p:animEffect>
                                  </p:childTnLst>
                                </p:cTn>
                              </p:par>
                            </p:childTnLst>
                          </p:cTn>
                        </p:par>
                        <p:par>
                          <p:cTn id="78" fill="hold">
                            <p:stCondLst>
                              <p:cond delay="5899"/>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6" grpId="0"/>
      <p:bldP spid="27" grpId="0"/>
      <p:bldP spid="28" grpId="0"/>
      <p:bldP spid="29" grpId="0"/>
      <p:bldP spid="30" grpId="0"/>
      <p:bldP spid="31" grpId="0"/>
      <p:bldP spid="32" grpId="0"/>
      <p:bldP spid="33" grpId="0"/>
      <p:bldP spid="37" grpId="0"/>
      <p:bldP spid="38"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2633</Words>
  <Application>Microsoft Office PowerPoint</Application>
  <PresentationFormat>宽屏</PresentationFormat>
  <Paragraphs>362</Paragraphs>
  <Slides>35</Slides>
  <Notes>35</Notes>
  <HiddenSlides>0</HiddenSlides>
  <MMClips>1</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35</vt:i4>
      </vt:variant>
    </vt:vector>
  </HeadingPairs>
  <TitlesOfParts>
    <vt:vector size="48" baseType="lpstr">
      <vt:lpstr>Agency FB</vt:lpstr>
      <vt:lpstr>微软雅黑</vt:lpstr>
      <vt:lpstr>Arial</vt:lpstr>
      <vt:lpstr>宋体</vt:lpstr>
      <vt:lpstr>Calibri Light</vt:lpstr>
      <vt:lpstr>Calibri</vt:lpstr>
      <vt:lpstr>华康俪金黑W8(P)</vt:lpstr>
      <vt:lpstr>Verdana</vt:lpstr>
      <vt:lpstr>Arial Unicode MS</vt:lpstr>
      <vt:lpstr>华文琥珀</vt:lpstr>
      <vt:lpstr>www.2ppt.com</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2017-11-29T04:46:00Z</dcterms:created>
  <dcterms:modified xsi:type="dcterms:W3CDTF">2023-01-10T05:34:48Z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051EEB5D34B04FC5953F30D602C1E994</vt:lpwstr>
  </property>
  <property fmtid="{A09F084E-AD41-489F-8076-AA5BE3082BCA}" pid="100">
    <vt:ui4>5</vt:ui4>
  </property>
  <property fmtid="{64440492-4C8B-11D1-8B70-080036B11A03}" pid="11">
    <vt:lpwstr>www.2ppt.com-爱PPT提供资源下载</vt:lpwstr>
  </property>
</Properties>
</file>