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C7241-F4D9-4AC7-A149-CAD621421EE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79069-41DF-4B4B-8ABB-A2BF34ED63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CD25D-F90A-4445-962E-CFA0A4D209CB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3B248C-A4BB-4522-B33B-898AADA01A8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750468-498A-4F1A-8784-D3BACB738CB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860C71-2970-461B-AD2A-EBC180F0731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F0EFAC-9D82-4782-8084-9FD0B2C5C04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E0181E-7751-4605-BCF1-BD9F57E94BB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147EAE-CA5D-46A6-B24E-CF45829EC11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F82342-E0C1-4482-A9E9-FC4038FDE63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F2627A-D6CA-462F-BF87-9C78AEC77FE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D1BF65-AEC8-4765-918C-427824BF02F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5310BE-5975-4D19-8C51-7A07A7AE29C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12F6C8-A70F-45A9-B843-67C87878E12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586D750-EBB8-4ACF-8020-DE9D104A0D8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843400" y="1628800"/>
            <a:ext cx="741741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5400" dirty="0">
                <a:solidFill>
                  <a:srgbClr val="000000"/>
                </a:solidFill>
                <a:latin typeface="Arno Pro Smbd SmText" pitchFamily="18" charset="0"/>
                <a:ea typeface="方正美黑简体" pitchFamily="65" charset="-122"/>
              </a:rPr>
              <a:t>Unit 3</a:t>
            </a:r>
            <a:r>
              <a:rPr lang="zh-CN" altLang="en-US" sz="5400" dirty="0">
                <a:solidFill>
                  <a:srgbClr val="000000"/>
                </a:solidFill>
                <a:latin typeface="Arno Pro Smbd SmText" pitchFamily="18" charset="0"/>
                <a:ea typeface="方正美黑简体" pitchFamily="65" charset="-122"/>
              </a:rPr>
              <a:t>  </a:t>
            </a:r>
            <a:r>
              <a:rPr lang="en-US" altLang="zh-CN" sz="5400" dirty="0">
                <a:solidFill>
                  <a:srgbClr val="000000"/>
                </a:solidFill>
                <a:latin typeface="Arno Pro Smbd SmText" pitchFamily="18" charset="0"/>
                <a:ea typeface="方正美黑简体" pitchFamily="65" charset="-122"/>
              </a:rPr>
              <a:t>Is this your pencil?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169951" y="3182198"/>
            <a:ext cx="451277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600" dirty="0">
                <a:solidFill>
                  <a:srgbClr val="FF0000"/>
                </a:solidFill>
                <a:latin typeface="方正行楷_GBK" pitchFamily="65" charset="-122"/>
                <a:ea typeface="方正行楷_GBK" pitchFamily="65" charset="-122"/>
              </a:rPr>
              <a:t>Section B</a:t>
            </a:r>
            <a:r>
              <a:rPr lang="en-US" altLang="zh-CN" sz="3600" dirty="0">
                <a:solidFill>
                  <a:srgbClr val="FF0000"/>
                </a:solidFill>
                <a:latin typeface="方正行楷_GBK" pitchFamily="65" charset="-122"/>
                <a:ea typeface="方正行楷_GBK" pitchFamily="65" charset="-122"/>
              </a:rPr>
              <a:t>  </a:t>
            </a:r>
            <a:r>
              <a:rPr lang="zh-CN" altLang="zh-CN" sz="3600" dirty="0">
                <a:solidFill>
                  <a:srgbClr val="FF0000"/>
                </a:solidFill>
                <a:latin typeface="方正行楷_GBK" pitchFamily="65" charset="-122"/>
                <a:ea typeface="方正行楷_GBK" pitchFamily="65" charset="-122"/>
              </a:rPr>
              <a:t>(2a～3b)</a:t>
            </a:r>
            <a:endParaRPr lang="en-US" altLang="zh-CN" sz="3600" dirty="0">
              <a:solidFill>
                <a:srgbClr val="FF0000"/>
              </a:solidFill>
              <a:latin typeface="方正行楷_GBK" pitchFamily="65" charset="-122"/>
              <a:ea typeface="方正行楷_GBK" pitchFamily="65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20208" y="5223129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ext Box 2"/>
          <p:cNvSpPr txBox="1">
            <a:spLocks noChangeArrowheads="1"/>
          </p:cNvSpPr>
          <p:nvPr/>
        </p:nvSpPr>
        <p:spPr bwMode="auto">
          <a:xfrm>
            <a:off x="1905000" y="2209800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her</a:t>
            </a:r>
          </a:p>
        </p:txBody>
      </p:sp>
      <p:pic>
        <p:nvPicPr>
          <p:cNvPr id="228355" name="Picture 3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3886200" y="2209800"/>
            <a:ext cx="620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card</a:t>
            </a: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1219200" y="3124200"/>
            <a:ext cx="1211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must find </a:t>
            </a:r>
          </a:p>
        </p:txBody>
      </p:sp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1143000" y="4022725"/>
            <a:ext cx="606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Call</a:t>
            </a: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2667000" y="3962400"/>
            <a:ext cx="366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at</a:t>
            </a:r>
          </a:p>
        </p:txBody>
      </p:sp>
      <p:sp>
        <p:nvSpPr>
          <p:cNvPr id="228360" name="Rectangle 8"/>
          <p:cNvSpPr>
            <a:spLocks noChangeArrowheads="1"/>
          </p:cNvSpPr>
          <p:nvPr/>
        </p:nvSpPr>
        <p:spPr bwMode="auto">
          <a:xfrm>
            <a:off x="609600" y="1219200"/>
            <a:ext cx="807720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五、根据汉语完成句子。</a:t>
            </a:r>
            <a:endParaRPr lang="zh-CN" altLang="en-US" sz="20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21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这是她的学生证。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_______school ID _________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我必须找到我的铅笔盒。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 ______________my pencil box.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23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请拨打电话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765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4321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找吉姆。</a:t>
            </a:r>
            <a:endParaRPr lang="zh-CN" altLang="en-US" sz="2000" b="1" i="1" u="sng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________Jim _______765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4321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24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向莉莉要你的笔记本。</a:t>
            </a:r>
            <a:endParaRPr lang="zh-CN" altLang="en-US" sz="2000" b="1" i="1" u="sng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_______Lily _________your notebook.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25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这是一串钥匙。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This is ________________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228361" name="Text Box 9"/>
          <p:cNvSpPr txBox="1">
            <a:spLocks noChangeArrowheads="1"/>
          </p:cNvSpPr>
          <p:nvPr/>
        </p:nvSpPr>
        <p:spPr bwMode="auto">
          <a:xfrm>
            <a:off x="4724400" y="4038600"/>
            <a:ext cx="817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please</a:t>
            </a: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1143000" y="4953000"/>
            <a:ext cx="59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Ask</a:t>
            </a:r>
          </a:p>
        </p:txBody>
      </p:sp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2667000" y="495300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for</a:t>
            </a:r>
          </a:p>
        </p:txBody>
      </p:sp>
      <p:sp>
        <p:nvSpPr>
          <p:cNvPr id="228364" name="Text Box 12"/>
          <p:cNvSpPr txBox="1">
            <a:spLocks noChangeArrowheads="1"/>
          </p:cNvSpPr>
          <p:nvPr/>
        </p:nvSpPr>
        <p:spPr bwMode="auto">
          <a:xfrm>
            <a:off x="1905000" y="5867400"/>
            <a:ext cx="1444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 set of keys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4" grpId="0"/>
      <p:bldP spid="228356" grpId="0"/>
      <p:bldP spid="228357" grpId="0"/>
      <p:bldP spid="228358" grpId="0"/>
      <p:bldP spid="228359" grpId="0"/>
      <p:bldP spid="228361" grpId="0"/>
      <p:bldP spid="228362" grpId="0"/>
      <p:bldP spid="228363" grpId="0"/>
      <p:bldP spid="2283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735013" y="1533525"/>
            <a:ext cx="76200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六、完形填空。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This boy is Peter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Smith.His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26.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 name is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Peter.His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27.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 name is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Smith.This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is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28.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school.His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school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29.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 number is 20148567.His teacher is Miss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White.Miss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White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30.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 a good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teacher.Li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Min is his good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31.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 at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school.Li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Min is a Chinese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boy.Look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！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32.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 a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pencil.Is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the pencil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33.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don't know(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不知道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Let's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 Li Min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 495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6548.</a:t>
            </a:r>
          </a:p>
        </p:txBody>
      </p:sp>
      <p:pic>
        <p:nvPicPr>
          <p:cNvPr id="229379" name="Picture 3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4267200" y="20574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9381" name="Text Box 5"/>
          <p:cNvSpPr txBox="1">
            <a:spLocks noChangeArrowheads="1"/>
          </p:cNvSpPr>
          <p:nvPr/>
        </p:nvSpPr>
        <p:spPr bwMode="auto">
          <a:xfrm>
            <a:off x="7162800" y="2057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9382" name="Text Box 6"/>
          <p:cNvSpPr txBox="1">
            <a:spLocks noChangeArrowheads="1"/>
          </p:cNvSpPr>
          <p:nvPr/>
        </p:nvSpPr>
        <p:spPr bwMode="auto">
          <a:xfrm>
            <a:off x="2654127" y="2514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9383" name="Text Box 7"/>
          <p:cNvSpPr txBox="1">
            <a:spLocks noChangeArrowheads="1"/>
          </p:cNvSpPr>
          <p:nvPr/>
        </p:nvSpPr>
        <p:spPr bwMode="auto">
          <a:xfrm>
            <a:off x="5386709" y="2524125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9384" name="Text Box 8"/>
          <p:cNvSpPr txBox="1">
            <a:spLocks noChangeArrowheads="1"/>
          </p:cNvSpPr>
          <p:nvPr/>
        </p:nvSpPr>
        <p:spPr bwMode="auto">
          <a:xfrm>
            <a:off x="5003327" y="2981324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9385" name="Text Box 9"/>
          <p:cNvSpPr txBox="1">
            <a:spLocks noChangeArrowheads="1"/>
          </p:cNvSpPr>
          <p:nvPr/>
        </p:nvSpPr>
        <p:spPr bwMode="auto">
          <a:xfrm>
            <a:off x="2108993" y="3384549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9386" name="Text Box 10"/>
          <p:cNvSpPr txBox="1">
            <a:spLocks noChangeArrowheads="1"/>
          </p:cNvSpPr>
          <p:nvPr/>
        </p:nvSpPr>
        <p:spPr bwMode="auto">
          <a:xfrm>
            <a:off x="2286000" y="38862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9387" name="Text Box 11"/>
          <p:cNvSpPr txBox="1">
            <a:spLocks noChangeArrowheads="1"/>
          </p:cNvSpPr>
          <p:nvPr/>
        </p:nvSpPr>
        <p:spPr bwMode="auto">
          <a:xfrm>
            <a:off x="5562600" y="38862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9388" name="Text Box 12"/>
          <p:cNvSpPr txBox="1">
            <a:spLocks noChangeArrowheads="1"/>
          </p:cNvSpPr>
          <p:nvPr/>
        </p:nvSpPr>
        <p:spPr bwMode="auto">
          <a:xfrm>
            <a:off x="2209800" y="4343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9389" name="Text Box 13"/>
          <p:cNvSpPr txBox="1">
            <a:spLocks noChangeArrowheads="1"/>
          </p:cNvSpPr>
          <p:nvPr/>
        </p:nvSpPr>
        <p:spPr bwMode="auto">
          <a:xfrm>
            <a:off x="3962400" y="42672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9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9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9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9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0" grpId="0"/>
      <p:bldP spid="229381" grpId="0"/>
      <p:bldP spid="229382" grpId="0"/>
      <p:bldP spid="229383" grpId="0"/>
      <p:bldP spid="229384" grpId="0"/>
      <p:bldP spid="229385" grpId="0"/>
      <p:bldP spid="229386" grpId="0"/>
      <p:bldP spid="229387" grpId="0"/>
      <p:bldP spid="229388" grpId="0"/>
      <p:bldP spid="22938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685800" y="1447800"/>
            <a:ext cx="76200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A.first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A.first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A.you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that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his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A.computer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ID card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phone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A.are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am not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A.father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friend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boy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A.What's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This's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That's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A.Li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Min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Li Min's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Li Min is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A.ask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call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write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A.at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in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On </a:t>
            </a:r>
          </a:p>
        </p:txBody>
      </p:sp>
      <p:pic>
        <p:nvPicPr>
          <p:cNvPr id="230403" name="Picture 3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467544" y="1524000"/>
            <a:ext cx="82296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Ask the teacher for it.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向老师要它。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ask sb. for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向某人要某物。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some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一些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其后可接名词复数形式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或者不可数名词。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some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主要用于肯定句中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也用于期待对方肯定回答的问句中。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：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I have some books.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我有一些书。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call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的用法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call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作为动词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打电话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称呼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</a:rPr>
              <a:t>“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call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＋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sb.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意为给某人打电话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</a:rPr>
              <a:t>“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call sb. at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＋电话号码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拨打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找某人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</a:p>
        </p:txBody>
      </p:sp>
      <p:pic>
        <p:nvPicPr>
          <p:cNvPr id="220163" name="Picture 3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685800" y="1524000"/>
            <a:ext cx="82296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MingLiU_HKSCS" pitchFamily="18" charset="-12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Call me at 685</a:t>
            </a:r>
            <a:r>
              <a:rPr lang="en-US" altLang="zh-CN" sz="2000" b="1" dirty="0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  <a:cs typeface="Times New Roman" panose="02020603050405020304" pitchFamily="18" charset="0"/>
              </a:rPr>
              <a:t>­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6034.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此句是祈使句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用来表示请求、命令、叮嘱、号召。肯定的祈使句用动词原形开头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其主语通常不表示出来。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拓展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】 please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请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可放在祈使句句首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也可放在句末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</a:rPr>
              <a:t>，放在句末时常用逗号隔开。祈使句的否定形式是在句首加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Don't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如果句首有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please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则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don't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放在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please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之后。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must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必须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是情态动词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适合一切人称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后接动词原形。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：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He must call me.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他必须给我打电话。</a:t>
            </a:r>
          </a:p>
        </p:txBody>
      </p:sp>
      <p:pic>
        <p:nvPicPr>
          <p:cNvPr id="221187" name="Picture 3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609600" y="2286000"/>
            <a:ext cx="82296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set of keys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一串钥匙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a set of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表示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一串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/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套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/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组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</a:rPr>
              <a:t>后加名词复数形式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</a:rPr>
              <a:t>谓语动词用单数。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：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This set of books is Nick's.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这套书是尼克的。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pic>
        <p:nvPicPr>
          <p:cNvPr id="222211" name="Picture 3" descr="图片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4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90525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609600" y="1752600"/>
            <a:ext cx="78486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一、根据句意及首字母提示写单词。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__________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 at 331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4820.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mail me ______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John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@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sina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com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 lost my school ID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card.I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must ________it.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our school __________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Some books are in it.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 it your watch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 the teacher for it.</a:t>
            </a:r>
          </a:p>
        </p:txBody>
      </p:sp>
      <p:sp>
        <p:nvSpPr>
          <p:cNvPr id="223236" name="Text Box 4"/>
          <p:cNvSpPr txBox="1">
            <a:spLocks noChangeArrowheads="1"/>
          </p:cNvSpPr>
          <p:nvPr/>
        </p:nvSpPr>
        <p:spPr bwMode="auto">
          <a:xfrm>
            <a:off x="2743200" y="2727325"/>
            <a:ext cx="366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at</a:t>
            </a:r>
          </a:p>
        </p:txBody>
      </p:sp>
      <p:sp>
        <p:nvSpPr>
          <p:cNvPr id="223237" name="Text Box 5"/>
          <p:cNvSpPr txBox="1">
            <a:spLocks noChangeArrowheads="1"/>
          </p:cNvSpPr>
          <p:nvPr/>
        </p:nvSpPr>
        <p:spPr bwMode="auto">
          <a:xfrm>
            <a:off x="4724400" y="3200400"/>
            <a:ext cx="592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find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3429000" y="3657600"/>
            <a:ext cx="858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library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3352800" y="4114800"/>
            <a:ext cx="59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Ask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1600200" y="2286000"/>
            <a:ext cx="606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Call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/>
      <p:bldP spid="223237" grpId="0"/>
      <p:bldP spid="223238" grpId="0"/>
      <p:bldP spid="223239" grpId="0"/>
      <p:bldP spid="2232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58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90525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4259" name="Text Box 3"/>
          <p:cNvSpPr txBox="1">
            <a:spLocks noChangeArrowheads="1"/>
          </p:cNvSpPr>
          <p:nvPr/>
        </p:nvSpPr>
        <p:spPr bwMode="auto">
          <a:xfrm>
            <a:off x="2362200" y="2133600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ask</a:t>
            </a:r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2971800" y="2590800"/>
            <a:ext cx="64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keys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2133600" y="3048000"/>
            <a:ext cx="493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me</a:t>
            </a:r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3886200" y="35052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yours</a:t>
            </a:r>
          </a:p>
        </p:txBody>
      </p:sp>
      <p:sp>
        <p:nvSpPr>
          <p:cNvPr id="224263" name="Text Box 7"/>
          <p:cNvSpPr txBox="1">
            <a:spLocks noChangeArrowheads="1"/>
          </p:cNvSpPr>
          <p:nvPr/>
        </p:nvSpPr>
        <p:spPr bwMode="auto">
          <a:xfrm>
            <a:off x="1905000" y="3962400"/>
            <a:ext cx="481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He</a:t>
            </a:r>
          </a:p>
        </p:txBody>
      </p:sp>
      <p:sp>
        <p:nvSpPr>
          <p:cNvPr id="224264" name="Rectangle 8"/>
          <p:cNvSpPr>
            <a:spLocks noChangeArrowheads="1"/>
          </p:cNvSpPr>
          <p:nvPr/>
        </p:nvSpPr>
        <p:spPr bwMode="auto">
          <a:xfrm>
            <a:off x="762000" y="1600200"/>
            <a:ext cx="78486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二、用所给单词的适当形式填空。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must _______(ask) my teacher for it.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 lost some _________(key)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Call _______(I) at 13745578880.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Here is a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watch.Is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this ________(you)?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lost ______school ID card.(he)</a:t>
            </a:r>
          </a:p>
        </p:txBody>
      </p:sp>
      <p:sp>
        <p:nvSpPr>
          <p:cNvPr id="224265" name="Text Box 9"/>
          <p:cNvSpPr txBox="1">
            <a:spLocks noChangeArrowheads="1"/>
          </p:cNvSpPr>
          <p:nvPr/>
        </p:nvSpPr>
        <p:spPr bwMode="auto">
          <a:xfrm>
            <a:off x="3276600" y="3962400"/>
            <a:ext cx="542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his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/>
      <p:bldP spid="224260" grpId="0"/>
      <p:bldP spid="224261" grpId="0"/>
      <p:bldP spid="224262" grpId="0"/>
      <p:bldP spid="224263" grpId="0"/>
      <p:bldP spid="2242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2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685800" y="1371600"/>
            <a:ext cx="80772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三、单项选择。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11.I find some 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Are they yours?</a:t>
            </a:r>
          </a:p>
          <a:p>
            <a:pPr marL="34290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notebook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keys</a:t>
            </a:r>
          </a:p>
          <a:p>
            <a:pPr marL="34290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keyes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watch</a:t>
            </a:r>
          </a:p>
          <a:p>
            <a:pPr marL="34290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Ask my teacher ______ your bag.</a:t>
            </a:r>
          </a:p>
          <a:p>
            <a:pPr marL="34290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for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　 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of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　 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　 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to</a:t>
            </a:r>
          </a:p>
          <a:p>
            <a:pPr marL="34290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Please call Mario ______ 529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6403.</a:t>
            </a:r>
          </a:p>
          <a:p>
            <a:pPr marL="34290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for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at</a:t>
            </a:r>
          </a:p>
          <a:p>
            <a:pPr marL="34290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in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to</a:t>
            </a: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2743200" y="1905000"/>
            <a:ext cx="403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3429000" y="32766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5286" name="Text Box 6"/>
          <p:cNvSpPr txBox="1">
            <a:spLocks noChangeArrowheads="1"/>
          </p:cNvSpPr>
          <p:nvPr/>
        </p:nvSpPr>
        <p:spPr bwMode="auto">
          <a:xfrm>
            <a:off x="3505200" y="41910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4" grpId="0"/>
      <p:bldP spid="225285" grpId="0"/>
      <p:bldP spid="2252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ext Box 2"/>
          <p:cNvSpPr txBox="1">
            <a:spLocks noChangeArrowheads="1"/>
          </p:cNvSpPr>
          <p:nvPr/>
        </p:nvSpPr>
        <p:spPr bwMode="auto">
          <a:xfrm>
            <a:off x="3124200" y="15240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762000" y="1447800"/>
            <a:ext cx="80772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lost a set of 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key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two keys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keys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mail ______ at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sxjy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@126.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com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______ name is Mary.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she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Her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her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Her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her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She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she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She</a:t>
            </a:r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2667000" y="2895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pic>
        <p:nvPicPr>
          <p:cNvPr id="226309" name="Picture 5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6" grpId="0"/>
      <p:bldP spid="2263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Text Box 2"/>
          <p:cNvSpPr txBox="1">
            <a:spLocks noChangeArrowheads="1"/>
          </p:cNvSpPr>
          <p:nvPr/>
        </p:nvSpPr>
        <p:spPr bwMode="auto">
          <a:xfrm>
            <a:off x="4800600" y="2286000"/>
            <a:ext cx="1136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C→your </a:t>
            </a: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4724400" y="3048000"/>
            <a:ext cx="790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C→at</a:t>
            </a:r>
          </a:p>
        </p:txBody>
      </p:sp>
      <p:pic>
        <p:nvPicPr>
          <p:cNvPr id="227332" name="Picture 4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27333" name="Object 5"/>
          <p:cNvGraphicFramePr>
            <a:graphicFrameLocks noChangeAspect="1"/>
          </p:cNvGraphicFramePr>
          <p:nvPr/>
        </p:nvGraphicFramePr>
        <p:xfrm>
          <a:off x="841375" y="1524000"/>
          <a:ext cx="7597775" cy="449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文档" r:id="rId5" imgW="7737475" imgH="4572000" progId="Word.Document.8">
                  <p:embed/>
                </p:oleObj>
              </mc:Choice>
              <mc:Fallback>
                <p:oleObj name="文档" r:id="rId5" imgW="7737475" imgH="4572000" progId="Word.Document.8">
                  <p:embed/>
                  <p:pic>
                    <p:nvPicPr>
                      <p:cNvPr id="0" name="图片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524000"/>
                        <a:ext cx="7597775" cy="449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34" name="Text Box 6"/>
          <p:cNvSpPr txBox="1">
            <a:spLocks noChangeArrowheads="1"/>
          </p:cNvSpPr>
          <p:nvPr/>
        </p:nvSpPr>
        <p:spPr bwMode="auto">
          <a:xfrm>
            <a:off x="5562600" y="3810000"/>
            <a:ext cx="1292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A→books </a:t>
            </a:r>
          </a:p>
        </p:txBody>
      </p:sp>
      <p:sp>
        <p:nvSpPr>
          <p:cNvPr id="227335" name="Text Box 7"/>
          <p:cNvSpPr txBox="1">
            <a:spLocks noChangeArrowheads="1"/>
          </p:cNvSpPr>
          <p:nvPr/>
        </p:nvSpPr>
        <p:spPr bwMode="auto">
          <a:xfrm>
            <a:off x="4191000" y="4572000"/>
            <a:ext cx="1235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C→yours </a:t>
            </a:r>
          </a:p>
        </p:txBody>
      </p:sp>
      <p:sp>
        <p:nvSpPr>
          <p:cNvPr id="227336" name="Text Box 8"/>
          <p:cNvSpPr txBox="1">
            <a:spLocks noChangeArrowheads="1"/>
          </p:cNvSpPr>
          <p:nvPr/>
        </p:nvSpPr>
        <p:spPr bwMode="auto">
          <a:xfrm>
            <a:off x="4724400" y="5334000"/>
            <a:ext cx="1177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A→must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0" grpId="0"/>
      <p:bldP spid="227331" grpId="0"/>
      <p:bldP spid="227334" grpId="0"/>
      <p:bldP spid="227335" grpId="0"/>
      <p:bldP spid="227336" grpId="0"/>
    </p:bld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721</Words>
  <Application>Microsoft Office PowerPoint</Application>
  <PresentationFormat>全屏显示(4:3)</PresentationFormat>
  <Paragraphs>110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7" baseType="lpstr">
      <vt:lpstr>Arno Pro Smbd SmText</vt:lpstr>
      <vt:lpstr>MingLiU_HKSCS</vt:lpstr>
      <vt:lpstr>方正行楷_GBK</vt:lpstr>
      <vt:lpstr>方正美黑简体</vt:lpstr>
      <vt:lpstr>仿宋_GB2312</vt:lpstr>
      <vt:lpstr>黑体</vt:lpstr>
      <vt:lpstr>楷体_GB2312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2017-10-11T01:31:00Z</dcterms:created>
  <dcterms:modified xsi:type="dcterms:W3CDTF">2023-01-16T16:52:11Z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E58F9968791B44CF9C7C7E64949A79B7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