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9" r:id="rId3"/>
    <p:sldId id="265" r:id="rId4"/>
    <p:sldId id="269" r:id="rId5"/>
    <p:sldId id="270" r:id="rId6"/>
    <p:sldId id="271" r:id="rId7"/>
    <p:sldId id="272" r:id="rId8"/>
    <p:sldId id="266" r:id="rId9"/>
    <p:sldId id="273" r:id="rId10"/>
    <p:sldId id="274" r:id="rId11"/>
    <p:sldId id="275" r:id="rId12"/>
    <p:sldId id="276" r:id="rId13"/>
    <p:sldId id="267" r:id="rId14"/>
    <p:sldId id="277" r:id="rId15"/>
    <p:sldId id="284" r:id="rId16"/>
    <p:sldId id="278" r:id="rId17"/>
    <p:sldId id="279" r:id="rId18"/>
    <p:sldId id="286" r:id="rId19"/>
    <p:sldId id="268" r:id="rId20"/>
    <p:sldId id="280" r:id="rId21"/>
    <p:sldId id="281" r:id="rId22"/>
    <p:sldId id="282" r:id="rId23"/>
    <p:sldId id="283" r:id="rId24"/>
    <p:sldId id="285" r:id="rId25"/>
    <p:sldId id="287" r:id="rId26"/>
    <p:sldId id="28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6154"/>
    <a:srgbClr val="2B9157"/>
    <a:srgbClr val="176039"/>
    <a:srgbClr val="218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66"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8D4F2-DC80-429E-A5F1-AC55B43D2E0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0B-7845-4941-91DD-08C63ABF185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C0370B-7845-4941-91DD-08C63ABF185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EF6E58-985B-4759-85B3-5D77604CE8E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rgbClr val="176039"/>
        </a:solidFill>
        <a:effectLst/>
      </p:bgPr>
    </p:bg>
    <p:spTree>
      <p:nvGrpSpPr>
        <p:cNvPr id="1" name=""/>
        <p:cNvGrpSpPr/>
        <p:nvPr/>
      </p:nvGrpSpPr>
      <p:grpSpPr>
        <a:xfrm>
          <a:off x="0" y="0"/>
          <a:ext cx="0" cy="0"/>
          <a:chOff x="0" y="0"/>
          <a:chExt cx="0" cy="0"/>
        </a:xfrm>
      </p:grpSpPr>
      <p:sp>
        <p:nvSpPr>
          <p:cNvPr id="34"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828655" y="276225"/>
            <a:ext cx="1077595" cy="1021080"/>
            <a:chOff x="17053" y="435"/>
            <a:chExt cx="1697" cy="1608"/>
          </a:xfrm>
          <a:solidFill>
            <a:srgbClr val="F4EEDD"/>
          </a:solidFill>
        </p:grpSpPr>
        <p:sp>
          <p:nvSpPr>
            <p:cNvPr id="15" name="矩形 1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flipV="1">
            <a:off x="284480" y="5562600"/>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H="1">
            <a:off x="288290" y="276225"/>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userDrawn="1"/>
        </p:nvGrpSpPr>
        <p:grpSpPr>
          <a:xfrm flipV="1">
            <a:off x="10824845" y="5562600"/>
            <a:ext cx="1077595" cy="1021080"/>
            <a:chOff x="17053" y="435"/>
            <a:chExt cx="1697" cy="1608"/>
          </a:xfrm>
          <a:solidFill>
            <a:srgbClr val="F4EEDD"/>
          </a:solidFill>
        </p:grpSpPr>
        <p:sp>
          <p:nvSpPr>
            <p:cNvPr id="30" name="矩形 2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8" name="Picture Placeholder 6"/>
          <p:cNvSpPr>
            <a:spLocks noGrp="1"/>
          </p:cNvSpPr>
          <p:nvPr>
            <p:ph type="pic" sz="quarter" idx="12"/>
          </p:nvPr>
        </p:nvSpPr>
        <p:spPr>
          <a:xfrm>
            <a:off x="561974" y="3484431"/>
            <a:ext cx="5268204" cy="2287719"/>
          </a:xfrm>
          <a:prstGeom prst="rect">
            <a:avLst/>
          </a:prstGeom>
        </p:spPr>
        <p:txBody>
          <a:bodyPr/>
          <a:lstStyle>
            <a:lvl1pPr marL="0" indent="0">
              <a:buNone/>
              <a:defRPr sz="1200">
                <a:solidFill>
                  <a:schemeClr val="tx1"/>
                </a:solidFill>
              </a:defRPr>
            </a:lvl1pPr>
          </a:lstStyle>
          <a:p>
            <a:endParaRPr lang="id-ID" dirty="0"/>
          </a:p>
        </p:txBody>
      </p:sp>
      <p:sp>
        <p:nvSpPr>
          <p:cNvPr id="9" name="Picture Placeholder 6"/>
          <p:cNvSpPr>
            <a:spLocks noGrp="1"/>
          </p:cNvSpPr>
          <p:nvPr>
            <p:ph type="pic" sz="quarter" idx="13"/>
          </p:nvPr>
        </p:nvSpPr>
        <p:spPr>
          <a:xfrm>
            <a:off x="3106028" y="1047749"/>
            <a:ext cx="2724150" cy="2287719"/>
          </a:xfrm>
          <a:prstGeom prst="rect">
            <a:avLst/>
          </a:prstGeom>
        </p:spPr>
        <p:txBody>
          <a:bodyPr/>
          <a:lstStyle>
            <a:lvl1pPr marL="0" indent="0">
              <a:buNone/>
              <a:defRPr sz="1200">
                <a:solidFill>
                  <a:schemeClr val="tx1"/>
                </a:solidFill>
              </a:defRPr>
            </a:lvl1pPr>
          </a:lstStyle>
          <a:p>
            <a:endParaRPr lang="id-ID"/>
          </a:p>
        </p:txBody>
      </p:sp>
      <p:sp>
        <p:nvSpPr>
          <p:cNvPr id="10" name="Picture Placeholder 6"/>
          <p:cNvSpPr>
            <a:spLocks noGrp="1"/>
          </p:cNvSpPr>
          <p:nvPr>
            <p:ph type="pic" sz="quarter" idx="14"/>
          </p:nvPr>
        </p:nvSpPr>
        <p:spPr>
          <a:xfrm>
            <a:off x="5991664" y="1047749"/>
            <a:ext cx="2724150" cy="2287719"/>
          </a:xfrm>
          <a:prstGeom prst="rect">
            <a:avLst/>
          </a:prstGeom>
        </p:spPr>
        <p:txBody>
          <a:bodyPr/>
          <a:lstStyle>
            <a:lvl1pPr marL="0" indent="0">
              <a:buNone/>
              <a:defRPr sz="1200">
                <a:solidFill>
                  <a:schemeClr val="tx1"/>
                </a:solidFill>
              </a:defRPr>
            </a:lvl1pPr>
          </a:lstStyle>
          <a:p>
            <a:endParaRPr lang="id-ID"/>
          </a:p>
        </p:txBody>
      </p:sp>
      <p:sp>
        <p:nvSpPr>
          <p:cNvPr id="11" name="Picture Placeholder 6"/>
          <p:cNvSpPr>
            <a:spLocks noGrp="1"/>
          </p:cNvSpPr>
          <p:nvPr>
            <p:ph type="pic" sz="quarter" idx="15"/>
          </p:nvPr>
        </p:nvSpPr>
        <p:spPr>
          <a:xfrm>
            <a:off x="8877300" y="1047749"/>
            <a:ext cx="2724150" cy="4724401"/>
          </a:xfrm>
          <a:prstGeom prst="rect">
            <a:avLst/>
          </a:prstGeom>
        </p:spPr>
        <p:txBody>
          <a:bodyPr/>
          <a:lstStyle>
            <a:lvl1pPr marL="0" indent="0">
              <a:buNone/>
              <a:defRPr sz="1200">
                <a:solidFill>
                  <a:schemeClr val="tx1"/>
                </a:solidFill>
              </a:defRPr>
            </a:lvl1pPr>
          </a:lstStyle>
          <a:p>
            <a:endParaRPr lang="id-ID"/>
          </a:p>
        </p:txBody>
      </p:sp>
      <p:sp>
        <p:nvSpPr>
          <p:cNvPr id="12" name="Picture Placeholder 6"/>
          <p:cNvSpPr>
            <a:spLocks noGrp="1"/>
          </p:cNvSpPr>
          <p:nvPr>
            <p:ph type="pic" sz="quarter" idx="16"/>
          </p:nvPr>
        </p:nvSpPr>
        <p:spPr>
          <a:xfrm>
            <a:off x="5991664" y="3484429"/>
            <a:ext cx="2724150" cy="2287719"/>
          </a:xfrm>
          <a:prstGeom prst="rect">
            <a:avLst/>
          </a:prstGeom>
        </p:spPr>
        <p:txBody>
          <a:bodyPr/>
          <a:lstStyle>
            <a:lvl1pPr marL="0" indent="0">
              <a:buNone/>
              <a:defRPr sz="1200">
                <a:solidFill>
                  <a:schemeClr val="tx1"/>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t Mockup 1">
    <p:bg>
      <p:bgPr>
        <a:solidFill>
          <a:srgbClr val="176039"/>
        </a:solidFill>
        <a:effectLst/>
      </p:bgPr>
    </p:bg>
    <p:spTree>
      <p:nvGrpSpPr>
        <p:cNvPr id="1" name=""/>
        <p:cNvGrpSpPr/>
        <p:nvPr/>
      </p:nvGrpSpPr>
      <p:grpSpPr>
        <a:xfrm>
          <a:off x="0" y="0"/>
          <a:ext cx="0" cy="0"/>
          <a:chOff x="0" y="0"/>
          <a:chExt cx="0" cy="0"/>
        </a:xfrm>
      </p:grpSpPr>
      <p:sp>
        <p:nvSpPr>
          <p:cNvPr id="32"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9" name="tablet-01.png" descr="tablet-01.png"/>
          <p:cNvPicPr>
            <a:picLocks noChangeAspect="1"/>
          </p:cNvPicPr>
          <p:nvPr userDrawn="1"/>
        </p:nvPicPr>
        <p:blipFill>
          <a:blip r:embed="rId2" cstate="email"/>
          <a:stretch>
            <a:fillRect/>
          </a:stretch>
        </p:blipFill>
        <p:spPr>
          <a:xfrm>
            <a:off x="5779294" y="929481"/>
            <a:ext cx="6267647" cy="6858001"/>
          </a:xfrm>
          <a:prstGeom prst="rect">
            <a:avLst/>
          </a:prstGeom>
          <a:ln w="12700">
            <a:miter lim="400000"/>
            <a:headEnd/>
            <a:tailEnd/>
          </a:ln>
          <a:effectLst>
            <a:outerShdw blurRad="1016000" dist="381000" dir="5400000" rotWithShape="0">
              <a:srgbClr val="000000">
                <a:alpha val="10000"/>
              </a:srgbClr>
            </a:outerShdw>
          </a:effectLst>
        </p:spPr>
      </p:pic>
      <p:sp>
        <p:nvSpPr>
          <p:cNvPr id="7" name="矩形 6"/>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10828655" y="276225"/>
            <a:ext cx="1077595" cy="1021080"/>
            <a:chOff x="17053" y="435"/>
            <a:chExt cx="1697" cy="1608"/>
          </a:xfrm>
          <a:solidFill>
            <a:srgbClr val="F4EEDD"/>
          </a:solidFill>
        </p:grpSpPr>
        <p:sp>
          <p:nvSpPr>
            <p:cNvPr id="11" name="矩形 1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flipH="1" flipV="1">
            <a:off x="284480" y="5562600"/>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H="1">
            <a:off x="288290" y="276225"/>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userDrawn="1"/>
        </p:nvGrpSpPr>
        <p:grpSpPr>
          <a:xfrm flipV="1">
            <a:off x="10824845" y="5562600"/>
            <a:ext cx="1077595" cy="1021080"/>
            <a:chOff x="17053" y="435"/>
            <a:chExt cx="1697" cy="1608"/>
          </a:xfrm>
          <a:solidFill>
            <a:srgbClr val="F4EEDD"/>
          </a:solidFill>
        </p:grpSpPr>
        <p:sp>
          <p:nvSpPr>
            <p:cNvPr id="28" name="矩形 2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2" hasCustomPrompt="1"/>
          </p:nvPr>
        </p:nvSpPr>
        <p:spPr>
          <a:xfrm>
            <a:off x="6217916" y="1383162"/>
            <a:ext cx="2768600" cy="36914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0_Custom Layout">
    <p:bg>
      <p:bgPr>
        <a:solidFill>
          <a:srgbClr val="176039"/>
        </a:solidFill>
        <a:effectLst/>
      </p:bgPr>
    </p:bg>
    <p:spTree>
      <p:nvGrpSpPr>
        <p:cNvPr id="1" name=""/>
        <p:cNvGrpSpPr/>
        <p:nvPr/>
      </p:nvGrpSpPr>
      <p:grpSpPr>
        <a:xfrm>
          <a:off x="0" y="0"/>
          <a:ext cx="0" cy="0"/>
          <a:chOff x="0" y="0"/>
          <a:chExt cx="0" cy="0"/>
        </a:xfrm>
      </p:grpSpPr>
      <p:sp>
        <p:nvSpPr>
          <p:cNvPr id="31"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1_Main Slide">
    <p:bg>
      <p:bgPr>
        <a:solidFill>
          <a:srgbClr val="176039"/>
        </a:solidFill>
        <a:effectLst/>
      </p:bgPr>
    </p:bg>
    <p:spTree>
      <p:nvGrpSpPr>
        <p:cNvPr id="1" name=""/>
        <p:cNvGrpSpPr/>
        <p:nvPr/>
      </p:nvGrpSpPr>
      <p:grpSpPr>
        <a:xfrm>
          <a:off x="0" y="0"/>
          <a:ext cx="0" cy="0"/>
          <a:chOff x="0" y="0"/>
          <a:chExt cx="0" cy="0"/>
        </a:xfrm>
      </p:grpSpPr>
      <p:sp>
        <p:nvSpPr>
          <p:cNvPr id="27"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flipH="1" flipV="1">
            <a:off x="284480" y="5562600"/>
            <a:ext cx="1077595" cy="1021080"/>
            <a:chOff x="17053" y="435"/>
            <a:chExt cx="1697" cy="1608"/>
          </a:xfrm>
          <a:solidFill>
            <a:srgbClr val="F4EEDD"/>
          </a:solidFill>
        </p:grpSpPr>
        <p:sp>
          <p:nvSpPr>
            <p:cNvPr id="12" name="矩形 11"/>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userDrawn="1"/>
        </p:nvGrpSpPr>
        <p:grpSpPr>
          <a:xfrm flipH="1">
            <a:off x="288290" y="276225"/>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V="1">
            <a:off x="10824845" y="5562600"/>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1362075" y="1680167"/>
            <a:ext cx="2870182" cy="3480781"/>
          </a:xfrm>
          <a:prstGeom prst="rect">
            <a:avLst/>
          </a:prstGeom>
          <a:solidFill>
            <a:srgbClr val="DCE0E6"/>
          </a:solidFill>
        </p:spPr>
        <p:txBody>
          <a:bodyPr/>
          <a:lstStyle>
            <a:lvl1pPr algn="l">
              <a:defRPr sz="800"/>
            </a:lvl1pPr>
          </a:lstStyle>
          <a:p>
            <a:r>
              <a:rPr lang="en-US"/>
              <a:t>Insert Image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仅标题">
    <p:bg>
      <p:bgPr>
        <a:solidFill>
          <a:srgbClr val="176039"/>
        </a:solidFill>
        <a:effectLst/>
      </p:bgPr>
    </p:bg>
    <p:spTree>
      <p:nvGrpSpPr>
        <p:cNvPr id="1" name=""/>
        <p:cNvGrpSpPr/>
        <p:nvPr/>
      </p:nvGrpSpPr>
      <p:grpSpPr>
        <a:xfrm>
          <a:off x="0" y="0"/>
          <a:ext cx="0" cy="0"/>
          <a:chOff x="0" y="0"/>
          <a:chExt cx="0" cy="0"/>
        </a:xfrm>
      </p:grpSpPr>
      <p:sp>
        <p:nvSpPr>
          <p:cNvPr id="27" name="矩形 26"/>
          <p:cNvSpPr/>
          <p:nvPr userDrawn="1"/>
        </p:nvSpPr>
        <p:spPr>
          <a:xfrm>
            <a:off x="3241457" y="0"/>
            <a:ext cx="4428476" cy="6858000"/>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userDrawn="1"/>
        </p:nvSpPr>
        <p:spPr>
          <a:xfrm>
            <a:off x="0" y="6705600"/>
            <a:ext cx="12192000" cy="63500"/>
          </a:xfrm>
          <a:prstGeom prst="rect">
            <a:avLst/>
          </a:prstGeom>
          <a:solidFill>
            <a:srgbClr val="2180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a:blip r:embed="rId2"/>
          <a:stretch>
            <a:fillRect/>
          </a:stretch>
        </p:blipFill>
        <p:spPr>
          <a:xfrm>
            <a:off x="0" y="0"/>
            <a:ext cx="12192000" cy="6858000"/>
          </a:xfrm>
          <a:prstGeom prst="rect">
            <a:avLst/>
          </a:prstGeom>
        </p:spPr>
      </p:pic>
      <p:sp>
        <p:nvSpPr>
          <p:cNvPr id="26" name="矩形 25"/>
          <p:cNvSpPr/>
          <p:nvPr userDrawn="1"/>
        </p:nvSpPr>
        <p:spPr>
          <a:xfrm>
            <a:off x="0" y="6591300"/>
            <a:ext cx="12192000" cy="63500"/>
          </a:xfrm>
          <a:prstGeom prst="rect">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1_Custom Layout">
    <p:bg>
      <p:bgPr>
        <a:solidFill>
          <a:srgbClr val="176039"/>
        </a:solidFill>
        <a:effectLst/>
      </p:bgPr>
    </p:bg>
    <p:spTree>
      <p:nvGrpSpPr>
        <p:cNvPr id="1" name=""/>
        <p:cNvGrpSpPr/>
        <p:nvPr/>
      </p:nvGrpSpPr>
      <p:grpSpPr>
        <a:xfrm>
          <a:off x="0" y="0"/>
          <a:ext cx="0" cy="0"/>
          <a:chOff x="0" y="0"/>
          <a:chExt cx="0" cy="0"/>
        </a:xfrm>
      </p:grpSpPr>
      <p:sp>
        <p:nvSpPr>
          <p:cNvPr id="6"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29" name="图片 28"/>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标题幻灯片">
    <p:bg>
      <p:bgPr>
        <a:solidFill>
          <a:srgbClr val="19653E"/>
        </a:solidFill>
        <a:effectLst/>
      </p:bgPr>
    </p:bg>
    <p:spTree>
      <p:nvGrpSpPr>
        <p:cNvPr id="1" name=""/>
        <p:cNvGrpSpPr/>
        <p:nvPr/>
      </p:nvGrpSpPr>
      <p:grpSpPr>
        <a:xfrm>
          <a:off x="0" y="0"/>
          <a:ext cx="0" cy="0"/>
          <a:chOff x="0" y="0"/>
          <a:chExt cx="0" cy="0"/>
        </a:xfrm>
      </p:grpSpPr>
      <p:sp>
        <p:nvSpPr>
          <p:cNvPr id="2" name="矩形 1"/>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828655" y="276225"/>
            <a:ext cx="1077595" cy="1021080"/>
            <a:chOff x="17053" y="435"/>
            <a:chExt cx="1697" cy="1608"/>
          </a:xfrm>
          <a:solidFill>
            <a:srgbClr val="F4EEDD"/>
          </a:solidFill>
        </p:grpSpPr>
        <p:sp>
          <p:nvSpPr>
            <p:cNvPr id="4" name="矩形 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flipH="1" flipV="1">
            <a:off x="284480" y="5562600"/>
            <a:ext cx="1077595" cy="1021080"/>
            <a:chOff x="17053" y="435"/>
            <a:chExt cx="1697" cy="1608"/>
          </a:xfrm>
          <a:solidFill>
            <a:srgbClr val="F4EEDD"/>
          </a:solidFill>
        </p:grpSpPr>
        <p:sp>
          <p:nvSpPr>
            <p:cNvPr id="9" name="矩形 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a:off x="288290" y="276225"/>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V="1">
            <a:off x="10824845" y="5562600"/>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8E4D818-2BD4-45A6-AEBC-CB51D08656E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2386D-7D4A-447C-9F2D-53C384BAD3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Phone Mockup 1">
    <p:bg>
      <p:bgPr>
        <a:solidFill>
          <a:srgbClr val="176039"/>
        </a:solidFill>
        <a:effectLst/>
      </p:bgPr>
    </p:bg>
    <p:spTree>
      <p:nvGrpSpPr>
        <p:cNvPr id="1" name=""/>
        <p:cNvGrpSpPr/>
        <p:nvPr/>
      </p:nvGrpSpPr>
      <p:grpSpPr>
        <a:xfrm>
          <a:off x="0" y="0"/>
          <a:ext cx="0" cy="0"/>
          <a:chOff x="0" y="0"/>
          <a:chExt cx="0" cy="0"/>
        </a:xfrm>
      </p:grpSpPr>
      <p:sp>
        <p:nvSpPr>
          <p:cNvPr id="11" name="矩形 10"/>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0828655" y="276225"/>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userDrawn="1"/>
        </p:nvGrpSpPr>
        <p:grpSpPr>
          <a:xfrm flipH="1" flipV="1">
            <a:off x="284480" y="5562600"/>
            <a:ext cx="1077595" cy="1021080"/>
            <a:chOff x="17053" y="435"/>
            <a:chExt cx="1697" cy="1608"/>
          </a:xfrm>
          <a:solidFill>
            <a:srgbClr val="F4EEDD"/>
          </a:solidFill>
        </p:grpSpPr>
        <p:sp>
          <p:nvSpPr>
            <p:cNvPr id="21" name="矩形 2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userDrawn="1"/>
        </p:nvGrpSpPr>
        <p:grpSpPr>
          <a:xfrm flipH="1">
            <a:off x="288290" y="276225"/>
            <a:ext cx="1077595" cy="1021080"/>
            <a:chOff x="17053" y="435"/>
            <a:chExt cx="1697" cy="1608"/>
          </a:xfrm>
          <a:solidFill>
            <a:srgbClr val="F4EEDD"/>
          </a:solidFill>
        </p:grpSpPr>
        <p:sp>
          <p:nvSpPr>
            <p:cNvPr id="26" name="矩形 2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userDrawn="1"/>
        </p:nvGrpSpPr>
        <p:grpSpPr>
          <a:xfrm flipV="1">
            <a:off x="10824845" y="5562600"/>
            <a:ext cx="1077595" cy="1021080"/>
            <a:chOff x="17053" y="435"/>
            <a:chExt cx="1697" cy="1608"/>
          </a:xfrm>
          <a:solidFill>
            <a:srgbClr val="F4EEDD"/>
          </a:solidFill>
        </p:grpSpPr>
        <p:sp>
          <p:nvSpPr>
            <p:cNvPr id="31" name="矩形 3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6" name="iphone-01.png" descr="iphone-01.png"/>
          <p:cNvPicPr>
            <a:picLocks noChangeAspect="1"/>
          </p:cNvPicPr>
          <p:nvPr userDrawn="1"/>
        </p:nvPicPr>
        <p:blipFill>
          <a:blip r:embed="rId2" cstate="email"/>
          <a:stretch>
            <a:fillRect/>
          </a:stretch>
        </p:blipFill>
        <p:spPr>
          <a:xfrm>
            <a:off x="7797986" y="1098866"/>
            <a:ext cx="2222501" cy="4660269"/>
          </a:xfrm>
          <a:prstGeom prst="rect">
            <a:avLst/>
          </a:prstGeom>
          <a:ln w="12700">
            <a:miter lim="400000"/>
            <a:headEnd/>
            <a:tailEnd/>
          </a:ln>
          <a:effectLst>
            <a:outerShdw blurRad="1016000" dist="381000" dir="5400000" rotWithShape="0">
              <a:srgbClr val="000000">
                <a:alpha val="20000"/>
              </a:srgbClr>
            </a:outerShdw>
          </a:effectLst>
        </p:spPr>
      </p:pic>
      <p:sp>
        <p:nvSpPr>
          <p:cNvPr id="14" name="Picture Placeholder 5"/>
          <p:cNvSpPr>
            <a:spLocks noGrp="1"/>
          </p:cNvSpPr>
          <p:nvPr>
            <p:ph type="pic" sz="quarter" idx="13" hasCustomPrompt="1"/>
          </p:nvPr>
        </p:nvSpPr>
        <p:spPr>
          <a:xfrm>
            <a:off x="8509794" y="1779038"/>
            <a:ext cx="1343022" cy="330872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pic>
        <p:nvPicPr>
          <p:cNvPr id="9" name="iphone-01.png" descr="iphone-01.png"/>
          <p:cNvPicPr>
            <a:picLocks noChangeAspect="1"/>
          </p:cNvPicPr>
          <p:nvPr userDrawn="1"/>
        </p:nvPicPr>
        <p:blipFill>
          <a:blip r:embed="rId3" cstate="email"/>
          <a:stretch>
            <a:fillRect/>
          </a:stretch>
        </p:blipFill>
        <p:spPr>
          <a:xfrm>
            <a:off x="5842794" y="632839"/>
            <a:ext cx="2667000" cy="5592323"/>
          </a:xfrm>
          <a:prstGeom prst="rect">
            <a:avLst/>
          </a:prstGeom>
          <a:ln w="12700">
            <a:miter lim="400000"/>
            <a:headEnd/>
            <a:tailEnd/>
          </a:ln>
          <a:effectLst>
            <a:outerShdw blurRad="1016000" dist="381000" dir="5400000" rotWithShape="0">
              <a:srgbClr val="000000">
                <a:alpha val="20000"/>
              </a:srgbClr>
            </a:outerShdw>
          </a:effectLst>
        </p:spPr>
      </p:pic>
      <p:sp>
        <p:nvSpPr>
          <p:cNvPr id="12" name="Picture Placeholder 5"/>
          <p:cNvSpPr>
            <a:spLocks noGrp="1"/>
          </p:cNvSpPr>
          <p:nvPr>
            <p:ph type="pic" sz="quarter" idx="12" hasCustomPrompt="1"/>
          </p:nvPr>
        </p:nvSpPr>
        <p:spPr>
          <a:xfrm>
            <a:off x="6065043" y="1444955"/>
            <a:ext cx="2241547" cy="3972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out 8">
    <p:bg>
      <p:bgPr>
        <a:solidFill>
          <a:srgbClr val="176039"/>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1222078" y="1630046"/>
            <a:ext cx="5777372" cy="3803452"/>
          </a:xfrm>
          <a:prstGeom prst="parallelogram">
            <a:avLst>
              <a:gd name="adj" fmla="val 47444"/>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H="1">
            <a:off x="288290" y="276225"/>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flipV="1">
            <a:off x="10824845" y="5562600"/>
            <a:ext cx="1077595" cy="1021080"/>
            <a:chOff x="17053" y="435"/>
            <a:chExt cx="1697" cy="1608"/>
          </a:xfrm>
          <a:solidFill>
            <a:srgbClr val="F4EEDD"/>
          </a:solidFill>
        </p:grpSpPr>
        <p:sp>
          <p:nvSpPr>
            <p:cNvPr id="24" name="矩形 2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ngle Picture 3">
    <p:bg>
      <p:bgPr>
        <a:solidFill>
          <a:srgbClr val="176039"/>
        </a:solidFill>
        <a:effectLst/>
      </p:bgPr>
    </p:bg>
    <p:spTree>
      <p:nvGrpSpPr>
        <p:cNvPr id="1" name=""/>
        <p:cNvGrpSpPr/>
        <p:nvPr/>
      </p:nvGrpSpPr>
      <p:grpSpPr>
        <a:xfrm>
          <a:off x="0" y="0"/>
          <a:ext cx="0" cy="0"/>
          <a:chOff x="0" y="0"/>
          <a:chExt cx="0" cy="0"/>
        </a:xfrm>
      </p:grpSpPr>
      <p:sp>
        <p:nvSpPr>
          <p:cNvPr id="28" name="梯形 1"/>
          <p:cNvSpPr/>
          <p:nvPr userDrawn="1"/>
        </p:nvSpPr>
        <p:spPr>
          <a:xfrm>
            <a:off x="4843306" y="-26929"/>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H="1">
            <a:off x="288290" y="276225"/>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flipV="1">
            <a:off x="10824845" y="5562600"/>
            <a:ext cx="1077595" cy="1021080"/>
            <a:chOff x="17053" y="435"/>
            <a:chExt cx="1697" cy="1608"/>
          </a:xfrm>
          <a:solidFill>
            <a:srgbClr val="F4EEDD"/>
          </a:solidFill>
        </p:grpSpPr>
        <p:sp>
          <p:nvSpPr>
            <p:cNvPr id="24" name="矩形 2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0" hasCustomPrompt="1"/>
          </p:nvPr>
        </p:nvSpPr>
        <p:spPr>
          <a:xfrm>
            <a:off x="1148151" y="1345009"/>
            <a:ext cx="7238059" cy="4547027"/>
          </a:xfrm>
          <a:custGeom>
            <a:avLst/>
            <a:gdLst>
              <a:gd name="connsiteX0" fmla="*/ 0 w 7238059"/>
              <a:gd name="connsiteY0" fmla="*/ 0 h 4546601"/>
              <a:gd name="connsiteX1" fmla="*/ 7238059 w 7238059"/>
              <a:gd name="connsiteY1" fmla="*/ 0 h 4546601"/>
              <a:gd name="connsiteX2" fmla="*/ 7238059 w 7238059"/>
              <a:gd name="connsiteY2" fmla="*/ 4546601 h 4546601"/>
              <a:gd name="connsiteX3" fmla="*/ 0 w 7238059"/>
              <a:gd name="connsiteY3" fmla="*/ 4546601 h 4546601"/>
              <a:gd name="connsiteX4" fmla="*/ 0 w 7238059"/>
              <a:gd name="connsiteY4" fmla="*/ 0 h 4546601"/>
              <a:gd name="connsiteX0-1" fmla="*/ 0 w 7238059"/>
              <a:gd name="connsiteY0-2" fmla="*/ 0 h 4547027"/>
              <a:gd name="connsiteX1-3" fmla="*/ 7238059 w 7238059"/>
              <a:gd name="connsiteY1-4" fmla="*/ 0 h 4547027"/>
              <a:gd name="connsiteX2-5" fmla="*/ 7238059 w 7238059"/>
              <a:gd name="connsiteY2-6" fmla="*/ 4546601 h 4547027"/>
              <a:gd name="connsiteX3-7" fmla="*/ 4599506 w 7238059"/>
              <a:gd name="connsiteY3-8" fmla="*/ 4547027 h 4547027"/>
              <a:gd name="connsiteX4-9" fmla="*/ 0 w 7238059"/>
              <a:gd name="connsiteY4-10" fmla="*/ 4546601 h 4547027"/>
              <a:gd name="connsiteX5" fmla="*/ 0 w 7238059"/>
              <a:gd name="connsiteY5" fmla="*/ 0 h 4547027"/>
              <a:gd name="connsiteX0-11" fmla="*/ 0 w 7238059"/>
              <a:gd name="connsiteY0-12" fmla="*/ 0 h 4547027"/>
              <a:gd name="connsiteX1-13" fmla="*/ 7238059 w 7238059"/>
              <a:gd name="connsiteY1-14" fmla="*/ 0 h 4547027"/>
              <a:gd name="connsiteX2-15" fmla="*/ 4599506 w 7238059"/>
              <a:gd name="connsiteY2-16" fmla="*/ 4547027 h 4547027"/>
              <a:gd name="connsiteX3-17" fmla="*/ 0 w 7238059"/>
              <a:gd name="connsiteY3-18" fmla="*/ 4546601 h 4547027"/>
              <a:gd name="connsiteX4-19" fmla="*/ 0 w 7238059"/>
              <a:gd name="connsiteY4-20" fmla="*/ 0 h 45470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059" h="4547027">
                <a:moveTo>
                  <a:pt x="0" y="0"/>
                </a:moveTo>
                <a:lnTo>
                  <a:pt x="7238059" y="0"/>
                </a:lnTo>
                <a:lnTo>
                  <a:pt x="4599506" y="4547027"/>
                </a:lnTo>
                <a:lnTo>
                  <a:pt x="0" y="4546601"/>
                </a:lnTo>
                <a:lnTo>
                  <a:pt x="0" y="0"/>
                </a:lnTo>
                <a:close/>
              </a:path>
            </a:pathLst>
          </a:custGeom>
          <a:no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176039"/>
        </a:solidFill>
        <a:effectLst/>
      </p:bgPr>
    </p:bg>
    <p:spTree>
      <p:nvGrpSpPr>
        <p:cNvPr id="1" name=""/>
        <p:cNvGrpSpPr/>
        <p:nvPr/>
      </p:nvGrpSpPr>
      <p:grpSpPr>
        <a:xfrm>
          <a:off x="0" y="0"/>
          <a:ext cx="0" cy="0"/>
          <a:chOff x="0" y="0"/>
          <a:chExt cx="0" cy="0"/>
        </a:xfrm>
      </p:grpSpPr>
      <p:sp>
        <p:nvSpPr>
          <p:cNvPr id="27"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828655" y="276225"/>
            <a:ext cx="1077595" cy="1021080"/>
            <a:chOff x="17053" y="435"/>
            <a:chExt cx="1697" cy="1608"/>
          </a:xfrm>
          <a:solidFill>
            <a:srgbClr val="F4EEDD"/>
          </a:solidFill>
        </p:grpSpPr>
        <p:sp>
          <p:nvSpPr>
            <p:cNvPr id="8" name="矩形 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flipH="1" flipV="1">
            <a:off x="284480" y="5562600"/>
            <a:ext cx="1077595" cy="1021080"/>
            <a:chOff x="17053" y="435"/>
            <a:chExt cx="1697" cy="1608"/>
          </a:xfrm>
          <a:solidFill>
            <a:srgbClr val="F4EEDD"/>
          </a:solidFill>
        </p:grpSpPr>
        <p:sp>
          <p:nvSpPr>
            <p:cNvPr id="13" name="矩形 1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flipH="1">
            <a:off x="288290" y="276225"/>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V="1">
            <a:off x="10824845" y="5562600"/>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0_Custom Layout">
    <p:bg>
      <p:bgPr>
        <a:solidFill>
          <a:srgbClr val="176039"/>
        </a:solidFill>
        <a:effectLst/>
      </p:bgPr>
    </p:bg>
    <p:spTree>
      <p:nvGrpSpPr>
        <p:cNvPr id="1" name=""/>
        <p:cNvGrpSpPr/>
        <p:nvPr/>
      </p:nvGrpSpPr>
      <p:grpSpPr>
        <a:xfrm>
          <a:off x="0" y="0"/>
          <a:ext cx="0" cy="0"/>
          <a:chOff x="0" y="0"/>
          <a:chExt cx="0" cy="0"/>
        </a:xfrm>
      </p:grpSpPr>
      <p:sp>
        <p:nvSpPr>
          <p:cNvPr id="29"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矩形 7"/>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0828655" y="276225"/>
            <a:ext cx="1077595" cy="1021080"/>
            <a:chOff x="17053" y="435"/>
            <a:chExt cx="1697" cy="1608"/>
          </a:xfrm>
          <a:solidFill>
            <a:srgbClr val="F4EEDD"/>
          </a:solidFill>
        </p:grpSpPr>
        <p:sp>
          <p:nvSpPr>
            <p:cNvPr id="10" name="矩形 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连接符 11"/>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flipH="1" flipV="1">
            <a:off x="284480" y="5562600"/>
            <a:ext cx="1077595" cy="1021080"/>
            <a:chOff x="17053" y="435"/>
            <a:chExt cx="1697" cy="1608"/>
          </a:xfrm>
          <a:solidFill>
            <a:srgbClr val="F4EEDD"/>
          </a:solidFill>
        </p:grpSpPr>
        <p:sp>
          <p:nvSpPr>
            <p:cNvPr id="15" name="矩形 1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a:off x="288290" y="276225"/>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V="1">
            <a:off x="10824845" y="5562600"/>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7877175" y="-1471613"/>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4" name="Picture Placeholder 3"/>
          <p:cNvSpPr>
            <a:spLocks noGrp="1"/>
          </p:cNvSpPr>
          <p:nvPr>
            <p:ph type="pic" sz="quarter" idx="11"/>
          </p:nvPr>
        </p:nvSpPr>
        <p:spPr>
          <a:xfrm>
            <a:off x="5205412" y="1307306"/>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5" name="Picture Placeholder 4"/>
          <p:cNvSpPr>
            <a:spLocks noGrp="1"/>
          </p:cNvSpPr>
          <p:nvPr>
            <p:ph type="pic" sz="quarter" idx="12"/>
          </p:nvPr>
        </p:nvSpPr>
        <p:spPr>
          <a:xfrm>
            <a:off x="10787062" y="1307306"/>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6" name="Picture Placeholder 5"/>
          <p:cNvSpPr>
            <a:spLocks noGrp="1"/>
          </p:cNvSpPr>
          <p:nvPr>
            <p:ph type="pic" sz="quarter" idx="13"/>
          </p:nvPr>
        </p:nvSpPr>
        <p:spPr>
          <a:xfrm>
            <a:off x="7996237" y="4086225"/>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4D818-2BD4-45A6-AEBC-CB51D08656E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2386D-7D4A-447C-9F2D-53C384BAD3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2.pn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2.png"/><Relationship Id="rId7"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22.png"/><Relationship Id="rId7"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b="55840"/>
          <a:stretch>
            <a:fillRect/>
          </a:stretch>
        </p:blipFill>
        <p:spPr>
          <a:xfrm>
            <a:off x="0" y="0"/>
            <a:ext cx="12192000" cy="3013656"/>
          </a:xfrm>
          <a:prstGeom prst="rect">
            <a:avLst/>
          </a:prstGeom>
        </p:spPr>
      </p:pic>
      <p:pic>
        <p:nvPicPr>
          <p:cNvPr id="5" name="图片 4"/>
          <p:cNvPicPr>
            <a:picLocks noChangeAspect="1"/>
          </p:cNvPicPr>
          <p:nvPr/>
        </p:nvPicPr>
        <p:blipFill>
          <a:blip r:embed="rId4" cstate="email"/>
          <a:stretch>
            <a:fillRect/>
          </a:stretch>
        </p:blipFill>
        <p:spPr>
          <a:xfrm>
            <a:off x="1081825" y="528034"/>
            <a:ext cx="10058400" cy="5657850"/>
          </a:xfrm>
          <a:prstGeom prst="rect">
            <a:avLst/>
          </a:prstGeom>
        </p:spPr>
      </p:pic>
      <p:pic>
        <p:nvPicPr>
          <p:cNvPr id="2" name="图片 1"/>
          <p:cNvPicPr>
            <a:picLocks noChangeAspect="1"/>
          </p:cNvPicPr>
          <p:nvPr/>
        </p:nvPicPr>
        <p:blipFill>
          <a:blip r:embed="rId5"/>
          <a:stretch>
            <a:fillRect/>
          </a:stretch>
        </p:blipFill>
        <p:spPr>
          <a:xfrm>
            <a:off x="0" y="0"/>
            <a:ext cx="12192000" cy="6858000"/>
          </a:xfrm>
          <a:prstGeom prst="rect">
            <a:avLst/>
          </a:prstGeom>
        </p:spPr>
      </p:pic>
      <p:sp>
        <p:nvSpPr>
          <p:cNvPr id="6" name="文本框 5"/>
          <p:cNvSpPr txBox="1"/>
          <p:nvPr/>
        </p:nvSpPr>
        <p:spPr>
          <a:xfrm>
            <a:off x="3053195" y="1318778"/>
            <a:ext cx="1581646" cy="768350"/>
          </a:xfrm>
          <a:prstGeom prst="rect">
            <a:avLst/>
          </a:prstGeom>
          <a:noFill/>
        </p:spPr>
        <p:txBody>
          <a:bodyPr wrap="square" rtlCol="0">
            <a:spAutoFit/>
          </a:bodyPr>
          <a:lstStyle/>
          <a:p>
            <a:pPr algn="ctr"/>
            <a:r>
              <a:rPr lang="en-US" altLang="zh-CN" sz="4400" dirty="0">
                <a:solidFill>
                  <a:srgbClr val="205337"/>
                </a:solidFill>
                <a:latin typeface="微软雅黑" panose="020B0503020204020204" pitchFamily="34" charset="-122"/>
                <a:ea typeface="微软雅黑" panose="020B0503020204020204" pitchFamily="34" charset="-122"/>
                <a:cs typeface="+mn-ea"/>
                <a:sym typeface="+mn-lt"/>
              </a:rPr>
              <a:t>20XX</a:t>
            </a:r>
          </a:p>
        </p:txBody>
      </p:sp>
      <p:grpSp>
        <p:nvGrpSpPr>
          <p:cNvPr id="7" name="组合 6"/>
          <p:cNvGrpSpPr/>
          <p:nvPr/>
        </p:nvGrpSpPr>
        <p:grpSpPr>
          <a:xfrm>
            <a:off x="4689119" y="1437217"/>
            <a:ext cx="532562" cy="532562"/>
            <a:chOff x="4792151" y="2222829"/>
            <a:chExt cx="532562" cy="532562"/>
          </a:xfrm>
        </p:grpSpPr>
        <p:sp>
          <p:nvSpPr>
            <p:cNvPr id="8" name="椭圆 7"/>
            <p:cNvSpPr/>
            <p:nvPr/>
          </p:nvSpPr>
          <p:spPr>
            <a:xfrm>
              <a:off x="4792151" y="2222829"/>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4906032" y="2304444"/>
              <a:ext cx="304800" cy="369332"/>
            </a:xfrm>
            <a:prstGeom prst="rect">
              <a:avLst/>
            </a:prstGeom>
            <a:noFill/>
          </p:spPr>
          <p:txBody>
            <a:bodyPr vert="horz" rtlCol="0">
              <a:spAutoFit/>
            </a:bodyPr>
            <a:lstStyle/>
            <a:p>
              <a:pPr algn="ctr"/>
              <a:r>
                <a:rPr lang="zh-CN" altLang="en-US" b="1" dirty="0">
                  <a:solidFill>
                    <a:srgbClr val="F4EEDD"/>
                  </a:solidFill>
                  <a:latin typeface="微软雅黑" panose="020B0503020204020204" pitchFamily="34" charset="-122"/>
                  <a:ea typeface="微软雅黑" panose="020B0503020204020204" pitchFamily="34" charset="-122"/>
                  <a:cs typeface="+mn-ea"/>
                  <a:sym typeface="+mn-lt"/>
                </a:rPr>
                <a:t>二</a:t>
              </a:r>
            </a:p>
          </p:txBody>
        </p:sp>
      </p:grpSp>
      <p:grpSp>
        <p:nvGrpSpPr>
          <p:cNvPr id="10" name="组合 9"/>
          <p:cNvGrpSpPr/>
          <p:nvPr/>
        </p:nvGrpSpPr>
        <p:grpSpPr>
          <a:xfrm>
            <a:off x="5270368" y="1437217"/>
            <a:ext cx="532562" cy="532562"/>
            <a:chOff x="5373400" y="2232396"/>
            <a:chExt cx="532562" cy="532562"/>
          </a:xfrm>
        </p:grpSpPr>
        <p:sp>
          <p:nvSpPr>
            <p:cNvPr id="11" name="椭圆 10"/>
            <p:cNvSpPr/>
            <p:nvPr/>
          </p:nvSpPr>
          <p:spPr>
            <a:xfrm>
              <a:off x="5373400" y="2232396"/>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5487281" y="2314011"/>
              <a:ext cx="304800" cy="369332"/>
            </a:xfrm>
            <a:prstGeom prst="rect">
              <a:avLst/>
            </a:prstGeom>
            <a:noFill/>
          </p:spPr>
          <p:txBody>
            <a:bodyPr vert="horz" rtlCol="0">
              <a:spAutoFit/>
            </a:bodyPr>
            <a:lstStyle/>
            <a:p>
              <a:pPr algn="ctr"/>
              <a:r>
                <a:rPr lang="zh-CN" altLang="en-US" b="1">
                  <a:solidFill>
                    <a:srgbClr val="F4EEDD"/>
                  </a:solidFill>
                  <a:latin typeface="微软雅黑" panose="020B0503020204020204" pitchFamily="34" charset="-122"/>
                  <a:ea typeface="微软雅黑" panose="020B0503020204020204" pitchFamily="34" charset="-122"/>
                  <a:cs typeface="+mn-ea"/>
                  <a:sym typeface="+mn-lt"/>
                </a:rPr>
                <a:t>月</a:t>
              </a:r>
            </a:p>
          </p:txBody>
        </p:sp>
      </p:grpSp>
      <p:grpSp>
        <p:nvGrpSpPr>
          <p:cNvPr id="13" name="组合 12"/>
          <p:cNvGrpSpPr/>
          <p:nvPr/>
        </p:nvGrpSpPr>
        <p:grpSpPr>
          <a:xfrm>
            <a:off x="5851617" y="1437217"/>
            <a:ext cx="532562" cy="532562"/>
            <a:chOff x="5954649" y="2241963"/>
            <a:chExt cx="532562" cy="532562"/>
          </a:xfrm>
        </p:grpSpPr>
        <p:sp>
          <p:nvSpPr>
            <p:cNvPr id="14" name="椭圆 13"/>
            <p:cNvSpPr/>
            <p:nvPr/>
          </p:nvSpPr>
          <p:spPr>
            <a:xfrm>
              <a:off x="5954649" y="2241963"/>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6068530" y="2323578"/>
              <a:ext cx="304800" cy="369332"/>
            </a:xfrm>
            <a:prstGeom prst="rect">
              <a:avLst/>
            </a:prstGeom>
            <a:noFill/>
          </p:spPr>
          <p:txBody>
            <a:bodyPr vert="horz" rtlCol="0">
              <a:spAutoFit/>
            </a:bodyPr>
            <a:lstStyle/>
            <a:p>
              <a:pPr algn="ctr"/>
              <a:r>
                <a:rPr lang="zh-CN" altLang="en-US" b="1" dirty="0">
                  <a:solidFill>
                    <a:srgbClr val="F4EEDD"/>
                  </a:solidFill>
                  <a:latin typeface="微软雅黑" panose="020B0503020204020204" pitchFamily="34" charset="-122"/>
                  <a:ea typeface="微软雅黑" panose="020B0503020204020204" pitchFamily="34" charset="-122"/>
                  <a:cs typeface="+mn-ea"/>
                  <a:sym typeface="+mn-lt"/>
                </a:rPr>
                <a:t>春</a:t>
              </a:r>
            </a:p>
          </p:txBody>
        </p:sp>
      </p:grpSp>
      <p:grpSp>
        <p:nvGrpSpPr>
          <p:cNvPr id="16" name="组合 15"/>
          <p:cNvGrpSpPr/>
          <p:nvPr/>
        </p:nvGrpSpPr>
        <p:grpSpPr>
          <a:xfrm>
            <a:off x="6432866" y="1437217"/>
            <a:ext cx="532562" cy="532562"/>
            <a:chOff x="6535898" y="2251530"/>
            <a:chExt cx="532562" cy="532562"/>
          </a:xfrm>
        </p:grpSpPr>
        <p:sp>
          <p:nvSpPr>
            <p:cNvPr id="17" name="椭圆 16"/>
            <p:cNvSpPr/>
            <p:nvPr/>
          </p:nvSpPr>
          <p:spPr>
            <a:xfrm>
              <a:off x="6535898" y="2251530"/>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6649779" y="2333145"/>
              <a:ext cx="304800" cy="369332"/>
            </a:xfrm>
            <a:prstGeom prst="rect">
              <a:avLst/>
            </a:prstGeom>
            <a:noFill/>
          </p:spPr>
          <p:txBody>
            <a:bodyPr vert="horz" rtlCol="0">
              <a:spAutoFit/>
            </a:bodyPr>
            <a:lstStyle/>
            <a:p>
              <a:pPr algn="ctr"/>
              <a:r>
                <a:rPr lang="zh-CN" altLang="en-US" b="1">
                  <a:solidFill>
                    <a:srgbClr val="F4EEDD"/>
                  </a:solidFill>
                  <a:latin typeface="微软雅黑" panose="020B0503020204020204" pitchFamily="34" charset="-122"/>
                  <a:ea typeface="微软雅黑" panose="020B0503020204020204" pitchFamily="34" charset="-122"/>
                  <a:cs typeface="+mn-ea"/>
                  <a:sym typeface="+mn-lt"/>
                </a:rPr>
                <a:t>华</a:t>
              </a:r>
            </a:p>
          </p:txBody>
        </p:sp>
      </p:grpSp>
      <p:grpSp>
        <p:nvGrpSpPr>
          <p:cNvPr id="19" name="组合 18"/>
          <p:cNvGrpSpPr/>
          <p:nvPr/>
        </p:nvGrpSpPr>
        <p:grpSpPr>
          <a:xfrm>
            <a:off x="7014115" y="1437217"/>
            <a:ext cx="532562" cy="532562"/>
            <a:chOff x="7117147" y="2261097"/>
            <a:chExt cx="532562" cy="532562"/>
          </a:xfrm>
        </p:grpSpPr>
        <p:sp>
          <p:nvSpPr>
            <p:cNvPr id="20" name="椭圆 19"/>
            <p:cNvSpPr/>
            <p:nvPr/>
          </p:nvSpPr>
          <p:spPr>
            <a:xfrm>
              <a:off x="7117147" y="2261097"/>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7231028" y="2342712"/>
              <a:ext cx="304800" cy="369332"/>
            </a:xfrm>
            <a:prstGeom prst="rect">
              <a:avLst/>
            </a:prstGeom>
            <a:noFill/>
          </p:spPr>
          <p:txBody>
            <a:bodyPr vert="horz" rtlCol="0">
              <a:spAutoFit/>
            </a:bodyPr>
            <a:lstStyle/>
            <a:p>
              <a:pPr algn="ctr"/>
              <a:r>
                <a:rPr lang="zh-CN" altLang="en-US" b="1">
                  <a:solidFill>
                    <a:srgbClr val="F4EEDD"/>
                  </a:solidFill>
                  <a:latin typeface="微软雅黑" panose="020B0503020204020204" pitchFamily="34" charset="-122"/>
                  <a:ea typeface="微软雅黑" panose="020B0503020204020204" pitchFamily="34" charset="-122"/>
                  <a:cs typeface="+mn-ea"/>
                  <a:sym typeface="+mn-lt"/>
                </a:rPr>
                <a:t>已</a:t>
              </a:r>
            </a:p>
          </p:txBody>
        </p:sp>
      </p:grpSp>
      <p:grpSp>
        <p:nvGrpSpPr>
          <p:cNvPr id="22" name="组合 21"/>
          <p:cNvGrpSpPr/>
          <p:nvPr/>
        </p:nvGrpSpPr>
        <p:grpSpPr>
          <a:xfrm>
            <a:off x="7595364" y="1437217"/>
            <a:ext cx="532562" cy="532562"/>
            <a:chOff x="7698396" y="2270664"/>
            <a:chExt cx="532562" cy="532562"/>
          </a:xfrm>
        </p:grpSpPr>
        <p:sp>
          <p:nvSpPr>
            <p:cNvPr id="23" name="椭圆 22"/>
            <p:cNvSpPr/>
            <p:nvPr/>
          </p:nvSpPr>
          <p:spPr>
            <a:xfrm>
              <a:off x="7698396" y="2270664"/>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24" name="文本框 23"/>
            <p:cNvSpPr txBox="1"/>
            <p:nvPr/>
          </p:nvSpPr>
          <p:spPr>
            <a:xfrm>
              <a:off x="7812277" y="2352279"/>
              <a:ext cx="304800" cy="369332"/>
            </a:xfrm>
            <a:prstGeom prst="rect">
              <a:avLst/>
            </a:prstGeom>
            <a:noFill/>
          </p:spPr>
          <p:txBody>
            <a:bodyPr vert="horz" rtlCol="0">
              <a:spAutoFit/>
            </a:bodyPr>
            <a:lstStyle/>
            <a:p>
              <a:pPr algn="ctr"/>
              <a:r>
                <a:rPr lang="zh-CN" altLang="en-US" b="1">
                  <a:solidFill>
                    <a:srgbClr val="F4EEDD"/>
                  </a:solidFill>
                  <a:latin typeface="微软雅黑" panose="020B0503020204020204" pitchFamily="34" charset="-122"/>
                  <a:ea typeface="微软雅黑" panose="020B0503020204020204" pitchFamily="34" charset="-122"/>
                  <a:cs typeface="+mn-ea"/>
                  <a:sym typeface="+mn-lt"/>
                </a:rPr>
                <a:t>半</a:t>
              </a:r>
            </a:p>
          </p:txBody>
        </p:sp>
      </p:grpSp>
      <p:grpSp>
        <p:nvGrpSpPr>
          <p:cNvPr id="25" name="组合 24"/>
          <p:cNvGrpSpPr/>
          <p:nvPr/>
        </p:nvGrpSpPr>
        <p:grpSpPr>
          <a:xfrm>
            <a:off x="8176613" y="1437217"/>
            <a:ext cx="532562" cy="532562"/>
            <a:chOff x="8279645" y="2280231"/>
            <a:chExt cx="532562" cy="532562"/>
          </a:xfrm>
        </p:grpSpPr>
        <p:sp>
          <p:nvSpPr>
            <p:cNvPr id="26" name="椭圆 25"/>
            <p:cNvSpPr/>
            <p:nvPr/>
          </p:nvSpPr>
          <p:spPr>
            <a:xfrm>
              <a:off x="8279645" y="2280231"/>
              <a:ext cx="532562" cy="532562"/>
            </a:xfrm>
            <a:prstGeom prst="ellipse">
              <a:avLst/>
            </a:prstGeom>
            <a:solidFill>
              <a:srgbClr val="205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8393526" y="2361846"/>
              <a:ext cx="304800" cy="369332"/>
            </a:xfrm>
            <a:prstGeom prst="rect">
              <a:avLst/>
            </a:prstGeom>
            <a:noFill/>
          </p:spPr>
          <p:txBody>
            <a:bodyPr vert="horz" rtlCol="0">
              <a:spAutoFit/>
            </a:bodyPr>
            <a:lstStyle/>
            <a:p>
              <a:pPr algn="ctr"/>
              <a:r>
                <a:rPr lang="zh-CN" altLang="en-US" b="1">
                  <a:solidFill>
                    <a:srgbClr val="F4EEDD"/>
                  </a:solidFill>
                  <a:latin typeface="微软雅黑" panose="020B0503020204020204" pitchFamily="34" charset="-122"/>
                  <a:ea typeface="微软雅黑" panose="020B0503020204020204" pitchFamily="34" charset="-122"/>
                  <a:cs typeface="+mn-ea"/>
                  <a:sym typeface="+mn-lt"/>
                </a:rPr>
                <a:t>归</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50" fill="hold"/>
                                        <p:tgtEl>
                                          <p:spTgt spid="10"/>
                                        </p:tgtEl>
                                        <p:attrNameLst>
                                          <p:attrName>ppt_w</p:attrName>
                                        </p:attrNameLst>
                                      </p:cBhvr>
                                      <p:tavLst>
                                        <p:tav tm="0">
                                          <p:val>
                                            <p:fltVal val="0"/>
                                          </p:val>
                                        </p:tav>
                                        <p:tav tm="100000">
                                          <p:val>
                                            <p:strVal val="#ppt_w"/>
                                          </p:val>
                                        </p:tav>
                                      </p:tavLst>
                                    </p:anim>
                                    <p:anim calcmode="lin" valueType="num">
                                      <p:cBhvr>
                                        <p:cTn id="21" dur="250" fill="hold"/>
                                        <p:tgtEl>
                                          <p:spTgt spid="10"/>
                                        </p:tgtEl>
                                        <p:attrNameLst>
                                          <p:attrName>ppt_h</p:attrName>
                                        </p:attrNameLst>
                                      </p:cBhvr>
                                      <p:tavLst>
                                        <p:tav tm="0">
                                          <p:val>
                                            <p:fltVal val="0"/>
                                          </p:val>
                                        </p:tav>
                                        <p:tav tm="100000">
                                          <p:val>
                                            <p:strVal val="#ppt_h"/>
                                          </p:val>
                                        </p:tav>
                                      </p:tavLst>
                                    </p:anim>
                                    <p:anim calcmode="lin" valueType="num">
                                      <p:cBhvr>
                                        <p:cTn id="22" dur="250" fill="hold"/>
                                        <p:tgtEl>
                                          <p:spTgt spid="10"/>
                                        </p:tgtEl>
                                        <p:attrNameLst>
                                          <p:attrName>style.rotation</p:attrName>
                                        </p:attrNameLst>
                                      </p:cBhvr>
                                      <p:tavLst>
                                        <p:tav tm="0">
                                          <p:val>
                                            <p:fltVal val="90"/>
                                          </p:val>
                                        </p:tav>
                                        <p:tav tm="100000">
                                          <p:val>
                                            <p:fltVal val="0"/>
                                          </p:val>
                                        </p:tav>
                                      </p:tavLst>
                                    </p:anim>
                                    <p:animEffect transition="in" filter="fade">
                                      <p:cBhvr>
                                        <p:cTn id="23" dur="250"/>
                                        <p:tgtEl>
                                          <p:spTgt spid="10"/>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50" fill="hold"/>
                                        <p:tgtEl>
                                          <p:spTgt spid="13"/>
                                        </p:tgtEl>
                                        <p:attrNameLst>
                                          <p:attrName>ppt_w</p:attrName>
                                        </p:attrNameLst>
                                      </p:cBhvr>
                                      <p:tavLst>
                                        <p:tav tm="0">
                                          <p:val>
                                            <p:fltVal val="0"/>
                                          </p:val>
                                        </p:tav>
                                        <p:tav tm="100000">
                                          <p:val>
                                            <p:strVal val="#ppt_w"/>
                                          </p:val>
                                        </p:tav>
                                      </p:tavLst>
                                    </p:anim>
                                    <p:anim calcmode="lin" valueType="num">
                                      <p:cBhvr>
                                        <p:cTn id="28" dur="250" fill="hold"/>
                                        <p:tgtEl>
                                          <p:spTgt spid="13"/>
                                        </p:tgtEl>
                                        <p:attrNameLst>
                                          <p:attrName>ppt_h</p:attrName>
                                        </p:attrNameLst>
                                      </p:cBhvr>
                                      <p:tavLst>
                                        <p:tav tm="0">
                                          <p:val>
                                            <p:fltVal val="0"/>
                                          </p:val>
                                        </p:tav>
                                        <p:tav tm="100000">
                                          <p:val>
                                            <p:strVal val="#ppt_h"/>
                                          </p:val>
                                        </p:tav>
                                      </p:tavLst>
                                    </p:anim>
                                    <p:anim calcmode="lin" valueType="num">
                                      <p:cBhvr>
                                        <p:cTn id="29" dur="250" fill="hold"/>
                                        <p:tgtEl>
                                          <p:spTgt spid="13"/>
                                        </p:tgtEl>
                                        <p:attrNameLst>
                                          <p:attrName>style.rotation</p:attrName>
                                        </p:attrNameLst>
                                      </p:cBhvr>
                                      <p:tavLst>
                                        <p:tav tm="0">
                                          <p:val>
                                            <p:fltVal val="90"/>
                                          </p:val>
                                        </p:tav>
                                        <p:tav tm="100000">
                                          <p:val>
                                            <p:fltVal val="0"/>
                                          </p:val>
                                        </p:tav>
                                      </p:tavLst>
                                    </p:anim>
                                    <p:animEffect transition="in" filter="fade">
                                      <p:cBhvr>
                                        <p:cTn id="30" dur="250"/>
                                        <p:tgtEl>
                                          <p:spTgt spid="13"/>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fltVal val="0"/>
                                          </p:val>
                                        </p:tav>
                                        <p:tav tm="100000">
                                          <p:val>
                                            <p:strVal val="#ppt_w"/>
                                          </p:val>
                                        </p:tav>
                                      </p:tavLst>
                                    </p:anim>
                                    <p:anim calcmode="lin" valueType="num">
                                      <p:cBhvr>
                                        <p:cTn id="35" dur="250" fill="hold"/>
                                        <p:tgtEl>
                                          <p:spTgt spid="16"/>
                                        </p:tgtEl>
                                        <p:attrNameLst>
                                          <p:attrName>ppt_h</p:attrName>
                                        </p:attrNameLst>
                                      </p:cBhvr>
                                      <p:tavLst>
                                        <p:tav tm="0">
                                          <p:val>
                                            <p:fltVal val="0"/>
                                          </p:val>
                                        </p:tav>
                                        <p:tav tm="100000">
                                          <p:val>
                                            <p:strVal val="#ppt_h"/>
                                          </p:val>
                                        </p:tav>
                                      </p:tavLst>
                                    </p:anim>
                                    <p:anim calcmode="lin" valueType="num">
                                      <p:cBhvr>
                                        <p:cTn id="36" dur="250" fill="hold"/>
                                        <p:tgtEl>
                                          <p:spTgt spid="16"/>
                                        </p:tgtEl>
                                        <p:attrNameLst>
                                          <p:attrName>style.rotation</p:attrName>
                                        </p:attrNameLst>
                                      </p:cBhvr>
                                      <p:tavLst>
                                        <p:tav tm="0">
                                          <p:val>
                                            <p:fltVal val="90"/>
                                          </p:val>
                                        </p:tav>
                                        <p:tav tm="100000">
                                          <p:val>
                                            <p:fltVal val="0"/>
                                          </p:val>
                                        </p:tav>
                                      </p:tavLst>
                                    </p:anim>
                                    <p:animEffect transition="in" filter="fade">
                                      <p:cBhvr>
                                        <p:cTn id="37" dur="250"/>
                                        <p:tgtEl>
                                          <p:spTgt spid="16"/>
                                        </p:tgtEl>
                                      </p:cBhvr>
                                    </p:animEffect>
                                  </p:childTnLst>
                                </p:cTn>
                              </p:par>
                            </p:childTnLst>
                          </p:cTn>
                        </p:par>
                        <p:par>
                          <p:cTn id="38" fill="hold">
                            <p:stCondLst>
                              <p:cond delay="2500"/>
                            </p:stCondLst>
                            <p:childTnLst>
                              <p:par>
                                <p:cTn id="39" presetID="31"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250" fill="hold"/>
                                        <p:tgtEl>
                                          <p:spTgt spid="19"/>
                                        </p:tgtEl>
                                        <p:attrNameLst>
                                          <p:attrName>ppt_w</p:attrName>
                                        </p:attrNameLst>
                                      </p:cBhvr>
                                      <p:tavLst>
                                        <p:tav tm="0">
                                          <p:val>
                                            <p:fltVal val="0"/>
                                          </p:val>
                                        </p:tav>
                                        <p:tav tm="100000">
                                          <p:val>
                                            <p:strVal val="#ppt_w"/>
                                          </p:val>
                                        </p:tav>
                                      </p:tavLst>
                                    </p:anim>
                                    <p:anim calcmode="lin" valueType="num">
                                      <p:cBhvr>
                                        <p:cTn id="42" dur="250" fill="hold"/>
                                        <p:tgtEl>
                                          <p:spTgt spid="19"/>
                                        </p:tgtEl>
                                        <p:attrNameLst>
                                          <p:attrName>ppt_h</p:attrName>
                                        </p:attrNameLst>
                                      </p:cBhvr>
                                      <p:tavLst>
                                        <p:tav tm="0">
                                          <p:val>
                                            <p:fltVal val="0"/>
                                          </p:val>
                                        </p:tav>
                                        <p:tav tm="100000">
                                          <p:val>
                                            <p:strVal val="#ppt_h"/>
                                          </p:val>
                                        </p:tav>
                                      </p:tavLst>
                                    </p:anim>
                                    <p:anim calcmode="lin" valueType="num">
                                      <p:cBhvr>
                                        <p:cTn id="43" dur="250" fill="hold"/>
                                        <p:tgtEl>
                                          <p:spTgt spid="19"/>
                                        </p:tgtEl>
                                        <p:attrNameLst>
                                          <p:attrName>style.rotation</p:attrName>
                                        </p:attrNameLst>
                                      </p:cBhvr>
                                      <p:tavLst>
                                        <p:tav tm="0">
                                          <p:val>
                                            <p:fltVal val="90"/>
                                          </p:val>
                                        </p:tav>
                                        <p:tav tm="100000">
                                          <p:val>
                                            <p:fltVal val="0"/>
                                          </p:val>
                                        </p:tav>
                                      </p:tavLst>
                                    </p:anim>
                                    <p:animEffect transition="in" filter="fade">
                                      <p:cBhvr>
                                        <p:cTn id="44" dur="250"/>
                                        <p:tgtEl>
                                          <p:spTgt spid="19"/>
                                        </p:tgtEl>
                                      </p:cBhvr>
                                    </p:animEffect>
                                  </p:childTnLst>
                                </p:cTn>
                              </p:par>
                            </p:childTnLst>
                          </p:cTn>
                        </p:par>
                        <p:par>
                          <p:cTn id="45" fill="hold">
                            <p:stCondLst>
                              <p:cond delay="3000"/>
                            </p:stCondLst>
                            <p:childTnLst>
                              <p:par>
                                <p:cTn id="46" presetID="31" presetClass="entr" presetSubtype="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250" fill="hold"/>
                                        <p:tgtEl>
                                          <p:spTgt spid="22"/>
                                        </p:tgtEl>
                                        <p:attrNameLst>
                                          <p:attrName>ppt_w</p:attrName>
                                        </p:attrNameLst>
                                      </p:cBhvr>
                                      <p:tavLst>
                                        <p:tav tm="0">
                                          <p:val>
                                            <p:fltVal val="0"/>
                                          </p:val>
                                        </p:tav>
                                        <p:tav tm="100000">
                                          <p:val>
                                            <p:strVal val="#ppt_w"/>
                                          </p:val>
                                        </p:tav>
                                      </p:tavLst>
                                    </p:anim>
                                    <p:anim calcmode="lin" valueType="num">
                                      <p:cBhvr>
                                        <p:cTn id="49" dur="250" fill="hold"/>
                                        <p:tgtEl>
                                          <p:spTgt spid="22"/>
                                        </p:tgtEl>
                                        <p:attrNameLst>
                                          <p:attrName>ppt_h</p:attrName>
                                        </p:attrNameLst>
                                      </p:cBhvr>
                                      <p:tavLst>
                                        <p:tav tm="0">
                                          <p:val>
                                            <p:fltVal val="0"/>
                                          </p:val>
                                        </p:tav>
                                        <p:tav tm="100000">
                                          <p:val>
                                            <p:strVal val="#ppt_h"/>
                                          </p:val>
                                        </p:tav>
                                      </p:tavLst>
                                    </p:anim>
                                    <p:anim calcmode="lin" valueType="num">
                                      <p:cBhvr>
                                        <p:cTn id="50" dur="250" fill="hold"/>
                                        <p:tgtEl>
                                          <p:spTgt spid="22"/>
                                        </p:tgtEl>
                                        <p:attrNameLst>
                                          <p:attrName>style.rotation</p:attrName>
                                        </p:attrNameLst>
                                      </p:cBhvr>
                                      <p:tavLst>
                                        <p:tav tm="0">
                                          <p:val>
                                            <p:fltVal val="90"/>
                                          </p:val>
                                        </p:tav>
                                        <p:tav tm="100000">
                                          <p:val>
                                            <p:fltVal val="0"/>
                                          </p:val>
                                        </p:tav>
                                      </p:tavLst>
                                    </p:anim>
                                    <p:animEffect transition="in" filter="fade">
                                      <p:cBhvr>
                                        <p:cTn id="51" dur="250"/>
                                        <p:tgtEl>
                                          <p:spTgt spid="22"/>
                                        </p:tgtEl>
                                      </p:cBhvr>
                                    </p:animEffect>
                                  </p:childTnLst>
                                </p:cTn>
                              </p:par>
                            </p:childTnLst>
                          </p:cTn>
                        </p:par>
                        <p:par>
                          <p:cTn id="52" fill="hold">
                            <p:stCondLst>
                              <p:cond delay="3500"/>
                            </p:stCondLst>
                            <p:childTnLst>
                              <p:par>
                                <p:cTn id="53" presetID="3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250" fill="hold"/>
                                        <p:tgtEl>
                                          <p:spTgt spid="25"/>
                                        </p:tgtEl>
                                        <p:attrNameLst>
                                          <p:attrName>ppt_w</p:attrName>
                                        </p:attrNameLst>
                                      </p:cBhvr>
                                      <p:tavLst>
                                        <p:tav tm="0">
                                          <p:val>
                                            <p:fltVal val="0"/>
                                          </p:val>
                                        </p:tav>
                                        <p:tav tm="100000">
                                          <p:val>
                                            <p:strVal val="#ppt_w"/>
                                          </p:val>
                                        </p:tav>
                                      </p:tavLst>
                                    </p:anim>
                                    <p:anim calcmode="lin" valueType="num">
                                      <p:cBhvr>
                                        <p:cTn id="56" dur="250" fill="hold"/>
                                        <p:tgtEl>
                                          <p:spTgt spid="25"/>
                                        </p:tgtEl>
                                        <p:attrNameLst>
                                          <p:attrName>ppt_h</p:attrName>
                                        </p:attrNameLst>
                                      </p:cBhvr>
                                      <p:tavLst>
                                        <p:tav tm="0">
                                          <p:val>
                                            <p:fltVal val="0"/>
                                          </p:val>
                                        </p:tav>
                                        <p:tav tm="100000">
                                          <p:val>
                                            <p:strVal val="#ppt_h"/>
                                          </p:val>
                                        </p:tav>
                                      </p:tavLst>
                                    </p:anim>
                                    <p:anim calcmode="lin" valueType="num">
                                      <p:cBhvr>
                                        <p:cTn id="57" dur="250" fill="hold"/>
                                        <p:tgtEl>
                                          <p:spTgt spid="25"/>
                                        </p:tgtEl>
                                        <p:attrNameLst>
                                          <p:attrName>style.rotation</p:attrName>
                                        </p:attrNameLst>
                                      </p:cBhvr>
                                      <p:tavLst>
                                        <p:tav tm="0">
                                          <p:val>
                                            <p:fltVal val="90"/>
                                          </p:val>
                                        </p:tav>
                                        <p:tav tm="100000">
                                          <p:val>
                                            <p:fltVal val="0"/>
                                          </p:val>
                                        </p:tav>
                                      </p:tavLst>
                                    </p:anim>
                                    <p:animEffect transition="in" filter="fade">
                                      <p:cBhvr>
                                        <p:cTn id="58"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0321"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6"/>
          <p:cNvSpPr txBox="1"/>
          <p:nvPr/>
        </p:nvSpPr>
        <p:spPr>
          <a:xfrm>
            <a:off x="5654551" y="1229236"/>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0" name="文本框 9"/>
          <p:cNvSpPr txBox="1"/>
          <p:nvPr/>
        </p:nvSpPr>
        <p:spPr>
          <a:xfrm>
            <a:off x="5654550" y="1610117"/>
            <a:ext cx="3859896" cy="777713"/>
          </a:xfrm>
          <a:prstGeom prst="rect">
            <a:avLst/>
          </a:prstGeom>
          <a:noFill/>
        </p:spPr>
        <p:txBody>
          <a:bodyPr wrap="square" rtlCol="0">
            <a:spAutoFit/>
          </a:bodyPr>
          <a:lstStyle/>
          <a:p>
            <a:pPr lvl="0">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
        <p:nvSpPr>
          <p:cNvPr id="11" name="椭圆 10"/>
          <p:cNvSpPr/>
          <p:nvPr/>
        </p:nvSpPr>
        <p:spPr>
          <a:xfrm>
            <a:off x="5263993" y="1315023"/>
            <a:ext cx="307748" cy="307748"/>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a:latin typeface="仓耳明楷 W03" panose="00000500000000000000" pitchFamily="2" charset="-122"/>
              <a:ea typeface="仓耳明楷 W03" panose="00000500000000000000" pitchFamily="2" charset="-122"/>
            </a:endParaRPr>
          </a:p>
        </p:txBody>
      </p:sp>
      <p:sp>
        <p:nvSpPr>
          <p:cNvPr id="12" name="TextBox 46"/>
          <p:cNvSpPr txBox="1"/>
          <p:nvPr/>
        </p:nvSpPr>
        <p:spPr>
          <a:xfrm>
            <a:off x="7270960" y="3118896"/>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4" name="椭圆 13"/>
          <p:cNvSpPr/>
          <p:nvPr/>
        </p:nvSpPr>
        <p:spPr>
          <a:xfrm>
            <a:off x="6880402" y="3204683"/>
            <a:ext cx="307748" cy="307748"/>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a:latin typeface="仓耳明楷 W03" panose="00000500000000000000" pitchFamily="2" charset="-122"/>
              <a:ea typeface="仓耳明楷 W03" panose="00000500000000000000" pitchFamily="2" charset="-122"/>
            </a:endParaRPr>
          </a:p>
        </p:txBody>
      </p:sp>
      <p:sp>
        <p:nvSpPr>
          <p:cNvPr id="15" name="TextBox 46"/>
          <p:cNvSpPr txBox="1"/>
          <p:nvPr/>
        </p:nvSpPr>
        <p:spPr>
          <a:xfrm>
            <a:off x="5157019" y="4468216"/>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7" name="椭圆 16"/>
          <p:cNvSpPr/>
          <p:nvPr/>
        </p:nvSpPr>
        <p:spPr>
          <a:xfrm>
            <a:off x="4766461" y="4554003"/>
            <a:ext cx="307748" cy="307748"/>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a:latin typeface="仓耳明楷 W03" panose="00000500000000000000" pitchFamily="2" charset="-122"/>
              <a:ea typeface="仓耳明楷 W03" panose="00000500000000000000" pitchFamily="2" charset="-122"/>
            </a:endParaRPr>
          </a:p>
        </p:txBody>
      </p:sp>
      <p:sp>
        <p:nvSpPr>
          <p:cNvPr id="18" name="文本框 17"/>
          <p:cNvSpPr txBox="1"/>
          <p:nvPr/>
        </p:nvSpPr>
        <p:spPr>
          <a:xfrm>
            <a:off x="7270959" y="3512431"/>
            <a:ext cx="3859896" cy="777713"/>
          </a:xfrm>
          <a:prstGeom prst="rect">
            <a:avLst/>
          </a:prstGeom>
          <a:noFill/>
        </p:spPr>
        <p:txBody>
          <a:bodyPr wrap="square" rtlCol="0">
            <a:spAutoFit/>
          </a:bodyPr>
          <a:lstStyle/>
          <a:p>
            <a:pPr lvl="0">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
        <p:nvSpPr>
          <p:cNvPr id="19" name="文本框 18"/>
          <p:cNvSpPr txBox="1"/>
          <p:nvPr/>
        </p:nvSpPr>
        <p:spPr>
          <a:xfrm>
            <a:off x="5157019" y="4834557"/>
            <a:ext cx="3859896" cy="777713"/>
          </a:xfrm>
          <a:prstGeom prst="rect">
            <a:avLst/>
          </a:prstGeom>
          <a:noFill/>
        </p:spPr>
        <p:txBody>
          <a:bodyPr wrap="square" rtlCol="0">
            <a:spAutoFit/>
          </a:bodyPr>
          <a:lstStyle/>
          <a:p>
            <a:pPr lvl="0">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pic>
        <p:nvPicPr>
          <p:cNvPr id="25" name="图片 24"/>
          <p:cNvPicPr>
            <a:picLocks noChangeAspect="1"/>
          </p:cNvPicPr>
          <p:nvPr/>
        </p:nvPicPr>
        <p:blipFill>
          <a:blip r:embed="rId3" cstate="email"/>
          <a:srcRect/>
          <a:stretch>
            <a:fillRect/>
          </a:stretch>
        </p:blipFill>
        <p:spPr>
          <a:xfrm>
            <a:off x="914401" y="1171977"/>
            <a:ext cx="3387144" cy="3387144"/>
          </a:xfrm>
          <a:custGeom>
            <a:avLst/>
            <a:gdLst>
              <a:gd name="connsiteX0" fmla="*/ 1693572 w 3387144"/>
              <a:gd name="connsiteY0" fmla="*/ 0 h 3387144"/>
              <a:gd name="connsiteX1" fmla="*/ 3387144 w 3387144"/>
              <a:gd name="connsiteY1" fmla="*/ 1693572 h 3387144"/>
              <a:gd name="connsiteX2" fmla="*/ 1693572 w 3387144"/>
              <a:gd name="connsiteY2" fmla="*/ 3387144 h 3387144"/>
              <a:gd name="connsiteX3" fmla="*/ 0 w 3387144"/>
              <a:gd name="connsiteY3" fmla="*/ 1693572 h 3387144"/>
              <a:gd name="connsiteX4" fmla="*/ 1693572 w 3387144"/>
              <a:gd name="connsiteY4" fmla="*/ 0 h 338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144" h="3387144">
                <a:moveTo>
                  <a:pt x="1693572" y="0"/>
                </a:moveTo>
                <a:cubicBezTo>
                  <a:pt x="2628906" y="0"/>
                  <a:pt x="3387144" y="758238"/>
                  <a:pt x="3387144" y="1693572"/>
                </a:cubicBezTo>
                <a:cubicBezTo>
                  <a:pt x="3387144" y="2628906"/>
                  <a:pt x="2628906" y="3387144"/>
                  <a:pt x="1693572" y="3387144"/>
                </a:cubicBezTo>
                <a:cubicBezTo>
                  <a:pt x="758238" y="3387144"/>
                  <a:pt x="0" y="2628906"/>
                  <a:pt x="0" y="1693572"/>
                </a:cubicBezTo>
                <a:cubicBezTo>
                  <a:pt x="0" y="758238"/>
                  <a:pt x="758238" y="0"/>
                  <a:pt x="1693572" y="0"/>
                </a:cubicBezTo>
                <a:close/>
              </a:path>
            </a:pathLst>
          </a:custGeom>
        </p:spPr>
      </p:pic>
      <p:pic>
        <p:nvPicPr>
          <p:cNvPr id="24" name="图片 23"/>
          <p:cNvPicPr>
            <a:picLocks noChangeAspect="1"/>
          </p:cNvPicPr>
          <p:nvPr/>
        </p:nvPicPr>
        <p:blipFill>
          <a:blip r:embed="rId4" cstate="email"/>
          <a:srcRect/>
          <a:stretch>
            <a:fillRect/>
          </a:stretch>
        </p:blipFill>
        <p:spPr>
          <a:xfrm>
            <a:off x="834981" y="3721994"/>
            <a:ext cx="2419082" cy="2419082"/>
          </a:xfrm>
          <a:custGeom>
            <a:avLst/>
            <a:gdLst>
              <a:gd name="connsiteX0" fmla="*/ 1209541 w 2419082"/>
              <a:gd name="connsiteY0" fmla="*/ 0 h 2419082"/>
              <a:gd name="connsiteX1" fmla="*/ 2419082 w 2419082"/>
              <a:gd name="connsiteY1" fmla="*/ 1209541 h 2419082"/>
              <a:gd name="connsiteX2" fmla="*/ 1209541 w 2419082"/>
              <a:gd name="connsiteY2" fmla="*/ 2419082 h 2419082"/>
              <a:gd name="connsiteX3" fmla="*/ 0 w 2419082"/>
              <a:gd name="connsiteY3" fmla="*/ 1209541 h 2419082"/>
              <a:gd name="connsiteX4" fmla="*/ 1209541 w 2419082"/>
              <a:gd name="connsiteY4" fmla="*/ 0 h 2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82" h="2419082">
                <a:moveTo>
                  <a:pt x="1209541" y="0"/>
                </a:moveTo>
                <a:cubicBezTo>
                  <a:pt x="1877552" y="0"/>
                  <a:pt x="2419082" y="541530"/>
                  <a:pt x="2419082" y="1209541"/>
                </a:cubicBezTo>
                <a:cubicBezTo>
                  <a:pt x="2419082" y="1877552"/>
                  <a:pt x="1877552" y="2419082"/>
                  <a:pt x="1209541" y="2419082"/>
                </a:cubicBezTo>
                <a:cubicBezTo>
                  <a:pt x="541530" y="2419082"/>
                  <a:pt x="0" y="1877552"/>
                  <a:pt x="0" y="1209541"/>
                </a:cubicBezTo>
                <a:cubicBezTo>
                  <a:pt x="0" y="541530"/>
                  <a:pt x="541530" y="0"/>
                  <a:pt x="1209541" y="0"/>
                </a:cubicBezTo>
                <a:close/>
              </a:path>
            </a:pathLst>
          </a:custGeom>
        </p:spPr>
      </p:pic>
      <p:pic>
        <p:nvPicPr>
          <p:cNvPr id="23" name="图片 22"/>
          <p:cNvPicPr>
            <a:picLocks noChangeAspect="1"/>
          </p:cNvPicPr>
          <p:nvPr/>
        </p:nvPicPr>
        <p:blipFill>
          <a:blip r:embed="rId5" cstate="email"/>
          <a:srcRect/>
          <a:stretch>
            <a:fillRect/>
          </a:stretch>
        </p:blipFill>
        <p:spPr>
          <a:xfrm>
            <a:off x="4013916" y="2343955"/>
            <a:ext cx="2206580" cy="2120720"/>
          </a:xfrm>
          <a:custGeom>
            <a:avLst/>
            <a:gdLst>
              <a:gd name="connsiteX0" fmla="*/ 1209541 w 2419082"/>
              <a:gd name="connsiteY0" fmla="*/ 0 h 2419082"/>
              <a:gd name="connsiteX1" fmla="*/ 2419082 w 2419082"/>
              <a:gd name="connsiteY1" fmla="*/ 1209541 h 2419082"/>
              <a:gd name="connsiteX2" fmla="*/ 1209541 w 2419082"/>
              <a:gd name="connsiteY2" fmla="*/ 2419082 h 2419082"/>
              <a:gd name="connsiteX3" fmla="*/ 0 w 2419082"/>
              <a:gd name="connsiteY3" fmla="*/ 1209541 h 2419082"/>
              <a:gd name="connsiteX4" fmla="*/ 1209541 w 2419082"/>
              <a:gd name="connsiteY4" fmla="*/ 0 h 2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082" h="2419082">
                <a:moveTo>
                  <a:pt x="1209541" y="0"/>
                </a:moveTo>
                <a:cubicBezTo>
                  <a:pt x="1877552" y="0"/>
                  <a:pt x="2419082" y="541530"/>
                  <a:pt x="2419082" y="1209541"/>
                </a:cubicBezTo>
                <a:cubicBezTo>
                  <a:pt x="2419082" y="1877552"/>
                  <a:pt x="1877552" y="2419082"/>
                  <a:pt x="1209541" y="2419082"/>
                </a:cubicBezTo>
                <a:cubicBezTo>
                  <a:pt x="541530" y="2419082"/>
                  <a:pt x="0" y="1877552"/>
                  <a:pt x="0" y="1209541"/>
                </a:cubicBezTo>
                <a:cubicBezTo>
                  <a:pt x="0" y="541530"/>
                  <a:pt x="541530" y="0"/>
                  <a:pt x="1209541"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left)">
                                      <p:cBhvr>
                                        <p:cTn id="12" dur="500"/>
                                        <p:tgtEl>
                                          <p:spTgt spid="12"/>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6"/>
          <p:cNvSpPr txBox="1"/>
          <p:nvPr/>
        </p:nvSpPr>
        <p:spPr>
          <a:xfrm>
            <a:off x="1627200" y="2688419"/>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1" name="文本框 10"/>
          <p:cNvSpPr txBox="1"/>
          <p:nvPr/>
        </p:nvSpPr>
        <p:spPr>
          <a:xfrm>
            <a:off x="1627200" y="3182016"/>
            <a:ext cx="3498592" cy="2308324"/>
          </a:xfrm>
          <a:prstGeom prst="rect">
            <a:avLst/>
          </a:prstGeom>
          <a:noFill/>
        </p:spPr>
        <p:txBody>
          <a:bodyPr wrap="square" rtlCol="0">
            <a:spAutoFit/>
          </a:bodyPr>
          <a:lstStyle/>
          <a:p>
            <a:pPr lvl="0">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单击此处添加标题文本预设并对此进行详细的文本内容描述时间控制在几分钟之内为最佳单击此处添加标题文本预设并对此进行详细的文本内容描述时间控制在几分钟之内为最佳</a:t>
            </a:r>
          </a:p>
          <a:p>
            <a:pPr lvl="0">
              <a:lnSpc>
                <a:spcPct val="200000"/>
              </a:lnSpc>
            </a:pPr>
            <a:endParaRPr lang="zh-CN" altLang="en-US" sz="1200" spc="300" dirty="0">
              <a:solidFill>
                <a:prstClr val="black"/>
              </a:solidFill>
              <a:latin typeface="仓耳明楷 W03" panose="00000500000000000000" pitchFamily="2" charset="-122"/>
              <a:ea typeface="仓耳明楷 W03" panose="00000500000000000000" pitchFamily="2" charset="-122"/>
            </a:endParaRPr>
          </a:p>
        </p:txBody>
      </p:sp>
      <p:pic>
        <p:nvPicPr>
          <p:cNvPr id="19" name="图片 18"/>
          <p:cNvPicPr>
            <a:picLocks noChangeAspect="1"/>
          </p:cNvPicPr>
          <p:nvPr/>
        </p:nvPicPr>
        <p:blipFill>
          <a:blip r:embed="rId3" cstate="email"/>
          <a:srcRect/>
          <a:stretch>
            <a:fillRect/>
          </a:stretch>
        </p:blipFill>
        <p:spPr>
          <a:xfrm>
            <a:off x="6658378" y="914401"/>
            <a:ext cx="3142445" cy="3168203"/>
          </a:xfrm>
          <a:custGeom>
            <a:avLst/>
            <a:gdLst>
              <a:gd name="connsiteX0" fmla="*/ 1571223 w 3142445"/>
              <a:gd name="connsiteY0" fmla="*/ 0 h 3168203"/>
              <a:gd name="connsiteX1" fmla="*/ 3142445 w 3142445"/>
              <a:gd name="connsiteY1" fmla="*/ 1584102 h 3168203"/>
              <a:gd name="connsiteX2" fmla="*/ 1571223 w 3142445"/>
              <a:gd name="connsiteY2" fmla="*/ 3168203 h 3168203"/>
              <a:gd name="connsiteX3" fmla="*/ 0 w 3142445"/>
              <a:gd name="connsiteY3" fmla="*/ 1584102 h 3168203"/>
              <a:gd name="connsiteX4" fmla="*/ 1571223 w 3142445"/>
              <a:gd name="connsiteY4" fmla="*/ 0 h 31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445" h="3168203">
                <a:moveTo>
                  <a:pt x="1571223" y="0"/>
                </a:moveTo>
                <a:lnTo>
                  <a:pt x="3142445" y="1584102"/>
                </a:lnTo>
                <a:lnTo>
                  <a:pt x="1571223" y="3168203"/>
                </a:lnTo>
                <a:lnTo>
                  <a:pt x="0" y="1584102"/>
                </a:lnTo>
                <a:lnTo>
                  <a:pt x="1571223" y="0"/>
                </a:lnTo>
                <a:close/>
              </a:path>
            </a:pathLst>
          </a:custGeom>
        </p:spPr>
      </p:pic>
      <p:pic>
        <p:nvPicPr>
          <p:cNvPr id="18" name="图片 17"/>
          <p:cNvPicPr>
            <a:picLocks noChangeAspect="1"/>
          </p:cNvPicPr>
          <p:nvPr/>
        </p:nvPicPr>
        <p:blipFill>
          <a:blip r:embed="rId4" cstate="email"/>
          <a:srcRect/>
          <a:stretch>
            <a:fillRect/>
          </a:stretch>
        </p:blipFill>
        <p:spPr>
          <a:xfrm>
            <a:off x="4981978" y="2638023"/>
            <a:ext cx="3142445" cy="3168203"/>
          </a:xfrm>
          <a:custGeom>
            <a:avLst/>
            <a:gdLst>
              <a:gd name="connsiteX0" fmla="*/ 1571223 w 3142445"/>
              <a:gd name="connsiteY0" fmla="*/ 0 h 3168203"/>
              <a:gd name="connsiteX1" fmla="*/ 3142445 w 3142445"/>
              <a:gd name="connsiteY1" fmla="*/ 1584102 h 3168203"/>
              <a:gd name="connsiteX2" fmla="*/ 1571223 w 3142445"/>
              <a:gd name="connsiteY2" fmla="*/ 3168203 h 3168203"/>
              <a:gd name="connsiteX3" fmla="*/ 0 w 3142445"/>
              <a:gd name="connsiteY3" fmla="*/ 1584102 h 3168203"/>
              <a:gd name="connsiteX4" fmla="*/ 1571223 w 3142445"/>
              <a:gd name="connsiteY4" fmla="*/ 0 h 31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445" h="3168203">
                <a:moveTo>
                  <a:pt x="1571223" y="0"/>
                </a:moveTo>
                <a:lnTo>
                  <a:pt x="3142445" y="1584102"/>
                </a:lnTo>
                <a:lnTo>
                  <a:pt x="1571223" y="3168203"/>
                </a:lnTo>
                <a:lnTo>
                  <a:pt x="0" y="1584102"/>
                </a:lnTo>
                <a:lnTo>
                  <a:pt x="1571223" y="0"/>
                </a:lnTo>
                <a:close/>
              </a:path>
            </a:pathLst>
          </a:custGeom>
        </p:spPr>
      </p:pic>
      <p:pic>
        <p:nvPicPr>
          <p:cNvPr id="17" name="图片 16"/>
          <p:cNvPicPr>
            <a:picLocks noChangeAspect="1"/>
          </p:cNvPicPr>
          <p:nvPr/>
        </p:nvPicPr>
        <p:blipFill>
          <a:blip r:embed="rId5" cstate="email"/>
          <a:srcRect/>
          <a:stretch>
            <a:fillRect/>
          </a:stretch>
        </p:blipFill>
        <p:spPr>
          <a:xfrm>
            <a:off x="8433516" y="2650902"/>
            <a:ext cx="3142445" cy="3168203"/>
          </a:xfrm>
          <a:custGeom>
            <a:avLst/>
            <a:gdLst>
              <a:gd name="connsiteX0" fmla="*/ 1571223 w 3142445"/>
              <a:gd name="connsiteY0" fmla="*/ 0 h 3168203"/>
              <a:gd name="connsiteX1" fmla="*/ 3142445 w 3142445"/>
              <a:gd name="connsiteY1" fmla="*/ 1584102 h 3168203"/>
              <a:gd name="connsiteX2" fmla="*/ 1571223 w 3142445"/>
              <a:gd name="connsiteY2" fmla="*/ 3168203 h 3168203"/>
              <a:gd name="connsiteX3" fmla="*/ 0 w 3142445"/>
              <a:gd name="connsiteY3" fmla="*/ 1584102 h 3168203"/>
              <a:gd name="connsiteX4" fmla="*/ 1571223 w 3142445"/>
              <a:gd name="connsiteY4" fmla="*/ 0 h 31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445" h="3168203">
                <a:moveTo>
                  <a:pt x="1571223" y="0"/>
                </a:moveTo>
                <a:lnTo>
                  <a:pt x="3142445" y="1584102"/>
                </a:lnTo>
                <a:lnTo>
                  <a:pt x="1571223" y="3168203"/>
                </a:lnTo>
                <a:lnTo>
                  <a:pt x="0" y="1584102"/>
                </a:lnTo>
                <a:lnTo>
                  <a:pt x="1571223" y="0"/>
                </a:lnTo>
                <a:close/>
              </a:path>
            </a:pathLst>
          </a:custGeom>
        </p:spPr>
      </p:pic>
      <p:pic>
        <p:nvPicPr>
          <p:cNvPr id="20" name="图片 19"/>
          <p:cNvPicPr>
            <a:picLocks noChangeAspect="1"/>
          </p:cNvPicPr>
          <p:nvPr/>
        </p:nvPicPr>
        <p:blipFill>
          <a:blip r:embed="rId6" cstate="email"/>
          <a:stretch>
            <a:fillRect/>
          </a:stretch>
        </p:blipFill>
        <p:spPr>
          <a:xfrm rot="7085800">
            <a:off x="850477" y="2404231"/>
            <a:ext cx="1136001" cy="1032728"/>
          </a:xfrm>
          <a:prstGeom prst="rect">
            <a:avLst/>
          </a:prstGeom>
        </p:spPr>
      </p:pic>
      <p:sp>
        <p:nvSpPr>
          <p:cNvPr id="12" name="文本框 11"/>
          <p:cNvSpPr txBox="1"/>
          <p:nvPr/>
        </p:nvSpPr>
        <p:spPr>
          <a:xfrm>
            <a:off x="1214894" y="1972960"/>
            <a:ext cx="3369984" cy="461665"/>
          </a:xfrm>
          <a:prstGeom prst="rect">
            <a:avLst/>
          </a:prstGeom>
          <a:noFill/>
        </p:spPr>
        <p:txBody>
          <a:bodyPr wrap="square" rtlCol="0">
            <a:spAutoFit/>
          </a:bodyPr>
          <a:lstStyle/>
          <a:p>
            <a:pPr algn="dist"/>
            <a:r>
              <a:rPr lang="en-US" altLang="zh-CN" sz="2400" dirty="0" err="1"/>
              <a:t>Hello.</a:t>
            </a:r>
            <a:r>
              <a:rPr lang="en-US" altLang="zh-CN" sz="2400" dirty="0" err="1">
                <a:solidFill>
                  <a:srgbClr val="19653E"/>
                </a:solidFill>
                <a:latin typeface="微软雅黑" panose="020B0503020204020204" pitchFamily="34" charset="-122"/>
                <a:ea typeface="微软雅黑" panose="020B0503020204020204" pitchFamily="34" charset="-122"/>
                <a:cs typeface="+mn-ea"/>
                <a:sym typeface="+mn-lt"/>
              </a:rPr>
              <a:t>FEBRUARY</a:t>
            </a:r>
            <a:endParaRPr lang="en-US" altLang="zh-CN" sz="2400" dirty="0">
              <a:solidFill>
                <a:srgbClr val="19653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46"/>
          <p:cNvSpPr txBox="1"/>
          <p:nvPr/>
        </p:nvSpPr>
        <p:spPr>
          <a:xfrm>
            <a:off x="5156291" y="1141671"/>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2" name="文本框 11"/>
          <p:cNvSpPr txBox="1"/>
          <p:nvPr/>
        </p:nvSpPr>
        <p:spPr>
          <a:xfrm>
            <a:off x="4498477" y="1499128"/>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16" name="TextBox 46"/>
          <p:cNvSpPr txBox="1"/>
          <p:nvPr/>
        </p:nvSpPr>
        <p:spPr>
          <a:xfrm>
            <a:off x="1968027" y="2432346"/>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7" name="文本框 16"/>
          <p:cNvSpPr txBox="1"/>
          <p:nvPr/>
        </p:nvSpPr>
        <p:spPr>
          <a:xfrm>
            <a:off x="949605" y="2995865"/>
            <a:ext cx="2585159" cy="777713"/>
          </a:xfrm>
          <a:prstGeom prst="rect">
            <a:avLst/>
          </a:prstGeom>
          <a:noFill/>
        </p:spPr>
        <p:txBody>
          <a:bodyPr wrap="square" rtlCol="0">
            <a:spAutoFit/>
          </a:bodyPr>
          <a:lstStyle/>
          <a:p>
            <a:pPr lvl="0" algn="ctr">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21" name="TextBox 46"/>
          <p:cNvSpPr txBox="1"/>
          <p:nvPr/>
        </p:nvSpPr>
        <p:spPr>
          <a:xfrm>
            <a:off x="8760240" y="2466744"/>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2" name="文本框 21"/>
          <p:cNvSpPr txBox="1"/>
          <p:nvPr/>
        </p:nvSpPr>
        <p:spPr>
          <a:xfrm>
            <a:off x="8102426" y="2824201"/>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grpSp>
        <p:nvGrpSpPr>
          <p:cNvPr id="31" name="组合 30"/>
          <p:cNvGrpSpPr/>
          <p:nvPr/>
        </p:nvGrpSpPr>
        <p:grpSpPr>
          <a:xfrm>
            <a:off x="3554571" y="2097110"/>
            <a:ext cx="4208940" cy="4183320"/>
            <a:chOff x="5177309" y="590282"/>
            <a:chExt cx="4208940" cy="4183320"/>
          </a:xfrm>
        </p:grpSpPr>
        <p:pic>
          <p:nvPicPr>
            <p:cNvPr id="30" name="图片 29"/>
            <p:cNvPicPr>
              <a:picLocks noChangeAspect="1"/>
            </p:cNvPicPr>
            <p:nvPr/>
          </p:nvPicPr>
          <p:blipFill>
            <a:blip r:embed="rId3" cstate="email"/>
            <a:srcRect/>
            <a:stretch>
              <a:fillRect/>
            </a:stretch>
          </p:blipFill>
          <p:spPr>
            <a:xfrm>
              <a:off x="5303949" y="590282"/>
              <a:ext cx="1880316" cy="2009104"/>
            </a:xfrm>
            <a:custGeom>
              <a:avLst/>
              <a:gdLst>
                <a:gd name="connsiteX0" fmla="*/ 940158 w 1880316"/>
                <a:gd name="connsiteY0" fmla="*/ 0 h 2009104"/>
                <a:gd name="connsiteX1" fmla="*/ 1880316 w 1880316"/>
                <a:gd name="connsiteY1" fmla="*/ 1004552 h 2009104"/>
                <a:gd name="connsiteX2" fmla="*/ 1880316 w 1880316"/>
                <a:gd name="connsiteY2" fmla="*/ 2009104 h 2009104"/>
                <a:gd name="connsiteX3" fmla="*/ 940158 w 1880316"/>
                <a:gd name="connsiteY3" fmla="*/ 2009104 h 2009104"/>
                <a:gd name="connsiteX4" fmla="*/ 0 w 1880316"/>
                <a:gd name="connsiteY4" fmla="*/ 1004552 h 2009104"/>
                <a:gd name="connsiteX5" fmla="*/ 940158 w 1880316"/>
                <a:gd name="connsiteY5" fmla="*/ 0 h 200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316" h="2009104">
                  <a:moveTo>
                    <a:pt x="940158" y="0"/>
                  </a:moveTo>
                  <a:cubicBezTo>
                    <a:pt x="1459393" y="0"/>
                    <a:pt x="1880316" y="449753"/>
                    <a:pt x="1880316" y="1004552"/>
                  </a:cubicBezTo>
                  <a:lnTo>
                    <a:pt x="1880316" y="2009104"/>
                  </a:lnTo>
                  <a:lnTo>
                    <a:pt x="940158" y="2009104"/>
                  </a:lnTo>
                  <a:cubicBezTo>
                    <a:pt x="420923" y="2009104"/>
                    <a:pt x="0" y="1559351"/>
                    <a:pt x="0" y="1004552"/>
                  </a:cubicBezTo>
                  <a:cubicBezTo>
                    <a:pt x="0" y="449753"/>
                    <a:pt x="420923" y="0"/>
                    <a:pt x="940158" y="0"/>
                  </a:cubicBezTo>
                  <a:close/>
                </a:path>
              </a:pathLst>
            </a:custGeom>
          </p:spPr>
        </p:pic>
        <p:pic>
          <p:nvPicPr>
            <p:cNvPr id="29" name="图片 28"/>
            <p:cNvPicPr>
              <a:picLocks noChangeAspect="1"/>
            </p:cNvPicPr>
            <p:nvPr/>
          </p:nvPicPr>
          <p:blipFill>
            <a:blip r:embed="rId4" cstate="email"/>
            <a:srcRect/>
            <a:stretch>
              <a:fillRect/>
            </a:stretch>
          </p:blipFill>
          <p:spPr>
            <a:xfrm>
              <a:off x="7310259" y="808802"/>
              <a:ext cx="2075990" cy="1881151"/>
            </a:xfrm>
            <a:custGeom>
              <a:avLst/>
              <a:gdLst>
                <a:gd name="connsiteX0" fmla="*/ 1038932 w 2075990"/>
                <a:gd name="connsiteY0" fmla="*/ 222 h 1881151"/>
                <a:gd name="connsiteX1" fmla="*/ 1141718 w 2075990"/>
                <a:gd name="connsiteY1" fmla="*/ 3026 h 1881151"/>
                <a:gd name="connsiteX2" fmla="*/ 2073508 w 2075990"/>
                <a:gd name="connsiteY2" fmla="*/ 1015345 h 1881151"/>
                <a:gd name="connsiteX3" fmla="*/ 1001766 w 2075990"/>
                <a:gd name="connsiteY3" fmla="*/ 1878126 h 1881151"/>
                <a:gd name="connsiteX4" fmla="*/ 0 w 2075990"/>
                <a:gd name="connsiteY4" fmla="*/ 1803357 h 1881151"/>
                <a:gd name="connsiteX5" fmla="*/ 69977 w 2075990"/>
                <a:gd name="connsiteY5" fmla="*/ 865807 h 1881151"/>
                <a:gd name="connsiteX6" fmla="*/ 1038932 w 2075990"/>
                <a:gd name="connsiteY6" fmla="*/ 222 h 18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5990" h="1881151">
                  <a:moveTo>
                    <a:pt x="1038932" y="222"/>
                  </a:moveTo>
                  <a:cubicBezTo>
                    <a:pt x="1072848" y="-466"/>
                    <a:pt x="1107139" y="445"/>
                    <a:pt x="1141718" y="3026"/>
                  </a:cubicBezTo>
                  <a:cubicBezTo>
                    <a:pt x="1694979" y="44320"/>
                    <a:pt x="2112155" y="497551"/>
                    <a:pt x="2073508" y="1015345"/>
                  </a:cubicBezTo>
                  <a:cubicBezTo>
                    <a:pt x="2034861" y="1533140"/>
                    <a:pt x="1555026" y="1919420"/>
                    <a:pt x="1001766" y="1878126"/>
                  </a:cubicBezTo>
                  <a:lnTo>
                    <a:pt x="0" y="1803357"/>
                  </a:lnTo>
                  <a:lnTo>
                    <a:pt x="69977" y="865807"/>
                  </a:lnTo>
                  <a:cubicBezTo>
                    <a:pt x="106209" y="380374"/>
                    <a:pt x="530203" y="10531"/>
                    <a:pt x="1038932" y="222"/>
                  </a:cubicBezTo>
                  <a:close/>
                </a:path>
              </a:pathLst>
            </a:custGeom>
          </p:spPr>
        </p:pic>
        <p:pic>
          <p:nvPicPr>
            <p:cNvPr id="28" name="图片 27"/>
            <p:cNvPicPr>
              <a:picLocks noChangeAspect="1"/>
            </p:cNvPicPr>
            <p:nvPr/>
          </p:nvPicPr>
          <p:blipFill>
            <a:blip r:embed="rId5" cstate="email"/>
            <a:srcRect/>
            <a:stretch>
              <a:fillRect/>
            </a:stretch>
          </p:blipFill>
          <p:spPr>
            <a:xfrm>
              <a:off x="7259161" y="2714341"/>
              <a:ext cx="1880779" cy="2059261"/>
            </a:xfrm>
            <a:custGeom>
              <a:avLst/>
              <a:gdLst>
                <a:gd name="connsiteX0" fmla="*/ 57066 w 1880779"/>
                <a:gd name="connsiteY0" fmla="*/ 0 h 2059261"/>
                <a:gd name="connsiteX1" fmla="*/ 995793 w 1880779"/>
                <a:gd name="connsiteY1" fmla="*/ 51852 h 2059261"/>
                <a:gd name="connsiteX2" fmla="*/ 1879117 w 1880779"/>
                <a:gd name="connsiteY2" fmla="*/ 1106726 h 2059261"/>
                <a:gd name="connsiteX3" fmla="*/ 884987 w 1880779"/>
                <a:gd name="connsiteY3" fmla="*/ 2057898 h 2059261"/>
                <a:gd name="connsiteX4" fmla="*/ 1663 w 1880779"/>
                <a:gd name="connsiteY4" fmla="*/ 1003023 h 2059261"/>
                <a:gd name="connsiteX5" fmla="*/ 57066 w 1880779"/>
                <a:gd name="connsiteY5" fmla="*/ 0 h 205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779" h="2059261">
                  <a:moveTo>
                    <a:pt x="57066" y="0"/>
                  </a:moveTo>
                  <a:lnTo>
                    <a:pt x="995793" y="51852"/>
                  </a:lnTo>
                  <a:cubicBezTo>
                    <a:pt x="1514237" y="80488"/>
                    <a:pt x="1909715" y="552772"/>
                    <a:pt x="1879117" y="1106726"/>
                  </a:cubicBezTo>
                  <a:cubicBezTo>
                    <a:pt x="1848518" y="1660681"/>
                    <a:pt x="1403431" y="2086535"/>
                    <a:pt x="884987" y="2057898"/>
                  </a:cubicBezTo>
                  <a:cubicBezTo>
                    <a:pt x="366542" y="2029261"/>
                    <a:pt x="-28936" y="1556978"/>
                    <a:pt x="1663" y="1003023"/>
                  </a:cubicBezTo>
                  <a:lnTo>
                    <a:pt x="57066" y="0"/>
                  </a:lnTo>
                  <a:close/>
                </a:path>
              </a:pathLst>
            </a:custGeom>
          </p:spPr>
        </p:pic>
        <p:pic>
          <p:nvPicPr>
            <p:cNvPr id="27" name="图片 26"/>
            <p:cNvPicPr>
              <a:picLocks noChangeAspect="1"/>
            </p:cNvPicPr>
            <p:nvPr/>
          </p:nvPicPr>
          <p:blipFill>
            <a:blip r:embed="rId6" cstate="email"/>
            <a:srcRect/>
            <a:stretch>
              <a:fillRect/>
            </a:stretch>
          </p:blipFill>
          <p:spPr>
            <a:xfrm>
              <a:off x="5177309" y="2743199"/>
              <a:ext cx="2009104" cy="1880316"/>
            </a:xfrm>
            <a:custGeom>
              <a:avLst/>
              <a:gdLst>
                <a:gd name="connsiteX0" fmla="*/ 1004552 w 2009104"/>
                <a:gd name="connsiteY0" fmla="*/ 0 h 1880316"/>
                <a:gd name="connsiteX1" fmla="*/ 2009104 w 2009104"/>
                <a:gd name="connsiteY1" fmla="*/ 0 h 1880316"/>
                <a:gd name="connsiteX2" fmla="*/ 2009104 w 2009104"/>
                <a:gd name="connsiteY2" fmla="*/ 940158 h 1880316"/>
                <a:gd name="connsiteX3" fmla="*/ 1004552 w 2009104"/>
                <a:gd name="connsiteY3" fmla="*/ 1880316 h 1880316"/>
                <a:gd name="connsiteX4" fmla="*/ 0 w 2009104"/>
                <a:gd name="connsiteY4" fmla="*/ 940158 h 1880316"/>
                <a:gd name="connsiteX5" fmla="*/ 1004552 w 2009104"/>
                <a:gd name="connsiteY5" fmla="*/ 0 h 188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104" h="1880316">
                  <a:moveTo>
                    <a:pt x="1004552" y="0"/>
                  </a:moveTo>
                  <a:lnTo>
                    <a:pt x="2009104" y="0"/>
                  </a:lnTo>
                  <a:lnTo>
                    <a:pt x="2009104" y="940158"/>
                  </a:lnTo>
                  <a:cubicBezTo>
                    <a:pt x="2009104" y="1459393"/>
                    <a:pt x="1559351" y="1880316"/>
                    <a:pt x="1004552" y="1880316"/>
                  </a:cubicBezTo>
                  <a:cubicBezTo>
                    <a:pt x="449753" y="1880316"/>
                    <a:pt x="0" y="1459393"/>
                    <a:pt x="0" y="940158"/>
                  </a:cubicBezTo>
                  <a:cubicBezTo>
                    <a:pt x="0" y="420923"/>
                    <a:pt x="449753" y="0"/>
                    <a:pt x="1004552" y="0"/>
                  </a:cubicBezTo>
                  <a:close/>
                </a:path>
              </a:pathLst>
            </a:custGeom>
          </p:spPr>
        </p:pic>
      </p:grpSp>
      <p:pic>
        <p:nvPicPr>
          <p:cNvPr id="32" name="图片 31"/>
          <p:cNvPicPr>
            <a:picLocks noChangeAspect="1"/>
          </p:cNvPicPr>
          <p:nvPr/>
        </p:nvPicPr>
        <p:blipFill>
          <a:blip r:embed="rId7" cstate="email"/>
          <a:stretch>
            <a:fillRect/>
          </a:stretch>
        </p:blipFill>
        <p:spPr>
          <a:xfrm rot="7085800">
            <a:off x="1133812" y="2108018"/>
            <a:ext cx="1136001" cy="1032728"/>
          </a:xfrm>
          <a:prstGeom prst="rect">
            <a:avLst/>
          </a:prstGeom>
        </p:spPr>
      </p:pic>
      <p:pic>
        <p:nvPicPr>
          <p:cNvPr id="33" name="图片 32"/>
          <p:cNvPicPr>
            <a:picLocks noChangeAspect="1"/>
          </p:cNvPicPr>
          <p:nvPr/>
        </p:nvPicPr>
        <p:blipFill>
          <a:blip r:embed="rId7" cstate="email"/>
          <a:stretch>
            <a:fillRect/>
          </a:stretch>
        </p:blipFill>
        <p:spPr>
          <a:xfrm rot="7085800">
            <a:off x="4392167" y="833010"/>
            <a:ext cx="1136001" cy="1032728"/>
          </a:xfrm>
          <a:prstGeom prst="rect">
            <a:avLst/>
          </a:prstGeom>
        </p:spPr>
      </p:pic>
      <p:pic>
        <p:nvPicPr>
          <p:cNvPr id="34" name="图片 33"/>
          <p:cNvPicPr>
            <a:picLocks noChangeAspect="1"/>
          </p:cNvPicPr>
          <p:nvPr/>
        </p:nvPicPr>
        <p:blipFill>
          <a:blip r:embed="rId7" cstate="email"/>
          <a:stretch>
            <a:fillRect/>
          </a:stretch>
        </p:blipFill>
        <p:spPr>
          <a:xfrm rot="7085800">
            <a:off x="7998252" y="2120897"/>
            <a:ext cx="1136001" cy="1032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14515" y="3060654"/>
            <a:ext cx="1015663" cy="3003755"/>
          </a:xfrm>
          <a:prstGeom prst="rect">
            <a:avLst/>
          </a:prstGeom>
          <a:noFill/>
        </p:spPr>
        <p:txBody>
          <a:bodyPr vert="eaVert" wrap="square" rtlCol="0">
            <a:spAutoFit/>
          </a:bodyPr>
          <a:lstStyle/>
          <a:p>
            <a:pPr>
              <a:lnSpc>
                <a:spcPct val="150000"/>
              </a:lnSpc>
            </a:pPr>
            <a:r>
              <a:rPr lang="zh-CN" altLang="en-US" sz="1200" spc="300">
                <a:latin typeface="微软雅黑" panose="020B0503020204020204" pitchFamily="34" charset="-122"/>
                <a:ea typeface="微软雅黑" panose="020B0503020204020204" pitchFamily="34" charset="-122"/>
              </a:rPr>
              <a:t>单击此处添加标题文本预设并对此进行详细的文本内容描述，时间控制在几分钟之内为最佳</a:t>
            </a:r>
          </a:p>
        </p:txBody>
      </p:sp>
      <p:sp>
        <p:nvSpPr>
          <p:cNvPr id="4" name="椭圆 3"/>
          <p:cNvSpPr/>
          <p:nvPr/>
        </p:nvSpPr>
        <p:spPr>
          <a:xfrm>
            <a:off x="2193210" y="1429057"/>
            <a:ext cx="818228" cy="818228"/>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7687870" y="2053406"/>
            <a:ext cx="193879" cy="193879"/>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7347847" y="4761747"/>
            <a:ext cx="366460" cy="366460"/>
          </a:xfrm>
          <a:prstGeom prst="ellipse">
            <a:avLst/>
          </a:prstGeom>
          <a:solidFill>
            <a:srgbClr val="1A61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7428241" y="6257583"/>
            <a:ext cx="366460" cy="366460"/>
          </a:xfrm>
          <a:prstGeom prst="ellipse">
            <a:avLst/>
          </a:prstGeom>
          <a:solidFill>
            <a:srgbClr val="2B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4105355" y="848133"/>
            <a:ext cx="2203704" cy="156966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第</a:t>
            </a:r>
          </a:p>
        </p:txBody>
      </p:sp>
      <p:sp>
        <p:nvSpPr>
          <p:cNvPr id="9" name="文本框 8"/>
          <p:cNvSpPr txBox="1"/>
          <p:nvPr/>
        </p:nvSpPr>
        <p:spPr>
          <a:xfrm>
            <a:off x="5372056" y="2033730"/>
            <a:ext cx="2203704" cy="1862048"/>
          </a:xfrm>
          <a:prstGeom prst="rect">
            <a:avLst/>
          </a:prstGeom>
          <a:noFill/>
        </p:spPr>
        <p:txBody>
          <a:bodyPr wrap="square" rtlCol="0">
            <a:spAutoFit/>
          </a:bodyPr>
          <a:lstStyle>
            <a:defPPr>
              <a:defRPr lang="zh-CN"/>
            </a:defPPr>
            <a:lvl1pPr>
              <a:defRPr sz="115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叁</a:t>
            </a:r>
          </a:p>
        </p:txBody>
      </p:sp>
      <p:sp>
        <p:nvSpPr>
          <p:cNvPr id="10" name="文本框 9"/>
          <p:cNvSpPr txBox="1"/>
          <p:nvPr/>
        </p:nvSpPr>
        <p:spPr>
          <a:xfrm>
            <a:off x="4940131" y="3834366"/>
            <a:ext cx="2203704" cy="156966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章</a:t>
            </a:r>
          </a:p>
        </p:txBody>
      </p:sp>
      <p:pic>
        <p:nvPicPr>
          <p:cNvPr id="11" name="图片 10" descr="图片包含 鲜花, 植物&#10;&#10;已生成高可信度的说明"/>
          <p:cNvPicPr>
            <a:picLocks noChangeAspect="1"/>
          </p:cNvPicPr>
          <p:nvPr/>
        </p:nvPicPr>
        <p:blipFill rotWithShape="1">
          <a:blip r:embed="rId3" cstate="email"/>
          <a:srcRect/>
          <a:stretch>
            <a:fillRect/>
          </a:stretch>
        </p:blipFill>
        <p:spPr>
          <a:xfrm>
            <a:off x="2229160" y="1301264"/>
            <a:ext cx="838634" cy="95502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 空心 7"/>
          <p:cNvSpPr/>
          <p:nvPr/>
        </p:nvSpPr>
        <p:spPr>
          <a:xfrm>
            <a:off x="2696309" y="2422541"/>
            <a:ext cx="2247113" cy="2247113"/>
          </a:xfrm>
          <a:prstGeom prst="donut">
            <a:avLst/>
          </a:prstGeom>
          <a:solidFill>
            <a:srgbClr val="1A61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 空心 8"/>
          <p:cNvSpPr/>
          <p:nvPr/>
        </p:nvSpPr>
        <p:spPr>
          <a:xfrm>
            <a:off x="7248579" y="2349398"/>
            <a:ext cx="2247113" cy="2247113"/>
          </a:xfrm>
          <a:prstGeom prst="donut">
            <a:avLst/>
          </a:prstGeom>
          <a:solidFill>
            <a:srgbClr val="1A61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46"/>
          <p:cNvSpPr txBox="1"/>
          <p:nvPr/>
        </p:nvSpPr>
        <p:spPr>
          <a:xfrm>
            <a:off x="1344488" y="2798555"/>
            <a:ext cx="1415772" cy="493597"/>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1" name="文本框 10"/>
          <p:cNvSpPr txBox="1"/>
          <p:nvPr/>
        </p:nvSpPr>
        <p:spPr>
          <a:xfrm>
            <a:off x="1344488" y="3215010"/>
            <a:ext cx="2703640" cy="2324291"/>
          </a:xfrm>
          <a:prstGeom prst="rect">
            <a:avLst/>
          </a:prstGeom>
          <a:noFill/>
        </p:spPr>
        <p:txBody>
          <a:bodyPr wrap="square" rtlCol="0">
            <a:spAutoFit/>
          </a:bodyPr>
          <a:lstStyle/>
          <a:p>
            <a:pPr lvl="0">
              <a:lnSpc>
                <a:spcPct val="2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单击此处添加标题文本预设并对此进行详细的文本内容描述时间控制在描述时间控制在几分钟之内为最佳</a:t>
            </a:r>
          </a:p>
          <a:p>
            <a:pPr lvl="0">
              <a:lnSpc>
                <a:spcPct val="250000"/>
              </a:lnSpc>
            </a:pPr>
            <a:endParaRPr lang="zh-CN" altLang="en-US" sz="1200" spc="300">
              <a:solidFill>
                <a:prstClr val="black"/>
              </a:solidFill>
              <a:latin typeface="仓耳明楷 W03" panose="00000500000000000000" pitchFamily="2" charset="-122"/>
              <a:ea typeface="仓耳明楷 W03" panose="00000500000000000000" pitchFamily="2" charset="-122"/>
            </a:endParaRPr>
          </a:p>
        </p:txBody>
      </p:sp>
      <p:sp>
        <p:nvSpPr>
          <p:cNvPr id="12" name="TextBox 46"/>
          <p:cNvSpPr txBox="1"/>
          <p:nvPr/>
        </p:nvSpPr>
        <p:spPr>
          <a:xfrm>
            <a:off x="9312451" y="2798555"/>
            <a:ext cx="1415772" cy="493597"/>
          </a:xfrm>
          <a:prstGeom prst="rect">
            <a:avLst/>
          </a:prstGeom>
          <a:noFill/>
        </p:spPr>
        <p:txBody>
          <a:bodyPr wrap="none" tIns="0"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3" name="文本框 12"/>
          <p:cNvSpPr txBox="1"/>
          <p:nvPr/>
        </p:nvSpPr>
        <p:spPr>
          <a:xfrm>
            <a:off x="8093403" y="3215010"/>
            <a:ext cx="2703640" cy="2324291"/>
          </a:xfrm>
          <a:prstGeom prst="rect">
            <a:avLst/>
          </a:prstGeom>
          <a:noFill/>
        </p:spPr>
        <p:txBody>
          <a:bodyPr wrap="square" rtlCol="0">
            <a:spAutoFit/>
          </a:bodyPr>
          <a:lstStyle/>
          <a:p>
            <a:pPr lvl="0" algn="r">
              <a:lnSpc>
                <a:spcPct val="2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单击此处添加标题文本预设并对此进行详细的文本内容描述时间控制在描述时间控制在几分钟之内为最佳</a:t>
            </a:r>
          </a:p>
          <a:p>
            <a:pPr lvl="0" algn="r">
              <a:lnSpc>
                <a:spcPct val="250000"/>
              </a:lnSpc>
            </a:pPr>
            <a:endParaRPr lang="zh-CN" altLang="en-US" sz="1200" spc="300">
              <a:solidFill>
                <a:prstClr val="black"/>
              </a:solidFill>
              <a:latin typeface="仓耳明楷 W03" panose="00000500000000000000" pitchFamily="2" charset="-122"/>
              <a:ea typeface="仓耳明楷 W03" panose="00000500000000000000" pitchFamily="2" charset="-122"/>
            </a:endParaRPr>
          </a:p>
        </p:txBody>
      </p:sp>
      <p:pic>
        <p:nvPicPr>
          <p:cNvPr id="22" name="图片 21"/>
          <p:cNvPicPr>
            <a:picLocks noChangeAspect="1"/>
          </p:cNvPicPr>
          <p:nvPr/>
        </p:nvPicPr>
        <p:blipFill>
          <a:blip r:embed="rId3" cstate="email"/>
          <a:srcRect/>
          <a:stretch>
            <a:fillRect/>
          </a:stretch>
        </p:blipFill>
        <p:spPr>
          <a:xfrm>
            <a:off x="9839459" y="837127"/>
            <a:ext cx="888642" cy="888642"/>
          </a:xfrm>
          <a:custGeom>
            <a:avLst/>
            <a:gdLst>
              <a:gd name="connsiteX0" fmla="*/ 444321 w 888642"/>
              <a:gd name="connsiteY0" fmla="*/ 0 h 888642"/>
              <a:gd name="connsiteX1" fmla="*/ 888642 w 888642"/>
              <a:gd name="connsiteY1" fmla="*/ 444321 h 888642"/>
              <a:gd name="connsiteX2" fmla="*/ 444321 w 888642"/>
              <a:gd name="connsiteY2" fmla="*/ 888642 h 888642"/>
              <a:gd name="connsiteX3" fmla="*/ 0 w 888642"/>
              <a:gd name="connsiteY3" fmla="*/ 444321 h 888642"/>
              <a:gd name="connsiteX4" fmla="*/ 444321 w 888642"/>
              <a:gd name="connsiteY4" fmla="*/ 0 h 88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42" h="888642">
                <a:moveTo>
                  <a:pt x="444321" y="0"/>
                </a:moveTo>
                <a:cubicBezTo>
                  <a:pt x="689713" y="0"/>
                  <a:pt x="888642" y="198929"/>
                  <a:pt x="888642" y="444321"/>
                </a:cubicBezTo>
                <a:cubicBezTo>
                  <a:pt x="888642" y="689713"/>
                  <a:pt x="689713" y="888642"/>
                  <a:pt x="444321" y="888642"/>
                </a:cubicBezTo>
                <a:cubicBezTo>
                  <a:pt x="198929" y="888642"/>
                  <a:pt x="0" y="689713"/>
                  <a:pt x="0" y="444321"/>
                </a:cubicBezTo>
                <a:cubicBezTo>
                  <a:pt x="0" y="198929"/>
                  <a:pt x="198929" y="0"/>
                  <a:pt x="444321" y="0"/>
                </a:cubicBezTo>
                <a:close/>
              </a:path>
            </a:pathLst>
          </a:custGeom>
        </p:spPr>
      </p:pic>
      <p:pic>
        <p:nvPicPr>
          <p:cNvPr id="21" name="图片 20"/>
          <p:cNvPicPr>
            <a:picLocks noChangeAspect="1"/>
          </p:cNvPicPr>
          <p:nvPr/>
        </p:nvPicPr>
        <p:blipFill>
          <a:blip r:embed="rId4" cstate="email"/>
          <a:srcRect/>
          <a:stretch>
            <a:fillRect/>
          </a:stretch>
        </p:blipFill>
        <p:spPr>
          <a:xfrm>
            <a:off x="6782871" y="1163387"/>
            <a:ext cx="673997" cy="673997"/>
          </a:xfrm>
          <a:custGeom>
            <a:avLst/>
            <a:gdLst>
              <a:gd name="connsiteX0" fmla="*/ 444321 w 888642"/>
              <a:gd name="connsiteY0" fmla="*/ 0 h 888642"/>
              <a:gd name="connsiteX1" fmla="*/ 888642 w 888642"/>
              <a:gd name="connsiteY1" fmla="*/ 444321 h 888642"/>
              <a:gd name="connsiteX2" fmla="*/ 444321 w 888642"/>
              <a:gd name="connsiteY2" fmla="*/ 888642 h 888642"/>
              <a:gd name="connsiteX3" fmla="*/ 0 w 888642"/>
              <a:gd name="connsiteY3" fmla="*/ 444321 h 888642"/>
              <a:gd name="connsiteX4" fmla="*/ 444321 w 888642"/>
              <a:gd name="connsiteY4" fmla="*/ 0 h 88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42" h="888642">
                <a:moveTo>
                  <a:pt x="444321" y="0"/>
                </a:moveTo>
                <a:cubicBezTo>
                  <a:pt x="689713" y="0"/>
                  <a:pt x="888642" y="198929"/>
                  <a:pt x="888642" y="444321"/>
                </a:cubicBezTo>
                <a:cubicBezTo>
                  <a:pt x="888642" y="689713"/>
                  <a:pt x="689713" y="888642"/>
                  <a:pt x="444321" y="888642"/>
                </a:cubicBezTo>
                <a:cubicBezTo>
                  <a:pt x="198929" y="888642"/>
                  <a:pt x="0" y="689713"/>
                  <a:pt x="0" y="444321"/>
                </a:cubicBezTo>
                <a:cubicBezTo>
                  <a:pt x="0" y="198929"/>
                  <a:pt x="198929" y="0"/>
                  <a:pt x="444321" y="0"/>
                </a:cubicBezTo>
                <a:close/>
              </a:path>
            </a:pathLst>
          </a:custGeom>
        </p:spPr>
      </p:pic>
      <p:pic>
        <p:nvPicPr>
          <p:cNvPr id="20" name="图片 19"/>
          <p:cNvPicPr>
            <a:picLocks noChangeAspect="1"/>
          </p:cNvPicPr>
          <p:nvPr/>
        </p:nvPicPr>
        <p:blipFill>
          <a:blip r:embed="rId5" cstate="email"/>
          <a:srcRect/>
          <a:stretch>
            <a:fillRect/>
          </a:stretch>
        </p:blipFill>
        <p:spPr>
          <a:xfrm>
            <a:off x="4301545" y="1777282"/>
            <a:ext cx="3387143" cy="3387143"/>
          </a:xfrm>
          <a:custGeom>
            <a:avLst/>
            <a:gdLst>
              <a:gd name="connsiteX0" fmla="*/ 2350394 w 4700788"/>
              <a:gd name="connsiteY0" fmla="*/ 0 h 4700788"/>
              <a:gd name="connsiteX1" fmla="*/ 4700788 w 4700788"/>
              <a:gd name="connsiteY1" fmla="*/ 2350394 h 4700788"/>
              <a:gd name="connsiteX2" fmla="*/ 2350394 w 4700788"/>
              <a:gd name="connsiteY2" fmla="*/ 4700788 h 4700788"/>
              <a:gd name="connsiteX3" fmla="*/ 0 w 4700788"/>
              <a:gd name="connsiteY3" fmla="*/ 2350394 h 4700788"/>
              <a:gd name="connsiteX4" fmla="*/ 2350394 w 4700788"/>
              <a:gd name="connsiteY4" fmla="*/ 0 h 47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788" h="4700788">
                <a:moveTo>
                  <a:pt x="2350394" y="0"/>
                </a:moveTo>
                <a:cubicBezTo>
                  <a:pt x="3648481" y="0"/>
                  <a:pt x="4700788" y="1052307"/>
                  <a:pt x="4700788" y="2350394"/>
                </a:cubicBezTo>
                <a:cubicBezTo>
                  <a:pt x="4700788" y="3648481"/>
                  <a:pt x="3648481" y="4700788"/>
                  <a:pt x="2350394" y="4700788"/>
                </a:cubicBezTo>
                <a:cubicBezTo>
                  <a:pt x="1052307" y="4700788"/>
                  <a:pt x="0" y="3648481"/>
                  <a:pt x="0" y="2350394"/>
                </a:cubicBezTo>
                <a:cubicBezTo>
                  <a:pt x="0" y="1052307"/>
                  <a:pt x="1052307" y="0"/>
                  <a:pt x="2350394" y="0"/>
                </a:cubicBezTo>
                <a:close/>
              </a:path>
            </a:pathLst>
          </a:custGeom>
        </p:spPr>
      </p:pic>
      <p:pic>
        <p:nvPicPr>
          <p:cNvPr id="19" name="图片 18"/>
          <p:cNvPicPr>
            <a:picLocks noChangeAspect="1"/>
          </p:cNvPicPr>
          <p:nvPr/>
        </p:nvPicPr>
        <p:blipFill>
          <a:blip r:embed="rId6" cstate="email"/>
          <a:srcRect/>
          <a:stretch>
            <a:fillRect/>
          </a:stretch>
        </p:blipFill>
        <p:spPr>
          <a:xfrm>
            <a:off x="7441841" y="5200917"/>
            <a:ext cx="723365" cy="723365"/>
          </a:xfrm>
          <a:custGeom>
            <a:avLst/>
            <a:gdLst>
              <a:gd name="connsiteX0" fmla="*/ 444321 w 888642"/>
              <a:gd name="connsiteY0" fmla="*/ 0 h 888642"/>
              <a:gd name="connsiteX1" fmla="*/ 888642 w 888642"/>
              <a:gd name="connsiteY1" fmla="*/ 444321 h 888642"/>
              <a:gd name="connsiteX2" fmla="*/ 444321 w 888642"/>
              <a:gd name="connsiteY2" fmla="*/ 888642 h 888642"/>
              <a:gd name="connsiteX3" fmla="*/ 0 w 888642"/>
              <a:gd name="connsiteY3" fmla="*/ 444321 h 888642"/>
              <a:gd name="connsiteX4" fmla="*/ 444321 w 888642"/>
              <a:gd name="connsiteY4" fmla="*/ 0 h 88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42" h="888642">
                <a:moveTo>
                  <a:pt x="444321" y="0"/>
                </a:moveTo>
                <a:cubicBezTo>
                  <a:pt x="689713" y="0"/>
                  <a:pt x="888642" y="198929"/>
                  <a:pt x="888642" y="444321"/>
                </a:cubicBezTo>
                <a:cubicBezTo>
                  <a:pt x="888642" y="689713"/>
                  <a:pt x="689713" y="888642"/>
                  <a:pt x="444321" y="888642"/>
                </a:cubicBezTo>
                <a:cubicBezTo>
                  <a:pt x="198929" y="888642"/>
                  <a:pt x="0" y="689713"/>
                  <a:pt x="0" y="444321"/>
                </a:cubicBezTo>
                <a:cubicBezTo>
                  <a:pt x="0" y="198929"/>
                  <a:pt x="198929" y="0"/>
                  <a:pt x="444321" y="0"/>
                </a:cubicBezTo>
                <a:close/>
              </a:path>
            </a:pathLst>
          </a:custGeom>
        </p:spPr>
      </p:pic>
      <p:pic>
        <p:nvPicPr>
          <p:cNvPr id="23" name="图片 22"/>
          <p:cNvPicPr>
            <a:picLocks noChangeAspect="1"/>
          </p:cNvPicPr>
          <p:nvPr/>
        </p:nvPicPr>
        <p:blipFill>
          <a:blip r:embed="rId7" cstate="email"/>
          <a:stretch>
            <a:fillRect/>
          </a:stretch>
        </p:blipFill>
        <p:spPr>
          <a:xfrm rot="7085800">
            <a:off x="567141" y="2455749"/>
            <a:ext cx="1136001" cy="1032728"/>
          </a:xfrm>
          <a:prstGeom prst="rect">
            <a:avLst/>
          </a:prstGeom>
        </p:spPr>
      </p:pic>
      <p:pic>
        <p:nvPicPr>
          <p:cNvPr id="24" name="图片 23"/>
          <p:cNvPicPr>
            <a:picLocks noChangeAspect="1"/>
          </p:cNvPicPr>
          <p:nvPr/>
        </p:nvPicPr>
        <p:blipFill>
          <a:blip r:embed="rId7" cstate="email"/>
          <a:stretch>
            <a:fillRect/>
          </a:stretch>
        </p:blipFill>
        <p:spPr>
          <a:xfrm rot="7085800">
            <a:off x="10419479" y="2520142"/>
            <a:ext cx="1136001" cy="1032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6"/>
          <p:cNvSpPr txBox="1"/>
          <p:nvPr/>
        </p:nvSpPr>
        <p:spPr>
          <a:xfrm>
            <a:off x="1627200" y="2688419"/>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1" name="文本框 10"/>
          <p:cNvSpPr txBox="1"/>
          <p:nvPr/>
        </p:nvSpPr>
        <p:spPr>
          <a:xfrm>
            <a:off x="1627200" y="3182016"/>
            <a:ext cx="3498592" cy="2308324"/>
          </a:xfrm>
          <a:prstGeom prst="rect">
            <a:avLst/>
          </a:prstGeom>
          <a:noFill/>
        </p:spPr>
        <p:txBody>
          <a:bodyPr wrap="square" rtlCol="0">
            <a:spAutoFit/>
          </a:bodyPr>
          <a:lstStyle/>
          <a:p>
            <a:pPr lvl="0">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单击此处添加标题文本预设并对此进行详细的文本内容描述时间控制在几分钟之内为最佳单击此处添加标题文本预设并对此进行详细的文本内容描述时间控制在几分钟之内为最佳</a:t>
            </a:r>
          </a:p>
          <a:p>
            <a:pPr lvl="0">
              <a:lnSpc>
                <a:spcPct val="200000"/>
              </a:lnSpc>
            </a:pPr>
            <a:endParaRPr lang="zh-CN" altLang="en-US" sz="1200" spc="300" dirty="0">
              <a:solidFill>
                <a:prstClr val="black"/>
              </a:solidFill>
              <a:latin typeface="仓耳明楷 W03" panose="00000500000000000000" pitchFamily="2" charset="-122"/>
              <a:ea typeface="仓耳明楷 W03" panose="00000500000000000000" pitchFamily="2" charset="-122"/>
            </a:endParaRPr>
          </a:p>
        </p:txBody>
      </p:sp>
      <p:pic>
        <p:nvPicPr>
          <p:cNvPr id="20" name="图片 19"/>
          <p:cNvPicPr>
            <a:picLocks noChangeAspect="1"/>
          </p:cNvPicPr>
          <p:nvPr/>
        </p:nvPicPr>
        <p:blipFill>
          <a:blip r:embed="rId3" cstate="email"/>
          <a:stretch>
            <a:fillRect/>
          </a:stretch>
        </p:blipFill>
        <p:spPr>
          <a:xfrm rot="7085800">
            <a:off x="850477" y="2404231"/>
            <a:ext cx="1136001" cy="1032728"/>
          </a:xfrm>
          <a:prstGeom prst="rect">
            <a:avLst/>
          </a:prstGeom>
        </p:spPr>
      </p:pic>
      <p:pic>
        <p:nvPicPr>
          <p:cNvPr id="23" name="图片 22"/>
          <p:cNvPicPr>
            <a:picLocks noChangeAspect="1"/>
          </p:cNvPicPr>
          <p:nvPr/>
        </p:nvPicPr>
        <p:blipFill>
          <a:blip r:embed="rId4" cstate="email"/>
          <a:srcRect/>
          <a:stretch>
            <a:fillRect/>
          </a:stretch>
        </p:blipFill>
        <p:spPr>
          <a:xfrm>
            <a:off x="5576552" y="965916"/>
            <a:ext cx="4945488" cy="4945488"/>
          </a:xfrm>
          <a:custGeom>
            <a:avLst/>
            <a:gdLst>
              <a:gd name="connsiteX0" fmla="*/ 2472744 w 4945488"/>
              <a:gd name="connsiteY0" fmla="*/ 0 h 4945488"/>
              <a:gd name="connsiteX1" fmla="*/ 4945488 w 4945488"/>
              <a:gd name="connsiteY1" fmla="*/ 2472744 h 4945488"/>
              <a:gd name="connsiteX2" fmla="*/ 2472744 w 4945488"/>
              <a:gd name="connsiteY2" fmla="*/ 4945488 h 4945488"/>
              <a:gd name="connsiteX3" fmla="*/ 0 w 4945488"/>
              <a:gd name="connsiteY3" fmla="*/ 2472744 h 4945488"/>
              <a:gd name="connsiteX4" fmla="*/ 2472744 w 4945488"/>
              <a:gd name="connsiteY4" fmla="*/ 0 h 49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488" h="4945488">
                <a:moveTo>
                  <a:pt x="2472744" y="0"/>
                </a:moveTo>
                <a:cubicBezTo>
                  <a:pt x="3838403" y="0"/>
                  <a:pt x="4945488" y="1107085"/>
                  <a:pt x="4945488" y="2472744"/>
                </a:cubicBezTo>
                <a:cubicBezTo>
                  <a:pt x="4945488" y="3838403"/>
                  <a:pt x="3838403" y="4945488"/>
                  <a:pt x="2472744" y="4945488"/>
                </a:cubicBezTo>
                <a:cubicBezTo>
                  <a:pt x="1107085" y="4945488"/>
                  <a:pt x="0" y="3838403"/>
                  <a:pt x="0" y="2472744"/>
                </a:cubicBezTo>
                <a:cubicBezTo>
                  <a:pt x="0" y="1107085"/>
                  <a:pt x="1107085" y="0"/>
                  <a:pt x="2472744" y="0"/>
                </a:cubicBezTo>
                <a:close/>
              </a:path>
            </a:pathLst>
          </a:custGeom>
        </p:spPr>
      </p:pic>
      <p:pic>
        <p:nvPicPr>
          <p:cNvPr id="22" name="图片 21"/>
          <p:cNvPicPr>
            <a:picLocks noChangeAspect="1"/>
          </p:cNvPicPr>
          <p:nvPr/>
        </p:nvPicPr>
        <p:blipFill>
          <a:blip r:embed="rId5" cstate="email"/>
          <a:srcRect/>
          <a:stretch>
            <a:fillRect/>
          </a:stretch>
        </p:blipFill>
        <p:spPr>
          <a:xfrm>
            <a:off x="4327301" y="4778062"/>
            <a:ext cx="1171978" cy="1171978"/>
          </a:xfrm>
          <a:custGeom>
            <a:avLst/>
            <a:gdLst>
              <a:gd name="connsiteX0" fmla="*/ 585989 w 1171978"/>
              <a:gd name="connsiteY0" fmla="*/ 0 h 1171978"/>
              <a:gd name="connsiteX1" fmla="*/ 1171978 w 1171978"/>
              <a:gd name="connsiteY1" fmla="*/ 585989 h 1171978"/>
              <a:gd name="connsiteX2" fmla="*/ 585989 w 1171978"/>
              <a:gd name="connsiteY2" fmla="*/ 1171978 h 1171978"/>
              <a:gd name="connsiteX3" fmla="*/ 0 w 1171978"/>
              <a:gd name="connsiteY3" fmla="*/ 585989 h 1171978"/>
              <a:gd name="connsiteX4" fmla="*/ 585989 w 1171978"/>
              <a:gd name="connsiteY4" fmla="*/ 0 h 117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78" h="1171978">
                <a:moveTo>
                  <a:pt x="585989" y="0"/>
                </a:moveTo>
                <a:cubicBezTo>
                  <a:pt x="909622" y="0"/>
                  <a:pt x="1171978" y="262356"/>
                  <a:pt x="1171978" y="585989"/>
                </a:cubicBezTo>
                <a:cubicBezTo>
                  <a:pt x="1171978" y="909622"/>
                  <a:pt x="909622" y="1171978"/>
                  <a:pt x="585989" y="1171978"/>
                </a:cubicBezTo>
                <a:cubicBezTo>
                  <a:pt x="262356" y="1171978"/>
                  <a:pt x="0" y="909622"/>
                  <a:pt x="0" y="585989"/>
                </a:cubicBezTo>
                <a:cubicBezTo>
                  <a:pt x="0" y="262356"/>
                  <a:pt x="262356" y="0"/>
                  <a:pt x="585989" y="0"/>
                </a:cubicBezTo>
                <a:close/>
              </a:path>
            </a:pathLst>
          </a:custGeom>
        </p:spPr>
      </p:pic>
      <p:sp>
        <p:nvSpPr>
          <p:cNvPr id="24" name="文本框 23"/>
          <p:cNvSpPr txBox="1"/>
          <p:nvPr/>
        </p:nvSpPr>
        <p:spPr>
          <a:xfrm>
            <a:off x="1523988" y="1960082"/>
            <a:ext cx="2162428" cy="461665"/>
          </a:xfrm>
          <a:prstGeom prst="rect">
            <a:avLst/>
          </a:prstGeom>
          <a:noFill/>
        </p:spPr>
        <p:txBody>
          <a:bodyPr wrap="square" rtlCol="0">
            <a:spAutoFit/>
          </a:bodyPr>
          <a:lstStyle/>
          <a:p>
            <a:pPr algn="dist"/>
            <a:r>
              <a:rPr lang="en-US" altLang="zh-CN" sz="2400" dirty="0">
                <a:solidFill>
                  <a:srgbClr val="19653E"/>
                </a:solidFill>
                <a:latin typeface="微软雅黑" panose="020B0503020204020204" pitchFamily="34" charset="-122"/>
                <a:ea typeface="微软雅黑" panose="020B0503020204020204" pitchFamily="34" charset="-122"/>
                <a:cs typeface="+mn-ea"/>
                <a:sym typeface="+mn-lt"/>
              </a:rPr>
              <a:t>FEBRUARY</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7897" y="530838"/>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55351" y="2047625"/>
            <a:ext cx="492443" cy="1439719"/>
          </a:xfrm>
          <a:prstGeom prst="rect">
            <a:avLst/>
          </a:prstGeom>
          <a:noFill/>
        </p:spPr>
        <p:txBody>
          <a:bodyPr vert="eaVert" wrap="square" rtlCol="0">
            <a:spAutoFit/>
          </a:bodyPr>
          <a:lstStyle/>
          <a:p>
            <a:pPr algn="dist"/>
            <a:r>
              <a:rPr lang="zh-CN" altLang="en-US" sz="2000" b="1" dirty="0">
                <a:solidFill>
                  <a:srgbClr val="2B9157"/>
                </a:solidFill>
                <a:latin typeface="仓耳明楷 W03" panose="00000500000000000000" pitchFamily="2" charset="-122"/>
                <a:ea typeface="仓耳明楷 W03" panose="00000500000000000000" pitchFamily="2" charset="-122"/>
              </a:rPr>
              <a:t>标题文本</a:t>
            </a:r>
          </a:p>
        </p:txBody>
      </p:sp>
      <p:sp>
        <p:nvSpPr>
          <p:cNvPr id="12" name="文本框 11"/>
          <p:cNvSpPr txBox="1"/>
          <p:nvPr/>
        </p:nvSpPr>
        <p:spPr>
          <a:xfrm>
            <a:off x="1671146" y="2047625"/>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13" name="文本框 12"/>
          <p:cNvSpPr txBox="1"/>
          <p:nvPr/>
        </p:nvSpPr>
        <p:spPr>
          <a:xfrm>
            <a:off x="2708280" y="2060504"/>
            <a:ext cx="492443" cy="1439719"/>
          </a:xfrm>
          <a:prstGeom prst="rect">
            <a:avLst/>
          </a:prstGeom>
          <a:noFill/>
        </p:spPr>
        <p:txBody>
          <a:bodyPr vert="eaVert" wrap="square" rtlCol="0">
            <a:spAutoFit/>
          </a:bodyPr>
          <a:lstStyle/>
          <a:p>
            <a:pPr algn="dist"/>
            <a:r>
              <a:rPr lang="zh-CN" altLang="en-US" sz="2000" b="1">
                <a:solidFill>
                  <a:srgbClr val="2B9157"/>
                </a:solidFill>
                <a:latin typeface="仓耳明楷 W03" panose="00000500000000000000" pitchFamily="2" charset="-122"/>
                <a:ea typeface="仓耳明楷 W03" panose="00000500000000000000" pitchFamily="2" charset="-122"/>
              </a:rPr>
              <a:t>标题文本</a:t>
            </a:r>
          </a:p>
        </p:txBody>
      </p:sp>
      <p:sp>
        <p:nvSpPr>
          <p:cNvPr id="14" name="文本框 13"/>
          <p:cNvSpPr txBox="1"/>
          <p:nvPr/>
        </p:nvSpPr>
        <p:spPr>
          <a:xfrm>
            <a:off x="3324075" y="2060504"/>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15" name="文本框 14"/>
          <p:cNvSpPr txBox="1"/>
          <p:nvPr/>
        </p:nvSpPr>
        <p:spPr>
          <a:xfrm>
            <a:off x="4206662" y="2086262"/>
            <a:ext cx="492443" cy="1439719"/>
          </a:xfrm>
          <a:prstGeom prst="rect">
            <a:avLst/>
          </a:prstGeom>
          <a:noFill/>
        </p:spPr>
        <p:txBody>
          <a:bodyPr vert="eaVert" wrap="square" rtlCol="0">
            <a:spAutoFit/>
          </a:bodyPr>
          <a:lstStyle/>
          <a:p>
            <a:pPr algn="dist"/>
            <a:r>
              <a:rPr lang="zh-CN" altLang="en-US" sz="2000" b="1">
                <a:solidFill>
                  <a:srgbClr val="2B9157"/>
                </a:solidFill>
                <a:latin typeface="仓耳明楷 W03" panose="00000500000000000000" pitchFamily="2" charset="-122"/>
                <a:ea typeface="仓耳明楷 W03" panose="00000500000000000000" pitchFamily="2" charset="-122"/>
              </a:rPr>
              <a:t>标题文本</a:t>
            </a:r>
          </a:p>
        </p:txBody>
      </p:sp>
      <p:sp>
        <p:nvSpPr>
          <p:cNvPr id="16" name="文本框 15"/>
          <p:cNvSpPr txBox="1"/>
          <p:nvPr/>
        </p:nvSpPr>
        <p:spPr>
          <a:xfrm>
            <a:off x="4822457" y="2086262"/>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pic>
        <p:nvPicPr>
          <p:cNvPr id="22" name="图片 21"/>
          <p:cNvPicPr>
            <a:picLocks noChangeAspect="1"/>
          </p:cNvPicPr>
          <p:nvPr/>
        </p:nvPicPr>
        <p:blipFill>
          <a:blip r:embed="rId3" cstate="email"/>
          <a:srcRect/>
          <a:stretch>
            <a:fillRect/>
          </a:stretch>
        </p:blipFill>
        <p:spPr>
          <a:xfrm>
            <a:off x="7173533" y="1326524"/>
            <a:ext cx="3863660" cy="4340180"/>
          </a:xfrm>
          <a:custGeom>
            <a:avLst/>
            <a:gdLst>
              <a:gd name="connsiteX0" fmla="*/ 1931830 w 3863660"/>
              <a:gd name="connsiteY0" fmla="*/ 0 h 4340180"/>
              <a:gd name="connsiteX1" fmla="*/ 2575784 w 3863660"/>
              <a:gd name="connsiteY1" fmla="*/ 1085027 h 4340180"/>
              <a:gd name="connsiteX2" fmla="*/ 3863660 w 3863660"/>
              <a:gd name="connsiteY2" fmla="*/ 1085045 h 4340180"/>
              <a:gd name="connsiteX3" fmla="*/ 3219738 w 3863660"/>
              <a:gd name="connsiteY3" fmla="*/ 2170090 h 4340180"/>
              <a:gd name="connsiteX4" fmla="*/ 3863660 w 3863660"/>
              <a:gd name="connsiteY4" fmla="*/ 3255135 h 4340180"/>
              <a:gd name="connsiteX5" fmla="*/ 2575784 w 3863660"/>
              <a:gd name="connsiteY5" fmla="*/ 3255153 h 4340180"/>
              <a:gd name="connsiteX6" fmla="*/ 1931830 w 3863660"/>
              <a:gd name="connsiteY6" fmla="*/ 4340180 h 4340180"/>
              <a:gd name="connsiteX7" fmla="*/ 1287876 w 3863660"/>
              <a:gd name="connsiteY7" fmla="*/ 3255153 h 4340180"/>
              <a:gd name="connsiteX8" fmla="*/ 0 w 3863660"/>
              <a:gd name="connsiteY8" fmla="*/ 3255135 h 4340180"/>
              <a:gd name="connsiteX9" fmla="*/ 643922 w 3863660"/>
              <a:gd name="connsiteY9" fmla="*/ 2170090 h 4340180"/>
              <a:gd name="connsiteX10" fmla="*/ 0 w 3863660"/>
              <a:gd name="connsiteY10" fmla="*/ 1085045 h 4340180"/>
              <a:gd name="connsiteX11" fmla="*/ 1287876 w 3863660"/>
              <a:gd name="connsiteY11" fmla="*/ 1085027 h 4340180"/>
              <a:gd name="connsiteX12" fmla="*/ 1931830 w 3863660"/>
              <a:gd name="connsiteY12" fmla="*/ 0 h 43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3660" h="4340180">
                <a:moveTo>
                  <a:pt x="1931830" y="0"/>
                </a:moveTo>
                <a:lnTo>
                  <a:pt x="2575784" y="1085027"/>
                </a:lnTo>
                <a:lnTo>
                  <a:pt x="3863660" y="1085045"/>
                </a:lnTo>
                <a:lnTo>
                  <a:pt x="3219738" y="2170090"/>
                </a:lnTo>
                <a:lnTo>
                  <a:pt x="3863660" y="3255135"/>
                </a:lnTo>
                <a:lnTo>
                  <a:pt x="2575784" y="3255153"/>
                </a:lnTo>
                <a:lnTo>
                  <a:pt x="1931830" y="4340180"/>
                </a:lnTo>
                <a:lnTo>
                  <a:pt x="1287876" y="3255153"/>
                </a:lnTo>
                <a:lnTo>
                  <a:pt x="0" y="3255135"/>
                </a:lnTo>
                <a:lnTo>
                  <a:pt x="643922" y="2170090"/>
                </a:lnTo>
                <a:lnTo>
                  <a:pt x="0" y="1085045"/>
                </a:lnTo>
                <a:lnTo>
                  <a:pt x="1287876" y="1085027"/>
                </a:lnTo>
                <a:lnTo>
                  <a:pt x="1931830" y="0"/>
                </a:lnTo>
                <a:close/>
              </a:path>
            </a:pathLst>
          </a:custGeom>
        </p:spPr>
      </p:pic>
      <p:pic>
        <p:nvPicPr>
          <p:cNvPr id="21" name="图片 20"/>
          <p:cNvPicPr>
            <a:picLocks noChangeAspect="1"/>
          </p:cNvPicPr>
          <p:nvPr/>
        </p:nvPicPr>
        <p:blipFill>
          <a:blip r:embed="rId4" cstate="email"/>
          <a:srcRect/>
          <a:stretch>
            <a:fillRect/>
          </a:stretch>
        </p:blipFill>
        <p:spPr>
          <a:xfrm>
            <a:off x="847861" y="5228822"/>
            <a:ext cx="835024" cy="938010"/>
          </a:xfrm>
          <a:custGeom>
            <a:avLst/>
            <a:gdLst>
              <a:gd name="connsiteX0" fmla="*/ 1031384 w 2062767"/>
              <a:gd name="connsiteY0" fmla="*/ 0 h 2317175"/>
              <a:gd name="connsiteX1" fmla="*/ 1375184 w 2062767"/>
              <a:gd name="connsiteY1" fmla="*/ 579284 h 2317175"/>
              <a:gd name="connsiteX2" fmla="*/ 2062767 w 2062767"/>
              <a:gd name="connsiteY2" fmla="*/ 579294 h 2317175"/>
              <a:gd name="connsiteX3" fmla="*/ 1718984 w 2062767"/>
              <a:gd name="connsiteY3" fmla="*/ 1158588 h 2317175"/>
              <a:gd name="connsiteX4" fmla="*/ 2062767 w 2062767"/>
              <a:gd name="connsiteY4" fmla="*/ 1737881 h 2317175"/>
              <a:gd name="connsiteX5" fmla="*/ 1375184 w 2062767"/>
              <a:gd name="connsiteY5" fmla="*/ 1737891 h 2317175"/>
              <a:gd name="connsiteX6" fmla="*/ 1031384 w 2062767"/>
              <a:gd name="connsiteY6" fmla="*/ 2317175 h 2317175"/>
              <a:gd name="connsiteX7" fmla="*/ 687583 w 2062767"/>
              <a:gd name="connsiteY7" fmla="*/ 1737891 h 2317175"/>
              <a:gd name="connsiteX8" fmla="*/ 0 w 2062767"/>
              <a:gd name="connsiteY8" fmla="*/ 1737881 h 2317175"/>
              <a:gd name="connsiteX9" fmla="*/ 343783 w 2062767"/>
              <a:gd name="connsiteY9" fmla="*/ 1158588 h 2317175"/>
              <a:gd name="connsiteX10" fmla="*/ 0 w 2062767"/>
              <a:gd name="connsiteY10" fmla="*/ 579294 h 2317175"/>
              <a:gd name="connsiteX11" fmla="*/ 687583 w 2062767"/>
              <a:gd name="connsiteY11" fmla="*/ 579284 h 2317175"/>
              <a:gd name="connsiteX12" fmla="*/ 1031384 w 2062767"/>
              <a:gd name="connsiteY12" fmla="*/ 0 h 231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767" h="2317175">
                <a:moveTo>
                  <a:pt x="1031384" y="0"/>
                </a:moveTo>
                <a:lnTo>
                  <a:pt x="1375184" y="579284"/>
                </a:lnTo>
                <a:lnTo>
                  <a:pt x="2062767" y="579294"/>
                </a:lnTo>
                <a:lnTo>
                  <a:pt x="1718984" y="1158588"/>
                </a:lnTo>
                <a:lnTo>
                  <a:pt x="2062767" y="1737881"/>
                </a:lnTo>
                <a:lnTo>
                  <a:pt x="1375184" y="1737891"/>
                </a:lnTo>
                <a:lnTo>
                  <a:pt x="1031384" y="2317175"/>
                </a:lnTo>
                <a:lnTo>
                  <a:pt x="687583" y="1737891"/>
                </a:lnTo>
                <a:lnTo>
                  <a:pt x="0" y="1737881"/>
                </a:lnTo>
                <a:lnTo>
                  <a:pt x="343783" y="1158588"/>
                </a:lnTo>
                <a:lnTo>
                  <a:pt x="0" y="579294"/>
                </a:lnTo>
                <a:lnTo>
                  <a:pt x="687583" y="579284"/>
                </a:lnTo>
                <a:lnTo>
                  <a:pt x="1031384" y="0"/>
                </a:lnTo>
                <a:close/>
              </a:path>
            </a:pathLst>
          </a:custGeom>
        </p:spPr>
      </p:pic>
      <p:pic>
        <p:nvPicPr>
          <p:cNvPr id="20" name="图片 19"/>
          <p:cNvPicPr>
            <a:picLocks noChangeAspect="1"/>
          </p:cNvPicPr>
          <p:nvPr/>
        </p:nvPicPr>
        <p:blipFill>
          <a:blip r:embed="rId5" cstate="email"/>
          <a:srcRect/>
          <a:stretch>
            <a:fillRect/>
          </a:stretch>
        </p:blipFill>
        <p:spPr>
          <a:xfrm>
            <a:off x="6241963" y="4534422"/>
            <a:ext cx="1279300" cy="1437080"/>
          </a:xfrm>
          <a:custGeom>
            <a:avLst/>
            <a:gdLst>
              <a:gd name="connsiteX0" fmla="*/ 781319 w 1562637"/>
              <a:gd name="connsiteY0" fmla="*/ 0 h 1755362"/>
              <a:gd name="connsiteX1" fmla="*/ 1041762 w 1562637"/>
              <a:gd name="connsiteY1" fmla="*/ 438833 h 1755362"/>
              <a:gd name="connsiteX2" fmla="*/ 1562637 w 1562637"/>
              <a:gd name="connsiteY2" fmla="*/ 438841 h 1755362"/>
              <a:gd name="connsiteX3" fmla="*/ 1302206 w 1562637"/>
              <a:gd name="connsiteY3" fmla="*/ 877681 h 1755362"/>
              <a:gd name="connsiteX4" fmla="*/ 1562637 w 1562637"/>
              <a:gd name="connsiteY4" fmla="*/ 1316522 h 1755362"/>
              <a:gd name="connsiteX5" fmla="*/ 1041762 w 1562637"/>
              <a:gd name="connsiteY5" fmla="*/ 1316529 h 1755362"/>
              <a:gd name="connsiteX6" fmla="*/ 781319 w 1562637"/>
              <a:gd name="connsiteY6" fmla="*/ 1755362 h 1755362"/>
              <a:gd name="connsiteX7" fmla="*/ 520875 w 1562637"/>
              <a:gd name="connsiteY7" fmla="*/ 1316529 h 1755362"/>
              <a:gd name="connsiteX8" fmla="*/ 0 w 1562637"/>
              <a:gd name="connsiteY8" fmla="*/ 1316522 h 1755362"/>
              <a:gd name="connsiteX9" fmla="*/ 260431 w 1562637"/>
              <a:gd name="connsiteY9" fmla="*/ 877681 h 1755362"/>
              <a:gd name="connsiteX10" fmla="*/ 0 w 1562637"/>
              <a:gd name="connsiteY10" fmla="*/ 438841 h 1755362"/>
              <a:gd name="connsiteX11" fmla="*/ 520875 w 1562637"/>
              <a:gd name="connsiteY11" fmla="*/ 438833 h 1755362"/>
              <a:gd name="connsiteX12" fmla="*/ 781319 w 1562637"/>
              <a:gd name="connsiteY12" fmla="*/ 0 h 175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37" h="1755362">
                <a:moveTo>
                  <a:pt x="781319" y="0"/>
                </a:moveTo>
                <a:lnTo>
                  <a:pt x="1041762" y="438833"/>
                </a:lnTo>
                <a:lnTo>
                  <a:pt x="1562637" y="438841"/>
                </a:lnTo>
                <a:lnTo>
                  <a:pt x="1302206" y="877681"/>
                </a:lnTo>
                <a:lnTo>
                  <a:pt x="1562637" y="1316522"/>
                </a:lnTo>
                <a:lnTo>
                  <a:pt x="1041762" y="1316529"/>
                </a:lnTo>
                <a:lnTo>
                  <a:pt x="781319" y="1755362"/>
                </a:lnTo>
                <a:lnTo>
                  <a:pt x="520875" y="1316529"/>
                </a:lnTo>
                <a:lnTo>
                  <a:pt x="0" y="1316522"/>
                </a:lnTo>
                <a:lnTo>
                  <a:pt x="260431" y="877681"/>
                </a:lnTo>
                <a:lnTo>
                  <a:pt x="0" y="438841"/>
                </a:lnTo>
                <a:lnTo>
                  <a:pt x="520875" y="438833"/>
                </a:lnTo>
                <a:lnTo>
                  <a:pt x="781319" y="0"/>
                </a:lnTo>
                <a:close/>
              </a:path>
            </a:pathLst>
          </a:custGeom>
        </p:spPr>
      </p:pic>
      <p:pic>
        <p:nvPicPr>
          <p:cNvPr id="23" name="图片 22"/>
          <p:cNvPicPr>
            <a:picLocks noChangeAspect="1"/>
          </p:cNvPicPr>
          <p:nvPr/>
        </p:nvPicPr>
        <p:blipFill>
          <a:blip r:embed="rId6" cstate="email"/>
          <a:stretch>
            <a:fillRect/>
          </a:stretch>
        </p:blipFill>
        <p:spPr>
          <a:xfrm rot="7085800">
            <a:off x="798961" y="1296649"/>
            <a:ext cx="1136001" cy="1032728"/>
          </a:xfrm>
          <a:prstGeom prst="rect">
            <a:avLst/>
          </a:prstGeom>
        </p:spPr>
      </p:pic>
      <p:pic>
        <p:nvPicPr>
          <p:cNvPr id="24" name="图片 23"/>
          <p:cNvPicPr>
            <a:picLocks noChangeAspect="1"/>
          </p:cNvPicPr>
          <p:nvPr/>
        </p:nvPicPr>
        <p:blipFill>
          <a:blip r:embed="rId6" cstate="email"/>
          <a:stretch>
            <a:fillRect/>
          </a:stretch>
        </p:blipFill>
        <p:spPr>
          <a:xfrm rot="7085800">
            <a:off x="2318668" y="1258012"/>
            <a:ext cx="1136001" cy="1032728"/>
          </a:xfrm>
          <a:prstGeom prst="rect">
            <a:avLst/>
          </a:prstGeom>
        </p:spPr>
      </p:pic>
      <p:pic>
        <p:nvPicPr>
          <p:cNvPr id="25" name="图片 24"/>
          <p:cNvPicPr>
            <a:picLocks noChangeAspect="1"/>
          </p:cNvPicPr>
          <p:nvPr/>
        </p:nvPicPr>
        <p:blipFill>
          <a:blip r:embed="rId6" cstate="email"/>
          <a:stretch>
            <a:fillRect/>
          </a:stretch>
        </p:blipFill>
        <p:spPr>
          <a:xfrm rot="7085800">
            <a:off x="3773980" y="1258012"/>
            <a:ext cx="1136001" cy="1032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ïšļiďê"/>
          <p:cNvSpPr/>
          <p:nvPr/>
        </p:nvSpPr>
        <p:spPr>
          <a:xfrm>
            <a:off x="1318176" y="2234499"/>
            <a:ext cx="2809875" cy="3452554"/>
          </a:xfrm>
          <a:prstGeom prst="rect">
            <a:avLst/>
          </a:prstGeom>
          <a:solidFill>
            <a:srgbClr val="F1F2EE"/>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9" name="iṣļiḓê"/>
          <p:cNvSpPr/>
          <p:nvPr/>
        </p:nvSpPr>
        <p:spPr>
          <a:xfrm>
            <a:off x="2423076" y="2363235"/>
            <a:ext cx="600075" cy="599261"/>
          </a:xfrm>
          <a:custGeom>
            <a:avLst/>
            <a:gdLst>
              <a:gd name="T0" fmla="*/ 652 w 1303"/>
              <a:gd name="T1" fmla="*/ 0 h 1303"/>
              <a:gd name="T2" fmla="*/ 0 w 1303"/>
              <a:gd name="T3" fmla="*/ 652 h 1303"/>
              <a:gd name="T4" fmla="*/ 652 w 1303"/>
              <a:gd name="T5" fmla="*/ 1303 h 1303"/>
              <a:gd name="T6" fmla="*/ 1303 w 1303"/>
              <a:gd name="T7" fmla="*/ 652 h 1303"/>
              <a:gd name="T8" fmla="*/ 652 w 1303"/>
              <a:gd name="T9" fmla="*/ 0 h 1303"/>
              <a:gd name="T10" fmla="*/ 698 w 1303"/>
              <a:gd name="T11" fmla="*/ 342 h 1303"/>
              <a:gd name="T12" fmla="*/ 821 w 1303"/>
              <a:gd name="T13" fmla="*/ 216 h 1303"/>
              <a:gd name="T14" fmla="*/ 911 w 1303"/>
              <a:gd name="T15" fmla="*/ 357 h 1303"/>
              <a:gd name="T16" fmla="*/ 781 w 1303"/>
              <a:gd name="T17" fmla="*/ 485 h 1303"/>
              <a:gd name="T18" fmla="*/ 698 w 1303"/>
              <a:gd name="T19" fmla="*/ 342 h 1303"/>
              <a:gd name="T20" fmla="*/ 543 w 1303"/>
              <a:gd name="T21" fmla="*/ 192 h 1303"/>
              <a:gd name="T22" fmla="*/ 643 w 1303"/>
              <a:gd name="T23" fmla="*/ 334 h 1303"/>
              <a:gd name="T24" fmla="*/ 543 w 1303"/>
              <a:gd name="T25" fmla="*/ 476 h 1303"/>
              <a:gd name="T26" fmla="*/ 443 w 1303"/>
              <a:gd name="T27" fmla="*/ 334 h 1303"/>
              <a:gd name="T28" fmla="*/ 543 w 1303"/>
              <a:gd name="T29" fmla="*/ 192 h 1303"/>
              <a:gd name="T30" fmla="*/ 231 w 1303"/>
              <a:gd name="T31" fmla="*/ 528 h 1303"/>
              <a:gd name="T32" fmla="*/ 324 w 1303"/>
              <a:gd name="T33" fmla="*/ 404 h 1303"/>
              <a:gd name="T34" fmla="*/ 441 w 1303"/>
              <a:gd name="T35" fmla="*/ 509 h 1303"/>
              <a:gd name="T36" fmla="*/ 357 w 1303"/>
              <a:gd name="T37" fmla="*/ 676 h 1303"/>
              <a:gd name="T38" fmla="*/ 231 w 1303"/>
              <a:gd name="T39" fmla="*/ 528 h 1303"/>
              <a:gd name="T40" fmla="*/ 993 w 1303"/>
              <a:gd name="T41" fmla="*/ 1032 h 1303"/>
              <a:gd name="T42" fmla="*/ 738 w 1303"/>
              <a:gd name="T43" fmla="*/ 1094 h 1303"/>
              <a:gd name="T44" fmla="*/ 579 w 1303"/>
              <a:gd name="T45" fmla="*/ 1089 h 1303"/>
              <a:gd name="T46" fmla="*/ 419 w 1303"/>
              <a:gd name="T47" fmla="*/ 1101 h 1303"/>
              <a:gd name="T48" fmla="*/ 291 w 1303"/>
              <a:gd name="T49" fmla="*/ 977 h 1303"/>
              <a:gd name="T50" fmla="*/ 400 w 1303"/>
              <a:gd name="T51" fmla="*/ 770 h 1303"/>
              <a:gd name="T52" fmla="*/ 519 w 1303"/>
              <a:gd name="T53" fmla="*/ 641 h 1303"/>
              <a:gd name="T54" fmla="*/ 781 w 1303"/>
              <a:gd name="T55" fmla="*/ 653 h 1303"/>
              <a:gd name="T56" fmla="*/ 962 w 1303"/>
              <a:gd name="T57" fmla="*/ 836 h 1303"/>
              <a:gd name="T58" fmla="*/ 993 w 1303"/>
              <a:gd name="T59" fmla="*/ 1032 h 1303"/>
              <a:gd name="T60" fmla="*/ 976 w 1303"/>
              <a:gd name="T61" fmla="*/ 738 h 1303"/>
              <a:gd name="T62" fmla="*/ 862 w 1303"/>
              <a:gd name="T63" fmla="*/ 610 h 1303"/>
              <a:gd name="T64" fmla="*/ 962 w 1303"/>
              <a:gd name="T65" fmla="*/ 471 h 1303"/>
              <a:gd name="T66" fmla="*/ 1073 w 1303"/>
              <a:gd name="T67" fmla="*/ 586 h 1303"/>
              <a:gd name="T68" fmla="*/ 976 w 1303"/>
              <a:gd name="T69" fmla="*/ 738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3" h="1303">
                <a:moveTo>
                  <a:pt x="652" y="0"/>
                </a:moveTo>
                <a:cubicBezTo>
                  <a:pt x="292" y="0"/>
                  <a:pt x="0" y="292"/>
                  <a:pt x="0" y="652"/>
                </a:cubicBezTo>
                <a:cubicBezTo>
                  <a:pt x="0" y="1012"/>
                  <a:pt x="292" y="1303"/>
                  <a:pt x="652" y="1303"/>
                </a:cubicBezTo>
                <a:cubicBezTo>
                  <a:pt x="1012" y="1303"/>
                  <a:pt x="1303" y="1012"/>
                  <a:pt x="1303" y="652"/>
                </a:cubicBezTo>
                <a:cubicBezTo>
                  <a:pt x="1303" y="292"/>
                  <a:pt x="1012" y="0"/>
                  <a:pt x="652" y="0"/>
                </a:cubicBezTo>
                <a:close/>
                <a:moveTo>
                  <a:pt x="698" y="342"/>
                </a:moveTo>
                <a:cubicBezTo>
                  <a:pt x="703" y="288"/>
                  <a:pt x="769" y="204"/>
                  <a:pt x="821" y="216"/>
                </a:cubicBezTo>
                <a:cubicBezTo>
                  <a:pt x="873" y="228"/>
                  <a:pt x="921" y="297"/>
                  <a:pt x="911" y="357"/>
                </a:cubicBezTo>
                <a:cubicBezTo>
                  <a:pt x="902" y="416"/>
                  <a:pt x="855" y="495"/>
                  <a:pt x="781" y="485"/>
                </a:cubicBezTo>
                <a:cubicBezTo>
                  <a:pt x="707" y="476"/>
                  <a:pt x="690" y="409"/>
                  <a:pt x="698" y="342"/>
                </a:cubicBezTo>
                <a:close/>
                <a:moveTo>
                  <a:pt x="543" y="192"/>
                </a:moveTo>
                <a:cubicBezTo>
                  <a:pt x="598" y="192"/>
                  <a:pt x="643" y="255"/>
                  <a:pt x="643" y="334"/>
                </a:cubicBezTo>
                <a:cubicBezTo>
                  <a:pt x="643" y="412"/>
                  <a:pt x="598" y="476"/>
                  <a:pt x="543" y="476"/>
                </a:cubicBezTo>
                <a:cubicBezTo>
                  <a:pt x="488" y="476"/>
                  <a:pt x="443" y="412"/>
                  <a:pt x="443" y="334"/>
                </a:cubicBezTo>
                <a:cubicBezTo>
                  <a:pt x="443" y="255"/>
                  <a:pt x="488" y="192"/>
                  <a:pt x="543" y="192"/>
                </a:cubicBezTo>
                <a:close/>
                <a:moveTo>
                  <a:pt x="231" y="528"/>
                </a:moveTo>
                <a:cubicBezTo>
                  <a:pt x="231" y="528"/>
                  <a:pt x="243" y="411"/>
                  <a:pt x="324" y="404"/>
                </a:cubicBezTo>
                <a:cubicBezTo>
                  <a:pt x="388" y="399"/>
                  <a:pt x="436" y="469"/>
                  <a:pt x="441" y="509"/>
                </a:cubicBezTo>
                <a:cubicBezTo>
                  <a:pt x="444" y="535"/>
                  <a:pt x="457" y="655"/>
                  <a:pt x="357" y="676"/>
                </a:cubicBezTo>
                <a:cubicBezTo>
                  <a:pt x="258" y="698"/>
                  <a:pt x="221" y="582"/>
                  <a:pt x="231" y="528"/>
                </a:cubicBezTo>
                <a:close/>
                <a:moveTo>
                  <a:pt x="993" y="1032"/>
                </a:moveTo>
                <a:cubicBezTo>
                  <a:pt x="938" y="1161"/>
                  <a:pt x="738" y="1094"/>
                  <a:pt x="738" y="1094"/>
                </a:cubicBezTo>
                <a:cubicBezTo>
                  <a:pt x="738" y="1094"/>
                  <a:pt x="664" y="1070"/>
                  <a:pt x="579" y="1089"/>
                </a:cubicBezTo>
                <a:cubicBezTo>
                  <a:pt x="493" y="1108"/>
                  <a:pt x="419" y="1101"/>
                  <a:pt x="419" y="1101"/>
                </a:cubicBezTo>
                <a:cubicBezTo>
                  <a:pt x="419" y="1101"/>
                  <a:pt x="319" y="1104"/>
                  <a:pt x="291" y="977"/>
                </a:cubicBezTo>
                <a:cubicBezTo>
                  <a:pt x="262" y="851"/>
                  <a:pt x="391" y="781"/>
                  <a:pt x="400" y="770"/>
                </a:cubicBezTo>
                <a:cubicBezTo>
                  <a:pt x="410" y="758"/>
                  <a:pt x="476" y="712"/>
                  <a:pt x="519" y="641"/>
                </a:cubicBezTo>
                <a:cubicBezTo>
                  <a:pt x="562" y="569"/>
                  <a:pt x="690" y="512"/>
                  <a:pt x="781" y="653"/>
                </a:cubicBezTo>
                <a:cubicBezTo>
                  <a:pt x="847" y="748"/>
                  <a:pt x="962" y="836"/>
                  <a:pt x="962" y="836"/>
                </a:cubicBezTo>
                <a:cubicBezTo>
                  <a:pt x="962" y="836"/>
                  <a:pt x="1047" y="903"/>
                  <a:pt x="993" y="1032"/>
                </a:cubicBezTo>
                <a:close/>
                <a:moveTo>
                  <a:pt x="976" y="738"/>
                </a:moveTo>
                <a:cubicBezTo>
                  <a:pt x="866" y="741"/>
                  <a:pt x="862" y="664"/>
                  <a:pt x="862" y="610"/>
                </a:cubicBezTo>
                <a:cubicBezTo>
                  <a:pt x="862" y="552"/>
                  <a:pt x="873" y="471"/>
                  <a:pt x="962" y="471"/>
                </a:cubicBezTo>
                <a:cubicBezTo>
                  <a:pt x="1050" y="471"/>
                  <a:pt x="1073" y="557"/>
                  <a:pt x="1073" y="586"/>
                </a:cubicBezTo>
                <a:cubicBezTo>
                  <a:pt x="1073" y="614"/>
                  <a:pt x="1085" y="736"/>
                  <a:pt x="976" y="738"/>
                </a:cubicBezTo>
                <a:close/>
              </a:path>
            </a:pathLst>
          </a:custGeom>
          <a:solidFill>
            <a:srgbClr val="1A615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0" name="ïśḷíḑê"/>
          <p:cNvSpPr/>
          <p:nvPr/>
        </p:nvSpPr>
        <p:spPr>
          <a:xfrm>
            <a:off x="4782502" y="2238026"/>
            <a:ext cx="2809875" cy="3452554"/>
          </a:xfrm>
          <a:prstGeom prst="rect">
            <a:avLst/>
          </a:prstGeom>
          <a:solidFill>
            <a:srgbClr val="F1F2EE"/>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1" name="íSľíḍé"/>
          <p:cNvSpPr/>
          <p:nvPr/>
        </p:nvSpPr>
        <p:spPr>
          <a:xfrm>
            <a:off x="5887403" y="2423650"/>
            <a:ext cx="600075" cy="485486"/>
          </a:xfrm>
          <a:custGeom>
            <a:avLst/>
            <a:gdLst>
              <a:gd name="connsiteX0" fmla="*/ 188582 w 594496"/>
              <a:gd name="connsiteY0" fmla="*/ 329337 h 480973"/>
              <a:gd name="connsiteX1" fmla="*/ 168300 w 594496"/>
              <a:gd name="connsiteY1" fmla="*/ 344705 h 480973"/>
              <a:gd name="connsiteX2" fmla="*/ 178441 w 594496"/>
              <a:gd name="connsiteY2" fmla="*/ 383845 h 480973"/>
              <a:gd name="connsiteX3" fmla="*/ 223616 w 594496"/>
              <a:gd name="connsiteY3" fmla="*/ 369110 h 480973"/>
              <a:gd name="connsiteX4" fmla="*/ 213013 w 594496"/>
              <a:gd name="connsiteY4" fmla="*/ 329510 h 480973"/>
              <a:gd name="connsiteX5" fmla="*/ 188582 w 594496"/>
              <a:gd name="connsiteY5" fmla="*/ 329337 h 480973"/>
              <a:gd name="connsiteX6" fmla="*/ 250352 w 594496"/>
              <a:gd name="connsiteY6" fmla="*/ 314315 h 480973"/>
              <a:gd name="connsiteX7" fmla="*/ 233757 w 594496"/>
              <a:gd name="connsiteY7" fmla="*/ 320301 h 480973"/>
              <a:gd name="connsiteX8" fmla="*/ 238367 w 594496"/>
              <a:gd name="connsiteY8" fmla="*/ 335036 h 480973"/>
              <a:gd name="connsiteX9" fmla="*/ 254961 w 594496"/>
              <a:gd name="connsiteY9" fmla="*/ 329049 h 480973"/>
              <a:gd name="connsiteX10" fmla="*/ 250352 w 594496"/>
              <a:gd name="connsiteY10" fmla="*/ 314315 h 480973"/>
              <a:gd name="connsiteX11" fmla="*/ 223860 w 594496"/>
              <a:gd name="connsiteY11" fmla="*/ 258951 h 480973"/>
              <a:gd name="connsiteX12" fmla="*/ 259571 w 594496"/>
              <a:gd name="connsiteY12" fmla="*/ 261822 h 480973"/>
              <a:gd name="connsiteX13" fmla="*/ 313043 w 594496"/>
              <a:gd name="connsiteY13" fmla="*/ 364505 h 480973"/>
              <a:gd name="connsiteX14" fmla="*/ 186277 w 594496"/>
              <a:gd name="connsiteY14" fmla="*/ 417919 h 480973"/>
              <a:gd name="connsiteX15" fmla="*/ 139720 w 594496"/>
              <a:gd name="connsiteY15" fmla="*/ 314315 h 480973"/>
              <a:gd name="connsiteX16" fmla="*/ 223860 w 594496"/>
              <a:gd name="connsiteY16" fmla="*/ 258951 h 480973"/>
              <a:gd name="connsiteX17" fmla="*/ 226382 w 594496"/>
              <a:gd name="connsiteY17" fmla="*/ 212086 h 480973"/>
              <a:gd name="connsiteX18" fmla="*/ 59938 w 594496"/>
              <a:gd name="connsiteY18" fmla="*/ 346530 h 480973"/>
              <a:gd name="connsiteX19" fmla="*/ 249896 w 594496"/>
              <a:gd name="connsiteY19" fmla="*/ 445981 h 480973"/>
              <a:gd name="connsiteX20" fmla="*/ 416339 w 594496"/>
              <a:gd name="connsiteY20" fmla="*/ 311538 h 480973"/>
              <a:gd name="connsiteX21" fmla="*/ 226382 w 594496"/>
              <a:gd name="connsiteY21" fmla="*/ 212086 h 480973"/>
              <a:gd name="connsiteX22" fmla="*/ 420931 w 594496"/>
              <a:gd name="connsiteY22" fmla="*/ 82261 h 480973"/>
              <a:gd name="connsiteX23" fmla="*/ 493805 w 594496"/>
              <a:gd name="connsiteY23" fmla="*/ 105741 h 480973"/>
              <a:gd name="connsiteX24" fmla="*/ 509948 w 594496"/>
              <a:gd name="connsiteY24" fmla="*/ 180783 h 480973"/>
              <a:gd name="connsiteX25" fmla="*/ 485503 w 594496"/>
              <a:gd name="connsiteY25" fmla="*/ 193214 h 480973"/>
              <a:gd name="connsiteX26" fmla="*/ 472588 w 594496"/>
              <a:gd name="connsiteY26" fmla="*/ 168813 h 480973"/>
              <a:gd name="connsiteX27" fmla="*/ 464747 w 594496"/>
              <a:gd name="connsiteY27" fmla="*/ 131983 h 480973"/>
              <a:gd name="connsiteX28" fmla="*/ 429233 w 594496"/>
              <a:gd name="connsiteY28" fmla="*/ 120473 h 480973"/>
              <a:gd name="connsiteX29" fmla="*/ 406171 w 594496"/>
              <a:gd name="connsiteY29" fmla="*/ 105741 h 480973"/>
              <a:gd name="connsiteX30" fmla="*/ 420931 w 594496"/>
              <a:gd name="connsiteY30" fmla="*/ 82261 h 480973"/>
              <a:gd name="connsiteX31" fmla="*/ 249838 w 594496"/>
              <a:gd name="connsiteY31" fmla="*/ 67995 h 480973"/>
              <a:gd name="connsiteX32" fmla="*/ 283553 w 594496"/>
              <a:gd name="connsiteY32" fmla="*/ 80405 h 480973"/>
              <a:gd name="connsiteX33" fmla="*/ 290469 w 594496"/>
              <a:gd name="connsiteY33" fmla="*/ 149929 h 480973"/>
              <a:gd name="connsiteX34" fmla="*/ 304301 w 594496"/>
              <a:gd name="connsiteY34" fmla="*/ 156375 h 480973"/>
              <a:gd name="connsiteX35" fmla="*/ 437087 w 594496"/>
              <a:gd name="connsiteY35" fmla="*/ 157295 h 480973"/>
              <a:gd name="connsiteX36" fmla="*/ 437087 w 594496"/>
              <a:gd name="connsiteY36" fmla="*/ 216230 h 480973"/>
              <a:gd name="connsiteX37" fmla="*/ 446769 w 594496"/>
              <a:gd name="connsiteY37" fmla="*/ 231424 h 480973"/>
              <a:gd name="connsiteX38" fmla="*/ 518695 w 594496"/>
              <a:gd name="connsiteY38" fmla="*/ 312458 h 480973"/>
              <a:gd name="connsiteX39" fmla="*/ 249435 w 594496"/>
              <a:gd name="connsiteY39" fmla="*/ 480973 h 480973"/>
              <a:gd name="connsiteX40" fmla="*/ 0 w 594496"/>
              <a:gd name="connsiteY40" fmla="*/ 323048 h 480973"/>
              <a:gd name="connsiteX41" fmla="*/ 88524 w 594496"/>
              <a:gd name="connsiteY41" fmla="*/ 156375 h 480973"/>
              <a:gd name="connsiteX42" fmla="*/ 249838 w 594496"/>
              <a:gd name="connsiteY42" fmla="*/ 67995 h 480973"/>
              <a:gd name="connsiteX43" fmla="*/ 444588 w 594496"/>
              <a:gd name="connsiteY43" fmla="*/ 161 h 480973"/>
              <a:gd name="connsiteX44" fmla="*/ 553734 w 594496"/>
              <a:gd name="connsiteY44" fmla="*/ 51888 h 480973"/>
              <a:gd name="connsiteX45" fmla="*/ 586938 w 594496"/>
              <a:gd name="connsiteY45" fmla="*/ 205653 h 480973"/>
              <a:gd name="connsiteX46" fmla="*/ 558346 w 594496"/>
              <a:gd name="connsiteY46" fmla="*/ 220385 h 480973"/>
              <a:gd name="connsiteX47" fmla="*/ 543588 w 594496"/>
              <a:gd name="connsiteY47" fmla="*/ 191842 h 480973"/>
              <a:gd name="connsiteX48" fmla="*/ 520069 w 594496"/>
              <a:gd name="connsiteY48" fmla="*/ 82273 h 480973"/>
              <a:gd name="connsiteX49" fmla="*/ 413539 w 594496"/>
              <a:gd name="connsiteY49" fmla="*/ 48205 h 480973"/>
              <a:gd name="connsiteX50" fmla="*/ 386791 w 594496"/>
              <a:gd name="connsiteY50" fmla="*/ 30711 h 480973"/>
              <a:gd name="connsiteX51" fmla="*/ 404315 w 594496"/>
              <a:gd name="connsiteY51" fmla="*/ 3549 h 480973"/>
              <a:gd name="connsiteX52" fmla="*/ 444588 w 594496"/>
              <a:gd name="connsiteY52" fmla="*/ 161 h 4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4496" h="480973">
                <a:moveTo>
                  <a:pt x="188582" y="329337"/>
                </a:moveTo>
                <a:cubicBezTo>
                  <a:pt x="180515" y="332042"/>
                  <a:pt x="173140" y="337338"/>
                  <a:pt x="168300" y="344705"/>
                </a:cubicBezTo>
                <a:cubicBezTo>
                  <a:pt x="159080" y="359440"/>
                  <a:pt x="163229" y="376938"/>
                  <a:pt x="178441" y="383845"/>
                </a:cubicBezTo>
                <a:cubicBezTo>
                  <a:pt x="194114" y="390752"/>
                  <a:pt x="214396" y="384305"/>
                  <a:pt x="223616" y="369110"/>
                </a:cubicBezTo>
                <a:cubicBezTo>
                  <a:pt x="233296" y="353915"/>
                  <a:pt x="228225" y="336417"/>
                  <a:pt x="213013" y="329510"/>
                </a:cubicBezTo>
                <a:cubicBezTo>
                  <a:pt x="205407" y="326517"/>
                  <a:pt x="196649" y="326632"/>
                  <a:pt x="188582" y="329337"/>
                </a:cubicBezTo>
                <a:close/>
                <a:moveTo>
                  <a:pt x="250352" y="314315"/>
                </a:moveTo>
                <a:cubicBezTo>
                  <a:pt x="244359" y="312012"/>
                  <a:pt x="237445" y="314775"/>
                  <a:pt x="233757" y="320301"/>
                </a:cubicBezTo>
                <a:cubicBezTo>
                  <a:pt x="230530" y="326287"/>
                  <a:pt x="232374" y="332733"/>
                  <a:pt x="238367" y="335036"/>
                </a:cubicBezTo>
                <a:cubicBezTo>
                  <a:pt x="243898" y="337798"/>
                  <a:pt x="251735" y="334575"/>
                  <a:pt x="254961" y="329049"/>
                </a:cubicBezTo>
                <a:cubicBezTo>
                  <a:pt x="258649" y="323063"/>
                  <a:pt x="256344" y="316157"/>
                  <a:pt x="250352" y="314315"/>
                </a:cubicBezTo>
                <a:close/>
                <a:moveTo>
                  <a:pt x="223860" y="258951"/>
                </a:moveTo>
                <a:cubicBezTo>
                  <a:pt x="235716" y="257850"/>
                  <a:pt x="247816" y="258714"/>
                  <a:pt x="259571" y="261822"/>
                </a:cubicBezTo>
                <a:cubicBezTo>
                  <a:pt x="307973" y="274254"/>
                  <a:pt x="332865" y="319840"/>
                  <a:pt x="313043" y="364505"/>
                </a:cubicBezTo>
                <a:cubicBezTo>
                  <a:pt x="292761" y="409631"/>
                  <a:pt x="235140" y="434035"/>
                  <a:pt x="186277" y="417919"/>
                </a:cubicBezTo>
                <a:cubicBezTo>
                  <a:pt x="138798" y="402724"/>
                  <a:pt x="118976" y="356217"/>
                  <a:pt x="139720" y="314315"/>
                </a:cubicBezTo>
                <a:cubicBezTo>
                  <a:pt x="154932" y="283233"/>
                  <a:pt x="188294" y="262253"/>
                  <a:pt x="223860" y="258951"/>
                </a:cubicBezTo>
                <a:close/>
                <a:moveTo>
                  <a:pt x="226382" y="212086"/>
                </a:moveTo>
                <a:cubicBezTo>
                  <a:pt x="128175" y="221755"/>
                  <a:pt x="53483" y="282071"/>
                  <a:pt x="59938" y="346530"/>
                </a:cubicBezTo>
                <a:cubicBezTo>
                  <a:pt x="66393" y="410989"/>
                  <a:pt x="151228" y="455650"/>
                  <a:pt x="249896" y="445981"/>
                </a:cubicBezTo>
                <a:cubicBezTo>
                  <a:pt x="348102" y="435852"/>
                  <a:pt x="422794" y="375997"/>
                  <a:pt x="416339" y="311538"/>
                </a:cubicBezTo>
                <a:cubicBezTo>
                  <a:pt x="409884" y="246617"/>
                  <a:pt x="325049" y="202417"/>
                  <a:pt x="226382" y="212086"/>
                </a:cubicBezTo>
                <a:close/>
                <a:moveTo>
                  <a:pt x="420931" y="82261"/>
                </a:moveTo>
                <a:cubicBezTo>
                  <a:pt x="446759" y="76737"/>
                  <a:pt x="474894" y="85024"/>
                  <a:pt x="493805" y="105741"/>
                </a:cubicBezTo>
                <a:cubicBezTo>
                  <a:pt x="513176" y="126919"/>
                  <a:pt x="518250" y="155462"/>
                  <a:pt x="509948" y="180783"/>
                </a:cubicBezTo>
                <a:cubicBezTo>
                  <a:pt x="506719" y="190912"/>
                  <a:pt x="495650" y="196897"/>
                  <a:pt x="485503" y="193214"/>
                </a:cubicBezTo>
                <a:cubicBezTo>
                  <a:pt x="474894" y="189991"/>
                  <a:pt x="469360" y="178942"/>
                  <a:pt x="472588" y="168813"/>
                </a:cubicBezTo>
                <a:cubicBezTo>
                  <a:pt x="476739" y="156383"/>
                  <a:pt x="473972" y="142572"/>
                  <a:pt x="464747" y="131983"/>
                </a:cubicBezTo>
                <a:cubicBezTo>
                  <a:pt x="455523" y="121854"/>
                  <a:pt x="441686" y="118171"/>
                  <a:pt x="429233" y="120473"/>
                </a:cubicBezTo>
                <a:cubicBezTo>
                  <a:pt x="418624" y="122775"/>
                  <a:pt x="408016" y="116330"/>
                  <a:pt x="406171" y="105741"/>
                </a:cubicBezTo>
                <a:cubicBezTo>
                  <a:pt x="403865" y="95152"/>
                  <a:pt x="410322" y="84563"/>
                  <a:pt x="420931" y="82261"/>
                </a:cubicBezTo>
                <a:close/>
                <a:moveTo>
                  <a:pt x="249838" y="67995"/>
                </a:moveTo>
                <a:cubicBezTo>
                  <a:pt x="263785" y="68232"/>
                  <a:pt x="275369" y="72232"/>
                  <a:pt x="283553" y="80405"/>
                </a:cubicBezTo>
                <a:cubicBezTo>
                  <a:pt x="298307" y="94678"/>
                  <a:pt x="299690" y="120001"/>
                  <a:pt x="290469" y="149929"/>
                </a:cubicBezTo>
                <a:cubicBezTo>
                  <a:pt x="285397" y="164662"/>
                  <a:pt x="304301" y="156375"/>
                  <a:pt x="304301" y="156375"/>
                </a:cubicBezTo>
                <a:cubicBezTo>
                  <a:pt x="364700" y="131051"/>
                  <a:pt x="417722" y="129670"/>
                  <a:pt x="437087" y="157295"/>
                </a:cubicBezTo>
                <a:cubicBezTo>
                  <a:pt x="447230" y="172029"/>
                  <a:pt x="446308" y="192288"/>
                  <a:pt x="437087" y="216230"/>
                </a:cubicBezTo>
                <a:cubicBezTo>
                  <a:pt x="432476" y="227280"/>
                  <a:pt x="438009" y="229121"/>
                  <a:pt x="446769" y="231424"/>
                </a:cubicBezTo>
                <a:cubicBezTo>
                  <a:pt x="480888" y="242013"/>
                  <a:pt x="518695" y="267797"/>
                  <a:pt x="518695" y="312458"/>
                </a:cubicBezTo>
                <a:cubicBezTo>
                  <a:pt x="518695" y="387047"/>
                  <a:pt x="411267" y="480973"/>
                  <a:pt x="249435" y="480973"/>
                </a:cubicBezTo>
                <a:cubicBezTo>
                  <a:pt x="125870" y="480973"/>
                  <a:pt x="0" y="421118"/>
                  <a:pt x="0" y="323048"/>
                </a:cubicBezTo>
                <a:cubicBezTo>
                  <a:pt x="0" y="271941"/>
                  <a:pt x="32735" y="212546"/>
                  <a:pt x="88524" y="156375"/>
                </a:cubicBezTo>
                <a:cubicBezTo>
                  <a:pt x="144889" y="100433"/>
                  <a:pt x="207997" y="67283"/>
                  <a:pt x="249838" y="67995"/>
                </a:cubicBezTo>
                <a:close/>
                <a:moveTo>
                  <a:pt x="444588" y="161"/>
                </a:moveTo>
                <a:cubicBezTo>
                  <a:pt x="484991" y="1995"/>
                  <a:pt x="524680" y="19432"/>
                  <a:pt x="553734" y="51888"/>
                </a:cubicBezTo>
                <a:cubicBezTo>
                  <a:pt x="592933" y="95163"/>
                  <a:pt x="603540" y="154091"/>
                  <a:pt x="586938" y="205653"/>
                </a:cubicBezTo>
                <a:cubicBezTo>
                  <a:pt x="582787" y="217623"/>
                  <a:pt x="570336" y="224068"/>
                  <a:pt x="558346" y="220385"/>
                </a:cubicBezTo>
                <a:cubicBezTo>
                  <a:pt x="546355" y="216241"/>
                  <a:pt x="539899" y="203811"/>
                  <a:pt x="543588" y="191842"/>
                </a:cubicBezTo>
                <a:cubicBezTo>
                  <a:pt x="555579" y="155012"/>
                  <a:pt x="547739" y="113118"/>
                  <a:pt x="520069" y="82273"/>
                </a:cubicBezTo>
                <a:cubicBezTo>
                  <a:pt x="492398" y="51888"/>
                  <a:pt x="451355" y="39919"/>
                  <a:pt x="413539" y="48205"/>
                </a:cubicBezTo>
                <a:cubicBezTo>
                  <a:pt x="401548" y="50507"/>
                  <a:pt x="389097" y="42681"/>
                  <a:pt x="386791" y="30711"/>
                </a:cubicBezTo>
                <a:cubicBezTo>
                  <a:pt x="384024" y="18281"/>
                  <a:pt x="391864" y="6311"/>
                  <a:pt x="404315" y="3549"/>
                </a:cubicBezTo>
                <a:cubicBezTo>
                  <a:pt x="417574" y="672"/>
                  <a:pt x="431121" y="-450"/>
                  <a:pt x="444588" y="161"/>
                </a:cubicBezTo>
                <a:close/>
              </a:path>
            </a:pathLst>
          </a:custGeom>
          <a:solidFill>
            <a:srgbClr val="1A615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2" name="ïS1iḑè"/>
          <p:cNvSpPr/>
          <p:nvPr/>
        </p:nvSpPr>
        <p:spPr>
          <a:xfrm>
            <a:off x="8150701" y="2235819"/>
            <a:ext cx="2809875" cy="3452554"/>
          </a:xfrm>
          <a:prstGeom prst="rect">
            <a:avLst/>
          </a:prstGeom>
          <a:solidFill>
            <a:srgbClr val="E2E4DB">
              <a:alpha val="47000"/>
            </a:srgb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3" name="ïŝļiḓè"/>
          <p:cNvSpPr/>
          <p:nvPr/>
        </p:nvSpPr>
        <p:spPr>
          <a:xfrm>
            <a:off x="9255601" y="2386055"/>
            <a:ext cx="600075" cy="556261"/>
          </a:xfrm>
          <a:custGeom>
            <a:avLst/>
            <a:gdLst>
              <a:gd name="connsiteX0" fmla="*/ 476517 w 601409"/>
              <a:gd name="connsiteY0" fmla="*/ 289505 h 557498"/>
              <a:gd name="connsiteX1" fmla="*/ 449242 w 601409"/>
              <a:gd name="connsiteY1" fmla="*/ 315301 h 557498"/>
              <a:gd name="connsiteX2" fmla="*/ 476517 w 601409"/>
              <a:gd name="connsiteY2" fmla="*/ 342531 h 557498"/>
              <a:gd name="connsiteX3" fmla="*/ 503792 w 601409"/>
              <a:gd name="connsiteY3" fmla="*/ 315301 h 557498"/>
              <a:gd name="connsiteX4" fmla="*/ 476517 w 601409"/>
              <a:gd name="connsiteY4" fmla="*/ 289505 h 557498"/>
              <a:gd name="connsiteX5" fmla="*/ 350190 w 601409"/>
              <a:gd name="connsiteY5" fmla="*/ 289505 h 557498"/>
              <a:gd name="connsiteX6" fmla="*/ 322915 w 601409"/>
              <a:gd name="connsiteY6" fmla="*/ 315301 h 557498"/>
              <a:gd name="connsiteX7" fmla="*/ 350190 w 601409"/>
              <a:gd name="connsiteY7" fmla="*/ 342531 h 557498"/>
              <a:gd name="connsiteX8" fmla="*/ 377465 w 601409"/>
              <a:gd name="connsiteY8" fmla="*/ 315301 h 557498"/>
              <a:gd name="connsiteX9" fmla="*/ 350190 w 601409"/>
              <a:gd name="connsiteY9" fmla="*/ 289505 h 557498"/>
              <a:gd name="connsiteX10" fmla="*/ 413354 w 601409"/>
              <a:gd name="connsiteY10" fmla="*/ 226448 h 557498"/>
              <a:gd name="connsiteX11" fmla="*/ 601409 w 601409"/>
              <a:gd name="connsiteY11" fmla="*/ 385524 h 557498"/>
              <a:gd name="connsiteX12" fmla="*/ 568392 w 601409"/>
              <a:gd name="connsiteY12" fmla="*/ 474377 h 557498"/>
              <a:gd name="connsiteX13" fmla="*/ 577005 w 601409"/>
              <a:gd name="connsiteY13" fmla="*/ 557498 h 557498"/>
              <a:gd name="connsiteX14" fmla="*/ 503792 w 601409"/>
              <a:gd name="connsiteY14" fmla="*/ 524537 h 557498"/>
              <a:gd name="connsiteX15" fmla="*/ 413354 w 601409"/>
              <a:gd name="connsiteY15" fmla="*/ 544600 h 557498"/>
              <a:gd name="connsiteX16" fmla="*/ 225298 w 601409"/>
              <a:gd name="connsiteY16" fmla="*/ 385524 h 557498"/>
              <a:gd name="connsiteX17" fmla="*/ 413354 w 601409"/>
              <a:gd name="connsiteY17" fmla="*/ 226448 h 557498"/>
              <a:gd name="connsiteX18" fmla="*/ 331567 w 601409"/>
              <a:gd name="connsiteY18" fmla="*/ 83108 h 557498"/>
              <a:gd name="connsiteX19" fmla="*/ 295683 w 601409"/>
              <a:gd name="connsiteY19" fmla="*/ 117497 h 557498"/>
              <a:gd name="connsiteX20" fmla="*/ 331567 w 601409"/>
              <a:gd name="connsiteY20" fmla="*/ 153320 h 557498"/>
              <a:gd name="connsiteX21" fmla="*/ 366015 w 601409"/>
              <a:gd name="connsiteY21" fmla="*/ 117497 h 557498"/>
              <a:gd name="connsiteX22" fmla="*/ 331567 w 601409"/>
              <a:gd name="connsiteY22" fmla="*/ 83108 h 557498"/>
              <a:gd name="connsiteX23" fmla="*/ 163630 w 601409"/>
              <a:gd name="connsiteY23" fmla="*/ 83108 h 557498"/>
              <a:gd name="connsiteX24" fmla="*/ 129182 w 601409"/>
              <a:gd name="connsiteY24" fmla="*/ 117497 h 557498"/>
              <a:gd name="connsiteX25" fmla="*/ 163630 w 601409"/>
              <a:gd name="connsiteY25" fmla="*/ 153320 h 557498"/>
              <a:gd name="connsiteX26" fmla="*/ 199514 w 601409"/>
              <a:gd name="connsiteY26" fmla="*/ 117497 h 557498"/>
              <a:gd name="connsiteX27" fmla="*/ 163630 w 601409"/>
              <a:gd name="connsiteY27" fmla="*/ 83108 h 557498"/>
              <a:gd name="connsiteX28" fmla="*/ 248316 w 601409"/>
              <a:gd name="connsiteY28" fmla="*/ 0 h 557498"/>
              <a:gd name="connsiteX29" fmla="*/ 495197 w 601409"/>
              <a:gd name="connsiteY29" fmla="*/ 210635 h 557498"/>
              <a:gd name="connsiteX30" fmla="*/ 495197 w 601409"/>
              <a:gd name="connsiteY30" fmla="*/ 220666 h 557498"/>
              <a:gd name="connsiteX31" fmla="*/ 413382 w 601409"/>
              <a:gd name="connsiteY31" fmla="*/ 204904 h 557498"/>
              <a:gd name="connsiteX32" fmla="*/ 205256 w 601409"/>
              <a:gd name="connsiteY32" fmla="*/ 385448 h 557498"/>
              <a:gd name="connsiteX33" fmla="*/ 208126 w 601409"/>
              <a:gd name="connsiteY33" fmla="*/ 416972 h 557498"/>
              <a:gd name="connsiteX34" fmla="*/ 129182 w 601409"/>
              <a:gd name="connsiteY34" fmla="*/ 394045 h 557498"/>
              <a:gd name="connsiteX35" fmla="*/ 31578 w 601409"/>
              <a:gd name="connsiteY35" fmla="*/ 437032 h 557498"/>
              <a:gd name="connsiteX36" fmla="*/ 43061 w 601409"/>
              <a:gd name="connsiteY36" fmla="*/ 328132 h 557498"/>
              <a:gd name="connsiteX37" fmla="*/ 0 w 601409"/>
              <a:gd name="connsiteY37" fmla="*/ 210635 h 557498"/>
              <a:gd name="connsiteX38" fmla="*/ 248316 w 601409"/>
              <a:gd name="connsiteY38" fmla="*/ 0 h 5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1409" h="557498">
                <a:moveTo>
                  <a:pt x="476517" y="289505"/>
                </a:moveTo>
                <a:cubicBezTo>
                  <a:pt x="462162" y="289505"/>
                  <a:pt x="449242" y="300970"/>
                  <a:pt x="449242" y="315301"/>
                </a:cubicBezTo>
                <a:cubicBezTo>
                  <a:pt x="449242" y="331066"/>
                  <a:pt x="462162" y="342531"/>
                  <a:pt x="476517" y="342531"/>
                </a:cubicBezTo>
                <a:cubicBezTo>
                  <a:pt x="490873" y="342531"/>
                  <a:pt x="503792" y="331066"/>
                  <a:pt x="503792" y="315301"/>
                </a:cubicBezTo>
                <a:cubicBezTo>
                  <a:pt x="503792" y="300970"/>
                  <a:pt x="490873" y="289505"/>
                  <a:pt x="476517" y="289505"/>
                </a:cubicBezTo>
                <a:close/>
                <a:moveTo>
                  <a:pt x="350190" y="289505"/>
                </a:moveTo>
                <a:cubicBezTo>
                  <a:pt x="335834" y="289505"/>
                  <a:pt x="322915" y="300970"/>
                  <a:pt x="322915" y="315301"/>
                </a:cubicBezTo>
                <a:cubicBezTo>
                  <a:pt x="322915" y="331066"/>
                  <a:pt x="335834" y="342531"/>
                  <a:pt x="350190" y="342531"/>
                </a:cubicBezTo>
                <a:cubicBezTo>
                  <a:pt x="364545" y="342531"/>
                  <a:pt x="377465" y="331066"/>
                  <a:pt x="377465" y="315301"/>
                </a:cubicBezTo>
                <a:cubicBezTo>
                  <a:pt x="377465" y="300970"/>
                  <a:pt x="364545" y="289505"/>
                  <a:pt x="350190" y="289505"/>
                </a:cubicBezTo>
                <a:close/>
                <a:moveTo>
                  <a:pt x="413354" y="226448"/>
                </a:moveTo>
                <a:cubicBezTo>
                  <a:pt x="516712" y="226448"/>
                  <a:pt x="601409" y="298104"/>
                  <a:pt x="601409" y="385524"/>
                </a:cubicBezTo>
                <a:cubicBezTo>
                  <a:pt x="601409" y="418486"/>
                  <a:pt x="588489" y="450014"/>
                  <a:pt x="568392" y="474377"/>
                </a:cubicBezTo>
                <a:lnTo>
                  <a:pt x="577005" y="557498"/>
                </a:lnTo>
                <a:lnTo>
                  <a:pt x="503792" y="524537"/>
                </a:lnTo>
                <a:cubicBezTo>
                  <a:pt x="476517" y="537435"/>
                  <a:pt x="446371" y="544600"/>
                  <a:pt x="413354" y="544600"/>
                </a:cubicBezTo>
                <a:cubicBezTo>
                  <a:pt x="309995" y="544600"/>
                  <a:pt x="225298" y="472944"/>
                  <a:pt x="225298" y="385524"/>
                </a:cubicBezTo>
                <a:cubicBezTo>
                  <a:pt x="225298" y="298104"/>
                  <a:pt x="309995" y="226448"/>
                  <a:pt x="413354" y="226448"/>
                </a:cubicBezTo>
                <a:close/>
                <a:moveTo>
                  <a:pt x="331567" y="83108"/>
                </a:moveTo>
                <a:cubicBezTo>
                  <a:pt x="311472" y="83108"/>
                  <a:pt x="295683" y="98870"/>
                  <a:pt x="295683" y="117497"/>
                </a:cubicBezTo>
                <a:cubicBezTo>
                  <a:pt x="295683" y="137558"/>
                  <a:pt x="311472" y="153320"/>
                  <a:pt x="331567" y="153320"/>
                </a:cubicBezTo>
                <a:cubicBezTo>
                  <a:pt x="350226" y="153320"/>
                  <a:pt x="366015" y="137558"/>
                  <a:pt x="366015" y="117497"/>
                </a:cubicBezTo>
                <a:cubicBezTo>
                  <a:pt x="366015" y="98870"/>
                  <a:pt x="350226" y="83108"/>
                  <a:pt x="331567" y="83108"/>
                </a:cubicBezTo>
                <a:close/>
                <a:moveTo>
                  <a:pt x="163630" y="83108"/>
                </a:moveTo>
                <a:cubicBezTo>
                  <a:pt x="144971" y="83108"/>
                  <a:pt x="129182" y="98870"/>
                  <a:pt x="129182" y="117497"/>
                </a:cubicBezTo>
                <a:cubicBezTo>
                  <a:pt x="129182" y="137558"/>
                  <a:pt x="144971" y="153320"/>
                  <a:pt x="163630" y="153320"/>
                </a:cubicBezTo>
                <a:cubicBezTo>
                  <a:pt x="183725" y="153320"/>
                  <a:pt x="199514" y="137558"/>
                  <a:pt x="199514" y="117497"/>
                </a:cubicBezTo>
                <a:cubicBezTo>
                  <a:pt x="199514" y="98870"/>
                  <a:pt x="183725" y="83108"/>
                  <a:pt x="163630" y="83108"/>
                </a:cubicBezTo>
                <a:close/>
                <a:moveTo>
                  <a:pt x="248316" y="0"/>
                </a:moveTo>
                <a:cubicBezTo>
                  <a:pt x="384675" y="0"/>
                  <a:pt x="495197" y="94571"/>
                  <a:pt x="495197" y="210635"/>
                </a:cubicBezTo>
                <a:cubicBezTo>
                  <a:pt x="495197" y="213501"/>
                  <a:pt x="495197" y="216367"/>
                  <a:pt x="495197" y="220666"/>
                </a:cubicBezTo>
                <a:cubicBezTo>
                  <a:pt x="469361" y="210635"/>
                  <a:pt x="442089" y="204904"/>
                  <a:pt x="413382" y="204904"/>
                </a:cubicBezTo>
                <a:cubicBezTo>
                  <a:pt x="298554" y="204904"/>
                  <a:pt x="205256" y="286579"/>
                  <a:pt x="205256" y="385448"/>
                </a:cubicBezTo>
                <a:cubicBezTo>
                  <a:pt x="205256" y="396911"/>
                  <a:pt x="206691" y="406942"/>
                  <a:pt x="208126" y="416972"/>
                </a:cubicBezTo>
                <a:cubicBezTo>
                  <a:pt x="179419" y="412673"/>
                  <a:pt x="153583" y="405509"/>
                  <a:pt x="129182" y="394045"/>
                </a:cubicBezTo>
                <a:lnTo>
                  <a:pt x="31578" y="437032"/>
                </a:lnTo>
                <a:lnTo>
                  <a:pt x="43061" y="328132"/>
                </a:lnTo>
                <a:cubicBezTo>
                  <a:pt x="15789" y="293743"/>
                  <a:pt x="0" y="253622"/>
                  <a:pt x="0" y="210635"/>
                </a:cubicBezTo>
                <a:cubicBezTo>
                  <a:pt x="0" y="94571"/>
                  <a:pt x="110522" y="0"/>
                  <a:pt x="248316" y="0"/>
                </a:cubicBezTo>
                <a:close/>
              </a:path>
            </a:pathLst>
          </a:custGeom>
          <a:solidFill>
            <a:srgbClr val="1A615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1" i="1" u="none" strike="noStrike" kern="1200" cap="none" spc="0" normalizeH="0" baseline="0" noProof="0">
              <a:ln>
                <a:noFill/>
              </a:ln>
              <a:solidFill>
                <a:prstClr val="black"/>
              </a:solidFill>
              <a:effectLst/>
              <a:uLnTx/>
              <a:uFillTx/>
              <a:latin typeface="Calibri" panose="020F0502020204030204"/>
              <a:ea typeface="等线" panose="02010600030101010101" charset="-122"/>
              <a:cs typeface="+mn-cs"/>
            </a:endParaRPr>
          </a:p>
        </p:txBody>
      </p:sp>
      <p:sp>
        <p:nvSpPr>
          <p:cNvPr id="14" name="TextBox 46"/>
          <p:cNvSpPr txBox="1"/>
          <p:nvPr/>
        </p:nvSpPr>
        <p:spPr>
          <a:xfrm>
            <a:off x="2099080" y="3384208"/>
            <a:ext cx="1210589" cy="411331"/>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5" name="文本框 14"/>
          <p:cNvSpPr txBox="1"/>
          <p:nvPr/>
        </p:nvSpPr>
        <p:spPr>
          <a:xfrm>
            <a:off x="1398460" y="3798203"/>
            <a:ext cx="2649306" cy="1147045"/>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
        <p:nvSpPr>
          <p:cNvPr id="16" name="TextBox 46"/>
          <p:cNvSpPr txBox="1"/>
          <p:nvPr/>
        </p:nvSpPr>
        <p:spPr>
          <a:xfrm>
            <a:off x="5563493" y="3381544"/>
            <a:ext cx="1210589" cy="411331"/>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7" name="文本框 16"/>
          <p:cNvSpPr txBox="1"/>
          <p:nvPr/>
        </p:nvSpPr>
        <p:spPr>
          <a:xfrm>
            <a:off x="4862873" y="3795539"/>
            <a:ext cx="2649306" cy="1147045"/>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
        <p:nvSpPr>
          <p:cNvPr id="18" name="TextBox 46"/>
          <p:cNvSpPr txBox="1"/>
          <p:nvPr/>
        </p:nvSpPr>
        <p:spPr>
          <a:xfrm>
            <a:off x="9027906" y="3378880"/>
            <a:ext cx="1210589" cy="411331"/>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9" name="文本框 18"/>
          <p:cNvSpPr txBox="1"/>
          <p:nvPr/>
        </p:nvSpPr>
        <p:spPr>
          <a:xfrm>
            <a:off x="8327286" y="3792875"/>
            <a:ext cx="2649306" cy="1147045"/>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12" presetClass="entr" presetSubtype="2"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ppt_x</p:attrName>
                                        </p:attrNameLst>
                                      </p:cBhvr>
                                      <p:tavLst>
                                        <p:tav tm="0">
                                          <p:val>
                                            <p:strVal val="#ppt_x+#ppt_w*1.125000"/>
                                          </p:val>
                                        </p:tav>
                                        <p:tav tm="100000">
                                          <p:val>
                                            <p:strVal val="#ppt_x"/>
                                          </p:val>
                                        </p:tav>
                                      </p:tavLst>
                                    </p:anim>
                                    <p:animEffect transition="in" filter="wipe(left)">
                                      <p:cBhvr>
                                        <p:cTn id="36" dur="500"/>
                                        <p:tgtEl>
                                          <p:spTgt spid="14"/>
                                        </p:tgtEl>
                                      </p:cBhvr>
                                    </p:animEffect>
                                  </p:childTnLst>
                                </p:cTn>
                              </p:par>
                              <p:par>
                                <p:cTn id="37" presetID="12" presetClass="entr" presetSubtype="2"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ppt_x</p:attrName>
                                        </p:attrNameLst>
                                      </p:cBhvr>
                                      <p:tavLst>
                                        <p:tav tm="0">
                                          <p:val>
                                            <p:strVal val="#ppt_x+#ppt_w*1.125000"/>
                                          </p:val>
                                        </p:tav>
                                        <p:tav tm="100000">
                                          <p:val>
                                            <p:strVal val="#ppt_x"/>
                                          </p:val>
                                        </p:tav>
                                      </p:tavLst>
                                    </p:anim>
                                    <p:animEffect transition="in" filter="wipe(left)">
                                      <p:cBhvr>
                                        <p:cTn id="40" dur="500"/>
                                        <p:tgtEl>
                                          <p:spTgt spid="16"/>
                                        </p:tgtEl>
                                      </p:cBhvr>
                                    </p:animEffect>
                                  </p:childTnLst>
                                </p:cTn>
                              </p:par>
                              <p:par>
                                <p:cTn id="41" presetID="12" presetClass="entr" presetSubtype="2"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ppt_x</p:attrName>
                                        </p:attrNameLst>
                                      </p:cBhvr>
                                      <p:tavLst>
                                        <p:tav tm="0">
                                          <p:val>
                                            <p:strVal val="#ppt_x+#ppt_w*1.125000"/>
                                          </p:val>
                                        </p:tav>
                                        <p:tav tm="100000">
                                          <p:val>
                                            <p:strVal val="#ppt_x"/>
                                          </p:val>
                                        </p:tav>
                                      </p:tavLst>
                                    </p:anim>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46"/>
          <p:cNvSpPr txBox="1"/>
          <p:nvPr/>
        </p:nvSpPr>
        <p:spPr>
          <a:xfrm>
            <a:off x="5297958" y="1953040"/>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2" name="文本框 11"/>
          <p:cNvSpPr txBox="1"/>
          <p:nvPr/>
        </p:nvSpPr>
        <p:spPr>
          <a:xfrm>
            <a:off x="4640144" y="2310497"/>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16" name="TextBox 46"/>
          <p:cNvSpPr txBox="1"/>
          <p:nvPr/>
        </p:nvSpPr>
        <p:spPr>
          <a:xfrm>
            <a:off x="2019542" y="2329315"/>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7" name="文本框 16"/>
          <p:cNvSpPr txBox="1"/>
          <p:nvPr/>
        </p:nvSpPr>
        <p:spPr>
          <a:xfrm>
            <a:off x="1001120" y="2892834"/>
            <a:ext cx="2585159" cy="777713"/>
          </a:xfrm>
          <a:prstGeom prst="rect">
            <a:avLst/>
          </a:prstGeom>
          <a:noFill/>
        </p:spPr>
        <p:txBody>
          <a:bodyPr wrap="square" rtlCol="0">
            <a:spAutoFit/>
          </a:bodyPr>
          <a:lstStyle/>
          <a:p>
            <a:pPr lvl="0" algn="ctr">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21" name="TextBox 46"/>
          <p:cNvSpPr txBox="1"/>
          <p:nvPr/>
        </p:nvSpPr>
        <p:spPr>
          <a:xfrm>
            <a:off x="8811755" y="2363713"/>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2" name="文本框 21"/>
          <p:cNvSpPr txBox="1"/>
          <p:nvPr/>
        </p:nvSpPr>
        <p:spPr>
          <a:xfrm>
            <a:off x="8153941" y="2721170"/>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pic>
        <p:nvPicPr>
          <p:cNvPr id="32" name="图片 31"/>
          <p:cNvPicPr>
            <a:picLocks noChangeAspect="1"/>
          </p:cNvPicPr>
          <p:nvPr/>
        </p:nvPicPr>
        <p:blipFill>
          <a:blip r:embed="rId3" cstate="email"/>
          <a:stretch>
            <a:fillRect/>
          </a:stretch>
        </p:blipFill>
        <p:spPr>
          <a:xfrm rot="7085800">
            <a:off x="1185327" y="2004987"/>
            <a:ext cx="1136001" cy="1032728"/>
          </a:xfrm>
          <a:prstGeom prst="rect">
            <a:avLst/>
          </a:prstGeom>
        </p:spPr>
      </p:pic>
      <p:pic>
        <p:nvPicPr>
          <p:cNvPr id="33" name="图片 32"/>
          <p:cNvPicPr>
            <a:picLocks noChangeAspect="1"/>
          </p:cNvPicPr>
          <p:nvPr/>
        </p:nvPicPr>
        <p:blipFill>
          <a:blip r:embed="rId3" cstate="email"/>
          <a:stretch>
            <a:fillRect/>
          </a:stretch>
        </p:blipFill>
        <p:spPr>
          <a:xfrm rot="7085800">
            <a:off x="4495198" y="1579985"/>
            <a:ext cx="1136001" cy="1032728"/>
          </a:xfrm>
          <a:prstGeom prst="rect">
            <a:avLst/>
          </a:prstGeom>
        </p:spPr>
      </p:pic>
      <p:pic>
        <p:nvPicPr>
          <p:cNvPr id="34" name="图片 33"/>
          <p:cNvPicPr>
            <a:picLocks noChangeAspect="1"/>
          </p:cNvPicPr>
          <p:nvPr/>
        </p:nvPicPr>
        <p:blipFill>
          <a:blip r:embed="rId3" cstate="email"/>
          <a:stretch>
            <a:fillRect/>
          </a:stretch>
        </p:blipFill>
        <p:spPr>
          <a:xfrm rot="7085800">
            <a:off x="8049767" y="2017866"/>
            <a:ext cx="1136001" cy="1032728"/>
          </a:xfrm>
          <a:prstGeom prst="rect">
            <a:avLst/>
          </a:prstGeom>
        </p:spPr>
      </p:pic>
      <p:pic>
        <p:nvPicPr>
          <p:cNvPr id="48" name="图片 47"/>
          <p:cNvPicPr>
            <a:picLocks noChangeAspect="1"/>
          </p:cNvPicPr>
          <p:nvPr/>
        </p:nvPicPr>
        <p:blipFill>
          <a:blip r:embed="rId4" cstate="email"/>
          <a:srcRect/>
          <a:stretch>
            <a:fillRect/>
          </a:stretch>
        </p:blipFill>
        <p:spPr>
          <a:xfrm>
            <a:off x="7754733" y="3560605"/>
            <a:ext cx="3454038" cy="2626318"/>
          </a:xfrm>
          <a:custGeom>
            <a:avLst/>
            <a:gdLst>
              <a:gd name="connsiteX0" fmla="*/ 1698781 w 3454038"/>
              <a:gd name="connsiteY0" fmla="*/ 0 h 2626318"/>
              <a:gd name="connsiteX1" fmla="*/ 3454038 w 3454038"/>
              <a:gd name="connsiteY1" fmla="*/ 1686402 h 2626318"/>
              <a:gd name="connsiteX2" fmla="*/ 2610837 w 3454038"/>
              <a:gd name="connsiteY2" fmla="*/ 2564030 h 2626318"/>
              <a:gd name="connsiteX3" fmla="*/ 1733208 w 3454038"/>
              <a:gd name="connsiteY3" fmla="*/ 1720829 h 2626318"/>
              <a:gd name="connsiteX4" fmla="*/ 863239 w 3454038"/>
              <a:gd name="connsiteY4" fmla="*/ 2626318 h 2626318"/>
              <a:gd name="connsiteX5" fmla="*/ 0 w 3454038"/>
              <a:gd name="connsiteY5" fmla="*/ 1796941 h 2626318"/>
              <a:gd name="connsiteX6" fmla="*/ 17525 w 3454038"/>
              <a:gd name="connsiteY6" fmla="*/ 1778700 h 2626318"/>
              <a:gd name="connsiteX7" fmla="*/ 3138 w 3454038"/>
              <a:gd name="connsiteY7" fmla="*/ 1764877 h 2626318"/>
              <a:gd name="connsiteX8" fmla="*/ 1698781 w 3454038"/>
              <a:gd name="connsiteY8" fmla="*/ 0 h 262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038" h="2626318">
                <a:moveTo>
                  <a:pt x="1698781" y="0"/>
                </a:moveTo>
                <a:lnTo>
                  <a:pt x="3454038" y="1686402"/>
                </a:lnTo>
                <a:lnTo>
                  <a:pt x="2610837" y="2564030"/>
                </a:lnTo>
                <a:lnTo>
                  <a:pt x="1733208" y="1720829"/>
                </a:lnTo>
                <a:lnTo>
                  <a:pt x="863239" y="2626318"/>
                </a:lnTo>
                <a:lnTo>
                  <a:pt x="0" y="1796941"/>
                </a:lnTo>
                <a:lnTo>
                  <a:pt x="17525" y="1778700"/>
                </a:lnTo>
                <a:lnTo>
                  <a:pt x="3138" y="1764877"/>
                </a:lnTo>
                <a:lnTo>
                  <a:pt x="1698781" y="0"/>
                </a:lnTo>
                <a:close/>
              </a:path>
            </a:pathLst>
          </a:custGeom>
        </p:spPr>
      </p:pic>
      <p:pic>
        <p:nvPicPr>
          <p:cNvPr id="47" name="图片 46"/>
          <p:cNvPicPr>
            <a:picLocks noChangeAspect="1"/>
          </p:cNvPicPr>
          <p:nvPr/>
        </p:nvPicPr>
        <p:blipFill>
          <a:blip r:embed="rId5" cstate="email"/>
          <a:srcRect/>
          <a:stretch>
            <a:fillRect/>
          </a:stretch>
        </p:blipFill>
        <p:spPr>
          <a:xfrm>
            <a:off x="4311785" y="3652903"/>
            <a:ext cx="3446086" cy="2626318"/>
          </a:xfrm>
          <a:custGeom>
            <a:avLst/>
            <a:gdLst>
              <a:gd name="connsiteX0" fmla="*/ 1705216 w 3446086"/>
              <a:gd name="connsiteY0" fmla="*/ 0 h 2626318"/>
              <a:gd name="connsiteX1" fmla="*/ 3446086 w 3446086"/>
              <a:gd name="connsiteY1" fmla="*/ 1672579 h 2626318"/>
              <a:gd name="connsiteX2" fmla="*/ 3428560 w 3446086"/>
              <a:gd name="connsiteY2" fmla="*/ 1690820 h 2626318"/>
              <a:gd name="connsiteX3" fmla="*/ 3442948 w 3446086"/>
              <a:gd name="connsiteY3" fmla="*/ 1704643 h 2626318"/>
              <a:gd name="connsiteX4" fmla="*/ 2617272 w 3446086"/>
              <a:gd name="connsiteY4" fmla="*/ 2564030 h 2626318"/>
              <a:gd name="connsiteX5" fmla="*/ 1739643 w 3446086"/>
              <a:gd name="connsiteY5" fmla="*/ 1720829 h 2626318"/>
              <a:gd name="connsiteX6" fmla="*/ 869675 w 3446086"/>
              <a:gd name="connsiteY6" fmla="*/ 2626318 h 2626318"/>
              <a:gd name="connsiteX7" fmla="*/ 0 w 3446086"/>
              <a:gd name="connsiteY7" fmla="*/ 1790759 h 2626318"/>
              <a:gd name="connsiteX8" fmla="*/ 23960 w 3446086"/>
              <a:gd name="connsiteY8" fmla="*/ 1765821 h 2626318"/>
              <a:gd name="connsiteX9" fmla="*/ 16007 w 3446086"/>
              <a:gd name="connsiteY9" fmla="*/ 1758180 h 2626318"/>
              <a:gd name="connsiteX10" fmla="*/ 1705216 w 3446086"/>
              <a:gd name="connsiteY10" fmla="*/ 0 h 262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6086" h="2626318">
                <a:moveTo>
                  <a:pt x="1705216" y="0"/>
                </a:moveTo>
                <a:lnTo>
                  <a:pt x="3446086" y="1672579"/>
                </a:lnTo>
                <a:lnTo>
                  <a:pt x="3428560" y="1690820"/>
                </a:lnTo>
                <a:lnTo>
                  <a:pt x="3442948" y="1704643"/>
                </a:lnTo>
                <a:lnTo>
                  <a:pt x="2617272" y="2564030"/>
                </a:lnTo>
                <a:lnTo>
                  <a:pt x="1739643" y="1720829"/>
                </a:lnTo>
                <a:lnTo>
                  <a:pt x="869675" y="2626318"/>
                </a:lnTo>
                <a:lnTo>
                  <a:pt x="0" y="1790759"/>
                </a:lnTo>
                <a:lnTo>
                  <a:pt x="23960" y="1765821"/>
                </a:lnTo>
                <a:lnTo>
                  <a:pt x="16007" y="1758180"/>
                </a:lnTo>
                <a:lnTo>
                  <a:pt x="1705216" y="0"/>
                </a:lnTo>
                <a:close/>
              </a:path>
            </a:pathLst>
          </a:custGeom>
        </p:spPr>
      </p:pic>
      <p:pic>
        <p:nvPicPr>
          <p:cNvPr id="46" name="图片 45"/>
          <p:cNvPicPr>
            <a:picLocks noChangeAspect="1"/>
          </p:cNvPicPr>
          <p:nvPr/>
        </p:nvPicPr>
        <p:blipFill>
          <a:blip r:embed="rId6" cstate="email"/>
          <a:srcRect/>
          <a:stretch>
            <a:fillRect/>
          </a:stretch>
        </p:blipFill>
        <p:spPr>
          <a:xfrm>
            <a:off x="867318" y="3732322"/>
            <a:ext cx="3460474" cy="2626318"/>
          </a:xfrm>
          <a:custGeom>
            <a:avLst/>
            <a:gdLst>
              <a:gd name="connsiteX0" fmla="*/ 1713170 w 3460474"/>
              <a:gd name="connsiteY0" fmla="*/ 0 h 2626318"/>
              <a:gd name="connsiteX1" fmla="*/ 3460474 w 3460474"/>
              <a:gd name="connsiteY1" fmla="*/ 1678761 h 2626318"/>
              <a:gd name="connsiteX2" fmla="*/ 3436514 w 3460474"/>
              <a:gd name="connsiteY2" fmla="*/ 1703699 h 2626318"/>
              <a:gd name="connsiteX3" fmla="*/ 3444467 w 3460474"/>
              <a:gd name="connsiteY3" fmla="*/ 1711340 h 2626318"/>
              <a:gd name="connsiteX4" fmla="*/ 2625226 w 3460474"/>
              <a:gd name="connsiteY4" fmla="*/ 2564030 h 2626318"/>
              <a:gd name="connsiteX5" fmla="*/ 1747597 w 3460474"/>
              <a:gd name="connsiteY5" fmla="*/ 1720829 h 2626318"/>
              <a:gd name="connsiteX6" fmla="*/ 877629 w 3460474"/>
              <a:gd name="connsiteY6" fmla="*/ 2626318 h 2626318"/>
              <a:gd name="connsiteX7" fmla="*/ 0 w 3460474"/>
              <a:gd name="connsiteY7" fmla="*/ 1783118 h 2626318"/>
              <a:gd name="connsiteX8" fmla="*/ 1713170 w 3460474"/>
              <a:gd name="connsiteY8" fmla="*/ 0 h 262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0474" h="2626318">
                <a:moveTo>
                  <a:pt x="1713170" y="0"/>
                </a:moveTo>
                <a:lnTo>
                  <a:pt x="3460474" y="1678761"/>
                </a:lnTo>
                <a:lnTo>
                  <a:pt x="3436514" y="1703699"/>
                </a:lnTo>
                <a:lnTo>
                  <a:pt x="3444467" y="1711340"/>
                </a:lnTo>
                <a:lnTo>
                  <a:pt x="2625226" y="2564030"/>
                </a:lnTo>
                <a:lnTo>
                  <a:pt x="1747597" y="1720829"/>
                </a:lnTo>
                <a:lnTo>
                  <a:pt x="877629" y="2626318"/>
                </a:lnTo>
                <a:lnTo>
                  <a:pt x="0" y="1783118"/>
                </a:lnTo>
                <a:lnTo>
                  <a:pt x="1713170" y="0"/>
                </a:lnTo>
                <a:close/>
              </a:path>
            </a:pathLst>
          </a:custGeom>
        </p:spPr>
      </p:pic>
      <p:pic>
        <p:nvPicPr>
          <p:cNvPr id="44" name="图片 43"/>
          <p:cNvPicPr>
            <a:picLocks noChangeAspect="1"/>
          </p:cNvPicPr>
          <p:nvPr/>
        </p:nvPicPr>
        <p:blipFill>
          <a:blip r:embed="rId7" cstate="email"/>
          <a:srcRect/>
          <a:stretch>
            <a:fillRect/>
          </a:stretch>
        </p:blipFill>
        <p:spPr>
          <a:xfrm>
            <a:off x="7997923" y="4385324"/>
            <a:ext cx="31913" cy="32064"/>
          </a:xfrm>
          <a:custGeom>
            <a:avLst/>
            <a:gdLst>
              <a:gd name="connsiteX0" fmla="*/ 17526 w 31913"/>
              <a:gd name="connsiteY0" fmla="*/ 0 h 32064"/>
              <a:gd name="connsiteX1" fmla="*/ 31913 w 31913"/>
              <a:gd name="connsiteY1" fmla="*/ 13823 h 32064"/>
              <a:gd name="connsiteX2" fmla="*/ 14388 w 31913"/>
              <a:gd name="connsiteY2" fmla="*/ 32064 h 32064"/>
              <a:gd name="connsiteX3" fmla="*/ 0 w 31913"/>
              <a:gd name="connsiteY3" fmla="*/ 18241 h 32064"/>
              <a:gd name="connsiteX4" fmla="*/ 17526 w 31913"/>
              <a:gd name="connsiteY4" fmla="*/ 0 h 3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3" h="32064">
                <a:moveTo>
                  <a:pt x="17526" y="0"/>
                </a:moveTo>
                <a:lnTo>
                  <a:pt x="31913" y="13823"/>
                </a:lnTo>
                <a:lnTo>
                  <a:pt x="14388" y="32064"/>
                </a:lnTo>
                <a:lnTo>
                  <a:pt x="0" y="18241"/>
                </a:lnTo>
                <a:lnTo>
                  <a:pt x="17526" y="0"/>
                </a:lnTo>
                <a:close/>
              </a:path>
            </a:pathLst>
          </a:custGeom>
        </p:spPr>
      </p:pic>
      <p:pic>
        <p:nvPicPr>
          <p:cNvPr id="43" name="图片 42"/>
          <p:cNvPicPr>
            <a:picLocks noChangeAspect="1"/>
          </p:cNvPicPr>
          <p:nvPr/>
        </p:nvPicPr>
        <p:blipFill>
          <a:blip r:embed="rId8" cstate="email"/>
          <a:srcRect/>
          <a:stretch>
            <a:fillRect/>
          </a:stretch>
        </p:blipFill>
        <p:spPr>
          <a:xfrm>
            <a:off x="4561410" y="4470925"/>
            <a:ext cx="31913" cy="32579"/>
          </a:xfrm>
          <a:custGeom>
            <a:avLst/>
            <a:gdLst>
              <a:gd name="connsiteX0" fmla="*/ 23960 w 31913"/>
              <a:gd name="connsiteY0" fmla="*/ 0 h 32579"/>
              <a:gd name="connsiteX1" fmla="*/ 31913 w 31913"/>
              <a:gd name="connsiteY1" fmla="*/ 7641 h 32579"/>
              <a:gd name="connsiteX2" fmla="*/ 7953 w 31913"/>
              <a:gd name="connsiteY2" fmla="*/ 32579 h 32579"/>
              <a:gd name="connsiteX3" fmla="*/ 0 w 31913"/>
              <a:gd name="connsiteY3" fmla="*/ 24938 h 32579"/>
              <a:gd name="connsiteX4" fmla="*/ 23960 w 31913"/>
              <a:gd name="connsiteY4" fmla="*/ 0 h 3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3" h="32579">
                <a:moveTo>
                  <a:pt x="23960" y="0"/>
                </a:moveTo>
                <a:lnTo>
                  <a:pt x="31913" y="7641"/>
                </a:lnTo>
                <a:lnTo>
                  <a:pt x="7953" y="32579"/>
                </a:lnTo>
                <a:lnTo>
                  <a:pt x="0" y="24938"/>
                </a:lnTo>
                <a:lnTo>
                  <a:pt x="2396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left)">
                                      <p:cBhvr>
                                        <p:cTn id="12" dur="500"/>
                                        <p:tgtEl>
                                          <p:spTgt spid="16"/>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14515" y="3060654"/>
            <a:ext cx="1015663" cy="3003755"/>
          </a:xfrm>
          <a:prstGeom prst="rect">
            <a:avLst/>
          </a:prstGeom>
          <a:noFill/>
        </p:spPr>
        <p:txBody>
          <a:bodyPr vert="eaVert" wrap="square" rtlCol="0">
            <a:spAutoFit/>
          </a:bodyPr>
          <a:lstStyle/>
          <a:p>
            <a:pPr>
              <a:lnSpc>
                <a:spcPct val="150000"/>
              </a:lnSpc>
            </a:pPr>
            <a:r>
              <a:rPr lang="zh-CN" altLang="en-US" sz="1200" spc="300">
                <a:latin typeface="微软雅黑" panose="020B0503020204020204" pitchFamily="34" charset="-122"/>
                <a:ea typeface="微软雅黑" panose="020B0503020204020204" pitchFamily="34" charset="-122"/>
              </a:rPr>
              <a:t>单击此处添加标题文本预设并对此进行详细的文本内容描述，时间控制在几分钟之内为最佳</a:t>
            </a:r>
          </a:p>
        </p:txBody>
      </p:sp>
      <p:sp>
        <p:nvSpPr>
          <p:cNvPr id="4" name="椭圆 3"/>
          <p:cNvSpPr/>
          <p:nvPr/>
        </p:nvSpPr>
        <p:spPr>
          <a:xfrm>
            <a:off x="2193210" y="1429057"/>
            <a:ext cx="818228" cy="818228"/>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7687870" y="2053406"/>
            <a:ext cx="193879" cy="193879"/>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7347847" y="4761747"/>
            <a:ext cx="366460" cy="366460"/>
          </a:xfrm>
          <a:prstGeom prst="ellipse">
            <a:avLst/>
          </a:prstGeom>
          <a:solidFill>
            <a:srgbClr val="1A61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7428241" y="6257583"/>
            <a:ext cx="366460" cy="366460"/>
          </a:xfrm>
          <a:prstGeom prst="ellipse">
            <a:avLst/>
          </a:prstGeom>
          <a:solidFill>
            <a:srgbClr val="2B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4105355" y="848133"/>
            <a:ext cx="2203704" cy="156966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第</a:t>
            </a:r>
          </a:p>
        </p:txBody>
      </p:sp>
      <p:sp>
        <p:nvSpPr>
          <p:cNvPr id="9" name="文本框 8"/>
          <p:cNvSpPr txBox="1"/>
          <p:nvPr/>
        </p:nvSpPr>
        <p:spPr>
          <a:xfrm>
            <a:off x="5372056" y="2033730"/>
            <a:ext cx="2203704" cy="1862048"/>
          </a:xfrm>
          <a:prstGeom prst="rect">
            <a:avLst/>
          </a:prstGeom>
          <a:noFill/>
        </p:spPr>
        <p:txBody>
          <a:bodyPr wrap="square" rtlCol="0">
            <a:spAutoFit/>
          </a:bodyPr>
          <a:lstStyle>
            <a:defPPr>
              <a:defRPr lang="zh-CN"/>
            </a:defPPr>
            <a:lvl1pPr>
              <a:defRPr sz="115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肆</a:t>
            </a:r>
          </a:p>
        </p:txBody>
      </p:sp>
      <p:sp>
        <p:nvSpPr>
          <p:cNvPr id="10" name="文本框 9"/>
          <p:cNvSpPr txBox="1"/>
          <p:nvPr/>
        </p:nvSpPr>
        <p:spPr>
          <a:xfrm>
            <a:off x="4940131" y="3834366"/>
            <a:ext cx="2203704" cy="156966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章</a:t>
            </a:r>
          </a:p>
        </p:txBody>
      </p:sp>
      <p:pic>
        <p:nvPicPr>
          <p:cNvPr id="11" name="图片 10" descr="图片包含 鲜花, 植物&#10;&#10;已生成高可信度的说明"/>
          <p:cNvPicPr>
            <a:picLocks noChangeAspect="1"/>
          </p:cNvPicPr>
          <p:nvPr/>
        </p:nvPicPr>
        <p:blipFill rotWithShape="1">
          <a:blip r:embed="rId3" cstate="email"/>
          <a:srcRect/>
          <a:stretch>
            <a:fillRect/>
          </a:stretch>
        </p:blipFill>
        <p:spPr>
          <a:xfrm>
            <a:off x="2267796" y="1339901"/>
            <a:ext cx="838634" cy="95502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87779" y="882733"/>
            <a:ext cx="3449179" cy="912070"/>
            <a:chOff x="5609752" y="1191826"/>
            <a:chExt cx="3449179" cy="912070"/>
          </a:xfrm>
        </p:grpSpPr>
        <p:sp>
          <p:nvSpPr>
            <p:cNvPr id="3" name="文本框 2"/>
            <p:cNvSpPr txBox="1"/>
            <p:nvPr/>
          </p:nvSpPr>
          <p:spPr>
            <a:xfrm>
              <a:off x="5609752" y="1642231"/>
              <a:ext cx="3449179" cy="461665"/>
            </a:xfrm>
            <a:prstGeom prst="rect">
              <a:avLst/>
            </a:prstGeom>
            <a:noFill/>
          </p:spPr>
          <p:txBody>
            <a:bodyPr wrap="square" rtlCol="0">
              <a:spAutoFit/>
            </a:bodyPr>
            <a:lstStyle/>
            <a:p>
              <a:r>
                <a:rPr lang="en-US" altLang="zh-CN" sz="1200" dirty="0">
                  <a:solidFill>
                    <a:srgbClr val="F4EEDD"/>
                  </a:solidFill>
                  <a:latin typeface="微软雅黑" panose="020B0503020204020204" pitchFamily="34" charset="-122"/>
                  <a:ea typeface="微软雅黑" panose="020B0503020204020204" pitchFamily="34" charset="-122"/>
                  <a:cs typeface="+mn-ea"/>
                  <a:sym typeface="+mn-lt"/>
                </a:rPr>
                <a:t>Copy paste fonts. Choose the only option to retain text......</a:t>
              </a:r>
            </a:p>
          </p:txBody>
        </p:sp>
        <p:sp>
          <p:nvSpPr>
            <p:cNvPr id="4" name="矩形 3"/>
            <p:cNvSpPr/>
            <p:nvPr/>
          </p:nvSpPr>
          <p:spPr>
            <a:xfrm flipH="1">
              <a:off x="5609752" y="1191826"/>
              <a:ext cx="1980029" cy="523220"/>
            </a:xfrm>
            <a:prstGeom prst="rect">
              <a:avLst/>
            </a:prstGeom>
          </p:spPr>
          <p:txBody>
            <a:bodyPr wrap="none">
              <a:spAutoFit/>
            </a:bodyPr>
            <a:lstStyle/>
            <a:p>
              <a:r>
                <a:rPr lang="zh-CN" altLang="en-US" sz="2800" b="1" dirty="0">
                  <a:solidFill>
                    <a:srgbClr val="F4EEDD"/>
                  </a:solidFill>
                  <a:latin typeface="微软雅黑" panose="020B0503020204020204" pitchFamily="34" charset="-122"/>
                  <a:ea typeface="微软雅黑" panose="020B0503020204020204" pitchFamily="34" charset="-122"/>
                  <a:cs typeface="+mn-ea"/>
                  <a:sym typeface="+mn-lt"/>
                </a:rPr>
                <a:t>请输入标题</a:t>
              </a:r>
            </a:p>
          </p:txBody>
        </p:sp>
      </p:grpSp>
      <p:grpSp>
        <p:nvGrpSpPr>
          <p:cNvPr id="5" name="组合 4"/>
          <p:cNvGrpSpPr/>
          <p:nvPr/>
        </p:nvGrpSpPr>
        <p:grpSpPr>
          <a:xfrm>
            <a:off x="5287779" y="2157619"/>
            <a:ext cx="3449179" cy="912070"/>
            <a:chOff x="5609752" y="2466712"/>
            <a:chExt cx="3449179" cy="912070"/>
          </a:xfrm>
        </p:grpSpPr>
        <p:sp>
          <p:nvSpPr>
            <p:cNvPr id="6" name="文本框 5"/>
            <p:cNvSpPr txBox="1"/>
            <p:nvPr/>
          </p:nvSpPr>
          <p:spPr>
            <a:xfrm>
              <a:off x="5609752" y="2917117"/>
              <a:ext cx="3449179" cy="461665"/>
            </a:xfrm>
            <a:prstGeom prst="rect">
              <a:avLst/>
            </a:prstGeom>
            <a:noFill/>
          </p:spPr>
          <p:txBody>
            <a:bodyPr wrap="square" rtlCol="0">
              <a:spAutoFit/>
            </a:bodyPr>
            <a:lstStyle/>
            <a:p>
              <a:r>
                <a:rPr lang="en-US" altLang="zh-CN" sz="1200" dirty="0">
                  <a:solidFill>
                    <a:srgbClr val="F4EEDD"/>
                  </a:solidFill>
                  <a:latin typeface="微软雅黑" panose="020B0503020204020204" pitchFamily="34" charset="-122"/>
                  <a:ea typeface="微软雅黑" panose="020B0503020204020204" pitchFamily="34" charset="-122"/>
                  <a:cs typeface="+mn-ea"/>
                  <a:sym typeface="+mn-lt"/>
                </a:rPr>
                <a:t>Copy paste fonts. Choose the only option to retain text......</a:t>
              </a:r>
            </a:p>
          </p:txBody>
        </p:sp>
        <p:sp>
          <p:nvSpPr>
            <p:cNvPr id="7" name="矩形 6"/>
            <p:cNvSpPr/>
            <p:nvPr/>
          </p:nvSpPr>
          <p:spPr>
            <a:xfrm flipH="1">
              <a:off x="5609752" y="2466712"/>
              <a:ext cx="1980029" cy="523220"/>
            </a:xfrm>
            <a:prstGeom prst="rect">
              <a:avLst/>
            </a:prstGeom>
          </p:spPr>
          <p:txBody>
            <a:bodyPr wrap="none">
              <a:spAutoFit/>
            </a:bodyPr>
            <a:lstStyle/>
            <a:p>
              <a:r>
                <a:rPr lang="zh-CN" altLang="en-US" sz="2800" b="1" dirty="0">
                  <a:solidFill>
                    <a:srgbClr val="F4EEDD"/>
                  </a:solidFill>
                  <a:latin typeface="微软雅黑" panose="020B0503020204020204" pitchFamily="34" charset="-122"/>
                  <a:ea typeface="微软雅黑" panose="020B0503020204020204" pitchFamily="34" charset="-122"/>
                  <a:cs typeface="+mn-ea"/>
                  <a:sym typeface="+mn-lt"/>
                </a:rPr>
                <a:t>请输入标题</a:t>
              </a:r>
            </a:p>
          </p:txBody>
        </p:sp>
      </p:grpSp>
      <p:grpSp>
        <p:nvGrpSpPr>
          <p:cNvPr id="8" name="组合 7"/>
          <p:cNvGrpSpPr/>
          <p:nvPr/>
        </p:nvGrpSpPr>
        <p:grpSpPr>
          <a:xfrm>
            <a:off x="5287779" y="3390940"/>
            <a:ext cx="3449179" cy="912070"/>
            <a:chOff x="5609752" y="3700033"/>
            <a:chExt cx="3449179" cy="912070"/>
          </a:xfrm>
        </p:grpSpPr>
        <p:sp>
          <p:nvSpPr>
            <p:cNvPr id="9" name="文本框 8"/>
            <p:cNvSpPr txBox="1"/>
            <p:nvPr/>
          </p:nvSpPr>
          <p:spPr>
            <a:xfrm>
              <a:off x="5609752" y="4150438"/>
              <a:ext cx="3449179" cy="461665"/>
            </a:xfrm>
            <a:prstGeom prst="rect">
              <a:avLst/>
            </a:prstGeom>
            <a:noFill/>
          </p:spPr>
          <p:txBody>
            <a:bodyPr wrap="square" rtlCol="0">
              <a:spAutoFit/>
            </a:bodyPr>
            <a:lstStyle/>
            <a:p>
              <a:r>
                <a:rPr lang="en-US" altLang="zh-CN" sz="1200" dirty="0">
                  <a:solidFill>
                    <a:srgbClr val="F4EEDD"/>
                  </a:solidFill>
                  <a:latin typeface="微软雅黑" panose="020B0503020204020204" pitchFamily="34" charset="-122"/>
                  <a:ea typeface="微软雅黑" panose="020B0503020204020204" pitchFamily="34" charset="-122"/>
                  <a:cs typeface="+mn-ea"/>
                  <a:sym typeface="+mn-lt"/>
                </a:rPr>
                <a:t>Copy paste fonts. Choose the only option to retain text......</a:t>
              </a:r>
            </a:p>
          </p:txBody>
        </p:sp>
        <p:sp>
          <p:nvSpPr>
            <p:cNvPr id="10" name="矩形 9"/>
            <p:cNvSpPr/>
            <p:nvPr/>
          </p:nvSpPr>
          <p:spPr>
            <a:xfrm flipH="1">
              <a:off x="5609752" y="3700033"/>
              <a:ext cx="1980029" cy="523220"/>
            </a:xfrm>
            <a:prstGeom prst="rect">
              <a:avLst/>
            </a:prstGeom>
          </p:spPr>
          <p:txBody>
            <a:bodyPr wrap="none">
              <a:spAutoFit/>
            </a:bodyPr>
            <a:lstStyle/>
            <a:p>
              <a:r>
                <a:rPr lang="zh-CN" altLang="en-US" sz="2800" b="1" dirty="0">
                  <a:solidFill>
                    <a:srgbClr val="F4EEDD"/>
                  </a:solidFill>
                  <a:latin typeface="微软雅黑" panose="020B0503020204020204" pitchFamily="34" charset="-122"/>
                  <a:ea typeface="微软雅黑" panose="020B0503020204020204" pitchFamily="34" charset="-122"/>
                  <a:cs typeface="+mn-ea"/>
                  <a:sym typeface="+mn-lt"/>
                </a:rPr>
                <a:t>请输入标题</a:t>
              </a:r>
            </a:p>
          </p:txBody>
        </p:sp>
      </p:grpSp>
      <p:grpSp>
        <p:nvGrpSpPr>
          <p:cNvPr id="11" name="组合 10"/>
          <p:cNvGrpSpPr/>
          <p:nvPr/>
        </p:nvGrpSpPr>
        <p:grpSpPr>
          <a:xfrm>
            <a:off x="5287779" y="4603480"/>
            <a:ext cx="3449179" cy="912070"/>
            <a:chOff x="5609752" y="4912573"/>
            <a:chExt cx="3449179" cy="912070"/>
          </a:xfrm>
        </p:grpSpPr>
        <p:sp>
          <p:nvSpPr>
            <p:cNvPr id="12" name="文本框 11"/>
            <p:cNvSpPr txBox="1"/>
            <p:nvPr/>
          </p:nvSpPr>
          <p:spPr>
            <a:xfrm>
              <a:off x="5609752" y="5362978"/>
              <a:ext cx="3449179" cy="461665"/>
            </a:xfrm>
            <a:prstGeom prst="rect">
              <a:avLst/>
            </a:prstGeom>
            <a:noFill/>
          </p:spPr>
          <p:txBody>
            <a:bodyPr wrap="square" rtlCol="0">
              <a:spAutoFit/>
            </a:bodyPr>
            <a:lstStyle/>
            <a:p>
              <a:r>
                <a:rPr lang="en-US" altLang="zh-CN" sz="1200" dirty="0">
                  <a:solidFill>
                    <a:srgbClr val="F4EEDD"/>
                  </a:solidFill>
                  <a:latin typeface="微软雅黑" panose="020B0503020204020204" pitchFamily="34" charset="-122"/>
                  <a:ea typeface="微软雅黑" panose="020B0503020204020204" pitchFamily="34" charset="-122"/>
                  <a:cs typeface="+mn-ea"/>
                  <a:sym typeface="+mn-lt"/>
                </a:rPr>
                <a:t>Copy paste fonts. Choose the only option to retain text......</a:t>
              </a:r>
            </a:p>
          </p:txBody>
        </p:sp>
        <p:sp>
          <p:nvSpPr>
            <p:cNvPr id="13" name="矩形 12"/>
            <p:cNvSpPr/>
            <p:nvPr/>
          </p:nvSpPr>
          <p:spPr>
            <a:xfrm flipH="1">
              <a:off x="5609752" y="4912573"/>
              <a:ext cx="1980029" cy="523220"/>
            </a:xfrm>
            <a:prstGeom prst="rect">
              <a:avLst/>
            </a:prstGeom>
          </p:spPr>
          <p:txBody>
            <a:bodyPr wrap="none">
              <a:spAutoFit/>
            </a:bodyPr>
            <a:lstStyle/>
            <a:p>
              <a:r>
                <a:rPr lang="zh-CN" altLang="en-US" sz="2800" b="1" dirty="0">
                  <a:solidFill>
                    <a:srgbClr val="F4EEDD"/>
                  </a:solidFill>
                  <a:latin typeface="微软雅黑" panose="020B0503020204020204" pitchFamily="34" charset="-122"/>
                  <a:ea typeface="微软雅黑" panose="020B0503020204020204" pitchFamily="34" charset="-122"/>
                  <a:cs typeface="+mn-ea"/>
                  <a:sym typeface="+mn-lt"/>
                </a:rPr>
                <a:t>请输入标题</a:t>
              </a:r>
            </a:p>
          </p:txBody>
        </p:sp>
      </p:grpSp>
      <p:sp>
        <p:nvSpPr>
          <p:cNvPr id="14" name="文本框 13"/>
          <p:cNvSpPr txBox="1"/>
          <p:nvPr/>
        </p:nvSpPr>
        <p:spPr>
          <a:xfrm>
            <a:off x="2713273" y="1875306"/>
            <a:ext cx="1492885" cy="768350"/>
          </a:xfrm>
          <a:prstGeom prst="rect">
            <a:avLst/>
          </a:prstGeom>
          <a:noFill/>
        </p:spPr>
        <p:txBody>
          <a:bodyPr wrap="square" rtlCol="0">
            <a:spAutoFit/>
          </a:bodyPr>
          <a:lstStyle/>
          <a:p>
            <a:pPr algn="ctr"/>
            <a:r>
              <a:rPr lang="zh-CN" altLang="en-US" sz="4400" b="1" dirty="0">
                <a:solidFill>
                  <a:srgbClr val="F4EEDD"/>
                </a:solidFill>
                <a:latin typeface="微软雅黑" panose="020B0503020204020204" pitchFamily="34" charset="-122"/>
                <a:ea typeface="微软雅黑" panose="020B0503020204020204" pitchFamily="34" charset="-122"/>
                <a:cs typeface="+mn-ea"/>
                <a:sym typeface="+mn-lt"/>
              </a:rPr>
              <a:t>目 录</a:t>
            </a:r>
          </a:p>
        </p:txBody>
      </p:sp>
      <p:sp>
        <p:nvSpPr>
          <p:cNvPr id="15" name="文本框 14"/>
          <p:cNvSpPr txBox="1"/>
          <p:nvPr/>
        </p:nvSpPr>
        <p:spPr>
          <a:xfrm>
            <a:off x="2726922" y="2616361"/>
            <a:ext cx="1492885" cy="398780"/>
          </a:xfrm>
          <a:prstGeom prst="rect">
            <a:avLst/>
          </a:prstGeom>
          <a:noFill/>
        </p:spPr>
        <p:txBody>
          <a:bodyPr wrap="square" rtlCol="0">
            <a:spAutoFit/>
          </a:bodyPr>
          <a:lstStyle/>
          <a:p>
            <a:pPr algn="ctr"/>
            <a:r>
              <a:rPr lang="en-US" altLang="zh-CN" sz="2000" b="1">
                <a:solidFill>
                  <a:srgbClr val="F4EEDD"/>
                </a:solidFill>
                <a:latin typeface="微软雅黑" panose="020B0503020204020204" pitchFamily="34" charset="-122"/>
                <a:ea typeface="微软雅黑" panose="020B0503020204020204" pitchFamily="34" charset="-122"/>
                <a:cs typeface="+mn-ea"/>
                <a:sym typeface="+mn-lt"/>
              </a:rPr>
              <a:t>Contents</a:t>
            </a:r>
          </a:p>
        </p:txBody>
      </p:sp>
      <p:pic>
        <p:nvPicPr>
          <p:cNvPr id="16" name="图片 15"/>
          <p:cNvPicPr>
            <a:picLocks noChangeAspect="1"/>
          </p:cNvPicPr>
          <p:nvPr/>
        </p:nvPicPr>
        <p:blipFill>
          <a:blip r:embed="rId3" cstate="email"/>
          <a:stretch>
            <a:fillRect/>
          </a:stretch>
        </p:blipFill>
        <p:spPr>
          <a:xfrm>
            <a:off x="3952199" y="521105"/>
            <a:ext cx="1804657" cy="1640597"/>
          </a:xfrm>
          <a:prstGeom prst="rect">
            <a:avLst/>
          </a:prstGeom>
        </p:spPr>
      </p:pic>
      <p:pic>
        <p:nvPicPr>
          <p:cNvPr id="17" name="图片 16"/>
          <p:cNvPicPr>
            <a:picLocks noChangeAspect="1"/>
          </p:cNvPicPr>
          <p:nvPr/>
        </p:nvPicPr>
        <p:blipFill>
          <a:blip r:embed="rId3" cstate="email"/>
          <a:stretch>
            <a:fillRect/>
          </a:stretch>
        </p:blipFill>
        <p:spPr>
          <a:xfrm>
            <a:off x="3911416" y="1703815"/>
            <a:ext cx="1804657" cy="1640597"/>
          </a:xfrm>
          <a:prstGeom prst="rect">
            <a:avLst/>
          </a:prstGeom>
        </p:spPr>
      </p:pic>
      <p:pic>
        <p:nvPicPr>
          <p:cNvPr id="18" name="图片 17"/>
          <p:cNvPicPr>
            <a:picLocks noChangeAspect="1"/>
          </p:cNvPicPr>
          <p:nvPr/>
        </p:nvPicPr>
        <p:blipFill>
          <a:blip r:embed="rId3" cstate="email"/>
          <a:stretch>
            <a:fillRect/>
          </a:stretch>
        </p:blipFill>
        <p:spPr>
          <a:xfrm>
            <a:off x="3911415" y="2901550"/>
            <a:ext cx="1804657" cy="1640597"/>
          </a:xfrm>
          <a:prstGeom prst="rect">
            <a:avLst/>
          </a:prstGeom>
        </p:spPr>
      </p:pic>
      <p:pic>
        <p:nvPicPr>
          <p:cNvPr id="19" name="图片 18"/>
          <p:cNvPicPr>
            <a:picLocks noChangeAspect="1"/>
          </p:cNvPicPr>
          <p:nvPr/>
        </p:nvPicPr>
        <p:blipFill>
          <a:blip r:embed="rId3" cstate="email"/>
          <a:stretch>
            <a:fillRect/>
          </a:stretch>
        </p:blipFill>
        <p:spPr>
          <a:xfrm>
            <a:off x="3937173" y="4163680"/>
            <a:ext cx="1804657" cy="1640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6"/>
          <p:cNvSpPr txBox="1"/>
          <p:nvPr/>
        </p:nvSpPr>
        <p:spPr>
          <a:xfrm>
            <a:off x="5809914" y="2093576"/>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1" name="文本框 10"/>
          <p:cNvSpPr txBox="1"/>
          <p:nvPr/>
        </p:nvSpPr>
        <p:spPr>
          <a:xfrm>
            <a:off x="5152100" y="2451033"/>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16" name="椭圆 15"/>
          <p:cNvSpPr/>
          <p:nvPr/>
        </p:nvSpPr>
        <p:spPr>
          <a:xfrm>
            <a:off x="6216132" y="1604797"/>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仓耳明楷 W03" panose="00000500000000000000" pitchFamily="2" charset="-122"/>
                <a:ea typeface="仓耳明楷 W03" panose="00000500000000000000" pitchFamily="2" charset="-122"/>
              </a:rPr>
              <a:t>1</a:t>
            </a:r>
            <a:endParaRPr lang="zh-CN" altLang="en-US" sz="2000" dirty="0">
              <a:latin typeface="仓耳明楷 W03" panose="00000500000000000000" pitchFamily="2" charset="-122"/>
              <a:ea typeface="仓耳明楷 W03" panose="00000500000000000000" pitchFamily="2" charset="-122"/>
            </a:endParaRPr>
          </a:p>
        </p:txBody>
      </p:sp>
      <p:sp>
        <p:nvSpPr>
          <p:cNvPr id="17" name="TextBox 46"/>
          <p:cNvSpPr txBox="1"/>
          <p:nvPr/>
        </p:nvSpPr>
        <p:spPr>
          <a:xfrm>
            <a:off x="9154578" y="2093576"/>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8" name="文本框 17"/>
          <p:cNvSpPr txBox="1"/>
          <p:nvPr/>
        </p:nvSpPr>
        <p:spPr>
          <a:xfrm>
            <a:off x="8496764" y="2451033"/>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19" name="椭圆 18"/>
          <p:cNvSpPr/>
          <p:nvPr/>
        </p:nvSpPr>
        <p:spPr>
          <a:xfrm>
            <a:off x="9560796" y="1604797"/>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仓耳明楷 W03" panose="00000500000000000000" pitchFamily="2" charset="-122"/>
                <a:ea typeface="仓耳明楷 W03" panose="00000500000000000000" pitchFamily="2" charset="-122"/>
              </a:rPr>
              <a:t>2</a:t>
            </a:r>
            <a:endParaRPr lang="zh-CN" altLang="en-US" sz="2000">
              <a:latin typeface="仓耳明楷 W03" panose="00000500000000000000" pitchFamily="2" charset="-122"/>
              <a:ea typeface="仓耳明楷 W03" panose="00000500000000000000" pitchFamily="2" charset="-122"/>
            </a:endParaRPr>
          </a:p>
        </p:txBody>
      </p:sp>
      <p:sp>
        <p:nvSpPr>
          <p:cNvPr id="20" name="TextBox 46"/>
          <p:cNvSpPr txBox="1"/>
          <p:nvPr/>
        </p:nvSpPr>
        <p:spPr>
          <a:xfrm>
            <a:off x="5809914" y="4374903"/>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1" name="文本框 20"/>
          <p:cNvSpPr txBox="1"/>
          <p:nvPr/>
        </p:nvSpPr>
        <p:spPr>
          <a:xfrm>
            <a:off x="5152100" y="4732360"/>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22" name="椭圆 21"/>
          <p:cNvSpPr/>
          <p:nvPr/>
        </p:nvSpPr>
        <p:spPr>
          <a:xfrm>
            <a:off x="6216132" y="3886124"/>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仓耳明楷 W03" panose="00000500000000000000" pitchFamily="2" charset="-122"/>
                <a:ea typeface="仓耳明楷 W03" panose="00000500000000000000" pitchFamily="2" charset="-122"/>
              </a:rPr>
              <a:t>3</a:t>
            </a:r>
            <a:endParaRPr lang="zh-CN" altLang="en-US" sz="2000" dirty="0">
              <a:latin typeface="仓耳明楷 W03" panose="00000500000000000000" pitchFamily="2" charset="-122"/>
              <a:ea typeface="仓耳明楷 W03" panose="00000500000000000000" pitchFamily="2" charset="-122"/>
            </a:endParaRPr>
          </a:p>
        </p:txBody>
      </p:sp>
      <p:sp>
        <p:nvSpPr>
          <p:cNvPr id="23" name="TextBox 46"/>
          <p:cNvSpPr txBox="1"/>
          <p:nvPr/>
        </p:nvSpPr>
        <p:spPr>
          <a:xfrm>
            <a:off x="9154578" y="4374903"/>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4" name="文本框 23"/>
          <p:cNvSpPr txBox="1"/>
          <p:nvPr/>
        </p:nvSpPr>
        <p:spPr>
          <a:xfrm>
            <a:off x="8496764" y="4732360"/>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25" name="椭圆 24"/>
          <p:cNvSpPr/>
          <p:nvPr/>
        </p:nvSpPr>
        <p:spPr>
          <a:xfrm>
            <a:off x="9560796" y="3886124"/>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仓耳明楷 W03" panose="00000500000000000000" pitchFamily="2" charset="-122"/>
                <a:ea typeface="仓耳明楷 W03" panose="00000500000000000000" pitchFamily="2" charset="-122"/>
              </a:rPr>
              <a:t>4</a:t>
            </a:r>
            <a:endParaRPr lang="zh-CN" altLang="en-US" sz="2000">
              <a:latin typeface="仓耳明楷 W03" panose="00000500000000000000" pitchFamily="2" charset="-122"/>
              <a:ea typeface="仓耳明楷 W03" panose="00000500000000000000" pitchFamily="2" charset="-122"/>
            </a:endParaRPr>
          </a:p>
        </p:txBody>
      </p:sp>
      <p:pic>
        <p:nvPicPr>
          <p:cNvPr id="28" name="图片 27"/>
          <p:cNvPicPr>
            <a:picLocks noChangeAspect="1"/>
          </p:cNvPicPr>
          <p:nvPr/>
        </p:nvPicPr>
        <p:blipFill>
          <a:blip r:embed="rId3" cstate="email"/>
          <a:srcRect/>
          <a:stretch>
            <a:fillRect/>
          </a:stretch>
        </p:blipFill>
        <p:spPr>
          <a:xfrm>
            <a:off x="940158" y="1455312"/>
            <a:ext cx="4211392" cy="4211392"/>
          </a:xfrm>
          <a:custGeom>
            <a:avLst/>
            <a:gdLst>
              <a:gd name="connsiteX0" fmla="*/ 2105696 w 4211392"/>
              <a:gd name="connsiteY0" fmla="*/ 0 h 4211392"/>
              <a:gd name="connsiteX1" fmla="*/ 4211392 w 4211392"/>
              <a:gd name="connsiteY1" fmla="*/ 2105696 h 4211392"/>
              <a:gd name="connsiteX2" fmla="*/ 2105696 w 4211392"/>
              <a:gd name="connsiteY2" fmla="*/ 4211392 h 4211392"/>
              <a:gd name="connsiteX3" fmla="*/ 0 w 4211392"/>
              <a:gd name="connsiteY3" fmla="*/ 2105696 h 4211392"/>
              <a:gd name="connsiteX4" fmla="*/ 2105696 w 4211392"/>
              <a:gd name="connsiteY4" fmla="*/ 0 h 421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392" h="4211392">
                <a:moveTo>
                  <a:pt x="2105696" y="0"/>
                </a:moveTo>
                <a:cubicBezTo>
                  <a:pt x="3268640" y="0"/>
                  <a:pt x="4211392" y="942752"/>
                  <a:pt x="4211392" y="2105696"/>
                </a:cubicBezTo>
                <a:cubicBezTo>
                  <a:pt x="4211392" y="3268640"/>
                  <a:pt x="3268640" y="4211392"/>
                  <a:pt x="2105696" y="4211392"/>
                </a:cubicBezTo>
                <a:cubicBezTo>
                  <a:pt x="942752" y="4211392"/>
                  <a:pt x="0" y="3268640"/>
                  <a:pt x="0" y="2105696"/>
                </a:cubicBezTo>
                <a:cubicBezTo>
                  <a:pt x="0" y="942752"/>
                  <a:pt x="942752" y="0"/>
                  <a:pt x="2105696"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20" grpId="0"/>
      <p:bldP spid="21"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6"/>
          <p:cNvSpPr txBox="1"/>
          <p:nvPr/>
        </p:nvSpPr>
        <p:spPr>
          <a:xfrm>
            <a:off x="1526717" y="2507153"/>
            <a:ext cx="1415772" cy="507255"/>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1" name="文本框 10"/>
          <p:cNvSpPr txBox="1"/>
          <p:nvPr/>
        </p:nvSpPr>
        <p:spPr>
          <a:xfrm>
            <a:off x="1526717" y="2923608"/>
            <a:ext cx="2703640" cy="2324291"/>
          </a:xfrm>
          <a:prstGeom prst="rect">
            <a:avLst/>
          </a:prstGeom>
          <a:noFill/>
        </p:spPr>
        <p:txBody>
          <a:bodyPr wrap="square" rtlCol="0">
            <a:spAutoFit/>
          </a:bodyPr>
          <a:lstStyle/>
          <a:p>
            <a:pPr lvl="0">
              <a:lnSpc>
                <a:spcPct val="2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单击此处添加标题文本预设并对此进行详细的文本内容描述时间控制在描述时间控制在几分钟之内为最佳</a:t>
            </a:r>
          </a:p>
          <a:p>
            <a:pPr lvl="0">
              <a:lnSpc>
                <a:spcPct val="250000"/>
              </a:lnSpc>
            </a:pPr>
            <a:endParaRPr lang="zh-CN" altLang="en-US" sz="1200" spc="300">
              <a:solidFill>
                <a:prstClr val="black"/>
              </a:solidFill>
              <a:latin typeface="仓耳明楷 W03" panose="00000500000000000000" pitchFamily="2" charset="-122"/>
              <a:ea typeface="仓耳明楷 W03" panose="00000500000000000000" pitchFamily="2" charset="-122"/>
            </a:endParaRPr>
          </a:p>
        </p:txBody>
      </p:sp>
      <p:sp>
        <p:nvSpPr>
          <p:cNvPr id="12" name="TextBox 46"/>
          <p:cNvSpPr txBox="1"/>
          <p:nvPr/>
        </p:nvSpPr>
        <p:spPr>
          <a:xfrm>
            <a:off x="8521734" y="2520032"/>
            <a:ext cx="1415772" cy="507255"/>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3" name="文本框 12"/>
          <p:cNvSpPr txBox="1"/>
          <p:nvPr/>
        </p:nvSpPr>
        <p:spPr>
          <a:xfrm>
            <a:off x="8199762" y="2923608"/>
            <a:ext cx="2703640" cy="2324291"/>
          </a:xfrm>
          <a:prstGeom prst="rect">
            <a:avLst/>
          </a:prstGeom>
          <a:noFill/>
        </p:spPr>
        <p:txBody>
          <a:bodyPr wrap="square" rtlCol="0">
            <a:spAutoFit/>
          </a:bodyPr>
          <a:lstStyle/>
          <a:p>
            <a:pPr lvl="0">
              <a:lnSpc>
                <a:spcPct val="2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单击此处添加标题文本预设并对此进行详细的文本内容描述时间控制在描述时间控制在几分钟之内为最佳</a:t>
            </a:r>
          </a:p>
          <a:p>
            <a:pPr lvl="0">
              <a:lnSpc>
                <a:spcPct val="250000"/>
              </a:lnSpc>
            </a:pPr>
            <a:endParaRPr lang="zh-CN" altLang="en-US" sz="1200" spc="300">
              <a:solidFill>
                <a:prstClr val="black"/>
              </a:solidFill>
              <a:latin typeface="仓耳明楷 W03" panose="00000500000000000000" pitchFamily="2" charset="-122"/>
              <a:ea typeface="仓耳明楷 W03" panose="00000500000000000000" pitchFamily="2" charset="-122"/>
            </a:endParaRPr>
          </a:p>
        </p:txBody>
      </p:sp>
      <p:pic>
        <p:nvPicPr>
          <p:cNvPr id="15" name="图片 14"/>
          <p:cNvPicPr>
            <a:picLocks noChangeAspect="1"/>
          </p:cNvPicPr>
          <p:nvPr/>
        </p:nvPicPr>
        <p:blipFill>
          <a:blip r:embed="rId3" cstate="email"/>
          <a:srcRect/>
          <a:stretch>
            <a:fillRect/>
          </a:stretch>
        </p:blipFill>
        <p:spPr>
          <a:xfrm>
            <a:off x="4327301" y="1674255"/>
            <a:ext cx="3812145" cy="3812145"/>
          </a:xfrm>
          <a:custGeom>
            <a:avLst/>
            <a:gdLst>
              <a:gd name="connsiteX0" fmla="*/ 2086377 w 4172754"/>
              <a:gd name="connsiteY0" fmla="*/ 0 h 4172754"/>
              <a:gd name="connsiteX1" fmla="*/ 4172754 w 4172754"/>
              <a:gd name="connsiteY1" fmla="*/ 2086377 h 4172754"/>
              <a:gd name="connsiteX2" fmla="*/ 2086377 w 4172754"/>
              <a:gd name="connsiteY2" fmla="*/ 4172754 h 4172754"/>
              <a:gd name="connsiteX3" fmla="*/ 0 w 4172754"/>
              <a:gd name="connsiteY3" fmla="*/ 2086377 h 4172754"/>
              <a:gd name="connsiteX4" fmla="*/ 2086377 w 4172754"/>
              <a:gd name="connsiteY4" fmla="*/ 0 h 417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2754" h="4172754">
                <a:moveTo>
                  <a:pt x="2086377" y="0"/>
                </a:moveTo>
                <a:cubicBezTo>
                  <a:pt x="3238651" y="0"/>
                  <a:pt x="4172754" y="934103"/>
                  <a:pt x="4172754" y="2086377"/>
                </a:cubicBezTo>
                <a:cubicBezTo>
                  <a:pt x="4172754" y="3238651"/>
                  <a:pt x="3238651" y="4172754"/>
                  <a:pt x="2086377" y="4172754"/>
                </a:cubicBezTo>
                <a:cubicBezTo>
                  <a:pt x="934103" y="4172754"/>
                  <a:pt x="0" y="3238651"/>
                  <a:pt x="0" y="2086377"/>
                </a:cubicBezTo>
                <a:cubicBezTo>
                  <a:pt x="0" y="934103"/>
                  <a:pt x="934103" y="0"/>
                  <a:pt x="2086377" y="0"/>
                </a:cubicBezTo>
                <a:close/>
              </a:path>
            </a:pathLst>
          </a:custGeom>
        </p:spPr>
      </p:pic>
      <p:pic>
        <p:nvPicPr>
          <p:cNvPr id="16" name="图片 15"/>
          <p:cNvPicPr>
            <a:picLocks noChangeAspect="1"/>
          </p:cNvPicPr>
          <p:nvPr/>
        </p:nvPicPr>
        <p:blipFill>
          <a:blip r:embed="rId4" cstate="email"/>
          <a:stretch>
            <a:fillRect/>
          </a:stretch>
        </p:blipFill>
        <p:spPr>
          <a:xfrm rot="7085800">
            <a:off x="708808" y="2185290"/>
            <a:ext cx="1136001" cy="1032728"/>
          </a:xfrm>
          <a:prstGeom prst="rect">
            <a:avLst/>
          </a:prstGeom>
        </p:spPr>
      </p:pic>
      <p:pic>
        <p:nvPicPr>
          <p:cNvPr id="17" name="图片 16"/>
          <p:cNvPicPr>
            <a:picLocks noChangeAspect="1"/>
          </p:cNvPicPr>
          <p:nvPr/>
        </p:nvPicPr>
        <p:blipFill>
          <a:blip r:embed="rId4" cstate="email"/>
          <a:stretch>
            <a:fillRect/>
          </a:stretch>
        </p:blipFill>
        <p:spPr>
          <a:xfrm rot="7085800">
            <a:off x="7740672" y="2236806"/>
            <a:ext cx="1136001" cy="1032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6"/>
          <p:cNvSpPr txBox="1"/>
          <p:nvPr/>
        </p:nvSpPr>
        <p:spPr>
          <a:xfrm>
            <a:off x="5403682" y="2114697"/>
            <a:ext cx="1210588" cy="422680"/>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8" name="文本框 7"/>
          <p:cNvSpPr txBox="1"/>
          <p:nvPr/>
        </p:nvSpPr>
        <p:spPr>
          <a:xfrm>
            <a:off x="5403681" y="2495578"/>
            <a:ext cx="4300758" cy="777713"/>
          </a:xfrm>
          <a:prstGeom prst="rect">
            <a:avLst/>
          </a:prstGeom>
          <a:noFill/>
        </p:spPr>
        <p:txBody>
          <a:bodyPr wrap="square" rtlCol="0">
            <a:spAutoFit/>
          </a:bodyPr>
          <a:lstStyle/>
          <a:p>
            <a:pPr lvl="0">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a:t>
            </a:r>
          </a:p>
        </p:txBody>
      </p:sp>
      <p:sp>
        <p:nvSpPr>
          <p:cNvPr id="9" name="TextBox 46"/>
          <p:cNvSpPr txBox="1"/>
          <p:nvPr/>
        </p:nvSpPr>
        <p:spPr>
          <a:xfrm>
            <a:off x="5403682" y="4122265"/>
            <a:ext cx="1210588" cy="422680"/>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0" name="文本框 9"/>
          <p:cNvSpPr txBox="1"/>
          <p:nvPr/>
        </p:nvSpPr>
        <p:spPr>
          <a:xfrm>
            <a:off x="5403681" y="4503146"/>
            <a:ext cx="4300758" cy="777713"/>
          </a:xfrm>
          <a:prstGeom prst="rect">
            <a:avLst/>
          </a:prstGeom>
          <a:noFill/>
        </p:spPr>
        <p:txBody>
          <a:bodyPr wrap="square" rtlCol="0">
            <a:spAutoFit/>
          </a:bodyPr>
          <a:lstStyle/>
          <a:p>
            <a:pPr lvl="0">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a:t>
            </a:r>
          </a:p>
        </p:txBody>
      </p:sp>
      <p:pic>
        <p:nvPicPr>
          <p:cNvPr id="18" name="图片 17"/>
          <p:cNvPicPr>
            <a:picLocks noChangeAspect="1"/>
          </p:cNvPicPr>
          <p:nvPr/>
        </p:nvPicPr>
        <p:blipFill>
          <a:blip r:embed="rId3" cstate="email"/>
          <a:srcRect/>
          <a:stretch>
            <a:fillRect/>
          </a:stretch>
        </p:blipFill>
        <p:spPr>
          <a:xfrm>
            <a:off x="1108823" y="3214416"/>
            <a:ext cx="3728199" cy="2862842"/>
          </a:xfrm>
          <a:custGeom>
            <a:avLst/>
            <a:gdLst>
              <a:gd name="connsiteX0" fmla="*/ 1670997 w 3728199"/>
              <a:gd name="connsiteY0" fmla="*/ 0 h 2862842"/>
              <a:gd name="connsiteX1" fmla="*/ 3728199 w 3728199"/>
              <a:gd name="connsiteY1" fmla="*/ 1695608 h 2862842"/>
              <a:gd name="connsiteX2" fmla="*/ 2857259 w 3728199"/>
              <a:gd name="connsiteY2" fmla="*/ 2752279 h 2862842"/>
              <a:gd name="connsiteX3" fmla="*/ 1813728 w 3728199"/>
              <a:gd name="connsiteY3" fmla="*/ 1892170 h 2862842"/>
              <a:gd name="connsiteX4" fmla="*/ 1013671 w 3728199"/>
              <a:gd name="connsiteY4" fmla="*/ 2862842 h 2862842"/>
              <a:gd name="connsiteX5" fmla="*/ 0 w 3728199"/>
              <a:gd name="connsiteY5" fmla="*/ 2027344 h 2862842"/>
              <a:gd name="connsiteX6" fmla="*/ 1670997 w 3728199"/>
              <a:gd name="connsiteY6" fmla="*/ 0 h 2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199" h="2862842">
                <a:moveTo>
                  <a:pt x="1670997" y="0"/>
                </a:moveTo>
                <a:lnTo>
                  <a:pt x="3728199" y="1695608"/>
                </a:lnTo>
                <a:lnTo>
                  <a:pt x="2857259" y="2752279"/>
                </a:lnTo>
                <a:lnTo>
                  <a:pt x="1813728" y="1892170"/>
                </a:lnTo>
                <a:lnTo>
                  <a:pt x="1013671" y="2862842"/>
                </a:lnTo>
                <a:lnTo>
                  <a:pt x="0" y="2027344"/>
                </a:lnTo>
                <a:lnTo>
                  <a:pt x="1670997" y="0"/>
                </a:lnTo>
                <a:close/>
              </a:path>
            </a:pathLst>
          </a:custGeom>
        </p:spPr>
      </p:pic>
      <p:pic>
        <p:nvPicPr>
          <p:cNvPr id="17" name="图片 16"/>
          <p:cNvPicPr>
            <a:picLocks noChangeAspect="1"/>
          </p:cNvPicPr>
          <p:nvPr/>
        </p:nvPicPr>
        <p:blipFill>
          <a:blip r:embed="rId4" cstate="email"/>
          <a:srcRect/>
          <a:stretch>
            <a:fillRect/>
          </a:stretch>
        </p:blipFill>
        <p:spPr>
          <a:xfrm>
            <a:off x="977887" y="1203165"/>
            <a:ext cx="3728199" cy="2862842"/>
          </a:xfrm>
          <a:custGeom>
            <a:avLst/>
            <a:gdLst>
              <a:gd name="connsiteX0" fmla="*/ 1670997 w 3728199"/>
              <a:gd name="connsiteY0" fmla="*/ 0 h 2862842"/>
              <a:gd name="connsiteX1" fmla="*/ 3728199 w 3728199"/>
              <a:gd name="connsiteY1" fmla="*/ 1695608 h 2862842"/>
              <a:gd name="connsiteX2" fmla="*/ 2857259 w 3728199"/>
              <a:gd name="connsiteY2" fmla="*/ 2752279 h 2862842"/>
              <a:gd name="connsiteX3" fmla="*/ 1813728 w 3728199"/>
              <a:gd name="connsiteY3" fmla="*/ 1892170 h 2862842"/>
              <a:gd name="connsiteX4" fmla="*/ 1013671 w 3728199"/>
              <a:gd name="connsiteY4" fmla="*/ 2862842 h 2862842"/>
              <a:gd name="connsiteX5" fmla="*/ 0 w 3728199"/>
              <a:gd name="connsiteY5" fmla="*/ 2027344 h 2862842"/>
              <a:gd name="connsiteX6" fmla="*/ 1670997 w 3728199"/>
              <a:gd name="connsiteY6" fmla="*/ 0 h 2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199" h="2862842">
                <a:moveTo>
                  <a:pt x="1670997" y="0"/>
                </a:moveTo>
                <a:lnTo>
                  <a:pt x="3728199" y="1695608"/>
                </a:lnTo>
                <a:lnTo>
                  <a:pt x="2857259" y="2752279"/>
                </a:lnTo>
                <a:lnTo>
                  <a:pt x="1813728" y="1892170"/>
                </a:lnTo>
                <a:lnTo>
                  <a:pt x="1013671" y="2862842"/>
                </a:lnTo>
                <a:lnTo>
                  <a:pt x="0" y="2027344"/>
                </a:lnTo>
                <a:lnTo>
                  <a:pt x="1670997" y="0"/>
                </a:lnTo>
                <a:close/>
              </a:path>
            </a:pathLst>
          </a:custGeom>
        </p:spPr>
      </p:pic>
      <p:pic>
        <p:nvPicPr>
          <p:cNvPr id="19" name="图片 18"/>
          <p:cNvPicPr>
            <a:picLocks noChangeAspect="1"/>
          </p:cNvPicPr>
          <p:nvPr/>
        </p:nvPicPr>
        <p:blipFill>
          <a:blip r:embed="rId5" cstate="email"/>
          <a:stretch>
            <a:fillRect/>
          </a:stretch>
        </p:blipFill>
        <p:spPr>
          <a:xfrm rot="7085800">
            <a:off x="4662622" y="1773167"/>
            <a:ext cx="1136001" cy="1032728"/>
          </a:xfrm>
          <a:prstGeom prst="rect">
            <a:avLst/>
          </a:prstGeom>
        </p:spPr>
      </p:pic>
      <p:pic>
        <p:nvPicPr>
          <p:cNvPr id="20" name="图片 19"/>
          <p:cNvPicPr>
            <a:picLocks noChangeAspect="1"/>
          </p:cNvPicPr>
          <p:nvPr/>
        </p:nvPicPr>
        <p:blipFill>
          <a:blip r:embed="rId5" cstate="email"/>
          <a:stretch>
            <a:fillRect/>
          </a:stretch>
        </p:blipFill>
        <p:spPr>
          <a:xfrm rot="7085800">
            <a:off x="4649744" y="3756513"/>
            <a:ext cx="1136001" cy="1032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0776"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46"/>
          <p:cNvSpPr txBox="1"/>
          <p:nvPr/>
        </p:nvSpPr>
        <p:spPr>
          <a:xfrm>
            <a:off x="2766396" y="1956099"/>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9" name="文本框 28"/>
          <p:cNvSpPr txBox="1"/>
          <p:nvPr/>
        </p:nvSpPr>
        <p:spPr>
          <a:xfrm>
            <a:off x="955623" y="2418304"/>
            <a:ext cx="3021362" cy="893130"/>
          </a:xfrm>
          <a:prstGeom prst="rect">
            <a:avLst/>
          </a:prstGeom>
          <a:noFill/>
        </p:spPr>
        <p:txBody>
          <a:bodyPr wrap="square" rtlCol="0">
            <a:spAutoFit/>
          </a:bodyPr>
          <a:lstStyle/>
          <a:p>
            <a:pPr lvl="0" algn="r">
              <a:lnSpc>
                <a:spcPct val="1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a:t>
            </a:r>
          </a:p>
        </p:txBody>
      </p:sp>
      <p:sp>
        <p:nvSpPr>
          <p:cNvPr id="32" name="TextBox 46"/>
          <p:cNvSpPr txBox="1"/>
          <p:nvPr/>
        </p:nvSpPr>
        <p:spPr>
          <a:xfrm>
            <a:off x="5500890" y="4652477"/>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33" name="文本框 32"/>
          <p:cNvSpPr txBox="1"/>
          <p:nvPr/>
        </p:nvSpPr>
        <p:spPr>
          <a:xfrm>
            <a:off x="4398899" y="5084072"/>
            <a:ext cx="3394201" cy="893130"/>
          </a:xfrm>
          <a:prstGeom prst="rect">
            <a:avLst/>
          </a:prstGeom>
          <a:noFill/>
        </p:spPr>
        <p:txBody>
          <a:bodyPr wrap="square" rtlCol="0">
            <a:spAutoFit/>
          </a:bodyPr>
          <a:lstStyle/>
          <a:p>
            <a:pPr lvl="0" algn="ctr">
              <a:lnSpc>
                <a:spcPct val="1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a:t>
            </a:r>
          </a:p>
        </p:txBody>
      </p:sp>
      <p:sp>
        <p:nvSpPr>
          <p:cNvPr id="34" name="TextBox 46"/>
          <p:cNvSpPr txBox="1"/>
          <p:nvPr/>
        </p:nvSpPr>
        <p:spPr>
          <a:xfrm>
            <a:off x="9510633" y="2520230"/>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35" name="文本框 34"/>
          <p:cNvSpPr txBox="1"/>
          <p:nvPr/>
        </p:nvSpPr>
        <p:spPr>
          <a:xfrm>
            <a:off x="7699860" y="2982435"/>
            <a:ext cx="3021362" cy="893130"/>
          </a:xfrm>
          <a:prstGeom prst="rect">
            <a:avLst/>
          </a:prstGeom>
          <a:noFill/>
        </p:spPr>
        <p:txBody>
          <a:bodyPr wrap="square" rtlCol="0">
            <a:spAutoFit/>
          </a:bodyPr>
          <a:lstStyle/>
          <a:p>
            <a:pPr lvl="0" algn="r">
              <a:lnSpc>
                <a:spcPct val="15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单击此处添加标题文本预设并对此进行详细的文本内容描述时间控制在几分钟之内为最佳</a:t>
            </a:r>
          </a:p>
        </p:txBody>
      </p:sp>
      <p:pic>
        <p:nvPicPr>
          <p:cNvPr id="13" name="图片 12"/>
          <p:cNvPicPr>
            <a:picLocks noChangeAspect="1"/>
          </p:cNvPicPr>
          <p:nvPr/>
        </p:nvPicPr>
        <p:blipFill>
          <a:blip r:embed="rId3" cstate="email"/>
          <a:stretch>
            <a:fillRect/>
          </a:stretch>
        </p:blipFill>
        <p:spPr>
          <a:xfrm rot="7085800">
            <a:off x="1970937" y="1592862"/>
            <a:ext cx="1136001" cy="1032728"/>
          </a:xfrm>
          <a:prstGeom prst="rect">
            <a:avLst/>
          </a:prstGeom>
        </p:spPr>
      </p:pic>
      <p:pic>
        <p:nvPicPr>
          <p:cNvPr id="14" name="图片 13"/>
          <p:cNvPicPr>
            <a:picLocks noChangeAspect="1"/>
          </p:cNvPicPr>
          <p:nvPr/>
        </p:nvPicPr>
        <p:blipFill>
          <a:blip r:embed="rId3" cstate="email"/>
          <a:stretch>
            <a:fillRect/>
          </a:stretch>
        </p:blipFill>
        <p:spPr>
          <a:xfrm rot="7085800">
            <a:off x="4739895" y="4297426"/>
            <a:ext cx="1136001" cy="1032728"/>
          </a:xfrm>
          <a:prstGeom prst="rect">
            <a:avLst/>
          </a:prstGeom>
        </p:spPr>
      </p:pic>
      <p:pic>
        <p:nvPicPr>
          <p:cNvPr id="15" name="图片 14"/>
          <p:cNvPicPr>
            <a:picLocks noChangeAspect="1"/>
          </p:cNvPicPr>
          <p:nvPr/>
        </p:nvPicPr>
        <p:blipFill>
          <a:blip r:embed="rId3" cstate="email"/>
          <a:stretch>
            <a:fillRect/>
          </a:stretch>
        </p:blipFill>
        <p:spPr>
          <a:xfrm rot="7085800">
            <a:off x="8745225" y="2172413"/>
            <a:ext cx="1136001" cy="1032728"/>
          </a:xfrm>
          <a:prstGeom prst="rect">
            <a:avLst/>
          </a:prstGeom>
        </p:spPr>
      </p:pic>
      <p:grpSp>
        <p:nvGrpSpPr>
          <p:cNvPr id="78" name="组合 77"/>
          <p:cNvGrpSpPr/>
          <p:nvPr/>
        </p:nvGrpSpPr>
        <p:grpSpPr>
          <a:xfrm>
            <a:off x="4173731" y="450760"/>
            <a:ext cx="3424804" cy="4107193"/>
            <a:chOff x="4173731" y="-13852"/>
            <a:chExt cx="3603940" cy="4571806"/>
          </a:xfrm>
        </p:grpSpPr>
        <p:pic>
          <p:nvPicPr>
            <p:cNvPr id="65" name="图片 64"/>
            <p:cNvPicPr>
              <a:picLocks noChangeAspect="1"/>
            </p:cNvPicPr>
            <p:nvPr/>
          </p:nvPicPr>
          <p:blipFill>
            <a:blip r:embed="rId4" cstate="email"/>
            <a:srcRect/>
            <a:stretch>
              <a:fillRect/>
            </a:stretch>
          </p:blipFill>
          <p:spPr>
            <a:xfrm>
              <a:off x="6013265" y="0"/>
              <a:ext cx="1764406" cy="4557954"/>
            </a:xfrm>
            <a:custGeom>
              <a:avLst/>
              <a:gdLst>
                <a:gd name="connsiteX0" fmla="*/ 3700 w 1764406"/>
                <a:gd name="connsiteY0" fmla="*/ 0 h 4557954"/>
                <a:gd name="connsiteX1" fmla="*/ 1760707 w 1764406"/>
                <a:gd name="connsiteY1" fmla="*/ 0 h 4557954"/>
                <a:gd name="connsiteX2" fmla="*/ 1764406 w 1764406"/>
                <a:gd name="connsiteY2" fmla="*/ 71441 h 4557954"/>
                <a:gd name="connsiteX3" fmla="*/ 1764406 w 1764406"/>
                <a:gd name="connsiteY3" fmla="*/ 3697781 h 4557954"/>
                <a:gd name="connsiteX4" fmla="*/ 882203 w 1764406"/>
                <a:gd name="connsiteY4" fmla="*/ 4557954 h 4557954"/>
                <a:gd name="connsiteX5" fmla="*/ 0 w 1764406"/>
                <a:gd name="connsiteY5" fmla="*/ 3697781 h 4557954"/>
                <a:gd name="connsiteX6" fmla="*/ 0 w 1764406"/>
                <a:gd name="connsiteY6" fmla="*/ 71441 h 4557954"/>
                <a:gd name="connsiteX7" fmla="*/ 3700 w 1764406"/>
                <a:gd name="connsiteY7" fmla="*/ 0 h 45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406" h="4557954">
                  <a:moveTo>
                    <a:pt x="3700" y="0"/>
                  </a:moveTo>
                  <a:lnTo>
                    <a:pt x="1760707" y="0"/>
                  </a:lnTo>
                  <a:lnTo>
                    <a:pt x="1764406" y="71441"/>
                  </a:lnTo>
                  <a:lnTo>
                    <a:pt x="1764406" y="3697781"/>
                  </a:lnTo>
                  <a:cubicBezTo>
                    <a:pt x="1764406" y="4172794"/>
                    <a:pt x="1369457" y="4557954"/>
                    <a:pt x="882203" y="4557954"/>
                  </a:cubicBezTo>
                  <a:cubicBezTo>
                    <a:pt x="394949" y="4557954"/>
                    <a:pt x="0" y="4172794"/>
                    <a:pt x="0" y="3697781"/>
                  </a:cubicBezTo>
                  <a:lnTo>
                    <a:pt x="0" y="71441"/>
                  </a:lnTo>
                  <a:lnTo>
                    <a:pt x="3700" y="0"/>
                  </a:lnTo>
                  <a:close/>
                </a:path>
              </a:pathLst>
            </a:custGeom>
          </p:spPr>
        </p:pic>
        <p:pic>
          <p:nvPicPr>
            <p:cNvPr id="63" name="图片 62"/>
            <p:cNvPicPr>
              <a:picLocks noChangeAspect="1"/>
            </p:cNvPicPr>
            <p:nvPr/>
          </p:nvPicPr>
          <p:blipFill>
            <a:blip r:embed="rId5" cstate="email"/>
            <a:srcRect/>
            <a:stretch>
              <a:fillRect/>
            </a:stretch>
          </p:blipFill>
          <p:spPr>
            <a:xfrm rot="10800000">
              <a:off x="4173731" y="-13852"/>
              <a:ext cx="1764406" cy="4508579"/>
            </a:xfrm>
            <a:custGeom>
              <a:avLst/>
              <a:gdLst>
                <a:gd name="connsiteX0" fmla="*/ 882203 w 1764406"/>
                <a:gd name="connsiteY0" fmla="*/ 0 h 4508579"/>
                <a:gd name="connsiteX1" fmla="*/ 1764406 w 1764406"/>
                <a:gd name="connsiteY1" fmla="*/ 860172 h 4508579"/>
                <a:gd name="connsiteX2" fmla="*/ 1764406 w 1764406"/>
                <a:gd name="connsiteY2" fmla="*/ 4486512 h 4508579"/>
                <a:gd name="connsiteX3" fmla="*/ 1763264 w 1764406"/>
                <a:gd name="connsiteY3" fmla="*/ 4508579 h 4508579"/>
                <a:gd name="connsiteX4" fmla="*/ 1143 w 1764406"/>
                <a:gd name="connsiteY4" fmla="*/ 4508579 h 4508579"/>
                <a:gd name="connsiteX5" fmla="*/ 0 w 1764406"/>
                <a:gd name="connsiteY5" fmla="*/ 4486512 h 4508579"/>
                <a:gd name="connsiteX6" fmla="*/ 0 w 1764406"/>
                <a:gd name="connsiteY6" fmla="*/ 860172 h 4508579"/>
                <a:gd name="connsiteX7" fmla="*/ 882203 w 1764406"/>
                <a:gd name="connsiteY7" fmla="*/ 0 h 450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406" h="4508579">
                  <a:moveTo>
                    <a:pt x="882203" y="0"/>
                  </a:moveTo>
                  <a:cubicBezTo>
                    <a:pt x="1369456" y="0"/>
                    <a:pt x="1764406" y="385159"/>
                    <a:pt x="1764406" y="860172"/>
                  </a:cubicBezTo>
                  <a:lnTo>
                    <a:pt x="1764406" y="4486512"/>
                  </a:lnTo>
                  <a:lnTo>
                    <a:pt x="1763264" y="4508579"/>
                  </a:lnTo>
                  <a:lnTo>
                    <a:pt x="1143" y="4508579"/>
                  </a:lnTo>
                  <a:lnTo>
                    <a:pt x="0" y="4486512"/>
                  </a:lnTo>
                  <a:lnTo>
                    <a:pt x="0" y="860172"/>
                  </a:lnTo>
                  <a:cubicBezTo>
                    <a:pt x="0" y="385159"/>
                    <a:pt x="394949" y="0"/>
                    <a:pt x="882203" y="0"/>
                  </a:cubicBezTo>
                  <a:close/>
                </a:path>
              </a:pathLst>
            </a:custGeom>
          </p:spPr>
        </p:pic>
      </p:grpSp>
      <p:pic>
        <p:nvPicPr>
          <p:cNvPr id="72" name="图片 71"/>
          <p:cNvPicPr>
            <a:picLocks noChangeAspect="1"/>
          </p:cNvPicPr>
          <p:nvPr/>
        </p:nvPicPr>
        <p:blipFill>
          <a:blip r:embed="rId6" cstate="email"/>
          <a:srcRect/>
          <a:stretch>
            <a:fillRect/>
          </a:stretch>
        </p:blipFill>
        <p:spPr>
          <a:xfrm>
            <a:off x="8807981" y="4311302"/>
            <a:ext cx="1764405" cy="2063741"/>
          </a:xfrm>
          <a:custGeom>
            <a:avLst/>
            <a:gdLst>
              <a:gd name="connsiteX0" fmla="*/ 882203 w 1764405"/>
              <a:gd name="connsiteY0" fmla="*/ 0 h 2063741"/>
              <a:gd name="connsiteX1" fmla="*/ 1764405 w 1764405"/>
              <a:gd name="connsiteY1" fmla="*/ 860172 h 2063741"/>
              <a:gd name="connsiteX2" fmla="*/ 1764405 w 1764405"/>
              <a:gd name="connsiteY2" fmla="*/ 2063741 h 2063741"/>
              <a:gd name="connsiteX3" fmla="*/ 0 w 1764405"/>
              <a:gd name="connsiteY3" fmla="*/ 2063741 h 2063741"/>
              <a:gd name="connsiteX4" fmla="*/ 0 w 1764405"/>
              <a:gd name="connsiteY4" fmla="*/ 860172 h 2063741"/>
              <a:gd name="connsiteX5" fmla="*/ 882203 w 1764405"/>
              <a:gd name="connsiteY5" fmla="*/ 0 h 20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4405" h="2063741">
                <a:moveTo>
                  <a:pt x="882203" y="0"/>
                </a:moveTo>
                <a:cubicBezTo>
                  <a:pt x="1369456" y="0"/>
                  <a:pt x="1764405" y="385159"/>
                  <a:pt x="1764405" y="860172"/>
                </a:cubicBezTo>
                <a:lnTo>
                  <a:pt x="1764405" y="2063741"/>
                </a:lnTo>
                <a:lnTo>
                  <a:pt x="0" y="2063741"/>
                </a:lnTo>
                <a:lnTo>
                  <a:pt x="0" y="860172"/>
                </a:lnTo>
                <a:cubicBezTo>
                  <a:pt x="0" y="385159"/>
                  <a:pt x="394949" y="0"/>
                  <a:pt x="882203" y="0"/>
                </a:cubicBezTo>
                <a:close/>
              </a:path>
            </a:pathLst>
          </a:custGeom>
        </p:spPr>
      </p:pic>
      <p:pic>
        <p:nvPicPr>
          <p:cNvPr id="76" name="图片 75"/>
          <p:cNvPicPr>
            <a:picLocks noChangeAspect="1"/>
          </p:cNvPicPr>
          <p:nvPr/>
        </p:nvPicPr>
        <p:blipFill>
          <a:blip r:embed="rId7" cstate="email"/>
          <a:srcRect/>
          <a:stretch>
            <a:fillRect/>
          </a:stretch>
        </p:blipFill>
        <p:spPr>
          <a:xfrm>
            <a:off x="1814749" y="3693118"/>
            <a:ext cx="1764406" cy="2681925"/>
          </a:xfrm>
          <a:custGeom>
            <a:avLst/>
            <a:gdLst>
              <a:gd name="connsiteX0" fmla="*/ 882203 w 1764406"/>
              <a:gd name="connsiteY0" fmla="*/ 0 h 2681925"/>
              <a:gd name="connsiteX1" fmla="*/ 1764406 w 1764406"/>
              <a:gd name="connsiteY1" fmla="*/ 860172 h 2681925"/>
              <a:gd name="connsiteX2" fmla="*/ 1764406 w 1764406"/>
              <a:gd name="connsiteY2" fmla="*/ 2681925 h 2681925"/>
              <a:gd name="connsiteX3" fmla="*/ 0 w 1764406"/>
              <a:gd name="connsiteY3" fmla="*/ 2681925 h 2681925"/>
              <a:gd name="connsiteX4" fmla="*/ 0 w 1764406"/>
              <a:gd name="connsiteY4" fmla="*/ 860172 h 2681925"/>
              <a:gd name="connsiteX5" fmla="*/ 882203 w 1764406"/>
              <a:gd name="connsiteY5" fmla="*/ 0 h 268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4406" h="2681925">
                <a:moveTo>
                  <a:pt x="882203" y="0"/>
                </a:moveTo>
                <a:cubicBezTo>
                  <a:pt x="1369457" y="0"/>
                  <a:pt x="1764406" y="385159"/>
                  <a:pt x="1764406" y="860172"/>
                </a:cubicBezTo>
                <a:lnTo>
                  <a:pt x="1764406" y="2681925"/>
                </a:lnTo>
                <a:lnTo>
                  <a:pt x="0" y="2681925"/>
                </a:lnTo>
                <a:lnTo>
                  <a:pt x="0" y="860172"/>
                </a:lnTo>
                <a:cubicBezTo>
                  <a:pt x="0" y="385159"/>
                  <a:pt x="394949" y="0"/>
                  <a:pt x="882203" y="0"/>
                </a:cubicBezTo>
                <a:close/>
              </a:path>
            </a:pathLst>
          </a:custGeom>
        </p:spPr>
      </p:pic>
      <p:pic>
        <p:nvPicPr>
          <p:cNvPr id="56" name="图片 55"/>
          <p:cNvPicPr>
            <a:picLocks noChangeAspect="1"/>
          </p:cNvPicPr>
          <p:nvPr/>
        </p:nvPicPr>
        <p:blipFill>
          <a:blip r:embed="rId8"/>
          <a:srcRect/>
          <a:stretch>
            <a:fillRect/>
          </a:stretch>
        </p:blipFill>
        <p:spPr>
          <a:xfrm>
            <a:off x="4365394" y="6272785"/>
            <a:ext cx="1763152" cy="848065"/>
          </a:xfrm>
          <a:custGeom>
            <a:avLst/>
            <a:gdLst>
              <a:gd name="connsiteX0" fmla="*/ 0 w 1763152"/>
              <a:gd name="connsiteY0" fmla="*/ 0 h 848065"/>
              <a:gd name="connsiteX1" fmla="*/ 1763152 w 1763152"/>
              <a:gd name="connsiteY1" fmla="*/ 0 h 848065"/>
              <a:gd name="connsiteX2" fmla="*/ 1759225 w 1763152"/>
              <a:gd name="connsiteY2" fmla="*/ 75832 h 848065"/>
              <a:gd name="connsiteX3" fmla="*/ 881576 w 1763152"/>
              <a:gd name="connsiteY3" fmla="*/ 848065 h 848065"/>
              <a:gd name="connsiteX4" fmla="*/ 3927 w 1763152"/>
              <a:gd name="connsiteY4" fmla="*/ 75832 h 848065"/>
              <a:gd name="connsiteX5" fmla="*/ 0 w 1763152"/>
              <a:gd name="connsiteY5" fmla="*/ 0 h 84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152" h="848065">
                <a:moveTo>
                  <a:pt x="0" y="0"/>
                </a:moveTo>
                <a:lnTo>
                  <a:pt x="1763152" y="0"/>
                </a:lnTo>
                <a:lnTo>
                  <a:pt x="1759225" y="75832"/>
                </a:lnTo>
                <a:cubicBezTo>
                  <a:pt x="1714050" y="509546"/>
                  <a:pt x="1338377" y="848065"/>
                  <a:pt x="881576" y="848065"/>
                </a:cubicBezTo>
                <a:cubicBezTo>
                  <a:pt x="424776" y="848065"/>
                  <a:pt x="49102" y="509546"/>
                  <a:pt x="3927" y="75832"/>
                </a:cubicBezTo>
                <a:lnTo>
                  <a:pt x="0" y="0"/>
                </a:lnTo>
                <a:close/>
              </a:path>
            </a:pathLst>
          </a:custGeom>
        </p:spPr>
      </p:pic>
      <p:pic>
        <p:nvPicPr>
          <p:cNvPr id="55" name="图片 54"/>
          <p:cNvPicPr>
            <a:picLocks noChangeAspect="1"/>
          </p:cNvPicPr>
          <p:nvPr/>
        </p:nvPicPr>
        <p:blipFill>
          <a:blip r:embed="rId8"/>
          <a:srcRect/>
          <a:stretch>
            <a:fillRect/>
          </a:stretch>
        </p:blipFill>
        <p:spPr>
          <a:xfrm>
            <a:off x="8269049" y="6272785"/>
            <a:ext cx="1734686" cy="706397"/>
          </a:xfrm>
          <a:custGeom>
            <a:avLst/>
            <a:gdLst>
              <a:gd name="connsiteX0" fmla="*/ 0 w 1734686"/>
              <a:gd name="connsiteY0" fmla="*/ 0 h 706397"/>
              <a:gd name="connsiteX1" fmla="*/ 1734686 w 1734686"/>
              <a:gd name="connsiteY1" fmla="*/ 0 h 706397"/>
              <a:gd name="connsiteX2" fmla="*/ 1731623 w 1734686"/>
              <a:gd name="connsiteY2" fmla="*/ 19565 h 706397"/>
              <a:gd name="connsiteX3" fmla="*/ 867343 w 1734686"/>
              <a:gd name="connsiteY3" fmla="*/ 706397 h 706397"/>
              <a:gd name="connsiteX4" fmla="*/ 3062 w 1734686"/>
              <a:gd name="connsiteY4" fmla="*/ 19565 h 706397"/>
              <a:gd name="connsiteX5" fmla="*/ 0 w 1734686"/>
              <a:gd name="connsiteY5" fmla="*/ 0 h 70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686" h="706397">
                <a:moveTo>
                  <a:pt x="0" y="0"/>
                </a:moveTo>
                <a:lnTo>
                  <a:pt x="1734686" y="0"/>
                </a:lnTo>
                <a:lnTo>
                  <a:pt x="1731623" y="19565"/>
                </a:lnTo>
                <a:cubicBezTo>
                  <a:pt x="1649365" y="411509"/>
                  <a:pt x="1293689" y="706397"/>
                  <a:pt x="867343" y="706397"/>
                </a:cubicBezTo>
                <a:cubicBezTo>
                  <a:pt x="440996" y="706397"/>
                  <a:pt x="85320" y="411509"/>
                  <a:pt x="3062" y="19565"/>
                </a:cubicBezTo>
                <a:lnTo>
                  <a:pt x="0" y="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ppt_x</p:attrName>
                                        </p:attrNameLst>
                                      </p:cBhvr>
                                      <p:tavLst>
                                        <p:tav tm="0">
                                          <p:val>
                                            <p:strVal val="#ppt_x+#ppt_w*1.125000"/>
                                          </p:val>
                                        </p:tav>
                                        <p:tav tm="100000">
                                          <p:val>
                                            <p:strVal val="#ppt_x"/>
                                          </p:val>
                                        </p:tav>
                                      </p:tavLst>
                                    </p:anim>
                                    <p:animEffect transition="in" filter="wipe(left)">
                                      <p:cBhvr>
                                        <p:cTn id="12" dur="500"/>
                                        <p:tgtEl>
                                          <p:spTgt spid="32"/>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p:tgtEl>
                                          <p:spTgt spid="34"/>
                                        </p:tgtEl>
                                        <p:attrNameLst>
                                          <p:attrName>ppt_x</p:attrName>
                                        </p:attrNameLst>
                                      </p:cBhvr>
                                      <p:tavLst>
                                        <p:tav tm="0">
                                          <p:val>
                                            <p:strVal val="#ppt_x+#ppt_w*1.125000"/>
                                          </p:val>
                                        </p:tav>
                                        <p:tav tm="100000">
                                          <p:val>
                                            <p:strVal val="#ppt_x"/>
                                          </p:val>
                                        </p:tav>
                                      </p:tavLst>
                                    </p:anim>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2"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6"/>
          <p:cNvSpPr txBox="1"/>
          <p:nvPr/>
        </p:nvSpPr>
        <p:spPr>
          <a:xfrm>
            <a:off x="1598523" y="2029181"/>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1" name="文本框 10"/>
          <p:cNvSpPr txBox="1"/>
          <p:nvPr/>
        </p:nvSpPr>
        <p:spPr>
          <a:xfrm>
            <a:off x="940709" y="2386638"/>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16" name="椭圆 15"/>
          <p:cNvSpPr/>
          <p:nvPr/>
        </p:nvSpPr>
        <p:spPr>
          <a:xfrm>
            <a:off x="2004741" y="1540402"/>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仓耳明楷 W03" panose="00000500000000000000" pitchFamily="2" charset="-122"/>
                <a:ea typeface="仓耳明楷 W03" panose="00000500000000000000" pitchFamily="2" charset="-122"/>
              </a:rPr>
              <a:t>1</a:t>
            </a:r>
            <a:endParaRPr lang="zh-CN" altLang="en-US" sz="2000" dirty="0">
              <a:latin typeface="仓耳明楷 W03" panose="00000500000000000000" pitchFamily="2" charset="-122"/>
              <a:ea typeface="仓耳明楷 W03" panose="00000500000000000000" pitchFamily="2" charset="-122"/>
            </a:endParaRPr>
          </a:p>
        </p:txBody>
      </p:sp>
      <p:sp>
        <p:nvSpPr>
          <p:cNvPr id="17" name="TextBox 46"/>
          <p:cNvSpPr txBox="1"/>
          <p:nvPr/>
        </p:nvSpPr>
        <p:spPr>
          <a:xfrm>
            <a:off x="4943187" y="2029181"/>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8" name="文本框 17"/>
          <p:cNvSpPr txBox="1"/>
          <p:nvPr/>
        </p:nvSpPr>
        <p:spPr>
          <a:xfrm>
            <a:off x="4285373" y="2386638"/>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19" name="椭圆 18"/>
          <p:cNvSpPr/>
          <p:nvPr/>
        </p:nvSpPr>
        <p:spPr>
          <a:xfrm>
            <a:off x="5349405" y="1540402"/>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仓耳明楷 W03" panose="00000500000000000000" pitchFamily="2" charset="-122"/>
                <a:ea typeface="仓耳明楷 W03" panose="00000500000000000000" pitchFamily="2" charset="-122"/>
              </a:rPr>
              <a:t>2</a:t>
            </a:r>
            <a:endParaRPr lang="zh-CN" altLang="en-US" sz="2000">
              <a:latin typeface="仓耳明楷 W03" panose="00000500000000000000" pitchFamily="2" charset="-122"/>
              <a:ea typeface="仓耳明楷 W03" panose="00000500000000000000" pitchFamily="2" charset="-122"/>
            </a:endParaRPr>
          </a:p>
        </p:txBody>
      </p:sp>
      <p:sp>
        <p:nvSpPr>
          <p:cNvPr id="20" name="TextBox 46"/>
          <p:cNvSpPr txBox="1"/>
          <p:nvPr/>
        </p:nvSpPr>
        <p:spPr>
          <a:xfrm>
            <a:off x="1598523" y="4310508"/>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1" name="文本框 20"/>
          <p:cNvSpPr txBox="1"/>
          <p:nvPr/>
        </p:nvSpPr>
        <p:spPr>
          <a:xfrm>
            <a:off x="940709" y="4667965"/>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22" name="椭圆 21"/>
          <p:cNvSpPr/>
          <p:nvPr/>
        </p:nvSpPr>
        <p:spPr>
          <a:xfrm>
            <a:off x="2004741" y="3821729"/>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仓耳明楷 W03" panose="00000500000000000000" pitchFamily="2" charset="-122"/>
                <a:ea typeface="仓耳明楷 W03" panose="00000500000000000000" pitchFamily="2" charset="-122"/>
              </a:rPr>
              <a:t>3</a:t>
            </a:r>
            <a:endParaRPr lang="zh-CN" altLang="en-US" sz="2000" dirty="0">
              <a:latin typeface="仓耳明楷 W03" panose="00000500000000000000" pitchFamily="2" charset="-122"/>
              <a:ea typeface="仓耳明楷 W03" panose="00000500000000000000" pitchFamily="2" charset="-122"/>
            </a:endParaRPr>
          </a:p>
        </p:txBody>
      </p:sp>
      <p:sp>
        <p:nvSpPr>
          <p:cNvPr id="23" name="TextBox 46"/>
          <p:cNvSpPr txBox="1"/>
          <p:nvPr/>
        </p:nvSpPr>
        <p:spPr>
          <a:xfrm>
            <a:off x="4943187" y="4310508"/>
            <a:ext cx="1210589" cy="411331"/>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4" name="文本框 23"/>
          <p:cNvSpPr txBox="1"/>
          <p:nvPr/>
        </p:nvSpPr>
        <p:spPr>
          <a:xfrm>
            <a:off x="4285373" y="4667965"/>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25" name="椭圆 24"/>
          <p:cNvSpPr/>
          <p:nvPr/>
        </p:nvSpPr>
        <p:spPr>
          <a:xfrm>
            <a:off x="5349405" y="3821729"/>
            <a:ext cx="411331" cy="411331"/>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仓耳明楷 W03" panose="00000500000000000000" pitchFamily="2" charset="-122"/>
                <a:ea typeface="仓耳明楷 W03" panose="00000500000000000000" pitchFamily="2" charset="-122"/>
              </a:rPr>
              <a:t>4</a:t>
            </a:r>
            <a:endParaRPr lang="zh-CN" altLang="en-US" sz="2000">
              <a:latin typeface="仓耳明楷 W03" panose="00000500000000000000" pitchFamily="2" charset="-122"/>
              <a:ea typeface="仓耳明楷 W03" panose="00000500000000000000" pitchFamily="2" charset="-122"/>
            </a:endParaRPr>
          </a:p>
        </p:txBody>
      </p:sp>
      <p:pic>
        <p:nvPicPr>
          <p:cNvPr id="27" name="图片 26"/>
          <p:cNvPicPr>
            <a:picLocks noChangeAspect="1"/>
          </p:cNvPicPr>
          <p:nvPr/>
        </p:nvPicPr>
        <p:blipFill>
          <a:blip r:embed="rId3" cstate="email"/>
          <a:srcRect/>
          <a:stretch>
            <a:fillRect/>
          </a:stretch>
        </p:blipFill>
        <p:spPr>
          <a:xfrm>
            <a:off x="6787166" y="1545464"/>
            <a:ext cx="4159876" cy="4159876"/>
          </a:xfrm>
          <a:custGeom>
            <a:avLst/>
            <a:gdLst>
              <a:gd name="connsiteX0" fmla="*/ 2079938 w 4159876"/>
              <a:gd name="connsiteY0" fmla="*/ 0 h 4159876"/>
              <a:gd name="connsiteX1" fmla="*/ 4159876 w 4159876"/>
              <a:gd name="connsiteY1" fmla="*/ 2079938 h 4159876"/>
              <a:gd name="connsiteX2" fmla="*/ 2079938 w 4159876"/>
              <a:gd name="connsiteY2" fmla="*/ 4159876 h 4159876"/>
              <a:gd name="connsiteX3" fmla="*/ 0 w 4159876"/>
              <a:gd name="connsiteY3" fmla="*/ 2079938 h 4159876"/>
              <a:gd name="connsiteX4" fmla="*/ 2079938 w 4159876"/>
              <a:gd name="connsiteY4" fmla="*/ 0 h 415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876" h="4159876">
                <a:moveTo>
                  <a:pt x="2079938" y="0"/>
                </a:moveTo>
                <a:cubicBezTo>
                  <a:pt x="3228656" y="0"/>
                  <a:pt x="4159876" y="931220"/>
                  <a:pt x="4159876" y="2079938"/>
                </a:cubicBezTo>
                <a:cubicBezTo>
                  <a:pt x="4159876" y="3228656"/>
                  <a:pt x="3228656" y="4159876"/>
                  <a:pt x="2079938" y="4159876"/>
                </a:cubicBezTo>
                <a:cubicBezTo>
                  <a:pt x="931220" y="4159876"/>
                  <a:pt x="0" y="3228656"/>
                  <a:pt x="0" y="2079938"/>
                </a:cubicBezTo>
                <a:cubicBezTo>
                  <a:pt x="0" y="931220"/>
                  <a:pt x="931220" y="0"/>
                  <a:pt x="2079938"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20" grpId="0"/>
      <p:bldP spid="21"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7897" y="530838"/>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55351" y="2047625"/>
            <a:ext cx="492443" cy="1439719"/>
          </a:xfrm>
          <a:prstGeom prst="rect">
            <a:avLst/>
          </a:prstGeom>
          <a:noFill/>
        </p:spPr>
        <p:txBody>
          <a:bodyPr vert="eaVert" wrap="square" rtlCol="0">
            <a:spAutoFit/>
          </a:bodyPr>
          <a:lstStyle/>
          <a:p>
            <a:pPr algn="dist"/>
            <a:r>
              <a:rPr lang="zh-CN" altLang="en-US" sz="2000" b="1" dirty="0">
                <a:solidFill>
                  <a:srgbClr val="2B9157"/>
                </a:solidFill>
                <a:latin typeface="仓耳明楷 W03" panose="00000500000000000000" pitchFamily="2" charset="-122"/>
                <a:ea typeface="仓耳明楷 W03" panose="00000500000000000000" pitchFamily="2" charset="-122"/>
              </a:rPr>
              <a:t>标题文本</a:t>
            </a:r>
          </a:p>
        </p:txBody>
      </p:sp>
      <p:sp>
        <p:nvSpPr>
          <p:cNvPr id="12" name="文本框 11"/>
          <p:cNvSpPr txBox="1"/>
          <p:nvPr/>
        </p:nvSpPr>
        <p:spPr>
          <a:xfrm>
            <a:off x="1671146" y="2047625"/>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13" name="文本框 12"/>
          <p:cNvSpPr txBox="1"/>
          <p:nvPr/>
        </p:nvSpPr>
        <p:spPr>
          <a:xfrm>
            <a:off x="2708280" y="2060504"/>
            <a:ext cx="492443" cy="1439719"/>
          </a:xfrm>
          <a:prstGeom prst="rect">
            <a:avLst/>
          </a:prstGeom>
          <a:noFill/>
        </p:spPr>
        <p:txBody>
          <a:bodyPr vert="eaVert" wrap="square" rtlCol="0">
            <a:spAutoFit/>
          </a:bodyPr>
          <a:lstStyle/>
          <a:p>
            <a:pPr algn="dist"/>
            <a:r>
              <a:rPr lang="zh-CN" altLang="en-US" sz="2000" b="1">
                <a:solidFill>
                  <a:srgbClr val="2B9157"/>
                </a:solidFill>
                <a:latin typeface="仓耳明楷 W03" panose="00000500000000000000" pitchFamily="2" charset="-122"/>
                <a:ea typeface="仓耳明楷 W03" panose="00000500000000000000" pitchFamily="2" charset="-122"/>
              </a:rPr>
              <a:t>标题文本</a:t>
            </a:r>
          </a:p>
        </p:txBody>
      </p:sp>
      <p:sp>
        <p:nvSpPr>
          <p:cNvPr id="14" name="文本框 13"/>
          <p:cNvSpPr txBox="1"/>
          <p:nvPr/>
        </p:nvSpPr>
        <p:spPr>
          <a:xfrm>
            <a:off x="3324075" y="2060504"/>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15" name="文本框 14"/>
          <p:cNvSpPr txBox="1"/>
          <p:nvPr/>
        </p:nvSpPr>
        <p:spPr>
          <a:xfrm>
            <a:off x="4206662" y="2086262"/>
            <a:ext cx="492443" cy="1439719"/>
          </a:xfrm>
          <a:prstGeom prst="rect">
            <a:avLst/>
          </a:prstGeom>
          <a:noFill/>
        </p:spPr>
        <p:txBody>
          <a:bodyPr vert="eaVert" wrap="square" rtlCol="0">
            <a:spAutoFit/>
          </a:bodyPr>
          <a:lstStyle/>
          <a:p>
            <a:pPr algn="dist"/>
            <a:r>
              <a:rPr lang="zh-CN" altLang="en-US" sz="2000" b="1">
                <a:solidFill>
                  <a:srgbClr val="2B9157"/>
                </a:solidFill>
                <a:latin typeface="仓耳明楷 W03" panose="00000500000000000000" pitchFamily="2" charset="-122"/>
                <a:ea typeface="仓耳明楷 W03" panose="00000500000000000000" pitchFamily="2" charset="-122"/>
              </a:rPr>
              <a:t>标题文本</a:t>
            </a:r>
          </a:p>
        </p:txBody>
      </p:sp>
      <p:sp>
        <p:nvSpPr>
          <p:cNvPr id="16" name="文本框 15"/>
          <p:cNvSpPr txBox="1"/>
          <p:nvPr/>
        </p:nvSpPr>
        <p:spPr>
          <a:xfrm>
            <a:off x="4822457" y="2086262"/>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pic>
        <p:nvPicPr>
          <p:cNvPr id="23" name="图片 22"/>
          <p:cNvPicPr>
            <a:picLocks noChangeAspect="1"/>
          </p:cNvPicPr>
          <p:nvPr/>
        </p:nvPicPr>
        <p:blipFill>
          <a:blip r:embed="rId3" cstate="email"/>
          <a:stretch>
            <a:fillRect/>
          </a:stretch>
        </p:blipFill>
        <p:spPr>
          <a:xfrm rot="7085800">
            <a:off x="798961" y="1296649"/>
            <a:ext cx="1136001" cy="1032728"/>
          </a:xfrm>
          <a:prstGeom prst="rect">
            <a:avLst/>
          </a:prstGeom>
        </p:spPr>
      </p:pic>
      <p:pic>
        <p:nvPicPr>
          <p:cNvPr id="24" name="图片 23"/>
          <p:cNvPicPr>
            <a:picLocks noChangeAspect="1"/>
          </p:cNvPicPr>
          <p:nvPr/>
        </p:nvPicPr>
        <p:blipFill>
          <a:blip r:embed="rId3" cstate="email"/>
          <a:stretch>
            <a:fillRect/>
          </a:stretch>
        </p:blipFill>
        <p:spPr>
          <a:xfrm rot="7085800">
            <a:off x="2318668" y="1258012"/>
            <a:ext cx="1136001" cy="1032728"/>
          </a:xfrm>
          <a:prstGeom prst="rect">
            <a:avLst/>
          </a:prstGeom>
        </p:spPr>
      </p:pic>
      <p:pic>
        <p:nvPicPr>
          <p:cNvPr id="25" name="图片 24"/>
          <p:cNvPicPr>
            <a:picLocks noChangeAspect="1"/>
          </p:cNvPicPr>
          <p:nvPr/>
        </p:nvPicPr>
        <p:blipFill>
          <a:blip r:embed="rId3" cstate="email"/>
          <a:stretch>
            <a:fillRect/>
          </a:stretch>
        </p:blipFill>
        <p:spPr>
          <a:xfrm rot="7085800">
            <a:off x="3773980" y="1258012"/>
            <a:ext cx="1136001" cy="1032728"/>
          </a:xfrm>
          <a:prstGeom prst="rect">
            <a:avLst/>
          </a:prstGeom>
        </p:spPr>
      </p:pic>
      <p:grpSp>
        <p:nvGrpSpPr>
          <p:cNvPr id="10" name="组合 9"/>
          <p:cNvGrpSpPr/>
          <p:nvPr/>
        </p:nvGrpSpPr>
        <p:grpSpPr>
          <a:xfrm>
            <a:off x="5968283" y="5215944"/>
            <a:ext cx="5570570" cy="1241738"/>
            <a:chOff x="5517523" y="5479963"/>
            <a:chExt cx="4328376" cy="964840"/>
          </a:xfrm>
        </p:grpSpPr>
        <p:pic>
          <p:nvPicPr>
            <p:cNvPr id="38" name="图片 37"/>
            <p:cNvPicPr>
              <a:picLocks noChangeAspect="1"/>
            </p:cNvPicPr>
            <p:nvPr/>
          </p:nvPicPr>
          <p:blipFill>
            <a:blip r:embed="rId4" cstate="email"/>
            <a:srcRect/>
            <a:stretch>
              <a:fillRect/>
            </a:stretch>
          </p:blipFill>
          <p:spPr>
            <a:xfrm rot="5400000">
              <a:off x="8744756" y="5331855"/>
              <a:ext cx="953036" cy="1249251"/>
            </a:xfrm>
            <a:custGeom>
              <a:avLst/>
              <a:gdLst>
                <a:gd name="connsiteX0" fmla="*/ 609028 w 953036"/>
                <a:gd name="connsiteY0" fmla="*/ 0 h 1249251"/>
                <a:gd name="connsiteX1" fmla="*/ 953036 w 953036"/>
                <a:gd name="connsiteY1" fmla="*/ 0 h 1249251"/>
                <a:gd name="connsiteX2" fmla="*/ 953036 w 953036"/>
                <a:gd name="connsiteY2" fmla="*/ 1249251 h 1249251"/>
                <a:gd name="connsiteX3" fmla="*/ 609028 w 953036"/>
                <a:gd name="connsiteY3" fmla="*/ 1249251 h 1249251"/>
                <a:gd name="connsiteX4" fmla="*/ 0 w 953036"/>
                <a:gd name="connsiteY4" fmla="*/ 624626 h 1249251"/>
                <a:gd name="connsiteX5" fmla="*/ 609028 w 953036"/>
                <a:gd name="connsiteY5"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036" h="1249251">
                  <a:moveTo>
                    <a:pt x="609028" y="0"/>
                  </a:moveTo>
                  <a:lnTo>
                    <a:pt x="953036" y="0"/>
                  </a:lnTo>
                  <a:lnTo>
                    <a:pt x="953036" y="1249251"/>
                  </a:lnTo>
                  <a:lnTo>
                    <a:pt x="609028" y="1249251"/>
                  </a:lnTo>
                  <a:cubicBezTo>
                    <a:pt x="272704" y="1249251"/>
                    <a:pt x="0" y="969616"/>
                    <a:pt x="0" y="624626"/>
                  </a:cubicBezTo>
                  <a:cubicBezTo>
                    <a:pt x="0" y="279636"/>
                    <a:pt x="272704" y="0"/>
                    <a:pt x="609028" y="0"/>
                  </a:cubicBezTo>
                  <a:close/>
                </a:path>
              </a:pathLst>
            </a:custGeom>
          </p:spPr>
        </p:pic>
        <p:pic>
          <p:nvPicPr>
            <p:cNvPr id="37" name="图片 36"/>
            <p:cNvPicPr>
              <a:picLocks noChangeAspect="1"/>
            </p:cNvPicPr>
            <p:nvPr/>
          </p:nvPicPr>
          <p:blipFill>
            <a:blip r:embed="rId5" cstate="email"/>
            <a:srcRect/>
            <a:stretch>
              <a:fillRect/>
            </a:stretch>
          </p:blipFill>
          <p:spPr>
            <a:xfrm rot="5400000">
              <a:off x="5664557" y="5342586"/>
              <a:ext cx="955183" cy="1249251"/>
            </a:xfrm>
            <a:custGeom>
              <a:avLst/>
              <a:gdLst>
                <a:gd name="connsiteX0" fmla="*/ 609028 w 955183"/>
                <a:gd name="connsiteY0" fmla="*/ 0 h 1249251"/>
                <a:gd name="connsiteX1" fmla="*/ 955183 w 955183"/>
                <a:gd name="connsiteY1" fmla="*/ 0 h 1249251"/>
                <a:gd name="connsiteX2" fmla="*/ 955183 w 955183"/>
                <a:gd name="connsiteY2" fmla="*/ 1249251 h 1249251"/>
                <a:gd name="connsiteX3" fmla="*/ 609028 w 955183"/>
                <a:gd name="connsiteY3" fmla="*/ 1249251 h 1249251"/>
                <a:gd name="connsiteX4" fmla="*/ 0 w 955183"/>
                <a:gd name="connsiteY4" fmla="*/ 624626 h 1249251"/>
                <a:gd name="connsiteX5" fmla="*/ 609028 w 955183"/>
                <a:gd name="connsiteY5"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183" h="1249251">
                  <a:moveTo>
                    <a:pt x="609028" y="0"/>
                  </a:moveTo>
                  <a:lnTo>
                    <a:pt x="955183" y="0"/>
                  </a:lnTo>
                  <a:lnTo>
                    <a:pt x="955183" y="1249251"/>
                  </a:lnTo>
                  <a:lnTo>
                    <a:pt x="609028" y="1249251"/>
                  </a:lnTo>
                  <a:cubicBezTo>
                    <a:pt x="272704" y="1249251"/>
                    <a:pt x="0" y="969616"/>
                    <a:pt x="0" y="624626"/>
                  </a:cubicBezTo>
                  <a:cubicBezTo>
                    <a:pt x="0" y="279636"/>
                    <a:pt x="272704" y="0"/>
                    <a:pt x="609028" y="0"/>
                  </a:cubicBezTo>
                  <a:close/>
                </a:path>
              </a:pathLst>
            </a:custGeom>
          </p:spPr>
        </p:pic>
        <p:pic>
          <p:nvPicPr>
            <p:cNvPr id="36" name="图片 35"/>
            <p:cNvPicPr>
              <a:picLocks noChangeAspect="1"/>
            </p:cNvPicPr>
            <p:nvPr/>
          </p:nvPicPr>
          <p:blipFill>
            <a:blip r:embed="rId6" cstate="email"/>
            <a:srcRect/>
            <a:stretch>
              <a:fillRect/>
            </a:stretch>
          </p:blipFill>
          <p:spPr>
            <a:xfrm rot="5400000">
              <a:off x="7184266" y="5329708"/>
              <a:ext cx="942303" cy="1249251"/>
            </a:xfrm>
            <a:custGeom>
              <a:avLst/>
              <a:gdLst>
                <a:gd name="connsiteX0" fmla="*/ 609028 w 942303"/>
                <a:gd name="connsiteY0" fmla="*/ 0 h 1249251"/>
                <a:gd name="connsiteX1" fmla="*/ 942303 w 942303"/>
                <a:gd name="connsiteY1" fmla="*/ 0 h 1249251"/>
                <a:gd name="connsiteX2" fmla="*/ 942303 w 942303"/>
                <a:gd name="connsiteY2" fmla="*/ 1249251 h 1249251"/>
                <a:gd name="connsiteX3" fmla="*/ 609028 w 942303"/>
                <a:gd name="connsiteY3" fmla="*/ 1249251 h 1249251"/>
                <a:gd name="connsiteX4" fmla="*/ 0 w 942303"/>
                <a:gd name="connsiteY4" fmla="*/ 624626 h 1249251"/>
                <a:gd name="connsiteX5" fmla="*/ 609028 w 942303"/>
                <a:gd name="connsiteY5"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2303" h="1249251">
                  <a:moveTo>
                    <a:pt x="609028" y="0"/>
                  </a:moveTo>
                  <a:lnTo>
                    <a:pt x="942303" y="0"/>
                  </a:lnTo>
                  <a:lnTo>
                    <a:pt x="942303" y="1249251"/>
                  </a:lnTo>
                  <a:lnTo>
                    <a:pt x="609028" y="1249251"/>
                  </a:lnTo>
                  <a:cubicBezTo>
                    <a:pt x="272704" y="1249251"/>
                    <a:pt x="0" y="969616"/>
                    <a:pt x="0" y="624626"/>
                  </a:cubicBezTo>
                  <a:cubicBezTo>
                    <a:pt x="0" y="279636"/>
                    <a:pt x="272704" y="0"/>
                    <a:pt x="609028" y="0"/>
                  </a:cubicBezTo>
                  <a:close/>
                </a:path>
              </a:pathLst>
            </a:custGeom>
          </p:spPr>
        </p:pic>
      </p:grpSp>
      <p:grpSp>
        <p:nvGrpSpPr>
          <p:cNvPr id="9" name="组合 8"/>
          <p:cNvGrpSpPr/>
          <p:nvPr/>
        </p:nvGrpSpPr>
        <p:grpSpPr>
          <a:xfrm rot="5400000">
            <a:off x="7328081" y="-128787"/>
            <a:ext cx="2843306" cy="4144851"/>
            <a:chOff x="7611414" y="1803043"/>
            <a:chExt cx="2843306" cy="4144851"/>
          </a:xfrm>
        </p:grpSpPr>
        <p:pic>
          <p:nvPicPr>
            <p:cNvPr id="34" name="图片 33"/>
            <p:cNvPicPr>
              <a:picLocks noChangeAspect="1"/>
            </p:cNvPicPr>
            <p:nvPr/>
          </p:nvPicPr>
          <p:blipFill>
            <a:blip r:embed="rId7" cstate="email"/>
            <a:srcRect/>
            <a:stretch>
              <a:fillRect/>
            </a:stretch>
          </p:blipFill>
          <p:spPr>
            <a:xfrm>
              <a:off x="7611414" y="1803043"/>
              <a:ext cx="2832573" cy="1249251"/>
            </a:xfrm>
            <a:custGeom>
              <a:avLst/>
              <a:gdLst>
                <a:gd name="connsiteX0" fmla="*/ 0 w 2832573"/>
                <a:gd name="connsiteY0" fmla="*/ 0 h 1249251"/>
                <a:gd name="connsiteX1" fmla="*/ 2223546 w 2832573"/>
                <a:gd name="connsiteY1" fmla="*/ 0 h 1249251"/>
                <a:gd name="connsiteX2" fmla="*/ 2832573 w 2832573"/>
                <a:gd name="connsiteY2" fmla="*/ 624626 h 1249251"/>
                <a:gd name="connsiteX3" fmla="*/ 2223546 w 2832573"/>
                <a:gd name="connsiteY3" fmla="*/ 1249251 h 1249251"/>
                <a:gd name="connsiteX4" fmla="*/ 0 w 2832573"/>
                <a:gd name="connsiteY4" fmla="*/ 1249251 h 1249251"/>
                <a:gd name="connsiteX5" fmla="*/ 0 w 2832573"/>
                <a:gd name="connsiteY5"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2573" h="1249251">
                  <a:moveTo>
                    <a:pt x="0" y="0"/>
                  </a:moveTo>
                  <a:lnTo>
                    <a:pt x="2223546" y="0"/>
                  </a:lnTo>
                  <a:cubicBezTo>
                    <a:pt x="2559869" y="0"/>
                    <a:pt x="2832573" y="279636"/>
                    <a:pt x="2832573" y="624626"/>
                  </a:cubicBezTo>
                  <a:cubicBezTo>
                    <a:pt x="2832573" y="969616"/>
                    <a:pt x="2559869" y="1249251"/>
                    <a:pt x="2223546" y="1249251"/>
                  </a:cubicBezTo>
                  <a:lnTo>
                    <a:pt x="0" y="1249251"/>
                  </a:lnTo>
                  <a:lnTo>
                    <a:pt x="0" y="0"/>
                  </a:lnTo>
                  <a:close/>
                </a:path>
              </a:pathLst>
            </a:custGeom>
          </p:spPr>
        </p:pic>
        <p:pic>
          <p:nvPicPr>
            <p:cNvPr id="33" name="图片 32"/>
            <p:cNvPicPr>
              <a:picLocks noChangeAspect="1"/>
            </p:cNvPicPr>
            <p:nvPr/>
          </p:nvPicPr>
          <p:blipFill>
            <a:blip r:embed="rId8" cstate="email"/>
            <a:srcRect/>
            <a:stretch>
              <a:fillRect/>
            </a:stretch>
          </p:blipFill>
          <p:spPr>
            <a:xfrm>
              <a:off x="7611414" y="3230451"/>
              <a:ext cx="2830426" cy="1249251"/>
            </a:xfrm>
            <a:custGeom>
              <a:avLst/>
              <a:gdLst>
                <a:gd name="connsiteX0" fmla="*/ 0 w 2830426"/>
                <a:gd name="connsiteY0" fmla="*/ 0 h 1249251"/>
                <a:gd name="connsiteX1" fmla="*/ 2221399 w 2830426"/>
                <a:gd name="connsiteY1" fmla="*/ 0 h 1249251"/>
                <a:gd name="connsiteX2" fmla="*/ 2830426 w 2830426"/>
                <a:gd name="connsiteY2" fmla="*/ 624626 h 1249251"/>
                <a:gd name="connsiteX3" fmla="*/ 2221399 w 2830426"/>
                <a:gd name="connsiteY3" fmla="*/ 1249251 h 1249251"/>
                <a:gd name="connsiteX4" fmla="*/ 0 w 2830426"/>
                <a:gd name="connsiteY4" fmla="*/ 1249251 h 1249251"/>
                <a:gd name="connsiteX5" fmla="*/ 0 w 2830426"/>
                <a:gd name="connsiteY5"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0426" h="1249251">
                  <a:moveTo>
                    <a:pt x="0" y="0"/>
                  </a:moveTo>
                  <a:lnTo>
                    <a:pt x="2221399" y="0"/>
                  </a:lnTo>
                  <a:cubicBezTo>
                    <a:pt x="2557722" y="0"/>
                    <a:pt x="2830426" y="279636"/>
                    <a:pt x="2830426" y="624626"/>
                  </a:cubicBezTo>
                  <a:cubicBezTo>
                    <a:pt x="2830426" y="969616"/>
                    <a:pt x="2557722" y="1249251"/>
                    <a:pt x="2221399" y="1249251"/>
                  </a:cubicBezTo>
                  <a:lnTo>
                    <a:pt x="0" y="1249251"/>
                  </a:lnTo>
                  <a:lnTo>
                    <a:pt x="0" y="0"/>
                  </a:lnTo>
                  <a:close/>
                </a:path>
              </a:pathLst>
            </a:custGeom>
          </p:spPr>
        </p:pic>
        <p:pic>
          <p:nvPicPr>
            <p:cNvPr id="32" name="图片 31"/>
            <p:cNvPicPr>
              <a:picLocks noChangeAspect="1"/>
            </p:cNvPicPr>
            <p:nvPr/>
          </p:nvPicPr>
          <p:blipFill>
            <a:blip r:embed="rId9" cstate="email"/>
            <a:srcRect/>
            <a:stretch>
              <a:fillRect/>
            </a:stretch>
          </p:blipFill>
          <p:spPr>
            <a:xfrm>
              <a:off x="7611414" y="4698643"/>
              <a:ext cx="2843306" cy="1249251"/>
            </a:xfrm>
            <a:custGeom>
              <a:avLst/>
              <a:gdLst>
                <a:gd name="connsiteX0" fmla="*/ 0 w 2843306"/>
                <a:gd name="connsiteY0" fmla="*/ 0 h 1249251"/>
                <a:gd name="connsiteX1" fmla="*/ 2234279 w 2843306"/>
                <a:gd name="connsiteY1" fmla="*/ 0 h 1249251"/>
                <a:gd name="connsiteX2" fmla="*/ 2843306 w 2843306"/>
                <a:gd name="connsiteY2" fmla="*/ 624626 h 1249251"/>
                <a:gd name="connsiteX3" fmla="*/ 2234279 w 2843306"/>
                <a:gd name="connsiteY3" fmla="*/ 1249251 h 1249251"/>
                <a:gd name="connsiteX4" fmla="*/ 0 w 2843306"/>
                <a:gd name="connsiteY4" fmla="*/ 1249251 h 1249251"/>
                <a:gd name="connsiteX5" fmla="*/ 0 w 2843306"/>
                <a:gd name="connsiteY5"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306" h="1249251">
                  <a:moveTo>
                    <a:pt x="0" y="0"/>
                  </a:moveTo>
                  <a:lnTo>
                    <a:pt x="2234279" y="0"/>
                  </a:lnTo>
                  <a:cubicBezTo>
                    <a:pt x="2570602" y="0"/>
                    <a:pt x="2843306" y="279636"/>
                    <a:pt x="2843306" y="624626"/>
                  </a:cubicBezTo>
                  <a:cubicBezTo>
                    <a:pt x="2843306" y="969616"/>
                    <a:pt x="2570602" y="1249251"/>
                    <a:pt x="2234279" y="1249251"/>
                  </a:cubicBezTo>
                  <a:lnTo>
                    <a:pt x="0" y="1249251"/>
                  </a:lnTo>
                  <a:lnTo>
                    <a:pt x="0" y="0"/>
                  </a:ln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2891" y="1817225"/>
            <a:ext cx="7859210" cy="3355565"/>
          </a:xfrm>
          <a:prstGeom prst="rect">
            <a:avLst/>
          </a:prstGeom>
          <a:solidFill>
            <a:srgbClr val="F4E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5337"/>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5027041" y="2745693"/>
            <a:ext cx="2162428" cy="461665"/>
          </a:xfrm>
          <a:prstGeom prst="rect">
            <a:avLst/>
          </a:prstGeom>
          <a:noFill/>
        </p:spPr>
        <p:txBody>
          <a:bodyPr wrap="square" rtlCol="0">
            <a:spAutoFit/>
          </a:bodyPr>
          <a:lstStyle/>
          <a:p>
            <a:pPr algn="dist"/>
            <a:r>
              <a:rPr lang="en-US" altLang="zh-CN" sz="2400" dirty="0">
                <a:solidFill>
                  <a:srgbClr val="19653E"/>
                </a:solidFill>
                <a:latin typeface="微软雅黑" panose="020B0503020204020204" pitchFamily="34" charset="-122"/>
                <a:ea typeface="微软雅黑" panose="020B0503020204020204" pitchFamily="34" charset="-122"/>
                <a:cs typeface="+mn-ea"/>
                <a:sym typeface="+mn-lt"/>
              </a:rPr>
              <a:t>FEBRUARY</a:t>
            </a:r>
          </a:p>
        </p:txBody>
      </p:sp>
      <p:sp>
        <p:nvSpPr>
          <p:cNvPr id="29" name="文本框 28"/>
          <p:cNvSpPr txBox="1"/>
          <p:nvPr/>
        </p:nvSpPr>
        <p:spPr>
          <a:xfrm>
            <a:off x="2318197" y="3039251"/>
            <a:ext cx="8126569" cy="144655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en-US" altLang="zh-CN" sz="8800" b="1" dirty="0">
                <a:sym typeface="+mn-lt"/>
              </a:rPr>
              <a:t>THANK YOU</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14515" y="3060654"/>
            <a:ext cx="1015663" cy="3003755"/>
          </a:xfrm>
          <a:prstGeom prst="rect">
            <a:avLst/>
          </a:prstGeom>
          <a:noFill/>
        </p:spPr>
        <p:txBody>
          <a:bodyPr vert="eaVert" wrap="square" rtlCol="0">
            <a:spAutoFit/>
          </a:bodyPr>
          <a:lstStyle/>
          <a:p>
            <a:pPr>
              <a:lnSpc>
                <a:spcPct val="150000"/>
              </a:lnSpc>
            </a:pPr>
            <a:r>
              <a:rPr lang="zh-CN" altLang="en-US" sz="1200" spc="300">
                <a:latin typeface="微软雅黑" panose="020B0503020204020204" pitchFamily="34" charset="-122"/>
                <a:ea typeface="微软雅黑" panose="020B0503020204020204" pitchFamily="34" charset="-122"/>
              </a:rPr>
              <a:t>单击此处添加标题文本预设并对此进行详细的文本内容描述，时间控制在几分钟之内为最佳</a:t>
            </a:r>
          </a:p>
        </p:txBody>
      </p:sp>
      <p:sp>
        <p:nvSpPr>
          <p:cNvPr id="4" name="椭圆 3"/>
          <p:cNvSpPr/>
          <p:nvPr/>
        </p:nvSpPr>
        <p:spPr>
          <a:xfrm>
            <a:off x="2193210" y="1429057"/>
            <a:ext cx="818228" cy="818228"/>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7687870" y="2053406"/>
            <a:ext cx="193879" cy="193879"/>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7347847" y="4761747"/>
            <a:ext cx="366460" cy="366460"/>
          </a:xfrm>
          <a:prstGeom prst="ellipse">
            <a:avLst/>
          </a:prstGeom>
          <a:solidFill>
            <a:srgbClr val="1A61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7428241" y="6257583"/>
            <a:ext cx="366460" cy="366460"/>
          </a:xfrm>
          <a:prstGeom prst="ellipse">
            <a:avLst/>
          </a:prstGeom>
          <a:solidFill>
            <a:srgbClr val="2B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3976567" y="1079953"/>
            <a:ext cx="2203704" cy="1569660"/>
          </a:xfrm>
          <a:prstGeom prst="rect">
            <a:avLst/>
          </a:prstGeom>
          <a:noFill/>
        </p:spPr>
        <p:txBody>
          <a:bodyPr wrap="square" rtlCol="0">
            <a:spAutoFit/>
          </a:bodyPr>
          <a:lstStyle/>
          <a:p>
            <a:r>
              <a:rPr lang="zh-CN" altLang="en-US" sz="9600" dirty="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rPr>
              <a:t>第</a:t>
            </a:r>
          </a:p>
        </p:txBody>
      </p:sp>
      <p:sp>
        <p:nvSpPr>
          <p:cNvPr id="9" name="文本框 8"/>
          <p:cNvSpPr txBox="1"/>
          <p:nvPr/>
        </p:nvSpPr>
        <p:spPr>
          <a:xfrm>
            <a:off x="5178873" y="2072367"/>
            <a:ext cx="2203704" cy="1862048"/>
          </a:xfrm>
          <a:prstGeom prst="rect">
            <a:avLst/>
          </a:prstGeom>
          <a:noFill/>
        </p:spPr>
        <p:txBody>
          <a:bodyPr wrap="square" rtlCol="0">
            <a:spAutoFit/>
          </a:bodyPr>
          <a:lstStyle/>
          <a:p>
            <a:r>
              <a:rPr lang="zh-CN" altLang="en-US" sz="11500" dirty="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rPr>
              <a:t>壹</a:t>
            </a:r>
          </a:p>
        </p:txBody>
      </p:sp>
      <p:sp>
        <p:nvSpPr>
          <p:cNvPr id="10" name="文本框 9"/>
          <p:cNvSpPr txBox="1"/>
          <p:nvPr/>
        </p:nvSpPr>
        <p:spPr>
          <a:xfrm>
            <a:off x="4940131" y="3834366"/>
            <a:ext cx="2203704" cy="1862048"/>
          </a:xfrm>
          <a:prstGeom prst="rect">
            <a:avLst/>
          </a:prstGeom>
          <a:noFill/>
        </p:spPr>
        <p:txBody>
          <a:bodyPr wrap="square" rtlCol="0">
            <a:spAutoFit/>
          </a:bodyPr>
          <a:lstStyle/>
          <a:p>
            <a:r>
              <a:rPr lang="zh-CN" altLang="en-US" sz="115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rPr>
              <a:t>章</a:t>
            </a:r>
          </a:p>
        </p:txBody>
      </p:sp>
      <p:pic>
        <p:nvPicPr>
          <p:cNvPr id="12" name="图片 11" descr="图片包含 鲜花, 植物&#10;&#10;已生成高可信度的说明"/>
          <p:cNvPicPr>
            <a:picLocks noChangeAspect="1"/>
          </p:cNvPicPr>
          <p:nvPr/>
        </p:nvPicPr>
        <p:blipFill rotWithShape="1">
          <a:blip r:embed="rId3" cstate="email"/>
          <a:srcRect/>
          <a:stretch>
            <a:fillRect/>
          </a:stretch>
        </p:blipFill>
        <p:spPr>
          <a:xfrm>
            <a:off x="2229160" y="1301264"/>
            <a:ext cx="838634" cy="95502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2B915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6"/>
          <p:cNvSpPr txBox="1"/>
          <p:nvPr/>
        </p:nvSpPr>
        <p:spPr>
          <a:xfrm>
            <a:off x="6697907" y="1471652"/>
            <a:ext cx="1210589" cy="411331"/>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1" name="文本框 10"/>
          <p:cNvSpPr txBox="1"/>
          <p:nvPr/>
        </p:nvSpPr>
        <p:spPr>
          <a:xfrm>
            <a:off x="6697907" y="1839139"/>
            <a:ext cx="3634695" cy="720582"/>
          </a:xfrm>
          <a:prstGeom prst="rect">
            <a:avLst/>
          </a:prstGeom>
          <a:noFill/>
        </p:spPr>
        <p:txBody>
          <a:bodyPr wrap="square" rtlCol="0">
            <a:spAutoFit/>
          </a:bodyPr>
          <a:lstStyle/>
          <a:p>
            <a:pPr lvl="0">
              <a:lnSpc>
                <a:spcPct val="200000"/>
              </a:lnSpc>
            </a:pPr>
            <a:r>
              <a:rPr lang="zh-CN" altLang="en-US" sz="11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
        <p:nvSpPr>
          <p:cNvPr id="14" name="TextBox 46"/>
          <p:cNvSpPr txBox="1"/>
          <p:nvPr/>
        </p:nvSpPr>
        <p:spPr>
          <a:xfrm>
            <a:off x="6697907" y="3039044"/>
            <a:ext cx="1210589" cy="411331"/>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5" name="文本框 14"/>
          <p:cNvSpPr txBox="1"/>
          <p:nvPr/>
        </p:nvSpPr>
        <p:spPr>
          <a:xfrm>
            <a:off x="6697907" y="3406531"/>
            <a:ext cx="3634695" cy="720582"/>
          </a:xfrm>
          <a:prstGeom prst="rect">
            <a:avLst/>
          </a:prstGeom>
          <a:noFill/>
        </p:spPr>
        <p:txBody>
          <a:bodyPr wrap="square" rtlCol="0">
            <a:spAutoFit/>
          </a:bodyPr>
          <a:lstStyle/>
          <a:p>
            <a:pPr lvl="0">
              <a:lnSpc>
                <a:spcPct val="200000"/>
              </a:lnSpc>
            </a:pPr>
            <a:r>
              <a:rPr lang="zh-CN" altLang="en-US" sz="11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sp>
        <p:nvSpPr>
          <p:cNvPr id="16" name="TextBox 46"/>
          <p:cNvSpPr txBox="1"/>
          <p:nvPr/>
        </p:nvSpPr>
        <p:spPr>
          <a:xfrm>
            <a:off x="6697907" y="4606436"/>
            <a:ext cx="1210589" cy="411331"/>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85000"/>
                    <a:lumOff val="15000"/>
                  </a:schemeClr>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7" name="文本框 16"/>
          <p:cNvSpPr txBox="1"/>
          <p:nvPr/>
        </p:nvSpPr>
        <p:spPr>
          <a:xfrm>
            <a:off x="6697907" y="4973923"/>
            <a:ext cx="3634695" cy="720582"/>
          </a:xfrm>
          <a:prstGeom prst="rect">
            <a:avLst/>
          </a:prstGeom>
          <a:noFill/>
        </p:spPr>
        <p:txBody>
          <a:bodyPr wrap="square" rtlCol="0">
            <a:spAutoFit/>
          </a:bodyPr>
          <a:lstStyle/>
          <a:p>
            <a:pPr lvl="0">
              <a:lnSpc>
                <a:spcPct val="200000"/>
              </a:lnSpc>
            </a:pPr>
            <a:r>
              <a:rPr lang="zh-CN" altLang="en-US" sz="1100" spc="300">
                <a:solidFill>
                  <a:prstClr val="black"/>
                </a:solidFill>
                <a:latin typeface="仓耳明楷 W03" panose="00000500000000000000" pitchFamily="2" charset="-122"/>
                <a:ea typeface="仓耳明楷 W03" panose="00000500000000000000" pitchFamily="2" charset="-122"/>
              </a:rPr>
              <a:t>单击此处添加标题文本预设并对此进行详细的文本内容几分钟之内为最佳</a:t>
            </a:r>
          </a:p>
        </p:txBody>
      </p:sp>
      <p:pic>
        <p:nvPicPr>
          <p:cNvPr id="19" name="图片 18"/>
          <p:cNvPicPr>
            <a:picLocks noChangeAspect="1"/>
          </p:cNvPicPr>
          <p:nvPr/>
        </p:nvPicPr>
        <p:blipFill>
          <a:blip r:embed="rId3" cstate="email"/>
          <a:stretch>
            <a:fillRect/>
          </a:stretch>
        </p:blipFill>
        <p:spPr>
          <a:xfrm rot="7085800">
            <a:off x="5317360" y="1203685"/>
            <a:ext cx="1804657" cy="1640597"/>
          </a:xfrm>
          <a:prstGeom prst="rect">
            <a:avLst/>
          </a:prstGeom>
        </p:spPr>
      </p:pic>
      <p:pic>
        <p:nvPicPr>
          <p:cNvPr id="20" name="图片 19"/>
          <p:cNvPicPr>
            <a:picLocks noChangeAspect="1"/>
          </p:cNvPicPr>
          <p:nvPr/>
        </p:nvPicPr>
        <p:blipFill>
          <a:blip r:embed="rId3" cstate="email"/>
          <a:stretch>
            <a:fillRect/>
          </a:stretch>
        </p:blipFill>
        <p:spPr>
          <a:xfrm rot="7085800">
            <a:off x="5276576" y="2476547"/>
            <a:ext cx="1804657" cy="1640597"/>
          </a:xfrm>
          <a:prstGeom prst="rect">
            <a:avLst/>
          </a:prstGeom>
        </p:spPr>
      </p:pic>
      <p:pic>
        <p:nvPicPr>
          <p:cNvPr id="21" name="图片 20"/>
          <p:cNvPicPr>
            <a:picLocks noChangeAspect="1"/>
          </p:cNvPicPr>
          <p:nvPr/>
        </p:nvPicPr>
        <p:blipFill>
          <a:blip r:embed="rId3" cstate="email"/>
          <a:stretch>
            <a:fillRect/>
          </a:stretch>
        </p:blipFill>
        <p:spPr>
          <a:xfrm rot="7085800">
            <a:off x="5353850" y="3970495"/>
            <a:ext cx="1804657" cy="1640597"/>
          </a:xfrm>
          <a:prstGeom prst="rect">
            <a:avLst/>
          </a:prstGeom>
        </p:spPr>
      </p:pic>
      <p:grpSp>
        <p:nvGrpSpPr>
          <p:cNvPr id="28" name="组合 27"/>
          <p:cNvGrpSpPr/>
          <p:nvPr/>
        </p:nvGrpSpPr>
        <p:grpSpPr>
          <a:xfrm>
            <a:off x="901522" y="1352281"/>
            <a:ext cx="4507605" cy="4610637"/>
            <a:chOff x="270457" y="678288"/>
            <a:chExt cx="6383630" cy="5838422"/>
          </a:xfrm>
        </p:grpSpPr>
        <p:pic>
          <p:nvPicPr>
            <p:cNvPr id="27" name="图片 26"/>
            <p:cNvPicPr>
              <a:picLocks noChangeAspect="1"/>
            </p:cNvPicPr>
            <p:nvPr/>
          </p:nvPicPr>
          <p:blipFill>
            <a:blip r:embed="rId4" cstate="email"/>
            <a:srcRect/>
            <a:stretch>
              <a:fillRect/>
            </a:stretch>
          </p:blipFill>
          <p:spPr>
            <a:xfrm>
              <a:off x="4155585" y="678288"/>
              <a:ext cx="2498502" cy="5821251"/>
            </a:xfrm>
            <a:custGeom>
              <a:avLst/>
              <a:gdLst>
                <a:gd name="connsiteX0" fmla="*/ 624626 w 2498502"/>
                <a:gd name="connsiteY0" fmla="*/ 0 h 5821251"/>
                <a:gd name="connsiteX1" fmla="*/ 2498502 w 2498502"/>
                <a:gd name="connsiteY1" fmla="*/ 0 h 5821251"/>
                <a:gd name="connsiteX2" fmla="*/ 1873877 w 2498502"/>
                <a:gd name="connsiteY2" fmla="*/ 5821251 h 5821251"/>
                <a:gd name="connsiteX3" fmla="*/ 0 w 2498502"/>
                <a:gd name="connsiteY3" fmla="*/ 5821251 h 5821251"/>
                <a:gd name="connsiteX4" fmla="*/ 624626 w 2498502"/>
                <a:gd name="connsiteY4" fmla="*/ 0 h 582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502" h="5821251">
                  <a:moveTo>
                    <a:pt x="624626" y="0"/>
                  </a:moveTo>
                  <a:lnTo>
                    <a:pt x="2498502" y="0"/>
                  </a:lnTo>
                  <a:lnTo>
                    <a:pt x="1873877" y="5821251"/>
                  </a:lnTo>
                  <a:lnTo>
                    <a:pt x="0" y="5821251"/>
                  </a:lnTo>
                  <a:lnTo>
                    <a:pt x="624626" y="0"/>
                  </a:lnTo>
                  <a:close/>
                </a:path>
              </a:pathLst>
            </a:custGeom>
          </p:spPr>
        </p:pic>
        <p:pic>
          <p:nvPicPr>
            <p:cNvPr id="26" name="图片 25"/>
            <p:cNvPicPr>
              <a:picLocks noChangeAspect="1"/>
            </p:cNvPicPr>
            <p:nvPr/>
          </p:nvPicPr>
          <p:blipFill>
            <a:blip r:embed="rId5" cstate="email"/>
            <a:srcRect/>
            <a:stretch>
              <a:fillRect/>
            </a:stretch>
          </p:blipFill>
          <p:spPr>
            <a:xfrm>
              <a:off x="2213021" y="680434"/>
              <a:ext cx="2498502" cy="5821251"/>
            </a:xfrm>
            <a:custGeom>
              <a:avLst/>
              <a:gdLst>
                <a:gd name="connsiteX0" fmla="*/ 624626 w 2498502"/>
                <a:gd name="connsiteY0" fmla="*/ 0 h 5821251"/>
                <a:gd name="connsiteX1" fmla="*/ 2498502 w 2498502"/>
                <a:gd name="connsiteY1" fmla="*/ 0 h 5821251"/>
                <a:gd name="connsiteX2" fmla="*/ 1873877 w 2498502"/>
                <a:gd name="connsiteY2" fmla="*/ 5821251 h 5821251"/>
                <a:gd name="connsiteX3" fmla="*/ 0 w 2498502"/>
                <a:gd name="connsiteY3" fmla="*/ 5821251 h 5821251"/>
                <a:gd name="connsiteX4" fmla="*/ 624626 w 2498502"/>
                <a:gd name="connsiteY4" fmla="*/ 0 h 582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502" h="5821251">
                  <a:moveTo>
                    <a:pt x="624626" y="0"/>
                  </a:moveTo>
                  <a:lnTo>
                    <a:pt x="2498502" y="0"/>
                  </a:lnTo>
                  <a:lnTo>
                    <a:pt x="1873877" y="5821251"/>
                  </a:lnTo>
                  <a:lnTo>
                    <a:pt x="0" y="5821251"/>
                  </a:lnTo>
                  <a:lnTo>
                    <a:pt x="624626" y="0"/>
                  </a:lnTo>
                  <a:close/>
                </a:path>
              </a:pathLst>
            </a:custGeom>
          </p:spPr>
        </p:pic>
        <p:pic>
          <p:nvPicPr>
            <p:cNvPr id="25" name="图片 24"/>
            <p:cNvPicPr>
              <a:picLocks noChangeAspect="1"/>
            </p:cNvPicPr>
            <p:nvPr/>
          </p:nvPicPr>
          <p:blipFill>
            <a:blip r:embed="rId6" cstate="email"/>
            <a:srcRect/>
            <a:stretch>
              <a:fillRect/>
            </a:stretch>
          </p:blipFill>
          <p:spPr>
            <a:xfrm>
              <a:off x="270457" y="695459"/>
              <a:ext cx="2498502" cy="5821251"/>
            </a:xfrm>
            <a:custGeom>
              <a:avLst/>
              <a:gdLst>
                <a:gd name="connsiteX0" fmla="*/ 624626 w 2498502"/>
                <a:gd name="connsiteY0" fmla="*/ 0 h 5821251"/>
                <a:gd name="connsiteX1" fmla="*/ 2498502 w 2498502"/>
                <a:gd name="connsiteY1" fmla="*/ 0 h 5821251"/>
                <a:gd name="connsiteX2" fmla="*/ 1873877 w 2498502"/>
                <a:gd name="connsiteY2" fmla="*/ 5821251 h 5821251"/>
                <a:gd name="connsiteX3" fmla="*/ 0 w 2498502"/>
                <a:gd name="connsiteY3" fmla="*/ 5821251 h 5821251"/>
                <a:gd name="connsiteX4" fmla="*/ 624626 w 2498502"/>
                <a:gd name="connsiteY4" fmla="*/ 0 h 582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502" h="5821251">
                  <a:moveTo>
                    <a:pt x="624626" y="0"/>
                  </a:moveTo>
                  <a:lnTo>
                    <a:pt x="2498502" y="0"/>
                  </a:lnTo>
                  <a:lnTo>
                    <a:pt x="1873877" y="5821251"/>
                  </a:lnTo>
                  <a:lnTo>
                    <a:pt x="0" y="5821251"/>
                  </a:lnTo>
                  <a:lnTo>
                    <a:pt x="624626" y="0"/>
                  </a:ln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left)">
                                      <p:cBhvr>
                                        <p:cTn id="12" dur="500"/>
                                        <p:tgtEl>
                                          <p:spTgt spid="14"/>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1245996" y="2756980"/>
            <a:ext cx="921433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2B915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115888" y="3162864"/>
            <a:ext cx="492443" cy="1876312"/>
          </a:xfrm>
          <a:prstGeom prst="rect">
            <a:avLst/>
          </a:prstGeom>
          <a:noFill/>
        </p:spPr>
        <p:txBody>
          <a:bodyPr vert="eaVert" wrap="square" rtlCol="0">
            <a:spAutoFit/>
          </a:bodyPr>
          <a:lstStyle/>
          <a:p>
            <a:pPr algn="dist"/>
            <a:r>
              <a:rPr lang="zh-CN" altLang="en-US" sz="2000">
                <a:latin typeface="仓耳明楷 W03" panose="00000500000000000000" pitchFamily="2" charset="-122"/>
                <a:ea typeface="仓耳明楷 W03" panose="00000500000000000000" pitchFamily="2" charset="-122"/>
              </a:rPr>
              <a:t>标题文本预设</a:t>
            </a:r>
          </a:p>
        </p:txBody>
      </p:sp>
      <p:sp>
        <p:nvSpPr>
          <p:cNvPr id="17" name="文本框 16"/>
          <p:cNvSpPr txBox="1"/>
          <p:nvPr/>
        </p:nvSpPr>
        <p:spPr>
          <a:xfrm>
            <a:off x="2322341" y="3158326"/>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18" name="文本框 17"/>
          <p:cNvSpPr txBox="1"/>
          <p:nvPr/>
        </p:nvSpPr>
        <p:spPr>
          <a:xfrm>
            <a:off x="9739876" y="3158326"/>
            <a:ext cx="492443" cy="1876312"/>
          </a:xfrm>
          <a:prstGeom prst="rect">
            <a:avLst/>
          </a:prstGeom>
          <a:noFill/>
        </p:spPr>
        <p:txBody>
          <a:bodyPr vert="eaVert" wrap="square" rtlCol="0">
            <a:spAutoFit/>
          </a:bodyPr>
          <a:lstStyle/>
          <a:p>
            <a:pPr algn="dist"/>
            <a:r>
              <a:rPr lang="zh-CN" altLang="en-US" sz="2000">
                <a:latin typeface="仓耳明楷 W03" panose="00000500000000000000" pitchFamily="2" charset="-122"/>
                <a:ea typeface="仓耳明楷 W03" panose="00000500000000000000" pitchFamily="2" charset="-122"/>
              </a:rPr>
              <a:t>标题文本预设</a:t>
            </a:r>
          </a:p>
        </p:txBody>
      </p:sp>
      <p:sp>
        <p:nvSpPr>
          <p:cNvPr id="19" name="文本框 18"/>
          <p:cNvSpPr txBox="1"/>
          <p:nvPr/>
        </p:nvSpPr>
        <p:spPr>
          <a:xfrm>
            <a:off x="8946329" y="3153788"/>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20" name="文本框 19"/>
          <p:cNvSpPr txBox="1"/>
          <p:nvPr/>
        </p:nvSpPr>
        <p:spPr>
          <a:xfrm>
            <a:off x="6284991" y="3999489"/>
            <a:ext cx="492443" cy="1876312"/>
          </a:xfrm>
          <a:prstGeom prst="rect">
            <a:avLst/>
          </a:prstGeom>
          <a:noFill/>
        </p:spPr>
        <p:txBody>
          <a:bodyPr vert="eaVert" wrap="square" rtlCol="0">
            <a:spAutoFit/>
          </a:bodyPr>
          <a:lstStyle/>
          <a:p>
            <a:pPr algn="dist"/>
            <a:r>
              <a:rPr lang="zh-CN" altLang="en-US" sz="2000" dirty="0">
                <a:latin typeface="仓耳明楷 W03" panose="00000500000000000000" pitchFamily="2" charset="-122"/>
                <a:ea typeface="仓耳明楷 W03" panose="00000500000000000000" pitchFamily="2" charset="-122"/>
              </a:rPr>
              <a:t>标题文本预设</a:t>
            </a:r>
          </a:p>
        </p:txBody>
      </p:sp>
      <p:sp>
        <p:nvSpPr>
          <p:cNvPr id="21" name="文本框 20"/>
          <p:cNvSpPr txBox="1"/>
          <p:nvPr/>
        </p:nvSpPr>
        <p:spPr>
          <a:xfrm>
            <a:off x="5491444" y="3994951"/>
            <a:ext cx="923330" cy="2332394"/>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a:t>
            </a:r>
          </a:p>
        </p:txBody>
      </p:sp>
      <p:pic>
        <p:nvPicPr>
          <p:cNvPr id="23" name="图片 22"/>
          <p:cNvPicPr>
            <a:picLocks noChangeAspect="1"/>
          </p:cNvPicPr>
          <p:nvPr/>
        </p:nvPicPr>
        <p:blipFill>
          <a:blip r:embed="rId3" cstate="email"/>
          <a:srcRect/>
          <a:stretch>
            <a:fillRect/>
          </a:stretch>
        </p:blipFill>
        <p:spPr>
          <a:xfrm>
            <a:off x="4649273" y="1120461"/>
            <a:ext cx="2846231" cy="2846231"/>
          </a:xfrm>
          <a:custGeom>
            <a:avLst/>
            <a:gdLst>
              <a:gd name="connsiteX0" fmla="*/ 1925392 w 3850784"/>
              <a:gd name="connsiteY0" fmla="*/ 0 h 3850784"/>
              <a:gd name="connsiteX1" fmla="*/ 3850784 w 3850784"/>
              <a:gd name="connsiteY1" fmla="*/ 1925392 h 3850784"/>
              <a:gd name="connsiteX2" fmla="*/ 1925392 w 3850784"/>
              <a:gd name="connsiteY2" fmla="*/ 3850784 h 3850784"/>
              <a:gd name="connsiteX3" fmla="*/ 0 w 3850784"/>
              <a:gd name="connsiteY3" fmla="*/ 1925392 h 3850784"/>
              <a:gd name="connsiteX4" fmla="*/ 1925392 w 3850784"/>
              <a:gd name="connsiteY4" fmla="*/ 0 h 385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4" h="3850784">
                <a:moveTo>
                  <a:pt x="1925392" y="0"/>
                </a:moveTo>
                <a:cubicBezTo>
                  <a:pt x="2988757" y="0"/>
                  <a:pt x="3850784" y="862027"/>
                  <a:pt x="3850784" y="1925392"/>
                </a:cubicBezTo>
                <a:cubicBezTo>
                  <a:pt x="3850784" y="2988757"/>
                  <a:pt x="2988757" y="3850784"/>
                  <a:pt x="1925392" y="3850784"/>
                </a:cubicBezTo>
                <a:cubicBezTo>
                  <a:pt x="862027" y="3850784"/>
                  <a:pt x="0" y="2988757"/>
                  <a:pt x="0" y="1925392"/>
                </a:cubicBezTo>
                <a:cubicBezTo>
                  <a:pt x="0" y="862027"/>
                  <a:pt x="862027" y="0"/>
                  <a:pt x="1925392" y="0"/>
                </a:cubicBezTo>
                <a:close/>
              </a:path>
            </a:pathLst>
          </a:custGeom>
          <a:ln w="76200">
            <a:solidFill>
              <a:srgbClr val="1A6154"/>
            </a:solidFill>
          </a:ln>
        </p:spPr>
      </p:pic>
      <p:pic>
        <p:nvPicPr>
          <p:cNvPr id="24" name="图片 23"/>
          <p:cNvPicPr>
            <a:picLocks noChangeAspect="1"/>
          </p:cNvPicPr>
          <p:nvPr/>
        </p:nvPicPr>
        <p:blipFill>
          <a:blip r:embed="rId4" cstate="email"/>
          <a:stretch>
            <a:fillRect/>
          </a:stretch>
        </p:blipFill>
        <p:spPr>
          <a:xfrm rot="7085800">
            <a:off x="2522646" y="1976417"/>
            <a:ext cx="1804657" cy="1640597"/>
          </a:xfrm>
          <a:prstGeom prst="rect">
            <a:avLst/>
          </a:prstGeom>
        </p:spPr>
      </p:pic>
      <p:pic>
        <p:nvPicPr>
          <p:cNvPr id="25" name="图片 24"/>
          <p:cNvPicPr>
            <a:picLocks noChangeAspect="1"/>
          </p:cNvPicPr>
          <p:nvPr/>
        </p:nvPicPr>
        <p:blipFill>
          <a:blip r:embed="rId4" cstate="email"/>
          <a:stretch>
            <a:fillRect/>
          </a:stretch>
        </p:blipFill>
        <p:spPr>
          <a:xfrm rot="7085800">
            <a:off x="8921300" y="1871240"/>
            <a:ext cx="1804657" cy="1640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06DB3"/>
              </a:solidFill>
            </a:endParaRPr>
          </a:p>
        </p:txBody>
      </p: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2B915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030008" y="2258073"/>
            <a:ext cx="492443" cy="2022525"/>
          </a:xfrm>
          <a:prstGeom prst="rect">
            <a:avLst/>
          </a:prstGeom>
          <a:noFill/>
        </p:spPr>
        <p:txBody>
          <a:bodyPr vert="eaVert" wrap="square" rtlCol="0">
            <a:spAutoFit/>
          </a:bodyPr>
          <a:lstStyle/>
          <a:p>
            <a:pPr algn="dist"/>
            <a:r>
              <a:rPr lang="zh-CN" altLang="en-US" sz="2000" dirty="0">
                <a:solidFill>
                  <a:srgbClr val="1A6154"/>
                </a:solidFill>
                <a:latin typeface="仓耳明楷 W03" panose="00000500000000000000" pitchFamily="2" charset="-122"/>
                <a:ea typeface="仓耳明楷 W03" panose="00000500000000000000" pitchFamily="2" charset="-122"/>
              </a:rPr>
              <a:t>标题文本预设</a:t>
            </a:r>
          </a:p>
        </p:txBody>
      </p:sp>
      <p:sp>
        <p:nvSpPr>
          <p:cNvPr id="17" name="文本框 16"/>
          <p:cNvSpPr txBox="1"/>
          <p:nvPr/>
        </p:nvSpPr>
        <p:spPr>
          <a:xfrm>
            <a:off x="6144088" y="2726623"/>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sp>
        <p:nvSpPr>
          <p:cNvPr id="18" name="文本框 17"/>
          <p:cNvSpPr txBox="1"/>
          <p:nvPr/>
        </p:nvSpPr>
        <p:spPr>
          <a:xfrm>
            <a:off x="9565035" y="2258073"/>
            <a:ext cx="492443" cy="2022525"/>
          </a:xfrm>
          <a:prstGeom prst="rect">
            <a:avLst/>
          </a:prstGeom>
          <a:noFill/>
        </p:spPr>
        <p:txBody>
          <a:bodyPr vert="eaVert" wrap="square" rtlCol="0">
            <a:spAutoFit/>
          </a:bodyPr>
          <a:lstStyle/>
          <a:p>
            <a:pPr algn="dist"/>
            <a:r>
              <a:rPr lang="zh-CN" altLang="en-US" sz="2000" dirty="0">
                <a:solidFill>
                  <a:srgbClr val="1A6154"/>
                </a:solidFill>
                <a:latin typeface="仓耳明楷 W03" panose="00000500000000000000" pitchFamily="2" charset="-122"/>
                <a:ea typeface="仓耳明楷 W03" panose="00000500000000000000" pitchFamily="2" charset="-122"/>
              </a:rPr>
              <a:t>标题文本预设</a:t>
            </a:r>
          </a:p>
        </p:txBody>
      </p:sp>
      <p:sp>
        <p:nvSpPr>
          <p:cNvPr id="19" name="文本框 18"/>
          <p:cNvSpPr txBox="1"/>
          <p:nvPr/>
        </p:nvSpPr>
        <p:spPr>
          <a:xfrm>
            <a:off x="8679115" y="2726623"/>
            <a:ext cx="923330" cy="2815426"/>
          </a:xfrm>
          <a:prstGeom prst="rect">
            <a:avLst/>
          </a:prstGeom>
          <a:noFill/>
        </p:spPr>
        <p:txBody>
          <a:bodyPr vert="eaVert" wrap="square" rtlCol="0">
            <a:spAutoFit/>
          </a:bodyPr>
          <a:lstStyle/>
          <a:p>
            <a:pPr>
              <a:lnSpc>
                <a:spcPct val="200000"/>
              </a:lnSpc>
            </a:pPr>
            <a:r>
              <a:rPr lang="zh-CN" altLang="en-US" sz="1200" spc="300">
                <a:latin typeface="仓耳明楷 W03" panose="00000500000000000000" pitchFamily="2" charset="-122"/>
                <a:ea typeface="仓耳明楷 W03" panose="00000500000000000000" pitchFamily="2" charset="-122"/>
              </a:rPr>
              <a:t>单击此处添加标预设并对此进行详细的文本内容描述佳</a:t>
            </a:r>
          </a:p>
        </p:txBody>
      </p:sp>
      <p:pic>
        <p:nvPicPr>
          <p:cNvPr id="12" name="图片 11"/>
          <p:cNvPicPr>
            <a:picLocks noChangeAspect="1"/>
          </p:cNvPicPr>
          <p:nvPr/>
        </p:nvPicPr>
        <p:blipFill>
          <a:blip r:embed="rId3" cstate="email"/>
          <a:stretch>
            <a:fillRect/>
          </a:stretch>
        </p:blipFill>
        <p:spPr>
          <a:xfrm rot="7085800">
            <a:off x="6167367" y="971863"/>
            <a:ext cx="1804657" cy="1640597"/>
          </a:xfrm>
          <a:prstGeom prst="rect">
            <a:avLst/>
          </a:prstGeom>
        </p:spPr>
      </p:pic>
      <p:pic>
        <p:nvPicPr>
          <p:cNvPr id="13" name="图片 12"/>
          <p:cNvPicPr>
            <a:picLocks noChangeAspect="1"/>
          </p:cNvPicPr>
          <p:nvPr/>
        </p:nvPicPr>
        <p:blipFill>
          <a:blip r:embed="rId3" cstate="email"/>
          <a:stretch>
            <a:fillRect/>
          </a:stretch>
        </p:blipFill>
        <p:spPr>
          <a:xfrm rot="7085800">
            <a:off x="8728116" y="943958"/>
            <a:ext cx="1804657" cy="1640597"/>
          </a:xfrm>
          <a:prstGeom prst="rect">
            <a:avLst/>
          </a:prstGeom>
        </p:spPr>
      </p:pic>
      <p:pic>
        <p:nvPicPr>
          <p:cNvPr id="20" name="图片 19"/>
          <p:cNvPicPr>
            <a:picLocks noChangeAspect="1"/>
          </p:cNvPicPr>
          <p:nvPr/>
        </p:nvPicPr>
        <p:blipFill>
          <a:blip r:embed="rId4" cstate="email"/>
          <a:srcRect/>
          <a:stretch>
            <a:fillRect/>
          </a:stretch>
        </p:blipFill>
        <p:spPr>
          <a:xfrm>
            <a:off x="1403797" y="1519706"/>
            <a:ext cx="4095483" cy="4095483"/>
          </a:xfrm>
          <a:custGeom>
            <a:avLst/>
            <a:gdLst>
              <a:gd name="connsiteX0" fmla="*/ 2215167 w 4430334"/>
              <a:gd name="connsiteY0" fmla="*/ 0 h 4430334"/>
              <a:gd name="connsiteX1" fmla="*/ 4430334 w 4430334"/>
              <a:gd name="connsiteY1" fmla="*/ 2215167 h 4430334"/>
              <a:gd name="connsiteX2" fmla="*/ 2215167 w 4430334"/>
              <a:gd name="connsiteY2" fmla="*/ 4430334 h 4430334"/>
              <a:gd name="connsiteX3" fmla="*/ 0 w 4430334"/>
              <a:gd name="connsiteY3" fmla="*/ 2215167 h 4430334"/>
              <a:gd name="connsiteX4" fmla="*/ 2215167 w 4430334"/>
              <a:gd name="connsiteY4" fmla="*/ 0 h 44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0334" h="4430334">
                <a:moveTo>
                  <a:pt x="2215167" y="0"/>
                </a:moveTo>
                <a:cubicBezTo>
                  <a:pt x="3438570" y="0"/>
                  <a:pt x="4430334" y="991764"/>
                  <a:pt x="4430334" y="2215167"/>
                </a:cubicBezTo>
                <a:cubicBezTo>
                  <a:pt x="4430334" y="3438570"/>
                  <a:pt x="3438570" y="4430334"/>
                  <a:pt x="2215167" y="4430334"/>
                </a:cubicBezTo>
                <a:cubicBezTo>
                  <a:pt x="991764" y="4430334"/>
                  <a:pt x="0" y="3438570"/>
                  <a:pt x="0" y="2215167"/>
                </a:cubicBezTo>
                <a:cubicBezTo>
                  <a:pt x="0" y="991764"/>
                  <a:pt x="991764" y="0"/>
                  <a:pt x="2215167"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H="1">
            <a:off x="5284231" y="1877961"/>
            <a:ext cx="1254221" cy="801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2B915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63157" y="1318632"/>
            <a:ext cx="795130" cy="795130"/>
          </a:xfrm>
          <a:prstGeom prst="ellipse">
            <a:avLst/>
          </a:prstGeom>
          <a:solidFill>
            <a:srgbClr val="2B91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4582238" y="2424576"/>
            <a:ext cx="795130" cy="795130"/>
          </a:xfrm>
          <a:prstGeom prst="ellipse">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6463157" y="3936289"/>
            <a:ext cx="795130" cy="795130"/>
          </a:xfrm>
          <a:prstGeom prst="ellipse">
            <a:avLst/>
          </a:prstGeom>
          <a:solidFill>
            <a:srgbClr val="218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椭圆 8"/>
          <p:cNvSpPr/>
          <p:nvPr/>
        </p:nvSpPr>
        <p:spPr>
          <a:xfrm>
            <a:off x="4489101" y="4794544"/>
            <a:ext cx="795130" cy="795130"/>
          </a:xfrm>
          <a:prstGeom prst="ellipse">
            <a:avLst/>
          </a:prstGeom>
          <a:solidFill>
            <a:srgbClr val="176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10" name="图片 9"/>
          <p:cNvPicPr>
            <a:picLocks noChangeAspect="1"/>
          </p:cNvPicPr>
          <p:nvPr/>
        </p:nvPicPr>
        <p:blipFill rotWithShape="1">
          <a:blip r:embed="rId3" cstate="email"/>
          <a:srcRect/>
          <a:stretch>
            <a:fillRect/>
          </a:stretch>
        </p:blipFill>
        <p:spPr>
          <a:xfrm>
            <a:off x="4861444" y="2403247"/>
            <a:ext cx="347430" cy="718311"/>
          </a:xfrm>
          <a:prstGeom prst="rect">
            <a:avLst/>
          </a:prstGeom>
        </p:spPr>
      </p:pic>
      <p:pic>
        <p:nvPicPr>
          <p:cNvPr id="11" name="图片 10"/>
          <p:cNvPicPr>
            <a:picLocks noChangeAspect="1"/>
          </p:cNvPicPr>
          <p:nvPr/>
        </p:nvPicPr>
        <p:blipFill rotWithShape="1">
          <a:blip r:embed="rId4" cstate="email"/>
          <a:srcRect/>
          <a:stretch>
            <a:fillRect/>
          </a:stretch>
        </p:blipFill>
        <p:spPr>
          <a:xfrm>
            <a:off x="6715424" y="1534638"/>
            <a:ext cx="312703" cy="423475"/>
          </a:xfrm>
          <a:prstGeom prst="rect">
            <a:avLst/>
          </a:prstGeom>
        </p:spPr>
      </p:pic>
      <p:pic>
        <p:nvPicPr>
          <p:cNvPr id="12" name="图片 11"/>
          <p:cNvPicPr>
            <a:picLocks noChangeAspect="1"/>
          </p:cNvPicPr>
          <p:nvPr/>
        </p:nvPicPr>
        <p:blipFill rotWithShape="1">
          <a:blip r:embed="rId5" cstate="email"/>
          <a:srcRect/>
          <a:stretch>
            <a:fillRect/>
          </a:stretch>
        </p:blipFill>
        <p:spPr>
          <a:xfrm>
            <a:off x="6692903" y="3992278"/>
            <a:ext cx="354888" cy="567912"/>
          </a:xfrm>
          <a:prstGeom prst="rect">
            <a:avLst/>
          </a:prstGeom>
        </p:spPr>
      </p:pic>
      <p:pic>
        <p:nvPicPr>
          <p:cNvPr id="13" name="图片 12"/>
          <p:cNvPicPr>
            <a:picLocks noChangeAspect="1"/>
          </p:cNvPicPr>
          <p:nvPr/>
        </p:nvPicPr>
        <p:blipFill rotWithShape="1">
          <a:blip r:embed="rId6" cstate="email"/>
          <a:srcRect b="-5092"/>
          <a:stretch>
            <a:fillRect/>
          </a:stretch>
        </p:blipFill>
        <p:spPr>
          <a:xfrm>
            <a:off x="4709431" y="4868884"/>
            <a:ext cx="489220" cy="689541"/>
          </a:xfrm>
          <a:prstGeom prst="rect">
            <a:avLst/>
          </a:prstGeom>
        </p:spPr>
      </p:pic>
      <p:cxnSp>
        <p:nvCxnSpPr>
          <p:cNvPr id="22" name="直接连接符 21"/>
          <p:cNvCxnSpPr/>
          <p:nvPr/>
        </p:nvCxnSpPr>
        <p:spPr>
          <a:xfrm>
            <a:off x="5284231" y="3121558"/>
            <a:ext cx="1254221" cy="10374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8" idx="3"/>
            <a:endCxn id="9" idx="6"/>
          </p:cNvCxnSpPr>
          <p:nvPr/>
        </p:nvCxnSpPr>
        <p:spPr>
          <a:xfrm flipH="1">
            <a:off x="5284231" y="4614975"/>
            <a:ext cx="1295370" cy="5771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46"/>
          <p:cNvSpPr txBox="1"/>
          <p:nvPr/>
        </p:nvSpPr>
        <p:spPr>
          <a:xfrm>
            <a:off x="8353191" y="920074"/>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7" name="TextBox 46"/>
          <p:cNvSpPr txBox="1"/>
          <p:nvPr/>
        </p:nvSpPr>
        <p:spPr>
          <a:xfrm>
            <a:off x="8341874" y="3502445"/>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29" name="TextBox 46"/>
          <p:cNvSpPr txBox="1"/>
          <p:nvPr/>
        </p:nvSpPr>
        <p:spPr>
          <a:xfrm>
            <a:off x="2144050" y="2045790"/>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30" name="文本框 29"/>
          <p:cNvSpPr txBox="1"/>
          <p:nvPr/>
        </p:nvSpPr>
        <p:spPr>
          <a:xfrm>
            <a:off x="1486236" y="2403247"/>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31" name="TextBox 46"/>
          <p:cNvSpPr txBox="1"/>
          <p:nvPr/>
        </p:nvSpPr>
        <p:spPr>
          <a:xfrm>
            <a:off x="2054678" y="4148359"/>
            <a:ext cx="1210588" cy="422680"/>
          </a:xfrm>
          <a:prstGeom prst="rect">
            <a:avLst/>
          </a:prstGeom>
          <a:noFill/>
        </p:spPr>
        <p:txBody>
          <a:bodyPr wrap="non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33" name="文本框 32"/>
          <p:cNvSpPr txBox="1"/>
          <p:nvPr/>
        </p:nvSpPr>
        <p:spPr>
          <a:xfrm>
            <a:off x="1386733" y="4614975"/>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34" name="文本框 33"/>
          <p:cNvSpPr txBox="1"/>
          <p:nvPr/>
        </p:nvSpPr>
        <p:spPr>
          <a:xfrm>
            <a:off x="7795161" y="1318632"/>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
        <p:nvSpPr>
          <p:cNvPr id="35" name="文本框 34"/>
          <p:cNvSpPr txBox="1"/>
          <p:nvPr/>
        </p:nvSpPr>
        <p:spPr>
          <a:xfrm>
            <a:off x="7775496" y="3887377"/>
            <a:ext cx="2585159" cy="777713"/>
          </a:xfrm>
          <a:prstGeom prst="rect">
            <a:avLst/>
          </a:prstGeom>
          <a:noFill/>
        </p:spPr>
        <p:txBody>
          <a:bodyPr wrap="square" rtlCol="0">
            <a:spAutoFit/>
          </a:bodyPr>
          <a:lstStyle/>
          <a:p>
            <a:pPr lvl="0" algn="ct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单击此处添加标题文本预设并之内为最佳</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left)">
                                      <p:cBhvr>
                                        <p:cTn id="8" dur="500"/>
                                        <p:tgtEl>
                                          <p:spTgt spid="25"/>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ppt_x</p:attrName>
                                        </p:attrNameLst>
                                      </p:cBhvr>
                                      <p:tavLst>
                                        <p:tav tm="0">
                                          <p:val>
                                            <p:strVal val="#ppt_x+#ppt_w*1.125000"/>
                                          </p:val>
                                        </p:tav>
                                        <p:tav tm="100000">
                                          <p:val>
                                            <p:strVal val="#ppt_x"/>
                                          </p:val>
                                        </p:tav>
                                      </p:tavLst>
                                    </p:anim>
                                    <p:animEffect transition="in" filter="wipe(left)">
                                      <p:cBhvr>
                                        <p:cTn id="16" dur="500"/>
                                        <p:tgtEl>
                                          <p:spTgt spid="29"/>
                                        </p:tgtEl>
                                      </p:cBhvr>
                                    </p:animEffect>
                                  </p:childTnLst>
                                </p:cTn>
                              </p:par>
                              <p:par>
                                <p:cTn id="17" presetID="12" presetClass="entr" presetSubtype="2" fill="hold" grpId="0" nodeType="withEffect">
                                  <p:stCondLst>
                                    <p:cond delay="10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5" grpId="0"/>
      <p:bldP spid="27" grpId="0"/>
      <p:bldP spid="29" grpId="0"/>
      <p:bldP spid="30" grpId="0"/>
      <p:bldP spid="31"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14515" y="3060654"/>
            <a:ext cx="1015663" cy="3003755"/>
          </a:xfrm>
          <a:prstGeom prst="rect">
            <a:avLst/>
          </a:prstGeom>
          <a:noFill/>
        </p:spPr>
        <p:txBody>
          <a:bodyPr vert="eaVert" wrap="square" rtlCol="0">
            <a:spAutoFit/>
          </a:bodyPr>
          <a:lstStyle/>
          <a:p>
            <a:pPr>
              <a:lnSpc>
                <a:spcPct val="150000"/>
              </a:lnSpc>
            </a:pPr>
            <a:r>
              <a:rPr lang="zh-CN" altLang="en-US" sz="1200" spc="300">
                <a:latin typeface="微软雅黑" panose="020B0503020204020204" pitchFamily="34" charset="-122"/>
                <a:ea typeface="微软雅黑" panose="020B0503020204020204" pitchFamily="34" charset="-122"/>
              </a:rPr>
              <a:t>单击此处添加标题文本预设并对此进行详细的文本内容描述，时间控制在几分钟之内为最佳</a:t>
            </a:r>
          </a:p>
        </p:txBody>
      </p:sp>
      <p:sp>
        <p:nvSpPr>
          <p:cNvPr id="4" name="椭圆 3"/>
          <p:cNvSpPr/>
          <p:nvPr/>
        </p:nvSpPr>
        <p:spPr>
          <a:xfrm>
            <a:off x="2193210" y="1429057"/>
            <a:ext cx="818228" cy="818228"/>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7687870" y="2053406"/>
            <a:ext cx="193879" cy="193879"/>
          </a:xfrm>
          <a:prstGeom prst="ellipse">
            <a:avLst/>
          </a:prstGeom>
          <a:solidFill>
            <a:srgbClr val="21806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7347847" y="4761747"/>
            <a:ext cx="366460" cy="366460"/>
          </a:xfrm>
          <a:prstGeom prst="ellipse">
            <a:avLst/>
          </a:prstGeom>
          <a:solidFill>
            <a:srgbClr val="1A61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椭圆 6"/>
          <p:cNvSpPr/>
          <p:nvPr/>
        </p:nvSpPr>
        <p:spPr>
          <a:xfrm>
            <a:off x="7428241" y="6257583"/>
            <a:ext cx="366460" cy="366460"/>
          </a:xfrm>
          <a:prstGeom prst="ellipse">
            <a:avLst/>
          </a:prstGeom>
          <a:solidFill>
            <a:srgbClr val="2B9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4105355" y="848133"/>
            <a:ext cx="2203704" cy="156966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第</a:t>
            </a:r>
          </a:p>
        </p:txBody>
      </p:sp>
      <p:sp>
        <p:nvSpPr>
          <p:cNvPr id="9" name="文本框 8"/>
          <p:cNvSpPr txBox="1"/>
          <p:nvPr/>
        </p:nvSpPr>
        <p:spPr>
          <a:xfrm>
            <a:off x="5372056" y="2033730"/>
            <a:ext cx="2203704" cy="1862048"/>
          </a:xfrm>
          <a:prstGeom prst="rect">
            <a:avLst/>
          </a:prstGeom>
          <a:noFill/>
        </p:spPr>
        <p:txBody>
          <a:bodyPr wrap="square" rtlCol="0">
            <a:spAutoFit/>
          </a:bodyPr>
          <a:lstStyle>
            <a:defPPr>
              <a:defRPr lang="zh-CN"/>
            </a:defPPr>
            <a:lvl1pPr>
              <a:defRPr sz="115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贰</a:t>
            </a:r>
          </a:p>
        </p:txBody>
      </p:sp>
      <p:sp>
        <p:nvSpPr>
          <p:cNvPr id="10" name="文本框 9"/>
          <p:cNvSpPr txBox="1"/>
          <p:nvPr/>
        </p:nvSpPr>
        <p:spPr>
          <a:xfrm>
            <a:off x="4940131" y="3834366"/>
            <a:ext cx="2203704" cy="1569660"/>
          </a:xfrm>
          <a:prstGeom prst="rect">
            <a:avLst/>
          </a:prstGeom>
          <a:noFill/>
        </p:spPr>
        <p:txBody>
          <a:bodyPr wrap="square" rtlCol="0">
            <a:spAutoFit/>
          </a:bodyPr>
          <a:lstStyle>
            <a:defPPr>
              <a:defRPr lang="zh-CN"/>
            </a:defPPr>
            <a:lvl1pPr>
              <a:defRPr sz="9600">
                <a:solidFill>
                  <a:srgbClr val="2B9157"/>
                </a:solidFill>
                <a:effectLst>
                  <a:outerShdw blurRad="25400" dist="38100" sx="101000" sy="101000" algn="l"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dirty="0"/>
              <a:t>章</a:t>
            </a:r>
          </a:p>
        </p:txBody>
      </p:sp>
      <p:pic>
        <p:nvPicPr>
          <p:cNvPr id="11" name="图片 10" descr="图片包含 鲜花, 植物&#10;&#10;已生成高可信度的说明"/>
          <p:cNvPicPr>
            <a:picLocks noChangeAspect="1"/>
          </p:cNvPicPr>
          <p:nvPr/>
        </p:nvPicPr>
        <p:blipFill rotWithShape="1">
          <a:blip r:embed="rId3" cstate="email"/>
          <a:srcRect/>
          <a:stretch>
            <a:fillRect/>
          </a:stretch>
        </p:blipFill>
        <p:spPr>
          <a:xfrm>
            <a:off x="2229160" y="1301264"/>
            <a:ext cx="838634" cy="95502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019" y="479323"/>
            <a:ext cx="11021962" cy="5899354"/>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email"/>
          <a:srcRect/>
          <a:stretch>
            <a:fillRect/>
          </a:stretch>
        </p:blipFill>
        <p:spPr>
          <a:xfrm>
            <a:off x="7003963" y="888643"/>
            <a:ext cx="1425481" cy="2498502"/>
          </a:xfrm>
          <a:custGeom>
            <a:avLst/>
            <a:gdLst>
              <a:gd name="connsiteX0" fmla="*/ 212786 w 2121069"/>
              <a:gd name="connsiteY0" fmla="*/ 0 h 3848637"/>
              <a:gd name="connsiteX1" fmla="*/ 1908283 w 2121069"/>
              <a:gd name="connsiteY1" fmla="*/ 0 h 3848637"/>
              <a:gd name="connsiteX2" fmla="*/ 2121069 w 2121069"/>
              <a:gd name="connsiteY2" fmla="*/ 212786 h 3848637"/>
              <a:gd name="connsiteX3" fmla="*/ 2121069 w 2121069"/>
              <a:gd name="connsiteY3" fmla="*/ 3635851 h 3848637"/>
              <a:gd name="connsiteX4" fmla="*/ 1908283 w 2121069"/>
              <a:gd name="connsiteY4" fmla="*/ 3848637 h 3848637"/>
              <a:gd name="connsiteX5" fmla="*/ 212786 w 2121069"/>
              <a:gd name="connsiteY5" fmla="*/ 3848637 h 3848637"/>
              <a:gd name="connsiteX6" fmla="*/ 0 w 2121069"/>
              <a:gd name="connsiteY6" fmla="*/ 3635851 h 3848637"/>
              <a:gd name="connsiteX7" fmla="*/ 0 w 2121069"/>
              <a:gd name="connsiteY7" fmla="*/ 212786 h 3848637"/>
              <a:gd name="connsiteX8" fmla="*/ 212786 w 2121069"/>
              <a:gd name="connsiteY8" fmla="*/ 0 h 384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1069" h="3848637">
                <a:moveTo>
                  <a:pt x="212786" y="0"/>
                </a:moveTo>
                <a:lnTo>
                  <a:pt x="1908283" y="0"/>
                </a:lnTo>
                <a:cubicBezTo>
                  <a:pt x="2025801" y="0"/>
                  <a:pt x="2121069" y="95268"/>
                  <a:pt x="2121069" y="212786"/>
                </a:cubicBezTo>
                <a:lnTo>
                  <a:pt x="2121069" y="3635851"/>
                </a:lnTo>
                <a:cubicBezTo>
                  <a:pt x="2121069" y="3753369"/>
                  <a:pt x="2025801" y="3848637"/>
                  <a:pt x="1908283" y="3848637"/>
                </a:cubicBezTo>
                <a:lnTo>
                  <a:pt x="212786" y="3848637"/>
                </a:lnTo>
                <a:cubicBezTo>
                  <a:pt x="95268" y="3848637"/>
                  <a:pt x="0" y="3753369"/>
                  <a:pt x="0" y="3635851"/>
                </a:cubicBezTo>
                <a:lnTo>
                  <a:pt x="0" y="212786"/>
                </a:lnTo>
                <a:cubicBezTo>
                  <a:pt x="0" y="95268"/>
                  <a:pt x="95268" y="0"/>
                  <a:pt x="212786" y="0"/>
                </a:cubicBezTo>
                <a:close/>
              </a:path>
            </a:pathLst>
          </a:custGeom>
        </p:spPr>
      </p:pic>
      <p:sp>
        <p:nvSpPr>
          <p:cNvPr id="4" name="文本框 3"/>
          <p:cNvSpPr txBox="1"/>
          <p:nvPr/>
        </p:nvSpPr>
        <p:spPr>
          <a:xfrm>
            <a:off x="943897" y="698090"/>
            <a:ext cx="2192593" cy="461665"/>
          </a:xfrm>
          <a:prstGeom prst="rect">
            <a:avLst/>
          </a:prstGeom>
          <a:noFill/>
        </p:spPr>
        <p:txBody>
          <a:bodyPr wrap="square" rtlCol="0">
            <a:spAutoFit/>
          </a:bodyPr>
          <a:lstStyle/>
          <a:p>
            <a:r>
              <a:rPr lang="zh-CN" altLang="en-US" sz="2400">
                <a:latin typeface="仓耳明楷 W03" panose="00000500000000000000" pitchFamily="2" charset="-122"/>
                <a:ea typeface="仓耳明楷 W03" panose="00000500000000000000" pitchFamily="2" charset="-122"/>
              </a:rPr>
              <a:t>标题文本预设</a:t>
            </a:r>
          </a:p>
        </p:txBody>
      </p:sp>
      <p:sp>
        <p:nvSpPr>
          <p:cNvPr id="6" name="矩形 5"/>
          <p:cNvSpPr/>
          <p:nvPr/>
        </p:nvSpPr>
        <p:spPr>
          <a:xfrm>
            <a:off x="585019" y="678425"/>
            <a:ext cx="280220" cy="461665"/>
          </a:xfrm>
          <a:prstGeom prst="rect">
            <a:avLst/>
          </a:prstGeom>
          <a:solidFill>
            <a:srgbClr val="1A615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6"/>
          <p:cNvSpPr txBox="1"/>
          <p:nvPr/>
        </p:nvSpPr>
        <p:spPr>
          <a:xfrm>
            <a:off x="1624376" y="1858423"/>
            <a:ext cx="1210588" cy="422680"/>
          </a:xfrm>
          <a:prstGeom prst="rect">
            <a:avLst/>
          </a:prstGeom>
          <a:noFill/>
        </p:spPr>
        <p:txBody>
          <a:bodyPr wrap="none" tIns="0" bIns="0" rtlCol="0" anchor="t">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sym typeface="Bebas" pitchFamily="2" charset="0"/>
              </a:rPr>
              <a:t>添加标题</a:t>
            </a:r>
          </a:p>
        </p:txBody>
      </p:sp>
      <p:sp>
        <p:nvSpPr>
          <p:cNvPr id="10" name="文本框 9"/>
          <p:cNvSpPr txBox="1"/>
          <p:nvPr/>
        </p:nvSpPr>
        <p:spPr>
          <a:xfrm>
            <a:off x="1624375" y="2239304"/>
            <a:ext cx="2434033" cy="777713"/>
          </a:xfrm>
          <a:prstGeom prst="rect">
            <a:avLst/>
          </a:prstGeom>
          <a:noFill/>
        </p:spPr>
        <p:txBody>
          <a:bodyPr wrap="square" rtlCol="0">
            <a:spAutoFit/>
          </a:bodyPr>
          <a:lstStyle/>
          <a:p>
            <a:pPr lvl="0">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单击此处添加标题文本预分钟之内为最佳</a:t>
            </a:r>
          </a:p>
        </p:txBody>
      </p:sp>
      <p:sp>
        <p:nvSpPr>
          <p:cNvPr id="11" name="TextBox 46"/>
          <p:cNvSpPr txBox="1"/>
          <p:nvPr/>
        </p:nvSpPr>
        <p:spPr>
          <a:xfrm>
            <a:off x="1624376" y="4111206"/>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2" name="文本框 11"/>
          <p:cNvSpPr txBox="1"/>
          <p:nvPr/>
        </p:nvSpPr>
        <p:spPr>
          <a:xfrm>
            <a:off x="1624375" y="4492087"/>
            <a:ext cx="2239287" cy="830997"/>
          </a:xfrm>
          <a:prstGeom prst="rect">
            <a:avLst/>
          </a:prstGeom>
          <a:noFill/>
        </p:spPr>
        <p:txBody>
          <a:bodyPr wrap="square" rtlCol="0">
            <a:spAutoFit/>
          </a:bodyPr>
          <a:lstStyle/>
          <a:p>
            <a:pPr lvl="0">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单击此处添加标题文本预分钟之内为最佳</a:t>
            </a:r>
          </a:p>
        </p:txBody>
      </p:sp>
      <p:sp>
        <p:nvSpPr>
          <p:cNvPr id="13" name="TextBox 46"/>
          <p:cNvSpPr txBox="1"/>
          <p:nvPr/>
        </p:nvSpPr>
        <p:spPr>
          <a:xfrm>
            <a:off x="9564246" y="1858423"/>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4" name="文本框 13"/>
          <p:cNvSpPr txBox="1"/>
          <p:nvPr/>
        </p:nvSpPr>
        <p:spPr>
          <a:xfrm>
            <a:off x="8378542" y="2239304"/>
            <a:ext cx="2434033" cy="777713"/>
          </a:xfrm>
          <a:prstGeom prst="rect">
            <a:avLst/>
          </a:prstGeom>
          <a:noFill/>
        </p:spPr>
        <p:txBody>
          <a:bodyPr wrap="square" rtlCol="0">
            <a:spAutoFit/>
          </a:bodyPr>
          <a:lstStyle/>
          <a:p>
            <a:pPr lvl="0" algn="r">
              <a:lnSpc>
                <a:spcPct val="200000"/>
              </a:lnSpc>
            </a:pPr>
            <a:r>
              <a:rPr lang="zh-CN" altLang="en-US" sz="1200" spc="300" dirty="0">
                <a:solidFill>
                  <a:prstClr val="black"/>
                </a:solidFill>
                <a:latin typeface="仓耳明楷 W03" panose="00000500000000000000" pitchFamily="2" charset="-122"/>
                <a:ea typeface="仓耳明楷 W03" panose="00000500000000000000" pitchFamily="2" charset="-122"/>
              </a:rPr>
              <a:t>单击此处添加标题文本预分钟之内为最佳</a:t>
            </a:r>
          </a:p>
        </p:txBody>
      </p:sp>
      <p:sp>
        <p:nvSpPr>
          <p:cNvPr id="15" name="TextBox 46"/>
          <p:cNvSpPr txBox="1"/>
          <p:nvPr/>
        </p:nvSpPr>
        <p:spPr>
          <a:xfrm>
            <a:off x="9564246" y="4111206"/>
            <a:ext cx="1210588" cy="422680"/>
          </a:xfrm>
          <a:prstGeom prst="rect">
            <a:avLst/>
          </a:prstGeom>
          <a:noFill/>
        </p:spPr>
        <p:txBody>
          <a:bodyPr wrap="none" tIns="0" bIns="0" rtlCol="0" anchor="t">
            <a:spAutoFit/>
          </a:bodyPr>
          <a:lstStyle>
            <a:defPPr>
              <a:defRPr lang="zh-CN"/>
            </a:defPPr>
            <a:lvl1pPr marR="0" lvl="0" indent="0" fontAlgn="auto">
              <a:lnSpc>
                <a:spcPct val="150000"/>
              </a:lnSpc>
              <a:spcBef>
                <a:spcPts val="0"/>
              </a:spcBef>
              <a:spcAft>
                <a:spcPts val="0"/>
              </a:spcAft>
              <a:buClrTx/>
              <a:buSzTx/>
              <a:buFontTx/>
              <a:buNone/>
              <a:defRPr kumimoji="0" sz="2000" i="0" u="none" strike="noStrike" cap="none" spc="0" normalizeH="0" baseline="0">
                <a:ln>
                  <a:noFill/>
                </a:ln>
                <a:solidFill>
                  <a:srgbClr val="2B9157"/>
                </a:solidFill>
                <a:effectLst/>
                <a:uLnTx/>
                <a:uFillTx/>
                <a:latin typeface="仓耳明楷 W03" panose="00000500000000000000" pitchFamily="2" charset="-122"/>
                <a:ea typeface="仓耳明楷 W03" panose="00000500000000000000" pitchFamily="2" charset="-122"/>
                <a:cs typeface="华文黑体" pitchFamily="2" charset="-122"/>
              </a:defRPr>
            </a:lvl1pPr>
          </a:lstStyle>
          <a:p>
            <a:r>
              <a:rPr lang="zh-CN" altLang="en-US" dirty="0">
                <a:sym typeface="Bebas" pitchFamily="2" charset="0"/>
              </a:rPr>
              <a:t>添加标题</a:t>
            </a:r>
          </a:p>
        </p:txBody>
      </p:sp>
      <p:sp>
        <p:nvSpPr>
          <p:cNvPr id="16" name="文本框 15"/>
          <p:cNvSpPr txBox="1"/>
          <p:nvPr/>
        </p:nvSpPr>
        <p:spPr>
          <a:xfrm>
            <a:off x="8378542" y="4492087"/>
            <a:ext cx="2434033" cy="777713"/>
          </a:xfrm>
          <a:prstGeom prst="rect">
            <a:avLst/>
          </a:prstGeom>
          <a:noFill/>
        </p:spPr>
        <p:txBody>
          <a:bodyPr wrap="square" rtlCol="0">
            <a:spAutoFit/>
          </a:bodyPr>
          <a:lstStyle/>
          <a:p>
            <a:pPr lvl="0" algn="r">
              <a:lnSpc>
                <a:spcPct val="200000"/>
              </a:lnSpc>
            </a:pPr>
            <a:r>
              <a:rPr lang="zh-CN" altLang="en-US" sz="1200" spc="300">
                <a:solidFill>
                  <a:prstClr val="black"/>
                </a:solidFill>
                <a:latin typeface="仓耳明楷 W03" panose="00000500000000000000" pitchFamily="2" charset="-122"/>
                <a:ea typeface="仓耳明楷 W03" panose="00000500000000000000" pitchFamily="2" charset="-122"/>
              </a:rPr>
              <a:t>单击此处添加标题文本预分钟之内为最佳</a:t>
            </a:r>
          </a:p>
        </p:txBody>
      </p:sp>
      <p:pic>
        <p:nvPicPr>
          <p:cNvPr id="22" name="图片 21"/>
          <p:cNvPicPr>
            <a:picLocks noChangeAspect="1"/>
          </p:cNvPicPr>
          <p:nvPr/>
        </p:nvPicPr>
        <p:blipFill>
          <a:blip r:embed="rId4" cstate="email"/>
          <a:srcRect/>
          <a:stretch>
            <a:fillRect/>
          </a:stretch>
        </p:blipFill>
        <p:spPr>
          <a:xfrm>
            <a:off x="4108362" y="824249"/>
            <a:ext cx="2846231" cy="5164428"/>
          </a:xfrm>
          <a:custGeom>
            <a:avLst/>
            <a:gdLst>
              <a:gd name="connsiteX0" fmla="*/ 285534 w 2846231"/>
              <a:gd name="connsiteY0" fmla="*/ 0 h 5164428"/>
              <a:gd name="connsiteX1" fmla="*/ 2560697 w 2846231"/>
              <a:gd name="connsiteY1" fmla="*/ 0 h 5164428"/>
              <a:gd name="connsiteX2" fmla="*/ 2846231 w 2846231"/>
              <a:gd name="connsiteY2" fmla="*/ 285534 h 5164428"/>
              <a:gd name="connsiteX3" fmla="*/ 2846231 w 2846231"/>
              <a:gd name="connsiteY3" fmla="*/ 4878894 h 5164428"/>
              <a:gd name="connsiteX4" fmla="*/ 2560697 w 2846231"/>
              <a:gd name="connsiteY4" fmla="*/ 5164428 h 5164428"/>
              <a:gd name="connsiteX5" fmla="*/ 285534 w 2846231"/>
              <a:gd name="connsiteY5" fmla="*/ 5164428 h 5164428"/>
              <a:gd name="connsiteX6" fmla="*/ 0 w 2846231"/>
              <a:gd name="connsiteY6" fmla="*/ 4878894 h 5164428"/>
              <a:gd name="connsiteX7" fmla="*/ 0 w 2846231"/>
              <a:gd name="connsiteY7" fmla="*/ 285534 h 5164428"/>
              <a:gd name="connsiteX8" fmla="*/ 285534 w 2846231"/>
              <a:gd name="connsiteY8" fmla="*/ 0 h 51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231" h="5164428">
                <a:moveTo>
                  <a:pt x="285534" y="0"/>
                </a:moveTo>
                <a:lnTo>
                  <a:pt x="2560697" y="0"/>
                </a:lnTo>
                <a:cubicBezTo>
                  <a:pt x="2718393" y="0"/>
                  <a:pt x="2846231" y="127838"/>
                  <a:pt x="2846231" y="285534"/>
                </a:cubicBezTo>
                <a:lnTo>
                  <a:pt x="2846231" y="4878894"/>
                </a:lnTo>
                <a:cubicBezTo>
                  <a:pt x="2846231" y="5036590"/>
                  <a:pt x="2718393" y="5164428"/>
                  <a:pt x="2560697" y="5164428"/>
                </a:cubicBezTo>
                <a:lnTo>
                  <a:pt x="285534" y="5164428"/>
                </a:lnTo>
                <a:cubicBezTo>
                  <a:pt x="127838" y="5164428"/>
                  <a:pt x="0" y="5036590"/>
                  <a:pt x="0" y="4878894"/>
                </a:cubicBezTo>
                <a:lnTo>
                  <a:pt x="0" y="285534"/>
                </a:lnTo>
                <a:cubicBezTo>
                  <a:pt x="0" y="127838"/>
                  <a:pt x="127838" y="0"/>
                  <a:pt x="285534" y="0"/>
                </a:cubicBezTo>
                <a:close/>
              </a:path>
            </a:pathLst>
          </a:custGeom>
        </p:spPr>
      </p:pic>
      <p:pic>
        <p:nvPicPr>
          <p:cNvPr id="23" name="图片 22"/>
          <p:cNvPicPr>
            <a:picLocks noChangeAspect="1"/>
          </p:cNvPicPr>
          <p:nvPr/>
        </p:nvPicPr>
        <p:blipFill>
          <a:blip r:embed="rId5" cstate="email"/>
          <a:srcRect/>
          <a:stretch>
            <a:fillRect/>
          </a:stretch>
        </p:blipFill>
        <p:spPr>
          <a:xfrm>
            <a:off x="7025428" y="3438659"/>
            <a:ext cx="1430214" cy="2524259"/>
          </a:xfrm>
          <a:custGeom>
            <a:avLst/>
            <a:gdLst>
              <a:gd name="connsiteX0" fmla="*/ 212786 w 2121069"/>
              <a:gd name="connsiteY0" fmla="*/ 0 h 3848637"/>
              <a:gd name="connsiteX1" fmla="*/ 1908283 w 2121069"/>
              <a:gd name="connsiteY1" fmla="*/ 0 h 3848637"/>
              <a:gd name="connsiteX2" fmla="*/ 2121069 w 2121069"/>
              <a:gd name="connsiteY2" fmla="*/ 212786 h 3848637"/>
              <a:gd name="connsiteX3" fmla="*/ 2121069 w 2121069"/>
              <a:gd name="connsiteY3" fmla="*/ 3635851 h 3848637"/>
              <a:gd name="connsiteX4" fmla="*/ 1908283 w 2121069"/>
              <a:gd name="connsiteY4" fmla="*/ 3848637 h 3848637"/>
              <a:gd name="connsiteX5" fmla="*/ 212786 w 2121069"/>
              <a:gd name="connsiteY5" fmla="*/ 3848637 h 3848637"/>
              <a:gd name="connsiteX6" fmla="*/ 0 w 2121069"/>
              <a:gd name="connsiteY6" fmla="*/ 3635851 h 3848637"/>
              <a:gd name="connsiteX7" fmla="*/ 0 w 2121069"/>
              <a:gd name="connsiteY7" fmla="*/ 212786 h 3848637"/>
              <a:gd name="connsiteX8" fmla="*/ 212786 w 2121069"/>
              <a:gd name="connsiteY8" fmla="*/ 0 h 384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1069" h="3848637">
                <a:moveTo>
                  <a:pt x="212786" y="0"/>
                </a:moveTo>
                <a:lnTo>
                  <a:pt x="1908283" y="0"/>
                </a:lnTo>
                <a:cubicBezTo>
                  <a:pt x="2025801" y="0"/>
                  <a:pt x="2121069" y="95268"/>
                  <a:pt x="2121069" y="212786"/>
                </a:cubicBezTo>
                <a:lnTo>
                  <a:pt x="2121069" y="3635851"/>
                </a:lnTo>
                <a:cubicBezTo>
                  <a:pt x="2121069" y="3753369"/>
                  <a:pt x="2025801" y="3848637"/>
                  <a:pt x="1908283" y="3848637"/>
                </a:cubicBezTo>
                <a:lnTo>
                  <a:pt x="212786" y="3848637"/>
                </a:lnTo>
                <a:cubicBezTo>
                  <a:pt x="95268" y="3848637"/>
                  <a:pt x="0" y="3753369"/>
                  <a:pt x="0" y="3635851"/>
                </a:cubicBezTo>
                <a:lnTo>
                  <a:pt x="0" y="212786"/>
                </a:lnTo>
                <a:cubicBezTo>
                  <a:pt x="0" y="95268"/>
                  <a:pt x="95268" y="0"/>
                  <a:pt x="212786" y="0"/>
                </a:cubicBezTo>
                <a:close/>
              </a:path>
            </a:pathLst>
          </a:custGeom>
        </p:spPr>
      </p:pic>
      <p:pic>
        <p:nvPicPr>
          <p:cNvPr id="24" name="图片 23"/>
          <p:cNvPicPr>
            <a:picLocks noChangeAspect="1"/>
          </p:cNvPicPr>
          <p:nvPr/>
        </p:nvPicPr>
        <p:blipFill>
          <a:blip r:embed="rId6" cstate="email"/>
          <a:stretch>
            <a:fillRect/>
          </a:stretch>
        </p:blipFill>
        <p:spPr>
          <a:xfrm rot="7085800">
            <a:off x="786082" y="1631500"/>
            <a:ext cx="1136001" cy="1032728"/>
          </a:xfrm>
          <a:prstGeom prst="rect">
            <a:avLst/>
          </a:prstGeom>
        </p:spPr>
      </p:pic>
      <p:pic>
        <p:nvPicPr>
          <p:cNvPr id="25" name="图片 24"/>
          <p:cNvPicPr>
            <a:picLocks noChangeAspect="1"/>
          </p:cNvPicPr>
          <p:nvPr/>
        </p:nvPicPr>
        <p:blipFill>
          <a:blip r:embed="rId6" cstate="email"/>
          <a:stretch>
            <a:fillRect/>
          </a:stretch>
        </p:blipFill>
        <p:spPr>
          <a:xfrm rot="7085800">
            <a:off x="809693" y="3921793"/>
            <a:ext cx="1136001" cy="1032728"/>
          </a:xfrm>
          <a:prstGeom prst="rect">
            <a:avLst/>
          </a:prstGeom>
        </p:spPr>
      </p:pic>
      <p:pic>
        <p:nvPicPr>
          <p:cNvPr id="26" name="图片 25"/>
          <p:cNvPicPr>
            <a:picLocks noChangeAspect="1"/>
          </p:cNvPicPr>
          <p:nvPr/>
        </p:nvPicPr>
        <p:blipFill>
          <a:blip r:embed="rId6" cstate="email"/>
          <a:stretch>
            <a:fillRect/>
          </a:stretch>
        </p:blipFill>
        <p:spPr>
          <a:xfrm rot="7085800">
            <a:off x="8717320" y="1487686"/>
            <a:ext cx="1136001" cy="1032728"/>
          </a:xfrm>
          <a:prstGeom prst="rect">
            <a:avLst/>
          </a:prstGeom>
        </p:spPr>
      </p:pic>
      <p:pic>
        <p:nvPicPr>
          <p:cNvPr id="27" name="图片 26"/>
          <p:cNvPicPr>
            <a:picLocks noChangeAspect="1"/>
          </p:cNvPicPr>
          <p:nvPr/>
        </p:nvPicPr>
        <p:blipFill>
          <a:blip r:embed="rId6" cstate="email"/>
          <a:stretch>
            <a:fillRect/>
          </a:stretch>
        </p:blipFill>
        <p:spPr>
          <a:xfrm rot="7085800">
            <a:off x="8807474" y="3767246"/>
            <a:ext cx="1136001" cy="1032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par>
                                <p:cTn id="9" presetID="12" presetClass="entr" presetSubtype="2"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left)">
                                      <p:cBhvr>
                                        <p:cTn id="12" dur="500"/>
                                        <p:tgtEl>
                                          <p:spTgt spid="11"/>
                                        </p:tgtEl>
                                      </p:cBhvr>
                                    </p:animEffect>
                                  </p:childTnLst>
                                </p:cTn>
                              </p:par>
                              <p:par>
                                <p:cTn id="13" presetID="12" presetClass="entr" presetSubtype="2"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left)">
                                      <p:cBhvr>
                                        <p:cTn id="16" dur="500"/>
                                        <p:tgtEl>
                                          <p:spTgt spid="13"/>
                                        </p:tgtEl>
                                      </p:cBhvr>
                                    </p:animEffect>
                                  </p:childTnLst>
                                </p:cTn>
                              </p:par>
                              <p:par>
                                <p:cTn id="17" presetID="12" presetClass="entr" presetSubtype="2"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宽屏</PresentationFormat>
  <Paragraphs>197</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Bebas</vt:lpstr>
      <vt:lpstr>仓耳明楷 W03</vt:lpstr>
      <vt:lpstr>等线</vt:lpstr>
      <vt:lpstr>华文黑体</vt:lpstr>
      <vt:lpstr>宋体</vt:lpstr>
      <vt:lpstr>微软雅黑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2021-07-05T00:29:57Z</dcterms:created>
  <dcterms:modified xsi:type="dcterms:W3CDTF">2023-01-10T05:35:03Z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61D2926A42474924B9EB0C90B793624F</vt:lpwstr>
  </property>
  <property fmtid="{A09F084E-AD41-489F-8076-AA5BE3082BCA}" pid="100">
    <vt:ui4>5</vt:ui4>
  </property>
  <property fmtid="{64440492-4C8B-11D1-8B70-080036B11A03}" pid="11">
    <vt:lpwstr>www.2ppt.com-爱PPT提供资源下载</vt:lpwstr>
  </property>
</Properties>
</file>