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7" r:id="rId2"/>
    <p:sldId id="287" r:id="rId3"/>
    <p:sldId id="310" r:id="rId4"/>
    <p:sldId id="258" r:id="rId5"/>
    <p:sldId id="290" r:id="rId6"/>
    <p:sldId id="268" r:id="rId7"/>
    <p:sldId id="278" r:id="rId8"/>
    <p:sldId id="279" r:id="rId9"/>
    <p:sldId id="289" r:id="rId10"/>
    <p:sldId id="259" r:id="rId11"/>
    <p:sldId id="312" r:id="rId12"/>
    <p:sldId id="313" r:id="rId13"/>
    <p:sldId id="311" r:id="rId14"/>
    <p:sldId id="305" r:id="rId15"/>
    <p:sldId id="291" r:id="rId16"/>
    <p:sldId id="306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8DCED-A53E-4CFD-AD34-FE1DFB32C9B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BDE58-9CA5-4679-8116-59C90BC291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F230B-4E9F-460F-8AA5-44AE808535D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7489-7EF7-42AD-9854-E5FEC5BD0B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7489-7EF7-42AD-9854-E5FEC5BD0B4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2953942"/>
            <a:ext cx="4038600" cy="16406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12576" y="987574"/>
            <a:ext cx="9156576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5400" b="1" dirty="0">
                <a:solidFill>
                  <a:schemeClr val="tx2"/>
                </a:solidFill>
              </a:rPr>
              <a:t>Lesson1</a:t>
            </a:r>
            <a:br>
              <a:rPr lang="zh-CN" altLang="en-US" sz="5400" b="1" dirty="0">
                <a:solidFill>
                  <a:schemeClr val="tx2"/>
                </a:solidFill>
              </a:rPr>
            </a:br>
            <a:r>
              <a:rPr lang="zh-CN" altLang="en-US" sz="5400" b="1" dirty="0">
                <a:solidFill>
                  <a:schemeClr val="tx2"/>
                </a:solidFill>
              </a:rPr>
              <a:t>Do you like </a:t>
            </a:r>
            <a:r>
              <a:rPr lang="zh-CN" altLang="en-US" sz="5400" b="1" dirty="0" smtClean="0">
                <a:solidFill>
                  <a:schemeClr val="tx2"/>
                </a:solidFill>
              </a:rPr>
              <a:t>running</a:t>
            </a:r>
            <a:r>
              <a:rPr lang="en-US" altLang="zh-CN" sz="5400" b="1" dirty="0" smtClean="0">
                <a:solidFill>
                  <a:schemeClr val="tx2"/>
                </a:solidFill>
              </a:rPr>
              <a:t>?</a:t>
            </a:r>
            <a:endParaRPr lang="zh-CN" altLang="en-US" sz="5400" b="1" dirty="0">
              <a:solidFill>
                <a:schemeClr val="tx2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2413" y="195263"/>
            <a:ext cx="86950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F5050"/>
                </a:solidFill>
              </a:rPr>
              <a:t>Let's   watch   and   judge.真真假假。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6725" y="1168004"/>
            <a:ext cx="776988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/>
              <a:t>Tom   likes   basketball.(      )</a:t>
            </a:r>
          </a:p>
          <a:p>
            <a:endParaRPr lang="zh-CN" altLang="en-US" sz="4400" b="1" dirty="0"/>
          </a:p>
          <a:p>
            <a:r>
              <a:rPr lang="zh-CN" altLang="en-US" sz="4400" b="1" dirty="0"/>
              <a:t>Tom   likes   running. (         )</a:t>
            </a:r>
          </a:p>
          <a:p>
            <a:endParaRPr lang="zh-CN" altLang="en-US" sz="4400" b="1" dirty="0"/>
          </a:p>
          <a:p>
            <a:r>
              <a:rPr lang="zh-CN" altLang="en-US" sz="4400" b="1" dirty="0"/>
              <a:t>Tom    likes  skipping.(        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451725" y="951310"/>
            <a:ext cx="6912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7200" b="1">
                <a:solidFill>
                  <a:srgbClr val="FF5050"/>
                </a:solidFill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1059657"/>
            <a:ext cx="894424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 dirty="0"/>
              <a:t>Tom   likes   basketball.(   </a:t>
            </a:r>
            <a:r>
              <a:rPr lang="zh-CN" altLang="en-US" sz="4800" b="1" dirty="0" smtClean="0"/>
              <a:t>)</a:t>
            </a:r>
            <a:endParaRPr lang="zh-CN" altLang="en-US" sz="4800" b="1" dirty="0">
              <a:sym typeface="Arial" panose="020B0604020202020204" pitchFamily="34" charset="0"/>
            </a:endParaRPr>
          </a:p>
          <a:p>
            <a:r>
              <a:rPr lang="zh-CN" altLang="en-US" sz="4800" b="1" dirty="0"/>
              <a:t>Tom   likes   running. (     )   </a:t>
            </a:r>
            <a:r>
              <a:rPr lang="zh-CN" altLang="en-US" sz="7200" b="1" dirty="0"/>
              <a:t>  </a:t>
            </a:r>
            <a:r>
              <a:rPr lang="zh-CN" altLang="en-US" sz="4800" b="1" dirty="0"/>
              <a:t> </a:t>
            </a:r>
          </a:p>
          <a:p>
            <a:r>
              <a:rPr lang="zh-CN" altLang="en-US" sz="4800" b="1" dirty="0"/>
              <a:t>Tom    likes  skipping.(  </a:t>
            </a:r>
            <a:r>
              <a:rPr lang="zh-CN" altLang="en-US" sz="7200" b="1" dirty="0">
                <a:solidFill>
                  <a:srgbClr val="FF5050"/>
                </a:solidFill>
              </a:rPr>
              <a:t> </a:t>
            </a:r>
            <a:r>
              <a:rPr lang="zh-CN" altLang="en-US" sz="4800" b="1" dirty="0"/>
              <a:t> )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96124" y="2034600"/>
            <a:ext cx="11112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7200" b="1" dirty="0">
                <a:solidFill>
                  <a:srgbClr val="3333FF"/>
                </a:solidFill>
                <a:sym typeface="Arial" panose="020B0604020202020204" pitchFamily="34" charset="0"/>
              </a:rPr>
              <a:t>×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020272" y="3219449"/>
            <a:ext cx="6912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7200" b="1" dirty="0">
                <a:solidFill>
                  <a:srgbClr val="FF5050"/>
                </a:solidFill>
                <a:sym typeface="Arial" panose="020B0604020202020204" pitchFamily="34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ldLvl="0" autoUpdateAnimBg="0"/>
      <p:bldP spid="19461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771550"/>
            <a:ext cx="8229600" cy="330993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  </a:t>
            </a: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Do  you like </a:t>
            </a:r>
            <a:r>
              <a:rPr lang="zh-CN" alt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basktball</a:t>
            </a: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</a:p>
          <a:p>
            <a:pPr>
              <a:buFontTx/>
              <a:buNone/>
            </a:pP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Do  you like </a:t>
            </a:r>
            <a:r>
              <a:rPr lang="zh-CN" alt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running</a:t>
            </a: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</a:p>
          <a:p>
            <a:pPr>
              <a:buFontTx/>
              <a:buNone/>
            </a:pP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zh-CN" alt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Do  you like </a:t>
            </a:r>
            <a:r>
              <a:rPr lang="zh-CN" alt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skipping</a:t>
            </a:r>
            <a:r>
              <a:rPr 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</a:p>
          <a:p>
            <a:pPr>
              <a:buFontTx/>
              <a:buNone/>
            </a:pPr>
            <a:r>
              <a:rPr lang="zh-CN" altLang="en-US" sz="4000" b="1" i="1" dirty="0">
                <a:solidFill>
                  <a:srgbClr val="006600"/>
                </a:solidFill>
                <a:latin typeface="Comic Sans MS" panose="030F0702030302020204" pitchFamily="66" charset="0"/>
              </a:rPr>
              <a:t>  </a:t>
            </a:r>
            <a:r>
              <a:rPr lang="zh-CN" altLang="en-US" sz="4000" b="1" dirty="0">
                <a:solidFill>
                  <a:srgbClr val="FF5050"/>
                </a:solidFill>
                <a:latin typeface="Comic Sans MS" panose="030F0702030302020204" pitchFamily="66" charset="0"/>
              </a:rPr>
              <a:t>Yes,I   do.</a:t>
            </a:r>
          </a:p>
          <a:p>
            <a:pPr>
              <a:buFontTx/>
              <a:buNone/>
            </a:pPr>
            <a:r>
              <a:rPr lang="zh-CN" altLang="en-US" sz="4000" b="1" dirty="0">
                <a:solidFill>
                  <a:srgbClr val="FF5050"/>
                </a:solidFill>
                <a:latin typeface="Comic Sans MS" panose="030F0702030302020204" pitchFamily="66" charset="0"/>
              </a:rPr>
              <a:t>  No,  I  don't.</a:t>
            </a:r>
            <a:r>
              <a:rPr lang="en-US" sz="4000" b="1" dirty="0">
                <a:solidFill>
                  <a:srgbClr val="FF5050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None/>
            </a:pPr>
            <a:endParaRPr lang="en-US" sz="2800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0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7051" y="1383507"/>
            <a:ext cx="2290763" cy="1288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 descr="0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1150" y="33338"/>
            <a:ext cx="2501900" cy="140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95288" y="250031"/>
            <a:ext cx="5715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/>
              <a:t>Do you like sing</a:t>
            </a:r>
            <a:r>
              <a:rPr lang="en-US" altLang="zh-CN" sz="4400" dirty="0">
                <a:solidFill>
                  <a:schemeClr val="folHlink"/>
                </a:solidFill>
              </a:rPr>
              <a:t>ing</a:t>
            </a:r>
            <a:r>
              <a:rPr lang="zh-CN" altLang="en-US" sz="4400" dirty="0"/>
              <a:t>？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23850" y="1977629"/>
            <a:ext cx="5715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/>
              <a:t>Do you like </a:t>
            </a:r>
            <a:r>
              <a:rPr lang="en-US" altLang="zh-CN" sz="4400">
                <a:solidFill>
                  <a:schemeClr val="bg1"/>
                </a:solidFill>
              </a:rPr>
              <a:t>drawing</a:t>
            </a:r>
            <a:r>
              <a:rPr lang="zh-CN" altLang="en-US" sz="4400"/>
              <a:t>？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79388" y="1059656"/>
            <a:ext cx="6248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/>
              <a:t>Yes</a:t>
            </a:r>
            <a:r>
              <a:rPr lang="zh-CN" altLang="en-US" sz="4400" dirty="0"/>
              <a:t>，</a:t>
            </a:r>
            <a:r>
              <a:rPr lang="en-US" altLang="zh-CN" sz="4400" dirty="0"/>
              <a:t>I do./No</a:t>
            </a:r>
            <a:r>
              <a:rPr lang="zh-CN" altLang="en-US" sz="4400" dirty="0"/>
              <a:t>，</a:t>
            </a:r>
            <a:r>
              <a:rPr lang="en-US" altLang="zh-CN" sz="4400" dirty="0"/>
              <a:t>I don’t.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52413" y="3003947"/>
            <a:ext cx="6248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/>
              <a:t>Yes</a:t>
            </a:r>
            <a:r>
              <a:rPr lang="zh-CN" altLang="en-US" sz="4400"/>
              <a:t>，</a:t>
            </a:r>
            <a:r>
              <a:rPr lang="en-US" altLang="zh-CN" sz="4400"/>
              <a:t>I do./No</a:t>
            </a:r>
            <a:r>
              <a:rPr lang="zh-CN" altLang="en-US" sz="4400"/>
              <a:t>，</a:t>
            </a:r>
            <a:r>
              <a:rPr lang="en-US" altLang="zh-CN" sz="4400"/>
              <a:t>I don’t. 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419475" y="1924050"/>
            <a:ext cx="2438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/>
              <a:t>draw</a:t>
            </a:r>
            <a:r>
              <a:rPr lang="en-US" altLang="zh-CN" sz="4400">
                <a:solidFill>
                  <a:schemeClr val="folHlink"/>
                </a:solidFill>
              </a:rPr>
              <a:t>ing</a:t>
            </a:r>
          </a:p>
        </p:txBody>
      </p:sp>
      <p:pic>
        <p:nvPicPr>
          <p:cNvPr id="24585" name="Picture 9" descr="3_1272557395VBb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05613" y="2733675"/>
            <a:ext cx="1797050" cy="1151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6" name="Picture 10" descr="7e5d708d6ceaf83bb21bba4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2950" y="3975498"/>
            <a:ext cx="1873250" cy="112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6463" y="4030266"/>
            <a:ext cx="1090612" cy="10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2" grpId="0" autoUpdateAnimBg="0"/>
      <p:bldP spid="24583" grpId="0" autoUpdateAnimBg="0"/>
      <p:bldP spid="245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3_1272557395VBb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0201" y="3813572"/>
            <a:ext cx="1222375" cy="115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9213" y="3598069"/>
            <a:ext cx="1365250" cy="134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626" y="4083844"/>
            <a:ext cx="2016125" cy="87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8989" y="2680098"/>
            <a:ext cx="1800225" cy="124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6" descr="02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926" y="3960019"/>
            <a:ext cx="2017713" cy="113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 descr="7e5d708d6ceaf83bb21bba4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95513" y="4052887"/>
            <a:ext cx="165576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07951" y="141685"/>
            <a:ext cx="73693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5050"/>
                </a:solidFill>
              </a:rPr>
              <a:t>Make a  new dialouge.编一个新对话。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S1：I  like  </a:t>
            </a:r>
            <a:r>
              <a:rPr lang="zh-CN" altLang="en-US" sz="2400" b="1" u="sng" dirty="0"/>
              <a:t>running</a:t>
            </a:r>
            <a:r>
              <a:rPr lang="zh-CN" altLang="en-US" sz="2400" b="1" dirty="0"/>
              <a:t>.   Do  you  like </a:t>
            </a:r>
            <a:r>
              <a:rPr lang="zh-CN" altLang="en-US" sz="2400" b="1" u="sng" dirty="0"/>
              <a:t> running</a:t>
            </a:r>
            <a:r>
              <a:rPr lang="zh-CN" altLang="en-US" sz="2400" b="1" dirty="0"/>
              <a:t>?</a:t>
            </a:r>
          </a:p>
          <a:p>
            <a:endParaRPr lang="zh-CN" altLang="en-US" sz="2400" b="1" dirty="0"/>
          </a:p>
          <a:p>
            <a:r>
              <a:rPr lang="zh-CN" altLang="en-US" sz="2400" b="1" dirty="0">
                <a:solidFill>
                  <a:srgbClr val="FF5050"/>
                </a:solidFill>
              </a:rPr>
              <a:t>S2</a:t>
            </a:r>
            <a:r>
              <a:rPr lang="zh-CN" altLang="en-US" sz="2400" b="1" dirty="0"/>
              <a:t>:   No,  I  don't.(  Yes,   I  do.)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S1:  What  do  you  like?(你喜欢什么？）</a:t>
            </a:r>
          </a:p>
          <a:p>
            <a:endParaRPr lang="zh-CN" altLang="en-US" sz="2400" b="1" dirty="0"/>
          </a:p>
          <a:p>
            <a:r>
              <a:rPr lang="zh-CN" altLang="en-US" sz="2400" b="1" dirty="0">
                <a:solidFill>
                  <a:srgbClr val="FF5050"/>
                </a:solidFill>
              </a:rPr>
              <a:t>S2:</a:t>
            </a:r>
            <a:r>
              <a:rPr lang="zh-CN" altLang="en-US" sz="2400" b="1" dirty="0"/>
              <a:t>  I   like  </a:t>
            </a:r>
            <a:r>
              <a:rPr lang="zh-CN" altLang="en-US" sz="2400" b="1" u="sng" dirty="0"/>
              <a:t>skipping</a:t>
            </a:r>
            <a:r>
              <a:rPr lang="zh-CN" altLang="en-US" sz="2400" b="1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WordArt 3" descr="纸袋"/>
          <p:cNvSpPr>
            <a:spLocks noChangeArrowheads="1" noChangeShapeType="1"/>
          </p:cNvSpPr>
          <p:nvPr/>
        </p:nvSpPr>
        <p:spPr bwMode="auto">
          <a:xfrm>
            <a:off x="1676400" y="1059582"/>
            <a:ext cx="5562600" cy="1771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i="1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Bodoni MT" panose="02070603080606020203"/>
              </a:rPr>
              <a:t>Love sports</a:t>
            </a:r>
          </a:p>
          <a:p>
            <a:pPr algn="ctr"/>
            <a:r>
              <a:rPr lang="en-US" altLang="zh-CN" sz="4400" b="1" i="1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Bodoni MT" panose="02070603080606020203"/>
              </a:rPr>
              <a:t>Love  life.</a:t>
            </a:r>
            <a:endParaRPr lang="zh-CN" altLang="en-US" sz="4400" b="1" i="1" dirty="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Bodoni MT" panose="020706030806060202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124075" y="1653779"/>
            <a:ext cx="43492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8000">
                <a:solidFill>
                  <a:srgbClr val="FF0000"/>
                </a:solidFill>
              </a:rPr>
              <a:t>Goodbye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3"/>
          <p:cNvSpPr>
            <a:spLocks noChangeArrowheads="1" noChangeShapeType="1"/>
          </p:cNvSpPr>
          <p:nvPr/>
        </p:nvSpPr>
        <p:spPr bwMode="auto">
          <a:xfrm>
            <a:off x="2438400" y="597694"/>
            <a:ext cx="4495800" cy="37861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Do you like … </a:t>
            </a:r>
            <a:r>
              <a:rPr lang="zh-CN" altLang="en-US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？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03648" y="1275606"/>
            <a:ext cx="73152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5050"/>
                </a:solidFill>
              </a:rPr>
              <a:t>English        Chinese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5050"/>
                </a:solidFill>
              </a:rPr>
              <a:t>art                 music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5050"/>
                </a:solidFill>
              </a:rPr>
              <a:t>maths           science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5050"/>
                </a:solidFill>
              </a:rPr>
              <a:t>PE       computer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u=826561721,236481005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3003947"/>
            <a:ext cx="3124200" cy="172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-324544" y="411510"/>
            <a:ext cx="1019810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400" i="1" dirty="0">
                <a:solidFill>
                  <a:schemeClr val="hlink"/>
                </a:solidFill>
                <a:latin typeface="Comic Sans MS" panose="030F0702030302020204" pitchFamily="66" charset="0"/>
              </a:rPr>
              <a:t>Do</a:t>
            </a:r>
            <a:r>
              <a:rPr lang="zh-CN" altLang="en-US" sz="5400" i="1" dirty="0">
                <a:solidFill>
                  <a:schemeClr val="hlink"/>
                </a:solidFill>
                <a:latin typeface="Comic Sans MS" panose="030F0702030302020204" pitchFamily="66" charset="0"/>
              </a:rPr>
              <a:t> </a:t>
            </a:r>
            <a:r>
              <a:rPr lang="en-US" sz="5400" i="1" dirty="0">
                <a:solidFill>
                  <a:schemeClr val="hlink"/>
                </a:solidFill>
                <a:latin typeface="Comic Sans MS" panose="030F0702030302020204" pitchFamily="66" charset="0"/>
              </a:rPr>
              <a:t>you like </a:t>
            </a:r>
            <a:r>
              <a:rPr lang="zh-CN" altLang="en-US" sz="5400" i="1" dirty="0">
                <a:solidFill>
                  <a:schemeClr val="hlink"/>
                </a:solidFill>
                <a:latin typeface="Comic Sans MS" panose="030F0702030302020204" pitchFamily="66" charset="0"/>
              </a:rPr>
              <a:t>sports&lt;运动&gt;？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2686050"/>
            <a:ext cx="5219700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009900"/>
                </a:solidFill>
              </a:rPr>
              <a:t>Yes</a:t>
            </a:r>
            <a:r>
              <a:rPr lang="zh-CN" altLang="en-US" sz="5400" b="1" dirty="0">
                <a:solidFill>
                  <a:srgbClr val="009900"/>
                </a:solidFill>
              </a:rPr>
              <a:t>， </a:t>
            </a:r>
            <a:r>
              <a:rPr lang="en-US" sz="5400" b="1" dirty="0">
                <a:solidFill>
                  <a:srgbClr val="009900"/>
                </a:solidFill>
              </a:rPr>
              <a:t>I do.</a:t>
            </a:r>
          </a:p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FF6600"/>
                </a:solidFill>
              </a:rPr>
              <a:t> </a:t>
            </a:r>
            <a:r>
              <a:rPr lang="en-US" sz="5400" b="1" dirty="0">
                <a:solidFill>
                  <a:srgbClr val="FF6600"/>
                </a:solidFill>
              </a:rPr>
              <a:t>No</a:t>
            </a:r>
            <a:r>
              <a:rPr lang="zh-CN" altLang="en-US" sz="5400" b="1" dirty="0">
                <a:solidFill>
                  <a:srgbClr val="FF6600"/>
                </a:solidFill>
              </a:rPr>
              <a:t>，  </a:t>
            </a:r>
            <a:r>
              <a:rPr lang="en-US" sz="5400" b="1" dirty="0">
                <a:solidFill>
                  <a:srgbClr val="FF6600"/>
                </a:solidFill>
              </a:rPr>
              <a:t>I don’t. </a:t>
            </a:r>
          </a:p>
          <a:p>
            <a:endParaRPr lang="zh-CN" altLang="en-US" sz="5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  <p:bldP spid="10244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=2044042464,2353574387&amp;fm=52&amp;gp=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411957"/>
            <a:ext cx="4049712" cy="2321719"/>
          </a:xfrm>
          <a:noFill/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289676" y="1595437"/>
            <a:ext cx="11849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5400"/>
              <a:t>run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380288" y="1600200"/>
            <a:ext cx="149271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5400">
                <a:solidFill>
                  <a:srgbClr val="FF5050"/>
                </a:solidFill>
              </a:rPr>
              <a:t>ning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8314" y="3274219"/>
            <a:ext cx="82301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/>
              <a:t>running,   running,  I   like   running.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utoUpdateAnimBg="0"/>
      <p:bldP spid="11269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7e5d708d6ceaf83bb21bba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844154"/>
            <a:ext cx="4648200" cy="264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52413" y="1762125"/>
            <a:ext cx="4724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 b="1">
                <a:solidFill>
                  <a:schemeClr val="tx2"/>
                </a:solidFill>
              </a:rPr>
              <a:t>Do you like </a:t>
            </a:r>
            <a:br>
              <a:rPr lang="en-US" altLang="zh-CN" sz="4400" b="1">
                <a:solidFill>
                  <a:schemeClr val="tx2"/>
                </a:solidFill>
              </a:rPr>
            </a:br>
            <a:r>
              <a:rPr lang="en-US" altLang="zh-CN" sz="4400" b="1">
                <a:solidFill>
                  <a:schemeClr val="tx2"/>
                </a:solidFill>
              </a:rPr>
              <a:t>         r</a:t>
            </a:r>
            <a:r>
              <a:rPr lang="en-US" altLang="zh-CN" sz="4400" b="1">
                <a:solidFill>
                  <a:srgbClr val="FF3300"/>
                </a:solidFill>
              </a:rPr>
              <a:t>u</a:t>
            </a:r>
            <a:r>
              <a:rPr lang="en-US" altLang="zh-CN" sz="4400" b="1">
                <a:solidFill>
                  <a:schemeClr val="tx2"/>
                </a:solidFill>
              </a:rPr>
              <a:t>n</a:t>
            </a:r>
            <a:r>
              <a:rPr lang="en-US" altLang="zh-CN" sz="4400" b="1">
                <a:solidFill>
                  <a:schemeClr val="folHlink"/>
                </a:solidFill>
              </a:rPr>
              <a:t>ning</a:t>
            </a:r>
            <a:r>
              <a:rPr lang="zh-CN" altLang="en-US" sz="4400" b="1">
                <a:solidFill>
                  <a:schemeClr val="tx2"/>
                </a:solidFill>
              </a:rPr>
              <a:t>？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5650" y="3975497"/>
            <a:ext cx="3810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/>
              <a:t>Yes，  I  do. </a:t>
            </a:r>
          </a:p>
        </p:txBody>
      </p:sp>
      <p:pic>
        <p:nvPicPr>
          <p:cNvPr id="12293" name="Picture 5" descr="4439641_133928033056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3489723"/>
            <a:ext cx="2233612" cy="151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288" y="1059582"/>
            <a:ext cx="841768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5400" dirty="0"/>
              <a:t>Do     you    like    running</a:t>
            </a:r>
            <a:r>
              <a:rPr lang="zh-CN" altLang="en-US" sz="5400" dirty="0" smtClean="0"/>
              <a:t>?</a:t>
            </a:r>
            <a:endParaRPr lang="zh-CN" altLang="en-US" sz="5400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6195" y="2427734"/>
            <a:ext cx="44710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5400" dirty="0"/>
              <a:t>No,   I    don't.</a:t>
            </a:r>
          </a:p>
        </p:txBody>
      </p:sp>
      <p:pic>
        <p:nvPicPr>
          <p:cNvPr id="13317" name="Picture 5" descr="120479829631257064333098348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6514" y="3570685"/>
            <a:ext cx="2160587" cy="153947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  <p:bldP spid="13316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87624" y="915566"/>
            <a:ext cx="15536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000" dirty="0"/>
              <a:t>skip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10010" y="931043"/>
            <a:ext cx="16401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6000">
                <a:solidFill>
                  <a:srgbClr val="FF5050"/>
                </a:solidFill>
              </a:rPr>
              <a:t>ping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9751" y="3543301"/>
            <a:ext cx="84545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/>
              <a:t>skipping,  skipping,   I  like  skipping.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utoUpdateAnimBg="0"/>
      <p:bldP spid="14340" grpId="0" bldLvl="0" autoUpdateAnimBg="0"/>
      <p:bldP spid="1434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02308" y="1095474"/>
            <a:ext cx="53142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/>
              <a:t>Do   you   like   skipping?</a:t>
            </a:r>
          </a:p>
          <a:p>
            <a:endParaRPr lang="zh-CN" altLang="en-US" sz="3600"/>
          </a:p>
          <a:p>
            <a:endParaRPr lang="zh-CN" altLang="en-US"/>
          </a:p>
          <a:p>
            <a:endParaRPr lang="zh-CN" altLang="en-US"/>
          </a:p>
        </p:txBody>
      </p:sp>
      <p:pic>
        <p:nvPicPr>
          <p:cNvPr id="15364" name="Picture 4" descr="4439641_133928033056_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516688" y="3489723"/>
            <a:ext cx="2233612" cy="1458515"/>
          </a:xfr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35696" y="2283718"/>
            <a:ext cx="27327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/>
              <a:t>Yes,    I  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27584" y="878219"/>
            <a:ext cx="4809330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200" dirty="0"/>
              <a:t>Running，   running</a:t>
            </a:r>
          </a:p>
          <a:p>
            <a:r>
              <a:rPr lang="zh-CN" altLang="en-US" sz="3200" dirty="0"/>
              <a:t>Do you like  running？</a:t>
            </a:r>
          </a:p>
          <a:p>
            <a:r>
              <a:rPr lang="zh-CN" altLang="en-US" sz="3200" dirty="0"/>
              <a:t>Yes,I  do.  Yes, I  do.</a:t>
            </a:r>
          </a:p>
          <a:p>
            <a:endParaRPr lang="zh-CN" altLang="en-US" sz="1100" dirty="0"/>
          </a:p>
          <a:p>
            <a:r>
              <a:rPr lang="zh-CN" altLang="en-US" sz="3200" dirty="0"/>
              <a:t>Skipping，    skipping</a:t>
            </a:r>
          </a:p>
          <a:p>
            <a:r>
              <a:rPr lang="zh-CN" altLang="en-US" sz="3200" dirty="0"/>
              <a:t>Do you   like    skipping？</a:t>
            </a:r>
          </a:p>
          <a:p>
            <a:r>
              <a:rPr lang="zh-CN" altLang="en-US" sz="3200" dirty="0"/>
              <a:t>No,I  don't.    No, I  don't</a:t>
            </a:r>
          </a:p>
        </p:txBody>
      </p:sp>
      <p:pic>
        <p:nvPicPr>
          <p:cNvPr id="16387" name="Picture 3" descr="percussions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3705225"/>
            <a:ext cx="2362200" cy="131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percussions0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1" y="285750"/>
            <a:ext cx="9810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全屏显示(16:9)</PresentationFormat>
  <Paragraphs>65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黑体</vt:lpstr>
      <vt:lpstr>宋体</vt:lpstr>
      <vt:lpstr>微软雅黑</vt:lpstr>
      <vt:lpstr>Arial</vt:lpstr>
      <vt:lpstr>Bodoni MT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2012-09-24T07:40:00Z</dcterms:created>
  <dcterms:modified xsi:type="dcterms:W3CDTF">2023-01-16T16:52:52Z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54DDC6CC849645A49525B9E35A08647A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