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39" r:id="rId2"/>
    <p:sldId id="331" r:id="rId3"/>
    <p:sldId id="357" r:id="rId4"/>
    <p:sldId id="336" r:id="rId5"/>
    <p:sldId id="353" r:id="rId6"/>
    <p:sldId id="323" r:id="rId7"/>
    <p:sldId id="354" r:id="rId8"/>
    <p:sldId id="352" r:id="rId9"/>
    <p:sldId id="358" r:id="rId10"/>
    <p:sldId id="349" r:id="rId11"/>
    <p:sldId id="346" r:id="rId12"/>
    <p:sldId id="347" r:id="rId13"/>
    <p:sldId id="356" r:id="rId14"/>
    <p:sldId id="317" r:id="rId15"/>
    <p:sldId id="355" r:id="rId16"/>
    <p:sldId id="359" r:id="rId17"/>
    <p:sldId id="341" r:id="rId18"/>
    <p:sldId id="308" r:id="rId19"/>
    <p:sldId id="343" r:id="rId20"/>
    <p:sldId id="337" r:id="rId21"/>
    <p:sldId id="344" r:id="rId22"/>
    <p:sldId id="312" r:id="rId23"/>
    <p:sldId id="360" r:id="rId24"/>
    <p:sldId id="309" r:id="rId25"/>
    <p:sldId id="318" r:id="rId26"/>
    <p:sldId id="315" r:id="rId27"/>
    <p:sldId id="330" r:id="rId28"/>
    <p:sldId id="338" r:id="rId29"/>
  </p:sldIdLst>
  <p:sldSz cx="9721850" cy="5400675"/>
  <p:notesSz cx="6858000" cy="9144000"/>
  <p:custDataLst>
    <p:tags r:id="rId32"/>
  </p:custDataLst>
  <p:defaultTextStyle>
    <a:defPPr>
      <a:defRPr lang="zh-CN"/>
    </a:defPPr>
    <a:lvl1pPr algn="l" defTabSz="967105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82600" indent="-25400" algn="l" defTabSz="967105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67105" indent="-52705" algn="l" defTabSz="967105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450975" indent="-79375" algn="l" defTabSz="967105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935480" indent="-106680" algn="l" defTabSz="967105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900"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sz="1900"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sz="1900"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sz="1900"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718F"/>
    <a:srgbClr val="123C8E"/>
    <a:srgbClr val="7DBDCF"/>
    <a:srgbClr val="8DC389"/>
    <a:srgbClr val="008E00"/>
    <a:srgbClr val="54A800"/>
    <a:srgbClr val="00A800"/>
    <a:srgbClr val="51A200"/>
    <a:srgbClr val="0066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3" autoAdjust="0"/>
    <p:restoredTop sz="93967" autoAdjust="0"/>
  </p:normalViewPr>
  <p:slideViewPr>
    <p:cSldViewPr>
      <p:cViewPr>
        <p:scale>
          <a:sx n="66" d="100"/>
          <a:sy n="66" d="100"/>
        </p:scale>
        <p:origin x="-372" y="-1554"/>
      </p:cViewPr>
      <p:guideLst>
        <p:guide orient="horz" pos="1701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3" d="100"/>
        <a:sy n="173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94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740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740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1D8ECE6C-12CC-472F-A9BB-E3914F4B10B0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740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740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A1446516-D3AF-40D8-AD0F-29D0FF1C2B8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740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740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172B3205-9328-454F-A550-EB851EB2077C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740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740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2F030987-1007-42DE-8F38-83DD1C82E0C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6710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2600" algn="l" defTabSz="96710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7105" algn="l" defTabSz="96710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0975" algn="l" defTabSz="96710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480" algn="l" defTabSz="96710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35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322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709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096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2463" y="1143000"/>
            <a:ext cx="5553075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57346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4755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 defTabSz="914400">
              <a:defRPr/>
            </a:pPr>
            <a:fld id="{B5667BE3-E335-489E-BE2C-74094095E20E}" type="slidenum">
              <a:rPr lang="zh-CN" altLang="en-US" sz="1200" b="0">
                <a:latin typeface="+mn-lt"/>
                <a:ea typeface="+mn-ea"/>
              </a:rPr>
              <a:t>12</a:t>
            </a:fld>
            <a:endParaRPr lang="en-US" altLang="zh-CN" sz="1200" b="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80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14400">
              <a:spcBef>
                <a:spcPct val="0"/>
              </a:spcBef>
            </a:pPr>
            <a:endParaRPr lang="zh-CN" altLang="en-US"/>
          </a:p>
        </p:txBody>
      </p:sp>
      <p:sp>
        <p:nvSpPr>
          <p:cNvPr id="88067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 defTabSz="914400"/>
            <a:fld id="{B021DE3C-A6D2-4831-AAF3-BFF747F44D57}" type="slidenum">
              <a:rPr lang="zh-CN" altLang="en-US" sz="1200" b="0">
                <a:latin typeface="Calibri" panose="020F0502020204030204" pitchFamily="34" charset="0"/>
                <a:ea typeface="宋体" panose="02010600030101010101" pitchFamily="2" charset="-122"/>
              </a:rPr>
              <a:t>13</a:t>
            </a:fld>
            <a:endParaRPr lang="en-US" altLang="zh-CN" sz="1200" b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DEF712-DD0B-453D-8F71-22A3C69A40E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60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14400">
              <a:spcBef>
                <a:spcPct val="0"/>
              </a:spcBef>
            </a:pPr>
            <a:endParaRPr lang="zh-CN" altLang="en-US"/>
          </a:p>
        </p:txBody>
      </p:sp>
      <p:sp>
        <p:nvSpPr>
          <p:cNvPr id="86019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 defTabSz="914400"/>
            <a:fld id="{F1CAE1B0-FBEB-4294-AC0E-7771A83DB13D}" type="slidenum">
              <a:rPr lang="zh-CN" altLang="en-US" sz="1200" b="0">
                <a:latin typeface="Calibri" panose="020F0502020204030204" pitchFamily="34" charset="0"/>
                <a:ea typeface="宋体" panose="02010600030101010101" pitchFamily="2" charset="-122"/>
              </a:rPr>
              <a:t>15</a:t>
            </a:fld>
            <a:endParaRPr lang="en-US" altLang="zh-CN" sz="1200" b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02ACE0-6DD6-401C-96F1-FD92681A6A0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30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14400">
              <a:spcBef>
                <a:spcPct val="0"/>
              </a:spcBef>
            </a:pPr>
            <a:endParaRPr lang="zh-CN" altLang="en-US"/>
          </a:p>
        </p:txBody>
      </p:sp>
      <p:sp>
        <p:nvSpPr>
          <p:cNvPr id="43011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 defTabSz="914400"/>
            <a:fld id="{BAD6F111-35FF-46D5-9D6D-15E9135AD08A}" type="slidenum">
              <a:rPr lang="zh-CN" altLang="en-US" sz="1200" b="0">
                <a:latin typeface="Calibri" panose="020F0502020204030204" pitchFamily="34" charset="0"/>
                <a:ea typeface="宋体" panose="02010600030101010101" pitchFamily="2" charset="-122"/>
              </a:rPr>
              <a:t>19</a:t>
            </a:fld>
            <a:endParaRPr lang="en-US" altLang="zh-CN" sz="1200" b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2463" y="1143000"/>
            <a:ext cx="5553075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49154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1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 defTabSz="914400">
              <a:defRPr/>
            </a:pPr>
            <a:fld id="{62F5C956-77DD-46DB-A340-0DE919E4CD13}" type="slidenum">
              <a:rPr lang="zh-CN" altLang="en-US" sz="1200" b="0">
                <a:latin typeface="+mn-lt"/>
                <a:ea typeface="+mn-ea"/>
              </a:rPr>
              <a:t>21</a:t>
            </a:fld>
            <a:endParaRPr lang="en-US" altLang="zh-CN" sz="1200" b="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32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D14312-DD56-4EB8-A484-0D627E30F9A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50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106BD-0A98-43A6-817D-1A9962EE1F9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96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877438-1A4B-4E47-B565-F76AA91B11E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34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720370-682F-45A9-9D93-B08A09B88A3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21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57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1087755">
              <a:spcBef>
                <a:spcPct val="0"/>
              </a:spcBef>
            </a:pPr>
            <a:endParaRPr lang="zh-CN" altLang="en-US"/>
          </a:p>
        </p:txBody>
      </p:sp>
      <p:sp>
        <p:nvSpPr>
          <p:cNvPr id="75779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 defTabSz="1087755"/>
            <a:fld id="{8E24562A-FD23-4E70-8B70-E05AD578CBA2}" type="slidenum">
              <a:rPr lang="zh-CN" altLang="en-US" sz="1200" b="0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en-US" altLang="zh-CN" sz="1200" b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78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D58759-6D97-4FCA-A961-FB09EB9BE63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98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 userDrawn="1"/>
        </p:nvGrpSpPr>
        <p:grpSpPr bwMode="auto">
          <a:xfrm>
            <a:off x="946944" y="180057"/>
            <a:ext cx="1609725" cy="644525"/>
            <a:chOff x="431" y="159"/>
            <a:chExt cx="1014" cy="406"/>
          </a:xfrm>
        </p:grpSpPr>
        <p:sp>
          <p:nvSpPr>
            <p:cNvPr id="3" name="TextBox 3"/>
            <p:cNvSpPr txBox="1">
              <a:spLocks noChangeArrowheads="1"/>
            </p:cNvSpPr>
            <p:nvPr userDrawn="1"/>
          </p:nvSpPr>
          <p:spPr bwMode="auto">
            <a:xfrm>
              <a:off x="431" y="159"/>
              <a:ext cx="998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zh-CN" altLang="en-US" sz="1800" b="0" dirty="0">
                  <a:solidFill>
                    <a:srgbClr val="3C71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输入你的标题</a:t>
              </a:r>
            </a:p>
          </p:txBody>
        </p:sp>
        <p:sp>
          <p:nvSpPr>
            <p:cNvPr id="4" name="TextBox 4"/>
            <p:cNvSpPr txBox="1">
              <a:spLocks noChangeArrowheads="1"/>
            </p:cNvSpPr>
            <p:nvPr userDrawn="1"/>
          </p:nvSpPr>
          <p:spPr bwMode="auto">
            <a:xfrm>
              <a:off x="447" y="352"/>
              <a:ext cx="998" cy="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altLang="zh-CN" sz="1600" b="0" dirty="0">
                  <a:solidFill>
                    <a:srgbClr val="3C71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</a:t>
              </a:r>
              <a:endParaRPr lang="zh-CN" altLang="en-US" sz="1600" b="0" dirty="0">
                <a:solidFill>
                  <a:srgbClr val="3C718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2633498" y="755650"/>
            <a:ext cx="5148000" cy="0"/>
          </a:xfrm>
          <a:prstGeom prst="line">
            <a:avLst/>
          </a:prstGeom>
          <a:noFill/>
          <a:ln w="9525">
            <a:solidFill>
              <a:srgbClr val="3C718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7221942" y="374650"/>
            <a:ext cx="879343" cy="3847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zh-CN" b="0" dirty="0">
                <a:solidFill>
                  <a:srgbClr val="3C71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309197" y="4932585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8338" y="287338"/>
            <a:ext cx="8385175" cy="10445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7" cstate="email"/>
          <a:stretch>
            <a:fillRect/>
          </a:stretch>
        </p:blipFill>
        <p:spPr>
          <a:xfrm>
            <a:off x="-8582" y="-1"/>
            <a:ext cx="9721850" cy="54006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ransition spd="slow" advClick="0" advTm="0">
    <p:push dir="u"/>
  </p:transition>
  <p:timing>
    <p:tnLst>
      <p:par>
        <p:cTn id="1" dur="indefinite" restart="never" nodeType="tmRoot"/>
      </p:par>
    </p:tnLst>
  </p:timing>
  <p:txStyles>
    <p:titleStyle>
      <a:lvl1pPr algn="ctr" defTabSz="967105" rtl="0" eaLnBrk="0" fontAlgn="base" hangingPunct="0">
        <a:spcBef>
          <a:spcPct val="0"/>
        </a:spcBef>
        <a:spcAft>
          <a:spcPct val="0"/>
        </a:spcAft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67105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defTabSz="967105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defTabSz="967105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defTabSz="967105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defTabSz="967105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defTabSz="967105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defTabSz="967105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defTabSz="967105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61950" indent="-361950" algn="l" defTabSz="9671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6130" indent="-301625" algn="l" defTabSz="9671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675" indent="-241300" algn="l" defTabSz="9671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275" indent="-241300" algn="l" defTabSz="9671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indent="-241300" algn="l" defTabSz="9671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721850" cy="54006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35619" y="-1"/>
            <a:ext cx="9793088" cy="54006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04541" y="1116161"/>
            <a:ext cx="7056784" cy="3240360"/>
          </a:xfrm>
          <a:prstGeom prst="rect">
            <a:avLst/>
          </a:prstGeom>
          <a:noFill/>
          <a:ln w="19050">
            <a:solidFill>
              <a:srgbClr val="3C7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12553" y="1224173"/>
            <a:ext cx="6840760" cy="3024336"/>
          </a:xfrm>
          <a:prstGeom prst="rect">
            <a:avLst/>
          </a:prstGeom>
          <a:noFill/>
          <a:ln w="19050">
            <a:solidFill>
              <a:srgbClr val="7DB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102457" y="1186167"/>
            <a:ext cx="3919663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0" b="0" dirty="0">
                <a:solidFill>
                  <a:srgbClr val="3C718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清 </a:t>
            </a:r>
            <a:r>
              <a:rPr lang="zh-CN" altLang="en-US" sz="8000" b="0" dirty="0" smtClean="0">
                <a:solidFill>
                  <a:srgbClr val="3C718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明 节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3C718F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56669" y="2404754"/>
            <a:ext cx="4801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718F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踏青活</a:t>
            </a: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3C718F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动策划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2413273" y="3492425"/>
            <a:ext cx="5039321" cy="0"/>
          </a:xfrm>
          <a:prstGeom prst="line">
            <a:avLst/>
          </a:prstGeom>
          <a:ln w="25400">
            <a:solidFill>
              <a:srgbClr val="7DBD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38"/>
          <p:cNvSpPr txBox="1">
            <a:spLocks noChangeArrowheads="1"/>
          </p:cNvSpPr>
          <p:nvPr/>
        </p:nvSpPr>
        <p:spPr bwMode="auto">
          <a:xfrm>
            <a:off x="2484661" y="3708449"/>
            <a:ext cx="5256584" cy="2768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800" b="0" dirty="0">
                <a:solidFill>
                  <a:srgbClr val="3C718F"/>
                </a:solidFill>
                <a:latin typeface="+mn-ea"/>
                <a:ea typeface="+mn-ea"/>
                <a:cs typeface="+mn-ea"/>
                <a:sym typeface="+mn-lt"/>
              </a:rPr>
              <a:t>策划</a:t>
            </a:r>
            <a:r>
              <a:rPr lang="zh-CN" altLang="en-US" sz="1800" b="0" dirty="0" smtClean="0">
                <a:solidFill>
                  <a:srgbClr val="3C718F"/>
                </a:solidFill>
                <a:latin typeface="+mn-ea"/>
                <a:ea typeface="+mn-ea"/>
                <a:cs typeface="+mn-ea"/>
                <a:sym typeface="+mn-lt"/>
              </a:rPr>
              <a:t>人：</a:t>
            </a:r>
            <a:r>
              <a:rPr lang="en-US" sz="1800" b="0" dirty="0" smtClean="0">
                <a:solidFill>
                  <a:srgbClr val="3C718F"/>
                </a:solidFill>
                <a:latin typeface="+mn-ea"/>
                <a:ea typeface="+mn-ea"/>
                <a:cs typeface="+mn-ea"/>
                <a:sym typeface="+mn-lt"/>
              </a:rPr>
              <a:t>xx</a:t>
            </a:r>
            <a:r>
              <a:rPr lang="en-US" altLang="zh-CN" sz="1800" b="0" dirty="0" smtClean="0">
                <a:solidFill>
                  <a:srgbClr val="3C718F"/>
                </a:solidFill>
                <a:latin typeface="+mn-ea"/>
                <a:ea typeface="+mn-ea"/>
                <a:cs typeface="+mn-ea"/>
                <a:sym typeface="+mn-lt"/>
              </a:rPr>
              <a:t>  </a:t>
            </a:r>
            <a:r>
              <a:rPr lang="zh-CN" altLang="en-US" sz="1800" b="0" dirty="0" smtClean="0">
                <a:solidFill>
                  <a:srgbClr val="3C718F"/>
                </a:solidFill>
                <a:latin typeface="+mn-ea"/>
                <a:ea typeface="+mn-ea"/>
                <a:cs typeface="+mn-ea"/>
                <a:sym typeface="+mn-lt"/>
              </a:rPr>
              <a:t>时间：</a:t>
            </a:r>
            <a:r>
              <a:rPr lang="en-US" altLang="zh-CN" sz="1800" b="0" dirty="0" smtClean="0">
                <a:solidFill>
                  <a:srgbClr val="3C718F"/>
                </a:solidFill>
                <a:latin typeface="+mn-ea"/>
                <a:ea typeface="+mn-ea"/>
                <a:cs typeface="+mn-ea"/>
                <a:sym typeface="+mn-lt"/>
              </a:rPr>
              <a:t>2030.4</a:t>
            </a:r>
            <a:endParaRPr lang="zh-CN" altLang="en-US" sz="1800" b="0" dirty="0">
              <a:solidFill>
                <a:srgbClr val="3C718F"/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512553" y="2229413"/>
            <a:ext cx="900720" cy="103537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309197" y="2188740"/>
            <a:ext cx="936104" cy="1076049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直接连接符 13"/>
          <p:cNvSpPr>
            <a:spLocks noChangeShapeType="1"/>
          </p:cNvSpPr>
          <p:nvPr/>
        </p:nvSpPr>
        <p:spPr bwMode="auto">
          <a:xfrm>
            <a:off x="4284860" y="2650474"/>
            <a:ext cx="1157288" cy="0"/>
          </a:xfrm>
          <a:prstGeom prst="line">
            <a:avLst/>
          </a:prstGeom>
          <a:noFill/>
          <a:ln w="9525">
            <a:solidFill>
              <a:srgbClr val="7DBDCF"/>
            </a:solidFill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299" name="直接连接符 14"/>
          <p:cNvSpPr>
            <a:spLocks noChangeShapeType="1"/>
          </p:cNvSpPr>
          <p:nvPr/>
        </p:nvSpPr>
        <p:spPr bwMode="auto">
          <a:xfrm>
            <a:off x="4284860" y="3182286"/>
            <a:ext cx="1157288" cy="0"/>
          </a:xfrm>
          <a:prstGeom prst="line">
            <a:avLst/>
          </a:prstGeom>
          <a:noFill/>
          <a:ln w="9525">
            <a:solidFill>
              <a:srgbClr val="7DBDCF"/>
            </a:solidFill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5302" name="组合 17"/>
          <p:cNvGrpSpPr/>
          <p:nvPr/>
        </p:nvGrpSpPr>
        <p:grpSpPr bwMode="auto">
          <a:xfrm>
            <a:off x="789185" y="1770999"/>
            <a:ext cx="3309938" cy="2290762"/>
            <a:chOff x="0" y="0"/>
            <a:chExt cx="2880320" cy="2019710"/>
          </a:xfrm>
        </p:grpSpPr>
        <p:grpSp>
          <p:nvGrpSpPr>
            <p:cNvPr id="58394" name="组合 18"/>
            <p:cNvGrpSpPr/>
            <p:nvPr/>
          </p:nvGrpSpPr>
          <p:grpSpPr bwMode="auto">
            <a:xfrm>
              <a:off x="0" y="0"/>
              <a:ext cx="2880320" cy="775829"/>
              <a:chOff x="0" y="0"/>
              <a:chExt cx="2880320" cy="360040"/>
            </a:xfrm>
          </p:grpSpPr>
          <p:sp>
            <p:nvSpPr>
              <p:cNvPr id="58398" name="直接连接符 25"/>
              <p:cNvSpPr>
                <a:spLocks noChangeShapeType="1"/>
              </p:cNvSpPr>
              <p:nvPr/>
            </p:nvSpPr>
            <p:spPr bwMode="auto">
              <a:xfrm>
                <a:off x="0" y="0"/>
                <a:ext cx="1957772" cy="1"/>
              </a:xfrm>
              <a:prstGeom prst="line">
                <a:avLst/>
              </a:prstGeom>
              <a:noFill/>
              <a:ln w="9525">
                <a:solidFill>
                  <a:srgbClr val="7DBDCF"/>
                </a:solidFill>
                <a:bevel/>
                <a:headEnd type="oval" w="med" len="med"/>
              </a:ln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399" name="直接连接符 26"/>
              <p:cNvSpPr>
                <a:spLocks noChangeShapeType="1"/>
              </p:cNvSpPr>
              <p:nvPr/>
            </p:nvSpPr>
            <p:spPr bwMode="auto">
              <a:xfrm>
                <a:off x="1957772" y="0"/>
                <a:ext cx="922548" cy="360040"/>
              </a:xfrm>
              <a:prstGeom prst="line">
                <a:avLst/>
              </a:prstGeom>
              <a:noFill/>
              <a:ln w="9525">
                <a:solidFill>
                  <a:srgbClr val="7DBDCF"/>
                </a:solidFill>
                <a:bevel/>
              </a:ln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8395" name="组合 22"/>
            <p:cNvGrpSpPr/>
            <p:nvPr/>
          </p:nvGrpSpPr>
          <p:grpSpPr bwMode="auto">
            <a:xfrm flipV="1">
              <a:off x="0" y="1243881"/>
              <a:ext cx="2880320" cy="775829"/>
              <a:chOff x="0" y="0"/>
              <a:chExt cx="2880320" cy="360040"/>
            </a:xfrm>
          </p:grpSpPr>
          <p:sp>
            <p:nvSpPr>
              <p:cNvPr id="58396" name="直接连接符 23"/>
              <p:cNvSpPr>
                <a:spLocks noChangeShapeType="1"/>
              </p:cNvSpPr>
              <p:nvPr/>
            </p:nvSpPr>
            <p:spPr bwMode="auto">
              <a:xfrm>
                <a:off x="0" y="0"/>
                <a:ext cx="1957772" cy="1"/>
              </a:xfrm>
              <a:prstGeom prst="line">
                <a:avLst/>
              </a:prstGeom>
              <a:noFill/>
              <a:ln w="9525">
                <a:solidFill>
                  <a:srgbClr val="7DBDCF"/>
                </a:solidFill>
                <a:bevel/>
                <a:headEnd type="oval" w="med" len="med"/>
              </a:ln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397" name="直接连接符 24"/>
              <p:cNvSpPr>
                <a:spLocks noChangeShapeType="1"/>
              </p:cNvSpPr>
              <p:nvPr/>
            </p:nvSpPr>
            <p:spPr bwMode="auto">
              <a:xfrm>
                <a:off x="1957772" y="0"/>
                <a:ext cx="922548" cy="360040"/>
              </a:xfrm>
              <a:prstGeom prst="line">
                <a:avLst/>
              </a:prstGeom>
              <a:noFill/>
              <a:ln w="9525">
                <a:solidFill>
                  <a:srgbClr val="7DBDCF"/>
                </a:solidFill>
                <a:bevel/>
              </a:ln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305" name="组合 29"/>
          <p:cNvGrpSpPr/>
          <p:nvPr/>
        </p:nvGrpSpPr>
        <p:grpSpPr bwMode="auto">
          <a:xfrm flipH="1">
            <a:off x="5586610" y="1770999"/>
            <a:ext cx="3306763" cy="2290762"/>
            <a:chOff x="0" y="0"/>
            <a:chExt cx="2880320" cy="2019710"/>
          </a:xfrm>
        </p:grpSpPr>
        <p:grpSp>
          <p:nvGrpSpPr>
            <p:cNvPr id="58388" name="组合 30"/>
            <p:cNvGrpSpPr/>
            <p:nvPr/>
          </p:nvGrpSpPr>
          <p:grpSpPr bwMode="auto">
            <a:xfrm>
              <a:off x="0" y="0"/>
              <a:ext cx="2880320" cy="775829"/>
              <a:chOff x="0" y="0"/>
              <a:chExt cx="2880320" cy="360040"/>
            </a:xfrm>
          </p:grpSpPr>
          <p:sp>
            <p:nvSpPr>
              <p:cNvPr id="58392" name="直接连接符 34"/>
              <p:cNvSpPr>
                <a:spLocks noChangeShapeType="1"/>
              </p:cNvSpPr>
              <p:nvPr/>
            </p:nvSpPr>
            <p:spPr bwMode="auto">
              <a:xfrm>
                <a:off x="0" y="0"/>
                <a:ext cx="1957772" cy="1"/>
              </a:xfrm>
              <a:prstGeom prst="line">
                <a:avLst/>
              </a:prstGeom>
              <a:noFill/>
              <a:ln w="9525">
                <a:solidFill>
                  <a:srgbClr val="7DBDCF"/>
                </a:solidFill>
                <a:bevel/>
                <a:headEnd type="oval" w="med" len="med"/>
              </a:ln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393" name="直接连接符 35"/>
              <p:cNvSpPr>
                <a:spLocks noChangeShapeType="1"/>
              </p:cNvSpPr>
              <p:nvPr/>
            </p:nvSpPr>
            <p:spPr bwMode="auto">
              <a:xfrm>
                <a:off x="1957772" y="0"/>
                <a:ext cx="922548" cy="360040"/>
              </a:xfrm>
              <a:prstGeom prst="line">
                <a:avLst/>
              </a:prstGeom>
              <a:noFill/>
              <a:ln w="9525">
                <a:solidFill>
                  <a:srgbClr val="7DBDCF"/>
                </a:solidFill>
                <a:bevel/>
              </a:ln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8389" name="组合 31"/>
            <p:cNvGrpSpPr/>
            <p:nvPr/>
          </p:nvGrpSpPr>
          <p:grpSpPr bwMode="auto">
            <a:xfrm flipV="1">
              <a:off x="0" y="1243881"/>
              <a:ext cx="2880320" cy="775829"/>
              <a:chOff x="0" y="0"/>
              <a:chExt cx="2880320" cy="360040"/>
            </a:xfrm>
          </p:grpSpPr>
          <p:sp>
            <p:nvSpPr>
              <p:cNvPr id="58390" name="直接连接符 32"/>
              <p:cNvSpPr>
                <a:spLocks noChangeShapeType="1"/>
              </p:cNvSpPr>
              <p:nvPr/>
            </p:nvSpPr>
            <p:spPr bwMode="auto">
              <a:xfrm>
                <a:off x="0" y="0"/>
                <a:ext cx="1957772" cy="1"/>
              </a:xfrm>
              <a:prstGeom prst="line">
                <a:avLst/>
              </a:prstGeom>
              <a:noFill/>
              <a:ln w="9525">
                <a:solidFill>
                  <a:srgbClr val="7DBDCF"/>
                </a:solidFill>
                <a:bevel/>
                <a:headEnd type="oval" w="med" len="med"/>
              </a:ln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391" name="直接连接符 33"/>
              <p:cNvSpPr>
                <a:spLocks noChangeShapeType="1"/>
              </p:cNvSpPr>
              <p:nvPr/>
            </p:nvSpPr>
            <p:spPr bwMode="auto">
              <a:xfrm>
                <a:off x="1957772" y="0"/>
                <a:ext cx="922548" cy="360040"/>
              </a:xfrm>
              <a:prstGeom prst="line">
                <a:avLst/>
              </a:prstGeom>
              <a:noFill/>
              <a:ln w="9525">
                <a:solidFill>
                  <a:srgbClr val="7DBDCF"/>
                </a:solidFill>
                <a:bevel/>
              </a:ln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658245" y="1897649"/>
            <a:ext cx="2201520" cy="19894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03543" y="1909706"/>
            <a:ext cx="2201520" cy="1977430"/>
          </a:xfrm>
          <a:prstGeom prst="rect">
            <a:avLst/>
          </a:prstGeom>
        </p:spPr>
      </p:pic>
      <p:sp>
        <p:nvSpPr>
          <p:cNvPr id="37" name="TextBox 38"/>
          <p:cNvSpPr txBox="1">
            <a:spLocks noChangeArrowheads="1"/>
          </p:cNvSpPr>
          <p:nvPr/>
        </p:nvSpPr>
        <p:spPr bwMode="auto">
          <a:xfrm>
            <a:off x="4064198" y="2739456"/>
            <a:ext cx="164374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r>
              <a:rPr lang="zh-CN" altLang="en-US" sz="2400" dirty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请添加标题</a:t>
            </a:r>
          </a:p>
        </p:txBody>
      </p:sp>
      <p:sp>
        <p:nvSpPr>
          <p:cNvPr id="38" name="AutoShape 35"/>
          <p:cNvSpPr>
            <a:spLocks noChangeArrowheads="1"/>
          </p:cNvSpPr>
          <p:nvPr/>
        </p:nvSpPr>
        <p:spPr bwMode="auto">
          <a:xfrm rot="16200000">
            <a:off x="2537636" y="2604260"/>
            <a:ext cx="1728788" cy="576263"/>
          </a:xfrm>
          <a:custGeom>
            <a:avLst/>
            <a:gdLst>
              <a:gd name="T0" fmla="*/ 307741 w 21600"/>
              <a:gd name="T1" fmla="*/ 2171 h 21600"/>
              <a:gd name="T2" fmla="*/ 175852 w 21600"/>
              <a:gd name="T3" fmla="*/ 4342 h 21600"/>
              <a:gd name="T4" fmla="*/ 43963 w 21600"/>
              <a:gd name="T5" fmla="*/ 2171 h 21600"/>
              <a:gd name="T6" fmla="*/ 1758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2 w 21600"/>
              <a:gd name="T13" fmla="*/ 4522 h 21600"/>
              <a:gd name="T14" fmla="*/ 17098 w 21600"/>
              <a:gd name="T15" fmla="*/ 1707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DBDCF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AutoShape 35"/>
          <p:cNvSpPr>
            <a:spLocks noChangeArrowheads="1"/>
          </p:cNvSpPr>
          <p:nvPr/>
        </p:nvSpPr>
        <p:spPr bwMode="auto">
          <a:xfrm rot="5400000" flipH="1">
            <a:off x="5384890" y="2604259"/>
            <a:ext cx="1728788" cy="576263"/>
          </a:xfrm>
          <a:custGeom>
            <a:avLst/>
            <a:gdLst>
              <a:gd name="T0" fmla="*/ 307741 w 21600"/>
              <a:gd name="T1" fmla="*/ 2171 h 21600"/>
              <a:gd name="T2" fmla="*/ 175852 w 21600"/>
              <a:gd name="T3" fmla="*/ 4342 h 21600"/>
              <a:gd name="T4" fmla="*/ 43963 w 21600"/>
              <a:gd name="T5" fmla="*/ 2171 h 21600"/>
              <a:gd name="T6" fmla="*/ 1758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2 w 21600"/>
              <a:gd name="T13" fmla="*/ 4522 h 21600"/>
              <a:gd name="T14" fmla="*/ 17098 w 21600"/>
              <a:gd name="T15" fmla="*/ 1707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DBDCF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867437" y="3389987"/>
            <a:ext cx="2021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清明兼具自然与人文两大内涵，既是自然节气点，也是传统节日。</a:t>
            </a:r>
          </a:p>
        </p:txBody>
      </p:sp>
      <p:sp>
        <p:nvSpPr>
          <p:cNvPr id="41" name="矩形 40"/>
          <p:cNvSpPr/>
          <p:nvPr/>
        </p:nvSpPr>
        <p:spPr>
          <a:xfrm>
            <a:off x="3956271" y="1764233"/>
            <a:ext cx="2021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清明兼具自然与人文两大内涵，既是自然节气点，也是传统节日。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299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5" name="AutoShape 3"/>
          <p:cNvSpPr>
            <a:spLocks noChangeArrowheads="1"/>
          </p:cNvSpPr>
          <p:nvPr/>
        </p:nvSpPr>
        <p:spPr bwMode="auto">
          <a:xfrm rot="5400000">
            <a:off x="2097874" y="998893"/>
            <a:ext cx="1218059" cy="2316692"/>
          </a:xfrm>
          <a:prstGeom prst="upArrowCallout">
            <a:avLst>
              <a:gd name="adj1" fmla="val 33824"/>
              <a:gd name="adj2" fmla="val 25000"/>
              <a:gd name="adj3" fmla="val 29806"/>
              <a:gd name="adj4" fmla="val 86269"/>
            </a:avLst>
          </a:prstGeom>
          <a:solidFill>
            <a:srgbClr val="7DBDCF"/>
          </a:solidFill>
          <a:ln w="9525">
            <a:noFill/>
            <a:bevel/>
          </a:ln>
        </p:spPr>
        <p:txBody>
          <a:bodyPr rot="10800000" vert="eaVert" wrap="none" lIns="72585" tIns="36293" rIns="72585" bIns="36293" anchor="ctr"/>
          <a:lstStyle/>
          <a:p>
            <a:pPr defTabSz="725805">
              <a:buFont typeface="Arial" panose="020B0604020202020204" pitchFamily="34" charset="0"/>
              <a:buNone/>
            </a:pPr>
            <a:endParaRPr lang="zh-CN" altLang="en-US" sz="1400" i="1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290" name="AutoShape 5"/>
          <p:cNvSpPr>
            <a:spLocks noChangeArrowheads="1"/>
          </p:cNvSpPr>
          <p:nvPr/>
        </p:nvSpPr>
        <p:spPr bwMode="auto">
          <a:xfrm rot="16200000">
            <a:off x="6340128" y="1005111"/>
            <a:ext cx="1218059" cy="2304256"/>
          </a:xfrm>
          <a:prstGeom prst="upArrowCallout">
            <a:avLst>
              <a:gd name="adj1" fmla="val 33824"/>
              <a:gd name="adj2" fmla="val 25000"/>
              <a:gd name="adj3" fmla="val 29646"/>
              <a:gd name="adj4" fmla="val 86269"/>
            </a:avLst>
          </a:prstGeom>
          <a:solidFill>
            <a:srgbClr val="7DBDCF"/>
          </a:solidFill>
          <a:ln w="9525">
            <a:noFill/>
            <a:bevel/>
          </a:ln>
        </p:spPr>
        <p:txBody>
          <a:bodyPr vert="eaVert" wrap="none" lIns="72585" tIns="36293" rIns="72585" bIns="36293" anchor="ctr"/>
          <a:lstStyle/>
          <a:p>
            <a:pPr defTabSz="725805">
              <a:buFont typeface="Arial" panose="020B0604020202020204" pitchFamily="34" charset="0"/>
              <a:buNone/>
            </a:pPr>
            <a:endParaRPr lang="zh-CN" altLang="en-US" sz="1400" i="1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288" name="AutoShape 4"/>
          <p:cNvSpPr>
            <a:spLocks noChangeArrowheads="1"/>
          </p:cNvSpPr>
          <p:nvPr/>
        </p:nvSpPr>
        <p:spPr bwMode="auto">
          <a:xfrm rot="10800000">
            <a:off x="3894724" y="1548209"/>
            <a:ext cx="1872829" cy="1419649"/>
          </a:xfrm>
          <a:prstGeom prst="upArrowCallout">
            <a:avLst>
              <a:gd name="adj1" fmla="val 33824"/>
              <a:gd name="adj2" fmla="val 25000"/>
              <a:gd name="adj3" fmla="val 15498"/>
              <a:gd name="adj4" fmla="val 86269"/>
            </a:avLst>
          </a:prstGeom>
          <a:solidFill>
            <a:srgbClr val="7DBDCF"/>
          </a:solidFill>
          <a:ln w="9525">
            <a:noFill/>
            <a:bevel/>
          </a:ln>
        </p:spPr>
        <p:txBody>
          <a:bodyPr rot="10800000" wrap="none" lIns="72585" tIns="36293" rIns="72585" bIns="36293" anchor="ctr"/>
          <a:lstStyle/>
          <a:p>
            <a:pPr defTabSz="725805">
              <a:buFont typeface="Arial" panose="020B0604020202020204" pitchFamily="34" charset="0"/>
              <a:buNone/>
            </a:pPr>
            <a:endParaRPr lang="zh-CN" altLang="en-US" sz="1400" i="1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585218" y="3105566"/>
            <a:ext cx="6551414" cy="1630551"/>
          </a:xfrm>
          <a:prstGeom prst="rect">
            <a:avLst/>
          </a:prstGeom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081274" y="1970965"/>
            <a:ext cx="164374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请添加标题</a:t>
            </a:r>
          </a:p>
        </p:txBody>
      </p:sp>
      <p:sp>
        <p:nvSpPr>
          <p:cNvPr id="40" name="矩形 39"/>
          <p:cNvSpPr/>
          <p:nvPr/>
        </p:nvSpPr>
        <p:spPr>
          <a:xfrm>
            <a:off x="1620564" y="1832465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清明兼具自然与人文两大内涵，既是自然节气点，也是传统节日。</a:t>
            </a:r>
          </a:p>
        </p:txBody>
      </p:sp>
      <p:sp>
        <p:nvSpPr>
          <p:cNvPr id="41" name="矩形 40"/>
          <p:cNvSpPr/>
          <p:nvPr/>
        </p:nvSpPr>
        <p:spPr>
          <a:xfrm>
            <a:off x="6224795" y="1822230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清明兼具自然与人文两大内涵，既是自然节气点，也是传统节日。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>
            <a:spLocks noChangeArrowheads="1"/>
          </p:cNvSpPr>
          <p:nvPr/>
        </p:nvSpPr>
        <p:spPr bwMode="auto">
          <a:xfrm>
            <a:off x="1681559" y="1476201"/>
            <a:ext cx="1427162" cy="1409700"/>
          </a:xfrm>
          <a:prstGeom prst="ellipse">
            <a:avLst/>
          </a:prstGeom>
          <a:solidFill>
            <a:srgbClr val="7DBDCF"/>
          </a:solidFill>
          <a:ln w="9525" algn="ctr">
            <a:noFill/>
            <a:miter lim="800000"/>
          </a:ln>
        </p:spPr>
        <p:txBody>
          <a:bodyPr lIns="72585" tIns="36293" rIns="72585" bIns="36293" anchor="ctr"/>
          <a:lstStyle/>
          <a:p>
            <a:pPr algn="ctr" defTabSz="725805"/>
            <a:endParaRPr lang="en-US" altLang="zh-CN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AutoShape 50"/>
          <p:cNvSpPr>
            <a:spLocks noChangeArrowheads="1"/>
          </p:cNvSpPr>
          <p:nvPr/>
        </p:nvSpPr>
        <p:spPr bwMode="gray">
          <a:xfrm>
            <a:off x="5888434" y="1971501"/>
            <a:ext cx="369887" cy="419100"/>
          </a:xfrm>
          <a:prstGeom prst="chevron">
            <a:avLst>
              <a:gd name="adj" fmla="val 52514"/>
            </a:avLst>
          </a:prstGeom>
          <a:solidFill>
            <a:srgbClr val="7DBDCF"/>
          </a:solidFill>
          <a:ln w="9525">
            <a:noFill/>
            <a:miter lim="800000"/>
          </a:ln>
        </p:spPr>
        <p:txBody>
          <a:bodyPr wrap="none" lIns="72585" tIns="36293" rIns="72585" bIns="36293" anchor="ctr"/>
          <a:lstStyle/>
          <a:p>
            <a:pPr defTabSz="725805"/>
            <a:endParaRPr lang="zh-CN" altLang="en-US" sz="14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AutoShape 51"/>
          <p:cNvSpPr>
            <a:spLocks noChangeArrowheads="1"/>
          </p:cNvSpPr>
          <p:nvPr/>
        </p:nvSpPr>
        <p:spPr bwMode="gray">
          <a:xfrm>
            <a:off x="3435746" y="1971501"/>
            <a:ext cx="371475" cy="419100"/>
          </a:xfrm>
          <a:prstGeom prst="chevron">
            <a:avLst>
              <a:gd name="adj" fmla="val 52514"/>
            </a:avLst>
          </a:prstGeom>
          <a:solidFill>
            <a:srgbClr val="7DBDCF"/>
          </a:solidFill>
          <a:ln w="9525">
            <a:noFill/>
            <a:miter lim="800000"/>
          </a:ln>
        </p:spPr>
        <p:txBody>
          <a:bodyPr wrap="none" lIns="72585" tIns="36293" rIns="72585" bIns="36293" anchor="ctr"/>
          <a:lstStyle/>
          <a:p>
            <a:pPr defTabSz="725805"/>
            <a:endParaRPr lang="zh-CN" altLang="en-US" sz="14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椭圆 17"/>
          <p:cNvSpPr>
            <a:spLocks noChangeArrowheads="1"/>
          </p:cNvSpPr>
          <p:nvPr/>
        </p:nvSpPr>
        <p:spPr bwMode="auto">
          <a:xfrm>
            <a:off x="4134246" y="1476201"/>
            <a:ext cx="1425575" cy="1409700"/>
          </a:xfrm>
          <a:prstGeom prst="ellipse">
            <a:avLst/>
          </a:prstGeom>
          <a:solidFill>
            <a:srgbClr val="7DBDCF"/>
          </a:solidFill>
          <a:ln w="9525" algn="ctr">
            <a:noFill/>
            <a:miter lim="800000"/>
          </a:ln>
        </p:spPr>
        <p:txBody>
          <a:bodyPr lIns="72585" tIns="36293" rIns="72585" bIns="36293" anchor="ctr"/>
          <a:lstStyle/>
          <a:p>
            <a:pPr algn="ctr" defTabSz="725805"/>
            <a:endParaRPr lang="zh-CN" altLang="zh-CN" sz="1000" b="0" dirty="0">
              <a:solidFill>
                <a:srgbClr val="40404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椭圆 20"/>
          <p:cNvSpPr>
            <a:spLocks noChangeArrowheads="1"/>
          </p:cNvSpPr>
          <p:nvPr/>
        </p:nvSpPr>
        <p:spPr bwMode="auto">
          <a:xfrm>
            <a:off x="6585346" y="1476201"/>
            <a:ext cx="1428750" cy="1409700"/>
          </a:xfrm>
          <a:prstGeom prst="ellipse">
            <a:avLst/>
          </a:prstGeom>
          <a:solidFill>
            <a:srgbClr val="7DBDCF"/>
          </a:solidFill>
          <a:ln w="9525" algn="ctr">
            <a:noFill/>
            <a:miter lim="800000"/>
          </a:ln>
        </p:spPr>
        <p:txBody>
          <a:bodyPr lIns="72585" tIns="36293" rIns="72585" bIns="36293" anchor="ctr"/>
          <a:lstStyle/>
          <a:p>
            <a:pPr algn="ctr" defTabSz="725805"/>
            <a:endParaRPr lang="zh-CN" altLang="zh-CN" sz="1000" b="0" dirty="0">
              <a:solidFill>
                <a:srgbClr val="40404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88030" y="2111702"/>
            <a:ext cx="1244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25805"/>
            <a:r>
              <a:rPr lang="zh-CN" altLang="en-US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请输入您想要的文字内容</a:t>
            </a:r>
            <a:endParaRPr lang="zh-CN" altLang="zh-CN" sz="12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05648" y="154820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25805"/>
            <a:r>
              <a:rPr lang="en-US" altLang="zh-CN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31" name="矩形 30"/>
          <p:cNvSpPr/>
          <p:nvPr/>
        </p:nvSpPr>
        <p:spPr>
          <a:xfrm>
            <a:off x="4250819" y="2118002"/>
            <a:ext cx="1244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25805"/>
            <a:r>
              <a:rPr lang="zh-CN" altLang="en-US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请输入您想要的文字内容</a:t>
            </a:r>
            <a:endParaRPr lang="zh-CN" altLang="zh-CN" sz="12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468438" y="155450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25805"/>
            <a:r>
              <a:rPr lang="en-US" altLang="zh-CN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33" name="矩形 32"/>
          <p:cNvSpPr/>
          <p:nvPr/>
        </p:nvSpPr>
        <p:spPr>
          <a:xfrm>
            <a:off x="6688560" y="2098952"/>
            <a:ext cx="1244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25805"/>
            <a:r>
              <a:rPr lang="zh-CN" altLang="en-US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请输入您想要的文字内容</a:t>
            </a:r>
            <a:endParaRPr lang="zh-CN" altLang="zh-CN" sz="12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906179" y="153545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25805"/>
            <a:r>
              <a:rPr lang="en-US" altLang="zh-CN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36" name="矩形 35"/>
          <p:cNvSpPr/>
          <p:nvPr/>
        </p:nvSpPr>
        <p:spPr>
          <a:xfrm>
            <a:off x="1944601" y="3348409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明节，又称踏青节、行清节、三月节、祭祖节，节期在仲春与暮春之交。清明兼具自然与人文两大内涵，既是自然节气点，也是传统节日。清明节是传统的重大春祭节日，扫墓祭祀、缅怀祖先，是中华民族数千年以来的优良传统，不仅有利于弘扬孝道亲情、唤醒家族共同记忆，还可促进家族成员乃至民族的凝聚力和认同感。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1"/>
            <a:ext cx="9721850" cy="5400675"/>
          </a:xfrm>
          <a:prstGeom prst="rect">
            <a:avLst/>
          </a:prstGeom>
        </p:spPr>
      </p:pic>
      <p:sp>
        <p:nvSpPr>
          <p:cNvPr id="44" name="Freeform 586"/>
          <p:cNvSpPr/>
          <p:nvPr/>
        </p:nvSpPr>
        <p:spPr bwMode="auto">
          <a:xfrm rot="10800000">
            <a:off x="-35619" y="-1"/>
            <a:ext cx="6552727" cy="5400675"/>
          </a:xfrm>
          <a:custGeom>
            <a:avLst/>
            <a:gdLst>
              <a:gd name="T0" fmla="*/ 758 w 758"/>
              <a:gd name="T1" fmla="*/ 0 h 1120"/>
              <a:gd name="T2" fmla="*/ 189 w 758"/>
              <a:gd name="T3" fmla="*/ 0 h 1120"/>
              <a:gd name="T4" fmla="*/ 189 w 758"/>
              <a:gd name="T5" fmla="*/ 1120 h 1120"/>
              <a:gd name="T6" fmla="*/ 758 w 758"/>
              <a:gd name="T7" fmla="*/ 1120 h 1120"/>
              <a:gd name="T8" fmla="*/ 758 w 758"/>
              <a:gd name="T9" fmla="*/ 0 h 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8" h="1120">
                <a:moveTo>
                  <a:pt x="758" y="0"/>
                </a:moveTo>
                <a:cubicBezTo>
                  <a:pt x="758" y="0"/>
                  <a:pt x="339" y="0"/>
                  <a:pt x="189" y="0"/>
                </a:cubicBezTo>
                <a:cubicBezTo>
                  <a:pt x="314" y="416"/>
                  <a:pt x="0" y="656"/>
                  <a:pt x="189" y="1120"/>
                </a:cubicBezTo>
                <a:cubicBezTo>
                  <a:pt x="332" y="1120"/>
                  <a:pt x="758" y="1120"/>
                  <a:pt x="758" y="1120"/>
                </a:cubicBezTo>
                <a:lnTo>
                  <a:pt x="758" y="0"/>
                </a:lnTo>
                <a:close/>
              </a:path>
            </a:pathLst>
          </a:custGeom>
          <a:solidFill>
            <a:srgbClr val="7DBDC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TextBox 38"/>
          <p:cNvSpPr txBox="1">
            <a:spLocks noChangeArrowheads="1"/>
          </p:cNvSpPr>
          <p:nvPr/>
        </p:nvSpPr>
        <p:spPr bwMode="auto">
          <a:xfrm>
            <a:off x="1234853" y="1116161"/>
            <a:ext cx="22606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请添加文字内容</a:t>
            </a:r>
          </a:p>
        </p:txBody>
      </p:sp>
      <p:sp>
        <p:nvSpPr>
          <p:cNvPr id="47" name="矩形 46"/>
          <p:cNvSpPr/>
          <p:nvPr/>
        </p:nvSpPr>
        <p:spPr>
          <a:xfrm>
            <a:off x="1188517" y="1561692"/>
            <a:ext cx="2638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清明节是传统的重大春祭节日，扫墓祭祀、缅怀祖先，是中华民族数千年以来的优良传统，不仅有利于弘扬孝道亲情、唤醒家族共同记忆</a:t>
            </a:r>
          </a:p>
        </p:txBody>
      </p:sp>
      <p:sp>
        <p:nvSpPr>
          <p:cNvPr id="48" name="TextBox 38"/>
          <p:cNvSpPr txBox="1">
            <a:spLocks noChangeArrowheads="1"/>
          </p:cNvSpPr>
          <p:nvPr/>
        </p:nvSpPr>
        <p:spPr bwMode="auto">
          <a:xfrm>
            <a:off x="1270969" y="2889085"/>
            <a:ext cx="22606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请添加文字内容</a:t>
            </a:r>
          </a:p>
        </p:txBody>
      </p:sp>
      <p:sp>
        <p:nvSpPr>
          <p:cNvPr id="49" name="矩形 48"/>
          <p:cNvSpPr/>
          <p:nvPr/>
        </p:nvSpPr>
        <p:spPr>
          <a:xfrm>
            <a:off x="1224633" y="3334616"/>
            <a:ext cx="2638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清明节是传统的重大春祭节日，扫墓祭祀、缅怀祖先，是中华民族数千年以来的优良传统，不仅有利于弘扬孝道亲情、唤醒家族共同记忆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7" name="AutoShape 23"/>
          <p:cNvSpPr>
            <a:spLocks noChangeArrowheads="1"/>
          </p:cNvSpPr>
          <p:nvPr/>
        </p:nvSpPr>
        <p:spPr bwMode="auto">
          <a:xfrm>
            <a:off x="3565525" y="1586209"/>
            <a:ext cx="2736850" cy="2554288"/>
          </a:xfrm>
          <a:prstGeom prst="diamond">
            <a:avLst/>
          </a:prstGeom>
          <a:noFill/>
          <a:ln w="190500" cmpd="thickThin">
            <a:solidFill>
              <a:srgbClr val="7DBDCF"/>
            </a:solidFill>
            <a:miter lim="800000"/>
          </a:ln>
        </p:spPr>
        <p:txBody>
          <a:bodyPr wrap="none" anchor="ctr"/>
          <a:lstStyle/>
          <a:p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38"/>
          <p:cNvSpPr txBox="1">
            <a:spLocks noChangeArrowheads="1"/>
          </p:cNvSpPr>
          <p:nvPr/>
        </p:nvSpPr>
        <p:spPr bwMode="auto">
          <a:xfrm>
            <a:off x="1116509" y="2186244"/>
            <a:ext cx="22606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请添加文字内容</a:t>
            </a:r>
          </a:p>
        </p:txBody>
      </p:sp>
      <p:sp>
        <p:nvSpPr>
          <p:cNvPr id="13" name="矩形 12"/>
          <p:cNvSpPr/>
          <p:nvPr/>
        </p:nvSpPr>
        <p:spPr>
          <a:xfrm>
            <a:off x="1070174" y="2631775"/>
            <a:ext cx="24557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清明节是传统的重大春祭节日，扫墓祭祀、缅怀祖先，是中华民族数千年以来的优良传统，不仅有利于弘扬孝道亲情、唤醒家族共同记忆</a:t>
            </a:r>
          </a:p>
        </p:txBody>
      </p:sp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4181499" y="2370910"/>
            <a:ext cx="1504901" cy="984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请添加文字</a:t>
            </a:r>
          </a:p>
        </p:txBody>
      </p:sp>
      <p:sp>
        <p:nvSpPr>
          <p:cNvPr id="15" name="TextBox 38"/>
          <p:cNvSpPr txBox="1">
            <a:spLocks noChangeArrowheads="1"/>
          </p:cNvSpPr>
          <p:nvPr/>
        </p:nvSpPr>
        <p:spPr bwMode="auto">
          <a:xfrm>
            <a:off x="6589117" y="2186244"/>
            <a:ext cx="22606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请添加文字内容</a:t>
            </a:r>
          </a:p>
        </p:txBody>
      </p:sp>
      <p:sp>
        <p:nvSpPr>
          <p:cNvPr id="16" name="矩形 15"/>
          <p:cNvSpPr/>
          <p:nvPr/>
        </p:nvSpPr>
        <p:spPr>
          <a:xfrm>
            <a:off x="6542782" y="2631775"/>
            <a:ext cx="24557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清明节是传统的重大春祭节日，扫墓祭祀、缅怀祖先，是中华民族数千年以来的优良传统，不仅有利于弘扬孝道亲情、唤醒家族共同记忆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7" grpId="0" animBg="1"/>
      <p:bldP spid="12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292498" y="1490663"/>
            <a:ext cx="2200275" cy="2463800"/>
            <a:chOff x="1075056" y="1491630"/>
            <a:chExt cx="2070054" cy="2345183"/>
          </a:xfrm>
          <a:solidFill>
            <a:srgbClr val="7DBDCF"/>
          </a:solidFill>
        </p:grpSpPr>
        <p:sp>
          <p:nvSpPr>
            <p:cNvPr id="85005" name="等腰三角形 12"/>
            <p:cNvSpPr/>
            <p:nvPr/>
          </p:nvSpPr>
          <p:spPr bwMode="auto">
            <a:xfrm flipV="1">
              <a:off x="1075056" y="1491630"/>
              <a:ext cx="2070054" cy="2345183"/>
            </a:xfrm>
            <a:custGeom>
              <a:avLst/>
              <a:gdLst>
                <a:gd name="T0" fmla="*/ 1035027 w 2088232"/>
                <a:gd name="T1" fmla="*/ 0 h 2365776"/>
                <a:gd name="T2" fmla="*/ 1127810 w 2088232"/>
                <a:gd name="T3" fmla="*/ 279813 h 2365776"/>
                <a:gd name="T4" fmla="*/ 2070054 w 2088232"/>
                <a:gd name="T5" fmla="*/ 1310155 h 2365776"/>
                <a:gd name="T6" fmla="*/ 1035027 w 2088232"/>
                <a:gd name="T7" fmla="*/ 2345183 h 2365776"/>
                <a:gd name="T8" fmla="*/ 0 w 2088232"/>
                <a:gd name="T9" fmla="*/ 1310155 h 2365776"/>
                <a:gd name="T10" fmla="*/ 942244 w 2088232"/>
                <a:gd name="T11" fmla="*/ 279813 h 23657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88232"/>
                <a:gd name="T19" fmla="*/ 0 h 2365776"/>
                <a:gd name="T20" fmla="*/ 2088232 w 2088232"/>
                <a:gd name="T21" fmla="*/ 2365776 h 23657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88232" h="2365776">
                  <a:moveTo>
                    <a:pt x="1044116" y="0"/>
                  </a:moveTo>
                  <a:lnTo>
                    <a:pt x="1137714" y="282270"/>
                  </a:lnTo>
                  <a:cubicBezTo>
                    <a:pt x="1670539" y="329046"/>
                    <a:pt x="2088232" y="776575"/>
                    <a:pt x="2088232" y="1321660"/>
                  </a:cubicBezTo>
                  <a:cubicBezTo>
                    <a:pt x="2088232" y="1898309"/>
                    <a:pt x="1620765" y="2365776"/>
                    <a:pt x="1044116" y="2365776"/>
                  </a:cubicBezTo>
                  <a:cubicBezTo>
                    <a:pt x="467467" y="2365776"/>
                    <a:pt x="0" y="1898309"/>
                    <a:pt x="0" y="1321660"/>
                  </a:cubicBezTo>
                  <a:cubicBezTo>
                    <a:pt x="0" y="776575"/>
                    <a:pt x="417693" y="329046"/>
                    <a:pt x="950518" y="28227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round/>
            </a:ln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006" name="TextBox 3"/>
            <p:cNvSpPr txBox="1">
              <a:spLocks noChangeArrowheads="1"/>
            </p:cNvSpPr>
            <p:nvPr/>
          </p:nvSpPr>
          <p:spPr bwMode="auto">
            <a:xfrm>
              <a:off x="1555978" y="2076415"/>
              <a:ext cx="183944" cy="371331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 lIns="96780" tIns="48390" rIns="96780" bIns="48390">
              <a:spAutoFit/>
            </a:bodyPr>
            <a:lstStyle/>
            <a:p>
              <a:pPr defTabSz="968375"/>
              <a:endParaRPr lang="zh-CN" altLang="en-US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007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1255775" y="2487426"/>
              <a:ext cx="1708616" cy="29809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96780" tIns="48390" rIns="96780" bIns="48390">
              <a:spAutoFit/>
            </a:bodyPr>
            <a:lstStyle/>
            <a:p>
              <a:pPr algn="ctr" defTabSz="968375"/>
              <a:endParaRPr lang="en-US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4089400" y="1662113"/>
            <a:ext cx="1820863" cy="2038350"/>
            <a:chOff x="3845797" y="1655066"/>
            <a:chExt cx="1713148" cy="1940841"/>
          </a:xfrm>
          <a:solidFill>
            <a:srgbClr val="7DBDCF"/>
          </a:solidFill>
        </p:grpSpPr>
        <p:sp>
          <p:nvSpPr>
            <p:cNvPr id="85002" name="等腰三角形 12"/>
            <p:cNvSpPr/>
            <p:nvPr/>
          </p:nvSpPr>
          <p:spPr bwMode="auto">
            <a:xfrm flipV="1">
              <a:off x="3845797" y="1655066"/>
              <a:ext cx="1713148" cy="1940841"/>
            </a:xfrm>
            <a:custGeom>
              <a:avLst/>
              <a:gdLst>
                <a:gd name="T0" fmla="*/ 856574 w 2088232"/>
                <a:gd name="T1" fmla="*/ 0 h 2365776"/>
                <a:gd name="T2" fmla="*/ 933360 w 2088232"/>
                <a:gd name="T3" fmla="*/ 231569 h 2365776"/>
                <a:gd name="T4" fmla="*/ 1713148 w 2088232"/>
                <a:gd name="T5" fmla="*/ 1084267 h 2365776"/>
                <a:gd name="T6" fmla="*/ 856574 w 2088232"/>
                <a:gd name="T7" fmla="*/ 1940841 h 2365776"/>
                <a:gd name="T8" fmla="*/ 0 w 2088232"/>
                <a:gd name="T9" fmla="*/ 1084267 h 2365776"/>
                <a:gd name="T10" fmla="*/ 779788 w 2088232"/>
                <a:gd name="T11" fmla="*/ 231569 h 23657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88232"/>
                <a:gd name="T19" fmla="*/ 0 h 2365776"/>
                <a:gd name="T20" fmla="*/ 2088232 w 2088232"/>
                <a:gd name="T21" fmla="*/ 2365776 h 23657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88232" h="2365776">
                  <a:moveTo>
                    <a:pt x="1044116" y="0"/>
                  </a:moveTo>
                  <a:lnTo>
                    <a:pt x="1137714" y="282270"/>
                  </a:lnTo>
                  <a:cubicBezTo>
                    <a:pt x="1670539" y="329046"/>
                    <a:pt x="2088232" y="776575"/>
                    <a:pt x="2088232" y="1321660"/>
                  </a:cubicBezTo>
                  <a:cubicBezTo>
                    <a:pt x="2088232" y="1898309"/>
                    <a:pt x="1620765" y="2365776"/>
                    <a:pt x="1044116" y="2365776"/>
                  </a:cubicBezTo>
                  <a:cubicBezTo>
                    <a:pt x="467467" y="2365776"/>
                    <a:pt x="0" y="1898309"/>
                    <a:pt x="0" y="1321660"/>
                  </a:cubicBezTo>
                  <a:cubicBezTo>
                    <a:pt x="0" y="776575"/>
                    <a:pt x="417693" y="329046"/>
                    <a:pt x="950518" y="28227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round/>
            </a:ln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003" name="TextBox 8"/>
            <p:cNvSpPr txBox="1">
              <a:spLocks noChangeArrowheads="1"/>
            </p:cNvSpPr>
            <p:nvPr/>
          </p:nvSpPr>
          <p:spPr bwMode="auto">
            <a:xfrm>
              <a:off x="4199778" y="2105510"/>
              <a:ext cx="183949" cy="34214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 lIns="96780" tIns="48390" rIns="96780" bIns="48390">
              <a:spAutoFit/>
            </a:bodyPr>
            <a:lstStyle/>
            <a:p>
              <a:pPr defTabSz="968375"/>
              <a:endParaRPr lang="zh-CN" altLang="en-US" sz="17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004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3945868" y="2457704"/>
              <a:ext cx="1513006" cy="26888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96780" tIns="48390" rIns="96780" bIns="48390">
              <a:spAutoFit/>
            </a:bodyPr>
            <a:lstStyle/>
            <a:p>
              <a:pPr algn="ctr" defTabSz="968375"/>
              <a:endParaRPr lang="en-US" altLang="zh-CN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6517109" y="1758950"/>
            <a:ext cx="1606550" cy="1798638"/>
            <a:chOff x="6322551" y="1747101"/>
            <a:chExt cx="1512168" cy="1713148"/>
          </a:xfrm>
          <a:solidFill>
            <a:srgbClr val="7DBDCF"/>
          </a:solidFill>
        </p:grpSpPr>
        <p:sp>
          <p:nvSpPr>
            <p:cNvPr id="84999" name="等腰三角形 12"/>
            <p:cNvSpPr/>
            <p:nvPr/>
          </p:nvSpPr>
          <p:spPr bwMode="auto">
            <a:xfrm flipV="1">
              <a:off x="6322551" y="1747101"/>
              <a:ext cx="1512168" cy="1713148"/>
            </a:xfrm>
            <a:custGeom>
              <a:avLst/>
              <a:gdLst>
                <a:gd name="T0" fmla="*/ 756084 w 2088232"/>
                <a:gd name="T1" fmla="*/ 0 h 2365776"/>
                <a:gd name="T2" fmla="*/ 823862 w 2088232"/>
                <a:gd name="T3" fmla="*/ 204402 h 2365776"/>
                <a:gd name="T4" fmla="*/ 1512168 w 2088232"/>
                <a:gd name="T5" fmla="*/ 957064 h 2365776"/>
                <a:gd name="T6" fmla="*/ 756084 w 2088232"/>
                <a:gd name="T7" fmla="*/ 1713148 h 2365776"/>
                <a:gd name="T8" fmla="*/ 0 w 2088232"/>
                <a:gd name="T9" fmla="*/ 957064 h 2365776"/>
                <a:gd name="T10" fmla="*/ 688306 w 2088232"/>
                <a:gd name="T11" fmla="*/ 204402 h 23657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88232"/>
                <a:gd name="T19" fmla="*/ 0 h 2365776"/>
                <a:gd name="T20" fmla="*/ 2088232 w 2088232"/>
                <a:gd name="T21" fmla="*/ 2365776 h 23657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88232" h="2365776">
                  <a:moveTo>
                    <a:pt x="1044116" y="0"/>
                  </a:moveTo>
                  <a:lnTo>
                    <a:pt x="1137714" y="282270"/>
                  </a:lnTo>
                  <a:cubicBezTo>
                    <a:pt x="1670539" y="329046"/>
                    <a:pt x="2088232" y="776575"/>
                    <a:pt x="2088232" y="1321660"/>
                  </a:cubicBezTo>
                  <a:cubicBezTo>
                    <a:pt x="2088232" y="1898309"/>
                    <a:pt x="1620765" y="2365776"/>
                    <a:pt x="1044116" y="2365776"/>
                  </a:cubicBezTo>
                  <a:cubicBezTo>
                    <a:pt x="467467" y="2365776"/>
                    <a:pt x="0" y="1898309"/>
                    <a:pt x="0" y="1321660"/>
                  </a:cubicBezTo>
                  <a:cubicBezTo>
                    <a:pt x="0" y="776575"/>
                    <a:pt x="417693" y="329046"/>
                    <a:pt x="950518" y="28227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round/>
            </a:ln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000" name="TextBox 12"/>
            <p:cNvSpPr txBox="1">
              <a:spLocks noChangeArrowheads="1"/>
            </p:cNvSpPr>
            <p:nvPr/>
          </p:nvSpPr>
          <p:spPr bwMode="auto">
            <a:xfrm>
              <a:off x="6601973" y="2106968"/>
              <a:ext cx="184029" cy="32759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 lIns="96780" tIns="48390" rIns="96780" bIns="48390">
              <a:spAutoFit/>
            </a:bodyPr>
            <a:lstStyle/>
            <a:p>
              <a:pPr defTabSz="968375"/>
              <a:endParaRPr lang="zh-CN" altLang="en-US" sz="16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001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6394274" y="2457763"/>
              <a:ext cx="1368722" cy="23965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96780" tIns="48390" rIns="96780" bIns="48390">
              <a:spAutoFit/>
            </a:bodyPr>
            <a:lstStyle/>
            <a:p>
              <a:pPr algn="ctr" defTabSz="968375"/>
              <a:endParaRPr lang="en-US" altLang="zh-CN" sz="1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7" name="TextBox 38"/>
          <p:cNvSpPr txBox="1">
            <a:spLocks noChangeArrowheads="1"/>
          </p:cNvSpPr>
          <p:nvPr/>
        </p:nvSpPr>
        <p:spPr bwMode="auto">
          <a:xfrm>
            <a:off x="1620565" y="1980257"/>
            <a:ext cx="226060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请添加文字内容</a:t>
            </a:r>
          </a:p>
        </p:txBody>
      </p:sp>
      <p:sp>
        <p:nvSpPr>
          <p:cNvPr id="18" name="矩形 17"/>
          <p:cNvSpPr/>
          <p:nvPr/>
        </p:nvSpPr>
        <p:spPr>
          <a:xfrm>
            <a:off x="1535882" y="2341190"/>
            <a:ext cx="1812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清明节是传统的重大春祭节日，扫墓祭祀、缅怀祖先，是中华民族数千年以来的优良传统</a:t>
            </a:r>
          </a:p>
        </p:txBody>
      </p:sp>
      <p:sp>
        <p:nvSpPr>
          <p:cNvPr id="19" name="TextBox 38"/>
          <p:cNvSpPr txBox="1">
            <a:spLocks noChangeArrowheads="1"/>
          </p:cNvSpPr>
          <p:nvPr/>
        </p:nvSpPr>
        <p:spPr bwMode="auto">
          <a:xfrm>
            <a:off x="4408327" y="2015850"/>
            <a:ext cx="1203573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请添加文字</a:t>
            </a:r>
          </a:p>
        </p:txBody>
      </p:sp>
      <p:sp>
        <p:nvSpPr>
          <p:cNvPr id="20" name="矩形 19"/>
          <p:cNvSpPr/>
          <p:nvPr/>
        </p:nvSpPr>
        <p:spPr>
          <a:xfrm>
            <a:off x="4238725" y="2371968"/>
            <a:ext cx="1630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清明节是传统的重大春祭节日，扫墓祭祀、缅怀祖先</a:t>
            </a:r>
          </a:p>
        </p:txBody>
      </p:sp>
      <p:sp>
        <p:nvSpPr>
          <p:cNvPr id="21" name="TextBox 38"/>
          <p:cNvSpPr txBox="1">
            <a:spLocks noChangeArrowheads="1"/>
          </p:cNvSpPr>
          <p:nvPr/>
        </p:nvSpPr>
        <p:spPr bwMode="auto">
          <a:xfrm>
            <a:off x="6748426" y="2064191"/>
            <a:ext cx="1203573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请添加文字</a:t>
            </a:r>
          </a:p>
        </p:txBody>
      </p:sp>
      <p:sp>
        <p:nvSpPr>
          <p:cNvPr id="22" name="矩形 21"/>
          <p:cNvSpPr/>
          <p:nvPr/>
        </p:nvSpPr>
        <p:spPr>
          <a:xfrm>
            <a:off x="6578824" y="2420309"/>
            <a:ext cx="1630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清明节是传统的重大春祭节日，扫墓祭祀、缅怀祖先</a:t>
            </a:r>
          </a:p>
        </p:txBody>
      </p:sp>
      <p:sp>
        <p:nvSpPr>
          <p:cNvPr id="23" name="矩形 22"/>
          <p:cNvSpPr/>
          <p:nvPr/>
        </p:nvSpPr>
        <p:spPr>
          <a:xfrm>
            <a:off x="1999188" y="3957572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明节，又称踏青节、行清节、三月节、祭祖节，节期在仲春与暮春之交。清明兼具自然与人文两大内涵，既是自然节气点，也是传统节日。清明节是传统的重大春祭节日，扫墓祭祀、缅怀祖先，是中华民族数千年以来的优良传统，不仅有利于弘扬孝道亲情、唤醒家族共同记忆，还可促进家族成员乃至民族的凝聚力和认同感。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5"/>
          <p:cNvSpPr txBox="1"/>
          <p:nvPr/>
        </p:nvSpPr>
        <p:spPr>
          <a:xfrm>
            <a:off x="2711132" y="2270030"/>
            <a:ext cx="3877985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600" dirty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三</a:t>
            </a:r>
            <a:r>
              <a:rPr lang="zh-CN" altLang="en-US" sz="3600" dirty="0" smtClean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en-US" sz="3600" dirty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输入文字内容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1404541" y="1116161"/>
            <a:ext cx="7056784" cy="3240360"/>
          </a:xfrm>
          <a:prstGeom prst="rect">
            <a:avLst/>
          </a:prstGeom>
          <a:noFill/>
          <a:ln w="19050">
            <a:solidFill>
              <a:srgbClr val="3C7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12553" y="1224173"/>
            <a:ext cx="6840760" cy="3024336"/>
          </a:xfrm>
          <a:prstGeom prst="rect">
            <a:avLst/>
          </a:prstGeom>
          <a:noFill/>
          <a:ln w="19050">
            <a:solidFill>
              <a:srgbClr val="7DB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矩形 4"/>
          <p:cNvSpPr>
            <a:spLocks noChangeArrowheads="1"/>
          </p:cNvSpPr>
          <p:nvPr/>
        </p:nvSpPr>
        <p:spPr bwMode="auto">
          <a:xfrm>
            <a:off x="3957836" y="1692225"/>
            <a:ext cx="1652588" cy="2227262"/>
          </a:xfrm>
          <a:custGeom>
            <a:avLst/>
            <a:gdLst>
              <a:gd name="T0" fmla="*/ 0 w 2071340"/>
              <a:gd name="T1" fmla="*/ 0 h 2828404"/>
              <a:gd name="T2" fmla="*/ 0 60000 65536"/>
              <a:gd name="T3" fmla="*/ 0 w 2071340"/>
              <a:gd name="T4" fmla="*/ 0 h 2828404"/>
              <a:gd name="T5" fmla="*/ 2071340 w 2071340"/>
              <a:gd name="T6" fmla="*/ 2828404 h 2828404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071340" h="2828404">
                <a:moveTo>
                  <a:pt x="0" y="0"/>
                </a:moveTo>
                <a:lnTo>
                  <a:pt x="2071340" y="0"/>
                </a:lnTo>
                <a:lnTo>
                  <a:pt x="2071340" y="902778"/>
                </a:lnTo>
                <a:cubicBezTo>
                  <a:pt x="1815192" y="931760"/>
                  <a:pt x="1617104" y="1149848"/>
                  <a:pt x="1617104" y="1414202"/>
                </a:cubicBezTo>
                <a:cubicBezTo>
                  <a:pt x="1617104" y="1678556"/>
                  <a:pt x="1815192" y="1896645"/>
                  <a:pt x="2071340" y="1925626"/>
                </a:cubicBezTo>
                <a:lnTo>
                  <a:pt x="2071340" y="2828404"/>
                </a:lnTo>
                <a:lnTo>
                  <a:pt x="0" y="2828404"/>
                </a:lnTo>
                <a:lnTo>
                  <a:pt x="0" y="1925626"/>
                </a:lnTo>
                <a:cubicBezTo>
                  <a:pt x="256148" y="1896644"/>
                  <a:pt x="454235" y="1678556"/>
                  <a:pt x="454235" y="1414202"/>
                </a:cubicBezTo>
                <a:cubicBezTo>
                  <a:pt x="454235" y="1149849"/>
                  <a:pt x="256148" y="931760"/>
                  <a:pt x="0" y="902779"/>
                </a:cubicBezTo>
                <a:close/>
              </a:path>
            </a:pathLst>
          </a:custGeom>
          <a:solidFill>
            <a:srgbClr val="7DBDCF"/>
          </a:solidFill>
          <a:ln w="3175">
            <a:solidFill>
              <a:srgbClr val="EAEAEA"/>
            </a:solidFill>
            <a:bevel/>
          </a:ln>
        </p:spPr>
        <p:txBody>
          <a:bodyPr lIns="357210" tIns="36293" rIns="357210" bIns="36293" anchor="ctr"/>
          <a:lstStyle/>
          <a:p>
            <a:pPr algn="ctr" defTabSz="725805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7286" name="椭圆 7"/>
          <p:cNvSpPr>
            <a:spLocks noChangeArrowheads="1"/>
          </p:cNvSpPr>
          <p:nvPr/>
        </p:nvSpPr>
        <p:spPr bwMode="auto">
          <a:xfrm>
            <a:off x="3586361" y="2485466"/>
            <a:ext cx="642938" cy="633412"/>
          </a:xfrm>
          <a:prstGeom prst="ellipse">
            <a:avLst/>
          </a:prstGeom>
          <a:solidFill>
            <a:srgbClr val="7DBDCF"/>
          </a:solidFill>
          <a:ln w="25400">
            <a:noFill/>
            <a:bevel/>
          </a:ln>
        </p:spPr>
        <p:txBody>
          <a:bodyPr lIns="0" tIns="0" rIns="0" bIns="0" anchor="ctr"/>
          <a:lstStyle/>
          <a:p>
            <a:pPr algn="ctr" defTabSz="725805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7287" name="椭圆 8"/>
          <p:cNvSpPr>
            <a:spLocks noChangeArrowheads="1"/>
          </p:cNvSpPr>
          <p:nvPr/>
        </p:nvSpPr>
        <p:spPr bwMode="auto">
          <a:xfrm>
            <a:off x="5338961" y="2485466"/>
            <a:ext cx="644525" cy="633412"/>
          </a:xfrm>
          <a:prstGeom prst="ellipse">
            <a:avLst/>
          </a:prstGeom>
          <a:solidFill>
            <a:srgbClr val="7DBDCF"/>
          </a:solidFill>
          <a:ln w="25400">
            <a:noFill/>
            <a:bevel/>
          </a:ln>
        </p:spPr>
        <p:txBody>
          <a:bodyPr lIns="0" tIns="0" rIns="0" bIns="0" anchor="ctr"/>
          <a:lstStyle/>
          <a:p>
            <a:pPr algn="ctr" defTabSz="725805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7289" name="矩形 3"/>
          <p:cNvSpPr>
            <a:spLocks noChangeArrowheads="1"/>
          </p:cNvSpPr>
          <p:nvPr/>
        </p:nvSpPr>
        <p:spPr bwMode="auto">
          <a:xfrm>
            <a:off x="2329061" y="1692225"/>
            <a:ext cx="1528763" cy="2227262"/>
          </a:xfrm>
          <a:custGeom>
            <a:avLst/>
            <a:gdLst>
              <a:gd name="T0" fmla="*/ 0 w 1915864"/>
              <a:gd name="T1" fmla="*/ 0 h 2828404"/>
              <a:gd name="T2" fmla="*/ 0 60000 65536"/>
              <a:gd name="T3" fmla="*/ 0 w 1915864"/>
              <a:gd name="T4" fmla="*/ 0 h 2828404"/>
              <a:gd name="T5" fmla="*/ 1915864 w 1915864"/>
              <a:gd name="T6" fmla="*/ 2828404 h 2828404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915864" h="2828404">
                <a:moveTo>
                  <a:pt x="0" y="0"/>
                </a:moveTo>
                <a:lnTo>
                  <a:pt x="1915864" y="0"/>
                </a:lnTo>
                <a:lnTo>
                  <a:pt x="1915864" y="902778"/>
                </a:lnTo>
                <a:cubicBezTo>
                  <a:pt x="1659716" y="931760"/>
                  <a:pt x="1461628" y="1149848"/>
                  <a:pt x="1461628" y="1414202"/>
                </a:cubicBezTo>
                <a:cubicBezTo>
                  <a:pt x="1461628" y="1678556"/>
                  <a:pt x="1659716" y="1896645"/>
                  <a:pt x="1915864" y="1925626"/>
                </a:cubicBezTo>
                <a:lnTo>
                  <a:pt x="1915864" y="2828404"/>
                </a:lnTo>
                <a:lnTo>
                  <a:pt x="0" y="2828404"/>
                </a:lnTo>
                <a:close/>
              </a:path>
            </a:pathLst>
          </a:custGeom>
          <a:solidFill>
            <a:srgbClr val="7DBDCF"/>
          </a:solidFill>
          <a:ln w="3175">
            <a:noFill/>
            <a:bevel/>
          </a:ln>
        </p:spPr>
        <p:txBody>
          <a:bodyPr lIns="142884" tIns="36293" rIns="357210" bIns="36293" anchor="ctr"/>
          <a:lstStyle/>
          <a:p>
            <a:pPr algn="ctr" defTabSz="725805">
              <a:lnSpc>
                <a:spcPct val="110000"/>
              </a:lnSpc>
            </a:pPr>
            <a:endParaRPr lang="zh-CN" altLang="en-US" sz="10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defTabSz="725805">
              <a:lnSpc>
                <a:spcPct val="110000"/>
              </a:lnSpc>
              <a:buFont typeface="Arial" panose="020B0604020202020204" pitchFamily="34" charset="0"/>
              <a:buNone/>
            </a:pPr>
            <a:endParaRPr lang="zh-CN" altLang="en-US" sz="10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3"/>
          <p:cNvSpPr>
            <a:spLocks noChangeArrowheads="1"/>
          </p:cNvSpPr>
          <p:nvPr/>
        </p:nvSpPr>
        <p:spPr bwMode="auto">
          <a:xfrm flipH="1">
            <a:off x="5725021" y="1692225"/>
            <a:ext cx="1528763" cy="2227262"/>
          </a:xfrm>
          <a:custGeom>
            <a:avLst/>
            <a:gdLst>
              <a:gd name="T0" fmla="*/ 0 w 1915864"/>
              <a:gd name="T1" fmla="*/ 0 h 2828404"/>
              <a:gd name="T2" fmla="*/ 0 60000 65536"/>
              <a:gd name="T3" fmla="*/ 0 w 1915864"/>
              <a:gd name="T4" fmla="*/ 0 h 2828404"/>
              <a:gd name="T5" fmla="*/ 1915864 w 1915864"/>
              <a:gd name="T6" fmla="*/ 2828404 h 2828404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915864" h="2828404">
                <a:moveTo>
                  <a:pt x="0" y="0"/>
                </a:moveTo>
                <a:lnTo>
                  <a:pt x="1915864" y="0"/>
                </a:lnTo>
                <a:lnTo>
                  <a:pt x="1915864" y="902778"/>
                </a:lnTo>
                <a:cubicBezTo>
                  <a:pt x="1659716" y="931760"/>
                  <a:pt x="1461628" y="1149848"/>
                  <a:pt x="1461628" y="1414202"/>
                </a:cubicBezTo>
                <a:cubicBezTo>
                  <a:pt x="1461628" y="1678556"/>
                  <a:pt x="1659716" y="1896645"/>
                  <a:pt x="1915864" y="1925626"/>
                </a:cubicBezTo>
                <a:lnTo>
                  <a:pt x="1915864" y="2828404"/>
                </a:lnTo>
                <a:lnTo>
                  <a:pt x="0" y="2828404"/>
                </a:lnTo>
                <a:close/>
              </a:path>
            </a:pathLst>
          </a:custGeom>
          <a:solidFill>
            <a:srgbClr val="7DBDCF"/>
          </a:solidFill>
          <a:ln w="3175">
            <a:noFill/>
            <a:bevel/>
          </a:ln>
        </p:spPr>
        <p:txBody>
          <a:bodyPr lIns="142884" tIns="36293" rIns="357210" bIns="36293" anchor="ctr"/>
          <a:lstStyle/>
          <a:p>
            <a:pPr algn="ctr" defTabSz="725805">
              <a:lnSpc>
                <a:spcPct val="110000"/>
              </a:lnSpc>
            </a:pPr>
            <a:endParaRPr lang="zh-CN" altLang="en-US" sz="10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defTabSz="725805">
              <a:lnSpc>
                <a:spcPct val="110000"/>
              </a:lnSpc>
              <a:buFont typeface="Arial" panose="020B0604020202020204" pitchFamily="34" charset="0"/>
              <a:buNone/>
            </a:pPr>
            <a:endParaRPr lang="zh-CN" altLang="en-US" sz="10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38"/>
          <p:cNvSpPr txBox="1">
            <a:spLocks noChangeArrowheads="1"/>
          </p:cNvSpPr>
          <p:nvPr/>
        </p:nvSpPr>
        <p:spPr bwMode="auto">
          <a:xfrm>
            <a:off x="2456061" y="1805127"/>
            <a:ext cx="1324744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请添加文字</a:t>
            </a:r>
          </a:p>
        </p:txBody>
      </p:sp>
      <p:sp>
        <p:nvSpPr>
          <p:cNvPr id="21" name="矩形 20"/>
          <p:cNvSpPr/>
          <p:nvPr/>
        </p:nvSpPr>
        <p:spPr>
          <a:xfrm>
            <a:off x="2447318" y="2215976"/>
            <a:ext cx="10207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清明节是传统的重大春祭节日，扫墓祭祀、缅怀祖先，是中华民族数千年以来的优良传统</a:t>
            </a:r>
          </a:p>
        </p:txBody>
      </p:sp>
      <p:sp>
        <p:nvSpPr>
          <p:cNvPr id="22" name="TextBox 38"/>
          <p:cNvSpPr txBox="1">
            <a:spLocks noChangeArrowheads="1"/>
          </p:cNvSpPr>
          <p:nvPr/>
        </p:nvSpPr>
        <p:spPr bwMode="auto">
          <a:xfrm>
            <a:off x="4223557" y="1805127"/>
            <a:ext cx="1324744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请添加文字</a:t>
            </a:r>
          </a:p>
        </p:txBody>
      </p:sp>
      <p:sp>
        <p:nvSpPr>
          <p:cNvPr id="23" name="矩形 22"/>
          <p:cNvSpPr/>
          <p:nvPr/>
        </p:nvSpPr>
        <p:spPr>
          <a:xfrm>
            <a:off x="4344194" y="2215976"/>
            <a:ext cx="10207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清明节是传统的重大春祭节日，扫墓祭祀、缅怀祖先，是中华民族数千年以来的优良传统</a:t>
            </a:r>
          </a:p>
        </p:txBody>
      </p:sp>
      <p:sp>
        <p:nvSpPr>
          <p:cNvPr id="24" name="TextBox 38"/>
          <p:cNvSpPr txBox="1">
            <a:spLocks noChangeArrowheads="1"/>
          </p:cNvSpPr>
          <p:nvPr/>
        </p:nvSpPr>
        <p:spPr bwMode="auto">
          <a:xfrm>
            <a:off x="5956263" y="1805127"/>
            <a:ext cx="1324744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请添加文字</a:t>
            </a:r>
          </a:p>
        </p:txBody>
      </p:sp>
      <p:sp>
        <p:nvSpPr>
          <p:cNvPr id="25" name="矩形 24"/>
          <p:cNvSpPr/>
          <p:nvPr/>
        </p:nvSpPr>
        <p:spPr>
          <a:xfrm>
            <a:off x="6076900" y="2215976"/>
            <a:ext cx="10207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清明节是传统的重大春祭节日，扫墓祭祀、缅怀祖先，是中华民族数千年以来的优良传统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animBg="1"/>
      <p:bldP spid="97286" grpId="0" animBg="1"/>
      <p:bldP spid="97287" grpId="0" animBg="1"/>
      <p:bldP spid="97289" grpId="0" animBg="1"/>
      <p:bldP spid="19" grpId="0" animBg="1"/>
      <p:bldP spid="20" grpId="0"/>
      <p:bldP spid="22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48557" y="1404193"/>
            <a:ext cx="4248472" cy="281392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97029" y="1404193"/>
            <a:ext cx="2160240" cy="2808312"/>
          </a:xfrm>
          <a:prstGeom prst="rect">
            <a:avLst/>
          </a:prstGeom>
          <a:solidFill>
            <a:srgbClr val="7DB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TextBox 38"/>
          <p:cNvSpPr txBox="1">
            <a:spLocks noChangeArrowheads="1"/>
          </p:cNvSpPr>
          <p:nvPr/>
        </p:nvSpPr>
        <p:spPr bwMode="auto">
          <a:xfrm>
            <a:off x="6131396" y="1692225"/>
            <a:ext cx="158417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请添加文字</a:t>
            </a:r>
          </a:p>
        </p:txBody>
      </p:sp>
      <p:sp>
        <p:nvSpPr>
          <p:cNvPr id="18" name="矩形 17"/>
          <p:cNvSpPr/>
          <p:nvPr/>
        </p:nvSpPr>
        <p:spPr>
          <a:xfrm>
            <a:off x="6085061" y="2268289"/>
            <a:ext cx="16305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清明节是传统的重大春祭节日，扫墓祭祀、缅怀祖先，是中华民族数千年以来的优良传统，不仅有利于弘扬孝道亲情、唤醒家族共同记忆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5"/>
          <p:cNvSpPr/>
          <p:nvPr/>
        </p:nvSpPr>
        <p:spPr bwMode="auto">
          <a:xfrm>
            <a:off x="1511498" y="1695401"/>
            <a:ext cx="1941512" cy="1997075"/>
          </a:xfrm>
          <a:custGeom>
            <a:avLst/>
            <a:gdLst>
              <a:gd name="T0" fmla="*/ 1112 w 1328"/>
              <a:gd name="T1" fmla="*/ 1328 h 1328"/>
              <a:gd name="T2" fmla="*/ 1142 w 1328"/>
              <a:gd name="T3" fmla="*/ 880 h 1328"/>
              <a:gd name="T4" fmla="*/ 1156 w 1328"/>
              <a:gd name="T5" fmla="*/ 886 h 1328"/>
              <a:gd name="T6" fmla="*/ 1188 w 1328"/>
              <a:gd name="T7" fmla="*/ 894 h 1328"/>
              <a:gd name="T8" fmla="*/ 1204 w 1328"/>
              <a:gd name="T9" fmla="*/ 896 h 1328"/>
              <a:gd name="T10" fmla="*/ 1228 w 1328"/>
              <a:gd name="T11" fmla="*/ 894 h 1328"/>
              <a:gd name="T12" fmla="*/ 1252 w 1328"/>
              <a:gd name="T13" fmla="*/ 886 h 1328"/>
              <a:gd name="T14" fmla="*/ 1292 w 1328"/>
              <a:gd name="T15" fmla="*/ 860 h 1328"/>
              <a:gd name="T16" fmla="*/ 1318 w 1328"/>
              <a:gd name="T17" fmla="*/ 820 h 1328"/>
              <a:gd name="T18" fmla="*/ 1326 w 1328"/>
              <a:gd name="T19" fmla="*/ 796 h 1328"/>
              <a:gd name="T20" fmla="*/ 1328 w 1328"/>
              <a:gd name="T21" fmla="*/ 772 h 1328"/>
              <a:gd name="T22" fmla="*/ 1328 w 1328"/>
              <a:gd name="T23" fmla="*/ 760 h 1328"/>
              <a:gd name="T24" fmla="*/ 1322 w 1328"/>
              <a:gd name="T25" fmla="*/ 736 h 1328"/>
              <a:gd name="T26" fmla="*/ 1306 w 1328"/>
              <a:gd name="T27" fmla="*/ 702 h 1328"/>
              <a:gd name="T28" fmla="*/ 1274 w 1328"/>
              <a:gd name="T29" fmla="*/ 670 h 1328"/>
              <a:gd name="T30" fmla="*/ 1240 w 1328"/>
              <a:gd name="T31" fmla="*/ 654 h 1328"/>
              <a:gd name="T32" fmla="*/ 1216 w 1328"/>
              <a:gd name="T33" fmla="*/ 648 h 1328"/>
              <a:gd name="T34" fmla="*/ 1204 w 1328"/>
              <a:gd name="T35" fmla="*/ 648 h 1328"/>
              <a:gd name="T36" fmla="*/ 1172 w 1328"/>
              <a:gd name="T37" fmla="*/ 652 h 1328"/>
              <a:gd name="T38" fmla="*/ 1142 w 1328"/>
              <a:gd name="T39" fmla="*/ 664 h 1328"/>
              <a:gd name="T40" fmla="*/ 1112 w 1328"/>
              <a:gd name="T41" fmla="*/ 682 h 1328"/>
              <a:gd name="T42" fmla="*/ 1112 w 1328"/>
              <a:gd name="T43" fmla="*/ 216 h 1328"/>
              <a:gd name="T44" fmla="*/ 664 w 1328"/>
              <a:gd name="T45" fmla="*/ 186 h 1328"/>
              <a:gd name="T46" fmla="*/ 670 w 1328"/>
              <a:gd name="T47" fmla="*/ 172 h 1328"/>
              <a:gd name="T48" fmla="*/ 678 w 1328"/>
              <a:gd name="T49" fmla="*/ 140 h 1328"/>
              <a:gd name="T50" fmla="*/ 680 w 1328"/>
              <a:gd name="T51" fmla="*/ 124 h 1328"/>
              <a:gd name="T52" fmla="*/ 678 w 1328"/>
              <a:gd name="T53" fmla="*/ 100 h 1328"/>
              <a:gd name="T54" fmla="*/ 670 w 1328"/>
              <a:gd name="T55" fmla="*/ 76 h 1328"/>
              <a:gd name="T56" fmla="*/ 644 w 1328"/>
              <a:gd name="T57" fmla="*/ 36 h 1328"/>
              <a:gd name="T58" fmla="*/ 604 w 1328"/>
              <a:gd name="T59" fmla="*/ 10 h 1328"/>
              <a:gd name="T60" fmla="*/ 580 w 1328"/>
              <a:gd name="T61" fmla="*/ 2 h 1328"/>
              <a:gd name="T62" fmla="*/ 556 w 1328"/>
              <a:gd name="T63" fmla="*/ 0 h 1328"/>
              <a:gd name="T64" fmla="*/ 544 w 1328"/>
              <a:gd name="T65" fmla="*/ 0 h 1328"/>
              <a:gd name="T66" fmla="*/ 520 w 1328"/>
              <a:gd name="T67" fmla="*/ 6 h 1328"/>
              <a:gd name="T68" fmla="*/ 486 w 1328"/>
              <a:gd name="T69" fmla="*/ 22 h 1328"/>
              <a:gd name="T70" fmla="*/ 454 w 1328"/>
              <a:gd name="T71" fmla="*/ 54 h 1328"/>
              <a:gd name="T72" fmla="*/ 438 w 1328"/>
              <a:gd name="T73" fmla="*/ 88 h 1328"/>
              <a:gd name="T74" fmla="*/ 432 w 1328"/>
              <a:gd name="T75" fmla="*/ 112 h 1328"/>
              <a:gd name="T76" fmla="*/ 432 w 1328"/>
              <a:gd name="T77" fmla="*/ 124 h 1328"/>
              <a:gd name="T78" fmla="*/ 436 w 1328"/>
              <a:gd name="T79" fmla="*/ 156 h 1328"/>
              <a:gd name="T80" fmla="*/ 448 w 1328"/>
              <a:gd name="T81" fmla="*/ 186 h 1328"/>
              <a:gd name="T82" fmla="*/ 432 w 1328"/>
              <a:gd name="T83" fmla="*/ 216 h 1328"/>
              <a:gd name="T84" fmla="*/ 0 w 1328"/>
              <a:gd name="T85" fmla="*/ 216 h 1328"/>
              <a:gd name="T86" fmla="*/ 1112 w 1328"/>
              <a:gd name="T87" fmla="*/ 1328 h 1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8" h="1328">
                <a:moveTo>
                  <a:pt x="1112" y="1328"/>
                </a:moveTo>
                <a:lnTo>
                  <a:pt x="1112" y="1328"/>
                </a:lnTo>
                <a:lnTo>
                  <a:pt x="1112" y="862"/>
                </a:lnTo>
                <a:lnTo>
                  <a:pt x="1142" y="880"/>
                </a:lnTo>
                <a:lnTo>
                  <a:pt x="1142" y="880"/>
                </a:lnTo>
                <a:lnTo>
                  <a:pt x="1156" y="886"/>
                </a:lnTo>
                <a:lnTo>
                  <a:pt x="1172" y="892"/>
                </a:lnTo>
                <a:lnTo>
                  <a:pt x="1188" y="894"/>
                </a:lnTo>
                <a:lnTo>
                  <a:pt x="1204" y="896"/>
                </a:lnTo>
                <a:lnTo>
                  <a:pt x="1204" y="896"/>
                </a:lnTo>
                <a:lnTo>
                  <a:pt x="1216" y="896"/>
                </a:lnTo>
                <a:lnTo>
                  <a:pt x="1228" y="894"/>
                </a:lnTo>
                <a:lnTo>
                  <a:pt x="1240" y="890"/>
                </a:lnTo>
                <a:lnTo>
                  <a:pt x="1252" y="886"/>
                </a:lnTo>
                <a:lnTo>
                  <a:pt x="1274" y="874"/>
                </a:lnTo>
                <a:lnTo>
                  <a:pt x="1292" y="860"/>
                </a:lnTo>
                <a:lnTo>
                  <a:pt x="1306" y="842"/>
                </a:lnTo>
                <a:lnTo>
                  <a:pt x="1318" y="820"/>
                </a:lnTo>
                <a:lnTo>
                  <a:pt x="1322" y="808"/>
                </a:lnTo>
                <a:lnTo>
                  <a:pt x="1326" y="796"/>
                </a:lnTo>
                <a:lnTo>
                  <a:pt x="1328" y="784"/>
                </a:lnTo>
                <a:lnTo>
                  <a:pt x="1328" y="772"/>
                </a:lnTo>
                <a:lnTo>
                  <a:pt x="1328" y="772"/>
                </a:lnTo>
                <a:lnTo>
                  <a:pt x="1328" y="760"/>
                </a:lnTo>
                <a:lnTo>
                  <a:pt x="1326" y="748"/>
                </a:lnTo>
                <a:lnTo>
                  <a:pt x="1322" y="736"/>
                </a:lnTo>
                <a:lnTo>
                  <a:pt x="1318" y="724"/>
                </a:lnTo>
                <a:lnTo>
                  <a:pt x="1306" y="702"/>
                </a:lnTo>
                <a:lnTo>
                  <a:pt x="1292" y="684"/>
                </a:lnTo>
                <a:lnTo>
                  <a:pt x="1274" y="670"/>
                </a:lnTo>
                <a:lnTo>
                  <a:pt x="1252" y="658"/>
                </a:lnTo>
                <a:lnTo>
                  <a:pt x="1240" y="654"/>
                </a:lnTo>
                <a:lnTo>
                  <a:pt x="1228" y="650"/>
                </a:lnTo>
                <a:lnTo>
                  <a:pt x="1216" y="648"/>
                </a:lnTo>
                <a:lnTo>
                  <a:pt x="1204" y="648"/>
                </a:lnTo>
                <a:lnTo>
                  <a:pt x="1204" y="648"/>
                </a:lnTo>
                <a:lnTo>
                  <a:pt x="1188" y="650"/>
                </a:lnTo>
                <a:lnTo>
                  <a:pt x="1172" y="652"/>
                </a:lnTo>
                <a:lnTo>
                  <a:pt x="1156" y="658"/>
                </a:lnTo>
                <a:lnTo>
                  <a:pt x="1142" y="664"/>
                </a:lnTo>
                <a:lnTo>
                  <a:pt x="1112" y="682"/>
                </a:lnTo>
                <a:lnTo>
                  <a:pt x="1112" y="682"/>
                </a:lnTo>
                <a:lnTo>
                  <a:pt x="1112" y="216"/>
                </a:lnTo>
                <a:lnTo>
                  <a:pt x="1112" y="216"/>
                </a:lnTo>
                <a:lnTo>
                  <a:pt x="646" y="216"/>
                </a:lnTo>
                <a:lnTo>
                  <a:pt x="664" y="186"/>
                </a:lnTo>
                <a:lnTo>
                  <a:pt x="664" y="186"/>
                </a:lnTo>
                <a:lnTo>
                  <a:pt x="670" y="172"/>
                </a:lnTo>
                <a:lnTo>
                  <a:pt x="676" y="156"/>
                </a:lnTo>
                <a:lnTo>
                  <a:pt x="678" y="140"/>
                </a:lnTo>
                <a:lnTo>
                  <a:pt x="680" y="124"/>
                </a:lnTo>
                <a:lnTo>
                  <a:pt x="680" y="124"/>
                </a:lnTo>
                <a:lnTo>
                  <a:pt x="680" y="112"/>
                </a:lnTo>
                <a:lnTo>
                  <a:pt x="678" y="100"/>
                </a:lnTo>
                <a:lnTo>
                  <a:pt x="674" y="88"/>
                </a:lnTo>
                <a:lnTo>
                  <a:pt x="670" y="76"/>
                </a:lnTo>
                <a:lnTo>
                  <a:pt x="658" y="54"/>
                </a:lnTo>
                <a:lnTo>
                  <a:pt x="644" y="36"/>
                </a:lnTo>
                <a:lnTo>
                  <a:pt x="626" y="22"/>
                </a:lnTo>
                <a:lnTo>
                  <a:pt x="604" y="10"/>
                </a:lnTo>
                <a:lnTo>
                  <a:pt x="592" y="6"/>
                </a:lnTo>
                <a:lnTo>
                  <a:pt x="580" y="2"/>
                </a:lnTo>
                <a:lnTo>
                  <a:pt x="568" y="0"/>
                </a:lnTo>
                <a:lnTo>
                  <a:pt x="556" y="0"/>
                </a:lnTo>
                <a:lnTo>
                  <a:pt x="556" y="0"/>
                </a:lnTo>
                <a:lnTo>
                  <a:pt x="544" y="0"/>
                </a:lnTo>
                <a:lnTo>
                  <a:pt x="532" y="2"/>
                </a:lnTo>
                <a:lnTo>
                  <a:pt x="520" y="6"/>
                </a:lnTo>
                <a:lnTo>
                  <a:pt x="508" y="10"/>
                </a:lnTo>
                <a:lnTo>
                  <a:pt x="486" y="22"/>
                </a:lnTo>
                <a:lnTo>
                  <a:pt x="468" y="36"/>
                </a:lnTo>
                <a:lnTo>
                  <a:pt x="454" y="54"/>
                </a:lnTo>
                <a:lnTo>
                  <a:pt x="442" y="76"/>
                </a:lnTo>
                <a:lnTo>
                  <a:pt x="438" y="88"/>
                </a:lnTo>
                <a:lnTo>
                  <a:pt x="434" y="100"/>
                </a:lnTo>
                <a:lnTo>
                  <a:pt x="432" y="112"/>
                </a:lnTo>
                <a:lnTo>
                  <a:pt x="432" y="124"/>
                </a:lnTo>
                <a:lnTo>
                  <a:pt x="432" y="124"/>
                </a:lnTo>
                <a:lnTo>
                  <a:pt x="434" y="140"/>
                </a:lnTo>
                <a:lnTo>
                  <a:pt x="436" y="156"/>
                </a:lnTo>
                <a:lnTo>
                  <a:pt x="442" y="172"/>
                </a:lnTo>
                <a:lnTo>
                  <a:pt x="448" y="186"/>
                </a:lnTo>
                <a:lnTo>
                  <a:pt x="466" y="216"/>
                </a:lnTo>
                <a:lnTo>
                  <a:pt x="432" y="216"/>
                </a:lnTo>
                <a:lnTo>
                  <a:pt x="432" y="216"/>
                </a:lnTo>
                <a:lnTo>
                  <a:pt x="0" y="216"/>
                </a:lnTo>
                <a:lnTo>
                  <a:pt x="0" y="1328"/>
                </a:lnTo>
                <a:lnTo>
                  <a:pt x="1112" y="1328"/>
                </a:lnTo>
                <a:close/>
              </a:path>
            </a:pathLst>
          </a:custGeom>
          <a:solidFill>
            <a:srgbClr val="7DBDCF"/>
          </a:solidFill>
          <a:ln>
            <a:noFill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0" ker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157610" y="1776363"/>
            <a:ext cx="277813" cy="310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780" tIns="48390" rIns="96780" bIns="48390">
            <a:spAutoFit/>
          </a:bodyPr>
          <a:lstStyle/>
          <a:p>
            <a:pPr algn="ctr" defTabSz="968375">
              <a:lnSpc>
                <a:spcPts val="1590"/>
              </a:lnSpc>
            </a:pP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Freeform 10"/>
          <p:cNvSpPr/>
          <p:nvPr/>
        </p:nvSpPr>
        <p:spPr bwMode="auto">
          <a:xfrm>
            <a:off x="3199010" y="1693813"/>
            <a:ext cx="1943100" cy="1997075"/>
          </a:xfrm>
          <a:custGeom>
            <a:avLst/>
            <a:gdLst>
              <a:gd name="T0" fmla="*/ 1112 w 1328"/>
              <a:gd name="T1" fmla="*/ 862 h 1328"/>
              <a:gd name="T2" fmla="*/ 1156 w 1328"/>
              <a:gd name="T3" fmla="*/ 886 h 1328"/>
              <a:gd name="T4" fmla="*/ 1204 w 1328"/>
              <a:gd name="T5" fmla="*/ 896 h 1328"/>
              <a:gd name="T6" fmla="*/ 1228 w 1328"/>
              <a:gd name="T7" fmla="*/ 894 h 1328"/>
              <a:gd name="T8" fmla="*/ 1274 w 1328"/>
              <a:gd name="T9" fmla="*/ 874 h 1328"/>
              <a:gd name="T10" fmla="*/ 1318 w 1328"/>
              <a:gd name="T11" fmla="*/ 820 h 1328"/>
              <a:gd name="T12" fmla="*/ 1328 w 1328"/>
              <a:gd name="T13" fmla="*/ 784 h 1328"/>
              <a:gd name="T14" fmla="*/ 1328 w 1328"/>
              <a:gd name="T15" fmla="*/ 760 h 1328"/>
              <a:gd name="T16" fmla="*/ 1318 w 1328"/>
              <a:gd name="T17" fmla="*/ 724 h 1328"/>
              <a:gd name="T18" fmla="*/ 1274 w 1328"/>
              <a:gd name="T19" fmla="*/ 670 h 1328"/>
              <a:gd name="T20" fmla="*/ 1228 w 1328"/>
              <a:gd name="T21" fmla="*/ 650 h 1328"/>
              <a:gd name="T22" fmla="*/ 1204 w 1328"/>
              <a:gd name="T23" fmla="*/ 648 h 1328"/>
              <a:gd name="T24" fmla="*/ 1156 w 1328"/>
              <a:gd name="T25" fmla="*/ 658 h 1328"/>
              <a:gd name="T26" fmla="*/ 1112 w 1328"/>
              <a:gd name="T27" fmla="*/ 682 h 1328"/>
              <a:gd name="T28" fmla="*/ 646 w 1328"/>
              <a:gd name="T29" fmla="*/ 216 h 1328"/>
              <a:gd name="T30" fmla="*/ 670 w 1328"/>
              <a:gd name="T31" fmla="*/ 172 h 1328"/>
              <a:gd name="T32" fmla="*/ 680 w 1328"/>
              <a:gd name="T33" fmla="*/ 124 h 1328"/>
              <a:gd name="T34" fmla="*/ 678 w 1328"/>
              <a:gd name="T35" fmla="*/ 100 h 1328"/>
              <a:gd name="T36" fmla="*/ 658 w 1328"/>
              <a:gd name="T37" fmla="*/ 54 h 1328"/>
              <a:gd name="T38" fmla="*/ 604 w 1328"/>
              <a:gd name="T39" fmla="*/ 10 h 1328"/>
              <a:gd name="T40" fmla="*/ 568 w 1328"/>
              <a:gd name="T41" fmla="*/ 0 h 1328"/>
              <a:gd name="T42" fmla="*/ 544 w 1328"/>
              <a:gd name="T43" fmla="*/ 0 h 1328"/>
              <a:gd name="T44" fmla="*/ 508 w 1328"/>
              <a:gd name="T45" fmla="*/ 10 h 1328"/>
              <a:gd name="T46" fmla="*/ 454 w 1328"/>
              <a:gd name="T47" fmla="*/ 54 h 1328"/>
              <a:gd name="T48" fmla="*/ 434 w 1328"/>
              <a:gd name="T49" fmla="*/ 100 h 1328"/>
              <a:gd name="T50" fmla="*/ 432 w 1328"/>
              <a:gd name="T51" fmla="*/ 124 h 1328"/>
              <a:gd name="T52" fmla="*/ 442 w 1328"/>
              <a:gd name="T53" fmla="*/ 172 h 1328"/>
              <a:gd name="T54" fmla="*/ 432 w 1328"/>
              <a:gd name="T55" fmla="*/ 216 h 1328"/>
              <a:gd name="T56" fmla="*/ 0 w 1328"/>
              <a:gd name="T57" fmla="*/ 216 h 1328"/>
              <a:gd name="T58" fmla="*/ 26 w 1328"/>
              <a:gd name="T59" fmla="*/ 610 h 1328"/>
              <a:gd name="T60" fmla="*/ 68 w 1328"/>
              <a:gd name="T61" fmla="*/ 608 h 1328"/>
              <a:gd name="T62" fmla="*/ 116 w 1328"/>
              <a:gd name="T63" fmla="*/ 620 h 1328"/>
              <a:gd name="T64" fmla="*/ 156 w 1328"/>
              <a:gd name="T65" fmla="*/ 646 h 1328"/>
              <a:gd name="T66" fmla="*/ 188 w 1328"/>
              <a:gd name="T67" fmla="*/ 680 h 1328"/>
              <a:gd name="T68" fmla="*/ 208 w 1328"/>
              <a:gd name="T69" fmla="*/ 724 h 1328"/>
              <a:gd name="T70" fmla="*/ 216 w 1328"/>
              <a:gd name="T71" fmla="*/ 772 h 1328"/>
              <a:gd name="T72" fmla="*/ 212 w 1328"/>
              <a:gd name="T73" fmla="*/ 806 h 1328"/>
              <a:gd name="T74" fmla="*/ 196 w 1328"/>
              <a:gd name="T75" fmla="*/ 850 h 1328"/>
              <a:gd name="T76" fmla="*/ 168 w 1328"/>
              <a:gd name="T77" fmla="*/ 888 h 1328"/>
              <a:gd name="T78" fmla="*/ 130 w 1328"/>
              <a:gd name="T79" fmla="*/ 916 h 1328"/>
              <a:gd name="T80" fmla="*/ 86 w 1328"/>
              <a:gd name="T81" fmla="*/ 932 h 1328"/>
              <a:gd name="T82" fmla="*/ 52 w 1328"/>
              <a:gd name="T83" fmla="*/ 936 h 1328"/>
              <a:gd name="T84" fmla="*/ 0 w 1328"/>
              <a:gd name="T85" fmla="*/ 928 h 1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28" h="1328">
                <a:moveTo>
                  <a:pt x="1112" y="1328"/>
                </a:moveTo>
                <a:lnTo>
                  <a:pt x="1112" y="1328"/>
                </a:lnTo>
                <a:lnTo>
                  <a:pt x="1112" y="862"/>
                </a:lnTo>
                <a:lnTo>
                  <a:pt x="1142" y="880"/>
                </a:lnTo>
                <a:lnTo>
                  <a:pt x="1142" y="880"/>
                </a:lnTo>
                <a:lnTo>
                  <a:pt x="1156" y="886"/>
                </a:lnTo>
                <a:lnTo>
                  <a:pt x="1172" y="892"/>
                </a:lnTo>
                <a:lnTo>
                  <a:pt x="1188" y="894"/>
                </a:lnTo>
                <a:lnTo>
                  <a:pt x="1204" y="896"/>
                </a:lnTo>
                <a:lnTo>
                  <a:pt x="1204" y="896"/>
                </a:lnTo>
                <a:lnTo>
                  <a:pt x="1216" y="896"/>
                </a:lnTo>
                <a:lnTo>
                  <a:pt x="1228" y="894"/>
                </a:lnTo>
                <a:lnTo>
                  <a:pt x="1240" y="890"/>
                </a:lnTo>
                <a:lnTo>
                  <a:pt x="1252" y="886"/>
                </a:lnTo>
                <a:lnTo>
                  <a:pt x="1274" y="874"/>
                </a:lnTo>
                <a:lnTo>
                  <a:pt x="1292" y="860"/>
                </a:lnTo>
                <a:lnTo>
                  <a:pt x="1306" y="842"/>
                </a:lnTo>
                <a:lnTo>
                  <a:pt x="1318" y="820"/>
                </a:lnTo>
                <a:lnTo>
                  <a:pt x="1322" y="808"/>
                </a:lnTo>
                <a:lnTo>
                  <a:pt x="1326" y="796"/>
                </a:lnTo>
                <a:lnTo>
                  <a:pt x="1328" y="784"/>
                </a:lnTo>
                <a:lnTo>
                  <a:pt x="1328" y="772"/>
                </a:lnTo>
                <a:lnTo>
                  <a:pt x="1328" y="772"/>
                </a:lnTo>
                <a:lnTo>
                  <a:pt x="1328" y="760"/>
                </a:lnTo>
                <a:lnTo>
                  <a:pt x="1326" y="748"/>
                </a:lnTo>
                <a:lnTo>
                  <a:pt x="1322" y="736"/>
                </a:lnTo>
                <a:lnTo>
                  <a:pt x="1318" y="724"/>
                </a:lnTo>
                <a:lnTo>
                  <a:pt x="1306" y="702"/>
                </a:lnTo>
                <a:lnTo>
                  <a:pt x="1292" y="684"/>
                </a:lnTo>
                <a:lnTo>
                  <a:pt x="1274" y="670"/>
                </a:lnTo>
                <a:lnTo>
                  <a:pt x="1252" y="658"/>
                </a:lnTo>
                <a:lnTo>
                  <a:pt x="1240" y="654"/>
                </a:lnTo>
                <a:lnTo>
                  <a:pt x="1228" y="650"/>
                </a:lnTo>
                <a:lnTo>
                  <a:pt x="1216" y="648"/>
                </a:lnTo>
                <a:lnTo>
                  <a:pt x="1204" y="648"/>
                </a:lnTo>
                <a:lnTo>
                  <a:pt x="1204" y="648"/>
                </a:lnTo>
                <a:lnTo>
                  <a:pt x="1188" y="650"/>
                </a:lnTo>
                <a:lnTo>
                  <a:pt x="1172" y="652"/>
                </a:lnTo>
                <a:lnTo>
                  <a:pt x="1156" y="658"/>
                </a:lnTo>
                <a:lnTo>
                  <a:pt x="1142" y="664"/>
                </a:lnTo>
                <a:lnTo>
                  <a:pt x="1112" y="682"/>
                </a:lnTo>
                <a:lnTo>
                  <a:pt x="1112" y="682"/>
                </a:lnTo>
                <a:lnTo>
                  <a:pt x="1112" y="216"/>
                </a:lnTo>
                <a:lnTo>
                  <a:pt x="1112" y="216"/>
                </a:lnTo>
                <a:lnTo>
                  <a:pt x="646" y="216"/>
                </a:lnTo>
                <a:lnTo>
                  <a:pt x="664" y="186"/>
                </a:lnTo>
                <a:lnTo>
                  <a:pt x="664" y="186"/>
                </a:lnTo>
                <a:lnTo>
                  <a:pt x="670" y="172"/>
                </a:lnTo>
                <a:lnTo>
                  <a:pt x="676" y="156"/>
                </a:lnTo>
                <a:lnTo>
                  <a:pt x="678" y="140"/>
                </a:lnTo>
                <a:lnTo>
                  <a:pt x="680" y="124"/>
                </a:lnTo>
                <a:lnTo>
                  <a:pt x="680" y="124"/>
                </a:lnTo>
                <a:lnTo>
                  <a:pt x="680" y="112"/>
                </a:lnTo>
                <a:lnTo>
                  <a:pt x="678" y="100"/>
                </a:lnTo>
                <a:lnTo>
                  <a:pt x="674" y="88"/>
                </a:lnTo>
                <a:lnTo>
                  <a:pt x="670" y="76"/>
                </a:lnTo>
                <a:lnTo>
                  <a:pt x="658" y="54"/>
                </a:lnTo>
                <a:lnTo>
                  <a:pt x="644" y="36"/>
                </a:lnTo>
                <a:lnTo>
                  <a:pt x="626" y="22"/>
                </a:lnTo>
                <a:lnTo>
                  <a:pt x="604" y="10"/>
                </a:lnTo>
                <a:lnTo>
                  <a:pt x="592" y="6"/>
                </a:lnTo>
                <a:lnTo>
                  <a:pt x="580" y="2"/>
                </a:lnTo>
                <a:lnTo>
                  <a:pt x="568" y="0"/>
                </a:lnTo>
                <a:lnTo>
                  <a:pt x="556" y="0"/>
                </a:lnTo>
                <a:lnTo>
                  <a:pt x="556" y="0"/>
                </a:lnTo>
                <a:lnTo>
                  <a:pt x="544" y="0"/>
                </a:lnTo>
                <a:lnTo>
                  <a:pt x="532" y="2"/>
                </a:lnTo>
                <a:lnTo>
                  <a:pt x="520" y="6"/>
                </a:lnTo>
                <a:lnTo>
                  <a:pt x="508" y="10"/>
                </a:lnTo>
                <a:lnTo>
                  <a:pt x="486" y="22"/>
                </a:lnTo>
                <a:lnTo>
                  <a:pt x="468" y="36"/>
                </a:lnTo>
                <a:lnTo>
                  <a:pt x="454" y="54"/>
                </a:lnTo>
                <a:lnTo>
                  <a:pt x="442" y="76"/>
                </a:lnTo>
                <a:lnTo>
                  <a:pt x="438" y="88"/>
                </a:lnTo>
                <a:lnTo>
                  <a:pt x="434" y="100"/>
                </a:lnTo>
                <a:lnTo>
                  <a:pt x="432" y="112"/>
                </a:lnTo>
                <a:lnTo>
                  <a:pt x="432" y="124"/>
                </a:lnTo>
                <a:lnTo>
                  <a:pt x="432" y="124"/>
                </a:lnTo>
                <a:lnTo>
                  <a:pt x="434" y="140"/>
                </a:lnTo>
                <a:lnTo>
                  <a:pt x="436" y="156"/>
                </a:lnTo>
                <a:lnTo>
                  <a:pt x="442" y="172"/>
                </a:lnTo>
                <a:lnTo>
                  <a:pt x="448" y="186"/>
                </a:lnTo>
                <a:lnTo>
                  <a:pt x="466" y="216"/>
                </a:lnTo>
                <a:lnTo>
                  <a:pt x="432" y="216"/>
                </a:lnTo>
                <a:lnTo>
                  <a:pt x="432" y="216"/>
                </a:lnTo>
                <a:lnTo>
                  <a:pt x="0" y="216"/>
                </a:lnTo>
                <a:lnTo>
                  <a:pt x="0" y="216"/>
                </a:lnTo>
                <a:lnTo>
                  <a:pt x="0" y="616"/>
                </a:lnTo>
                <a:lnTo>
                  <a:pt x="0" y="616"/>
                </a:lnTo>
                <a:lnTo>
                  <a:pt x="26" y="610"/>
                </a:lnTo>
                <a:lnTo>
                  <a:pt x="52" y="608"/>
                </a:lnTo>
                <a:lnTo>
                  <a:pt x="52" y="608"/>
                </a:lnTo>
                <a:lnTo>
                  <a:pt x="68" y="608"/>
                </a:lnTo>
                <a:lnTo>
                  <a:pt x="86" y="612"/>
                </a:lnTo>
                <a:lnTo>
                  <a:pt x="100" y="616"/>
                </a:lnTo>
                <a:lnTo>
                  <a:pt x="116" y="620"/>
                </a:lnTo>
                <a:lnTo>
                  <a:pt x="130" y="628"/>
                </a:lnTo>
                <a:lnTo>
                  <a:pt x="144" y="636"/>
                </a:lnTo>
                <a:lnTo>
                  <a:pt x="156" y="646"/>
                </a:lnTo>
                <a:lnTo>
                  <a:pt x="168" y="656"/>
                </a:lnTo>
                <a:lnTo>
                  <a:pt x="178" y="668"/>
                </a:lnTo>
                <a:lnTo>
                  <a:pt x="188" y="680"/>
                </a:lnTo>
                <a:lnTo>
                  <a:pt x="196" y="694"/>
                </a:lnTo>
                <a:lnTo>
                  <a:pt x="204" y="708"/>
                </a:lnTo>
                <a:lnTo>
                  <a:pt x="208" y="724"/>
                </a:lnTo>
                <a:lnTo>
                  <a:pt x="212" y="738"/>
                </a:lnTo>
                <a:lnTo>
                  <a:pt x="216" y="756"/>
                </a:lnTo>
                <a:lnTo>
                  <a:pt x="216" y="772"/>
                </a:lnTo>
                <a:lnTo>
                  <a:pt x="216" y="772"/>
                </a:lnTo>
                <a:lnTo>
                  <a:pt x="216" y="788"/>
                </a:lnTo>
                <a:lnTo>
                  <a:pt x="212" y="806"/>
                </a:lnTo>
                <a:lnTo>
                  <a:pt x="208" y="820"/>
                </a:lnTo>
                <a:lnTo>
                  <a:pt x="204" y="836"/>
                </a:lnTo>
                <a:lnTo>
                  <a:pt x="196" y="850"/>
                </a:lnTo>
                <a:lnTo>
                  <a:pt x="188" y="864"/>
                </a:lnTo>
                <a:lnTo>
                  <a:pt x="178" y="876"/>
                </a:lnTo>
                <a:lnTo>
                  <a:pt x="168" y="888"/>
                </a:lnTo>
                <a:lnTo>
                  <a:pt x="156" y="898"/>
                </a:lnTo>
                <a:lnTo>
                  <a:pt x="144" y="908"/>
                </a:lnTo>
                <a:lnTo>
                  <a:pt x="130" y="916"/>
                </a:lnTo>
                <a:lnTo>
                  <a:pt x="116" y="924"/>
                </a:lnTo>
                <a:lnTo>
                  <a:pt x="100" y="928"/>
                </a:lnTo>
                <a:lnTo>
                  <a:pt x="86" y="932"/>
                </a:lnTo>
                <a:lnTo>
                  <a:pt x="68" y="936"/>
                </a:lnTo>
                <a:lnTo>
                  <a:pt x="52" y="936"/>
                </a:lnTo>
                <a:lnTo>
                  <a:pt x="52" y="936"/>
                </a:lnTo>
                <a:lnTo>
                  <a:pt x="26" y="934"/>
                </a:lnTo>
                <a:lnTo>
                  <a:pt x="0" y="928"/>
                </a:lnTo>
                <a:lnTo>
                  <a:pt x="0" y="928"/>
                </a:lnTo>
                <a:lnTo>
                  <a:pt x="0" y="1328"/>
                </a:lnTo>
                <a:lnTo>
                  <a:pt x="1112" y="1328"/>
                </a:lnTo>
                <a:close/>
              </a:path>
            </a:pathLst>
          </a:custGeom>
          <a:solidFill>
            <a:srgbClr val="7DBDCF"/>
          </a:solidFill>
          <a:ln>
            <a:noFill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0" ker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3849885" y="1763663"/>
            <a:ext cx="276225" cy="310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780" tIns="48390" rIns="96780" bIns="48390">
            <a:spAutoFit/>
          </a:bodyPr>
          <a:lstStyle/>
          <a:p>
            <a:pPr algn="ctr" defTabSz="968375">
              <a:lnSpc>
                <a:spcPts val="1590"/>
              </a:lnSpc>
            </a:pPr>
            <a:r>
              <a:rPr lang="en-US" altLang="zh-CN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Freeform 10"/>
          <p:cNvSpPr/>
          <p:nvPr/>
        </p:nvSpPr>
        <p:spPr bwMode="auto">
          <a:xfrm>
            <a:off x="4892873" y="1693813"/>
            <a:ext cx="1939925" cy="1997075"/>
          </a:xfrm>
          <a:custGeom>
            <a:avLst/>
            <a:gdLst>
              <a:gd name="T0" fmla="*/ 1112 w 1328"/>
              <a:gd name="T1" fmla="*/ 862 h 1328"/>
              <a:gd name="T2" fmla="*/ 1156 w 1328"/>
              <a:gd name="T3" fmla="*/ 886 h 1328"/>
              <a:gd name="T4" fmla="*/ 1204 w 1328"/>
              <a:gd name="T5" fmla="*/ 896 h 1328"/>
              <a:gd name="T6" fmla="*/ 1228 w 1328"/>
              <a:gd name="T7" fmla="*/ 894 h 1328"/>
              <a:gd name="T8" fmla="*/ 1274 w 1328"/>
              <a:gd name="T9" fmla="*/ 874 h 1328"/>
              <a:gd name="T10" fmla="*/ 1318 w 1328"/>
              <a:gd name="T11" fmla="*/ 820 h 1328"/>
              <a:gd name="T12" fmla="*/ 1328 w 1328"/>
              <a:gd name="T13" fmla="*/ 784 h 1328"/>
              <a:gd name="T14" fmla="*/ 1328 w 1328"/>
              <a:gd name="T15" fmla="*/ 760 h 1328"/>
              <a:gd name="T16" fmla="*/ 1318 w 1328"/>
              <a:gd name="T17" fmla="*/ 724 h 1328"/>
              <a:gd name="T18" fmla="*/ 1274 w 1328"/>
              <a:gd name="T19" fmla="*/ 670 h 1328"/>
              <a:gd name="T20" fmla="*/ 1228 w 1328"/>
              <a:gd name="T21" fmla="*/ 650 h 1328"/>
              <a:gd name="T22" fmla="*/ 1204 w 1328"/>
              <a:gd name="T23" fmla="*/ 648 h 1328"/>
              <a:gd name="T24" fmla="*/ 1156 w 1328"/>
              <a:gd name="T25" fmla="*/ 658 h 1328"/>
              <a:gd name="T26" fmla="*/ 1112 w 1328"/>
              <a:gd name="T27" fmla="*/ 682 h 1328"/>
              <a:gd name="T28" fmla="*/ 646 w 1328"/>
              <a:gd name="T29" fmla="*/ 216 h 1328"/>
              <a:gd name="T30" fmla="*/ 670 w 1328"/>
              <a:gd name="T31" fmla="*/ 172 h 1328"/>
              <a:gd name="T32" fmla="*/ 680 w 1328"/>
              <a:gd name="T33" fmla="*/ 124 h 1328"/>
              <a:gd name="T34" fmla="*/ 678 w 1328"/>
              <a:gd name="T35" fmla="*/ 100 h 1328"/>
              <a:gd name="T36" fmla="*/ 658 w 1328"/>
              <a:gd name="T37" fmla="*/ 54 h 1328"/>
              <a:gd name="T38" fmla="*/ 604 w 1328"/>
              <a:gd name="T39" fmla="*/ 10 h 1328"/>
              <a:gd name="T40" fmla="*/ 568 w 1328"/>
              <a:gd name="T41" fmla="*/ 0 h 1328"/>
              <a:gd name="T42" fmla="*/ 544 w 1328"/>
              <a:gd name="T43" fmla="*/ 0 h 1328"/>
              <a:gd name="T44" fmla="*/ 508 w 1328"/>
              <a:gd name="T45" fmla="*/ 10 h 1328"/>
              <a:gd name="T46" fmla="*/ 454 w 1328"/>
              <a:gd name="T47" fmla="*/ 54 h 1328"/>
              <a:gd name="T48" fmla="*/ 434 w 1328"/>
              <a:gd name="T49" fmla="*/ 100 h 1328"/>
              <a:gd name="T50" fmla="*/ 432 w 1328"/>
              <a:gd name="T51" fmla="*/ 124 h 1328"/>
              <a:gd name="T52" fmla="*/ 442 w 1328"/>
              <a:gd name="T53" fmla="*/ 172 h 1328"/>
              <a:gd name="T54" fmla="*/ 432 w 1328"/>
              <a:gd name="T55" fmla="*/ 216 h 1328"/>
              <a:gd name="T56" fmla="*/ 0 w 1328"/>
              <a:gd name="T57" fmla="*/ 216 h 1328"/>
              <a:gd name="T58" fmla="*/ 26 w 1328"/>
              <a:gd name="T59" fmla="*/ 610 h 1328"/>
              <a:gd name="T60" fmla="*/ 68 w 1328"/>
              <a:gd name="T61" fmla="*/ 608 h 1328"/>
              <a:gd name="T62" fmla="*/ 116 w 1328"/>
              <a:gd name="T63" fmla="*/ 620 h 1328"/>
              <a:gd name="T64" fmla="*/ 156 w 1328"/>
              <a:gd name="T65" fmla="*/ 646 h 1328"/>
              <a:gd name="T66" fmla="*/ 188 w 1328"/>
              <a:gd name="T67" fmla="*/ 680 h 1328"/>
              <a:gd name="T68" fmla="*/ 208 w 1328"/>
              <a:gd name="T69" fmla="*/ 724 h 1328"/>
              <a:gd name="T70" fmla="*/ 216 w 1328"/>
              <a:gd name="T71" fmla="*/ 772 h 1328"/>
              <a:gd name="T72" fmla="*/ 212 w 1328"/>
              <a:gd name="T73" fmla="*/ 806 h 1328"/>
              <a:gd name="T74" fmla="*/ 196 w 1328"/>
              <a:gd name="T75" fmla="*/ 850 h 1328"/>
              <a:gd name="T76" fmla="*/ 168 w 1328"/>
              <a:gd name="T77" fmla="*/ 888 h 1328"/>
              <a:gd name="T78" fmla="*/ 130 w 1328"/>
              <a:gd name="T79" fmla="*/ 916 h 1328"/>
              <a:gd name="T80" fmla="*/ 86 w 1328"/>
              <a:gd name="T81" fmla="*/ 932 h 1328"/>
              <a:gd name="T82" fmla="*/ 52 w 1328"/>
              <a:gd name="T83" fmla="*/ 936 h 1328"/>
              <a:gd name="T84" fmla="*/ 0 w 1328"/>
              <a:gd name="T85" fmla="*/ 928 h 1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28" h="1328">
                <a:moveTo>
                  <a:pt x="1112" y="1328"/>
                </a:moveTo>
                <a:lnTo>
                  <a:pt x="1112" y="1328"/>
                </a:lnTo>
                <a:lnTo>
                  <a:pt x="1112" y="862"/>
                </a:lnTo>
                <a:lnTo>
                  <a:pt x="1142" y="880"/>
                </a:lnTo>
                <a:lnTo>
                  <a:pt x="1142" y="880"/>
                </a:lnTo>
                <a:lnTo>
                  <a:pt x="1156" y="886"/>
                </a:lnTo>
                <a:lnTo>
                  <a:pt x="1172" y="892"/>
                </a:lnTo>
                <a:lnTo>
                  <a:pt x="1188" y="894"/>
                </a:lnTo>
                <a:lnTo>
                  <a:pt x="1204" y="896"/>
                </a:lnTo>
                <a:lnTo>
                  <a:pt x="1204" y="896"/>
                </a:lnTo>
                <a:lnTo>
                  <a:pt x="1216" y="896"/>
                </a:lnTo>
                <a:lnTo>
                  <a:pt x="1228" y="894"/>
                </a:lnTo>
                <a:lnTo>
                  <a:pt x="1240" y="890"/>
                </a:lnTo>
                <a:lnTo>
                  <a:pt x="1252" y="886"/>
                </a:lnTo>
                <a:lnTo>
                  <a:pt x="1274" y="874"/>
                </a:lnTo>
                <a:lnTo>
                  <a:pt x="1292" y="860"/>
                </a:lnTo>
                <a:lnTo>
                  <a:pt x="1306" y="842"/>
                </a:lnTo>
                <a:lnTo>
                  <a:pt x="1318" y="820"/>
                </a:lnTo>
                <a:lnTo>
                  <a:pt x="1322" y="808"/>
                </a:lnTo>
                <a:lnTo>
                  <a:pt x="1326" y="796"/>
                </a:lnTo>
                <a:lnTo>
                  <a:pt x="1328" y="784"/>
                </a:lnTo>
                <a:lnTo>
                  <a:pt x="1328" y="772"/>
                </a:lnTo>
                <a:lnTo>
                  <a:pt x="1328" y="772"/>
                </a:lnTo>
                <a:lnTo>
                  <a:pt x="1328" y="760"/>
                </a:lnTo>
                <a:lnTo>
                  <a:pt x="1326" y="748"/>
                </a:lnTo>
                <a:lnTo>
                  <a:pt x="1322" y="736"/>
                </a:lnTo>
                <a:lnTo>
                  <a:pt x="1318" y="724"/>
                </a:lnTo>
                <a:lnTo>
                  <a:pt x="1306" y="702"/>
                </a:lnTo>
                <a:lnTo>
                  <a:pt x="1292" y="684"/>
                </a:lnTo>
                <a:lnTo>
                  <a:pt x="1274" y="670"/>
                </a:lnTo>
                <a:lnTo>
                  <a:pt x="1252" y="658"/>
                </a:lnTo>
                <a:lnTo>
                  <a:pt x="1240" y="654"/>
                </a:lnTo>
                <a:lnTo>
                  <a:pt x="1228" y="650"/>
                </a:lnTo>
                <a:lnTo>
                  <a:pt x="1216" y="648"/>
                </a:lnTo>
                <a:lnTo>
                  <a:pt x="1204" y="648"/>
                </a:lnTo>
                <a:lnTo>
                  <a:pt x="1204" y="648"/>
                </a:lnTo>
                <a:lnTo>
                  <a:pt x="1188" y="650"/>
                </a:lnTo>
                <a:lnTo>
                  <a:pt x="1172" y="652"/>
                </a:lnTo>
                <a:lnTo>
                  <a:pt x="1156" y="658"/>
                </a:lnTo>
                <a:lnTo>
                  <a:pt x="1142" y="664"/>
                </a:lnTo>
                <a:lnTo>
                  <a:pt x="1112" y="682"/>
                </a:lnTo>
                <a:lnTo>
                  <a:pt x="1112" y="682"/>
                </a:lnTo>
                <a:lnTo>
                  <a:pt x="1112" y="216"/>
                </a:lnTo>
                <a:lnTo>
                  <a:pt x="1112" y="216"/>
                </a:lnTo>
                <a:lnTo>
                  <a:pt x="646" y="216"/>
                </a:lnTo>
                <a:lnTo>
                  <a:pt x="664" y="186"/>
                </a:lnTo>
                <a:lnTo>
                  <a:pt x="664" y="186"/>
                </a:lnTo>
                <a:lnTo>
                  <a:pt x="670" y="172"/>
                </a:lnTo>
                <a:lnTo>
                  <a:pt x="676" y="156"/>
                </a:lnTo>
                <a:lnTo>
                  <a:pt x="678" y="140"/>
                </a:lnTo>
                <a:lnTo>
                  <a:pt x="680" y="124"/>
                </a:lnTo>
                <a:lnTo>
                  <a:pt x="680" y="124"/>
                </a:lnTo>
                <a:lnTo>
                  <a:pt x="680" y="112"/>
                </a:lnTo>
                <a:lnTo>
                  <a:pt x="678" y="100"/>
                </a:lnTo>
                <a:lnTo>
                  <a:pt x="674" y="88"/>
                </a:lnTo>
                <a:lnTo>
                  <a:pt x="670" y="76"/>
                </a:lnTo>
                <a:lnTo>
                  <a:pt x="658" y="54"/>
                </a:lnTo>
                <a:lnTo>
                  <a:pt x="644" y="36"/>
                </a:lnTo>
                <a:lnTo>
                  <a:pt x="626" y="22"/>
                </a:lnTo>
                <a:lnTo>
                  <a:pt x="604" y="10"/>
                </a:lnTo>
                <a:lnTo>
                  <a:pt x="592" y="6"/>
                </a:lnTo>
                <a:lnTo>
                  <a:pt x="580" y="2"/>
                </a:lnTo>
                <a:lnTo>
                  <a:pt x="568" y="0"/>
                </a:lnTo>
                <a:lnTo>
                  <a:pt x="556" y="0"/>
                </a:lnTo>
                <a:lnTo>
                  <a:pt x="556" y="0"/>
                </a:lnTo>
                <a:lnTo>
                  <a:pt x="544" y="0"/>
                </a:lnTo>
                <a:lnTo>
                  <a:pt x="532" y="2"/>
                </a:lnTo>
                <a:lnTo>
                  <a:pt x="520" y="6"/>
                </a:lnTo>
                <a:lnTo>
                  <a:pt x="508" y="10"/>
                </a:lnTo>
                <a:lnTo>
                  <a:pt x="486" y="22"/>
                </a:lnTo>
                <a:lnTo>
                  <a:pt x="468" y="36"/>
                </a:lnTo>
                <a:lnTo>
                  <a:pt x="454" y="54"/>
                </a:lnTo>
                <a:lnTo>
                  <a:pt x="442" y="76"/>
                </a:lnTo>
                <a:lnTo>
                  <a:pt x="438" y="88"/>
                </a:lnTo>
                <a:lnTo>
                  <a:pt x="434" y="100"/>
                </a:lnTo>
                <a:lnTo>
                  <a:pt x="432" y="112"/>
                </a:lnTo>
                <a:lnTo>
                  <a:pt x="432" y="124"/>
                </a:lnTo>
                <a:lnTo>
                  <a:pt x="432" y="124"/>
                </a:lnTo>
                <a:lnTo>
                  <a:pt x="434" y="140"/>
                </a:lnTo>
                <a:lnTo>
                  <a:pt x="436" y="156"/>
                </a:lnTo>
                <a:lnTo>
                  <a:pt x="442" y="172"/>
                </a:lnTo>
                <a:lnTo>
                  <a:pt x="448" y="186"/>
                </a:lnTo>
                <a:lnTo>
                  <a:pt x="466" y="216"/>
                </a:lnTo>
                <a:lnTo>
                  <a:pt x="432" y="216"/>
                </a:lnTo>
                <a:lnTo>
                  <a:pt x="432" y="216"/>
                </a:lnTo>
                <a:lnTo>
                  <a:pt x="0" y="216"/>
                </a:lnTo>
                <a:lnTo>
                  <a:pt x="0" y="216"/>
                </a:lnTo>
                <a:lnTo>
                  <a:pt x="0" y="616"/>
                </a:lnTo>
                <a:lnTo>
                  <a:pt x="0" y="616"/>
                </a:lnTo>
                <a:lnTo>
                  <a:pt x="26" y="610"/>
                </a:lnTo>
                <a:lnTo>
                  <a:pt x="52" y="608"/>
                </a:lnTo>
                <a:lnTo>
                  <a:pt x="52" y="608"/>
                </a:lnTo>
                <a:lnTo>
                  <a:pt x="68" y="608"/>
                </a:lnTo>
                <a:lnTo>
                  <a:pt x="86" y="612"/>
                </a:lnTo>
                <a:lnTo>
                  <a:pt x="100" y="616"/>
                </a:lnTo>
                <a:lnTo>
                  <a:pt x="116" y="620"/>
                </a:lnTo>
                <a:lnTo>
                  <a:pt x="130" y="628"/>
                </a:lnTo>
                <a:lnTo>
                  <a:pt x="144" y="636"/>
                </a:lnTo>
                <a:lnTo>
                  <a:pt x="156" y="646"/>
                </a:lnTo>
                <a:lnTo>
                  <a:pt x="168" y="656"/>
                </a:lnTo>
                <a:lnTo>
                  <a:pt x="178" y="668"/>
                </a:lnTo>
                <a:lnTo>
                  <a:pt x="188" y="680"/>
                </a:lnTo>
                <a:lnTo>
                  <a:pt x="196" y="694"/>
                </a:lnTo>
                <a:lnTo>
                  <a:pt x="204" y="708"/>
                </a:lnTo>
                <a:lnTo>
                  <a:pt x="208" y="724"/>
                </a:lnTo>
                <a:lnTo>
                  <a:pt x="212" y="738"/>
                </a:lnTo>
                <a:lnTo>
                  <a:pt x="216" y="756"/>
                </a:lnTo>
                <a:lnTo>
                  <a:pt x="216" y="772"/>
                </a:lnTo>
                <a:lnTo>
                  <a:pt x="216" y="772"/>
                </a:lnTo>
                <a:lnTo>
                  <a:pt x="216" y="788"/>
                </a:lnTo>
                <a:lnTo>
                  <a:pt x="212" y="806"/>
                </a:lnTo>
                <a:lnTo>
                  <a:pt x="208" y="820"/>
                </a:lnTo>
                <a:lnTo>
                  <a:pt x="204" y="836"/>
                </a:lnTo>
                <a:lnTo>
                  <a:pt x="196" y="850"/>
                </a:lnTo>
                <a:lnTo>
                  <a:pt x="188" y="864"/>
                </a:lnTo>
                <a:lnTo>
                  <a:pt x="178" y="876"/>
                </a:lnTo>
                <a:lnTo>
                  <a:pt x="168" y="888"/>
                </a:lnTo>
                <a:lnTo>
                  <a:pt x="156" y="898"/>
                </a:lnTo>
                <a:lnTo>
                  <a:pt x="144" y="908"/>
                </a:lnTo>
                <a:lnTo>
                  <a:pt x="130" y="916"/>
                </a:lnTo>
                <a:lnTo>
                  <a:pt x="116" y="924"/>
                </a:lnTo>
                <a:lnTo>
                  <a:pt x="100" y="928"/>
                </a:lnTo>
                <a:lnTo>
                  <a:pt x="86" y="932"/>
                </a:lnTo>
                <a:lnTo>
                  <a:pt x="68" y="936"/>
                </a:lnTo>
                <a:lnTo>
                  <a:pt x="52" y="936"/>
                </a:lnTo>
                <a:lnTo>
                  <a:pt x="52" y="936"/>
                </a:lnTo>
                <a:lnTo>
                  <a:pt x="26" y="934"/>
                </a:lnTo>
                <a:lnTo>
                  <a:pt x="0" y="928"/>
                </a:lnTo>
                <a:lnTo>
                  <a:pt x="0" y="928"/>
                </a:lnTo>
                <a:lnTo>
                  <a:pt x="0" y="1328"/>
                </a:lnTo>
                <a:lnTo>
                  <a:pt x="1112" y="1328"/>
                </a:lnTo>
                <a:close/>
              </a:path>
            </a:pathLst>
          </a:custGeom>
          <a:solidFill>
            <a:srgbClr val="7DBDCF"/>
          </a:solidFill>
          <a:ln>
            <a:noFill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0" ker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5542160" y="1763663"/>
            <a:ext cx="279400" cy="310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780" tIns="48390" rIns="96780" bIns="48390">
            <a:spAutoFit/>
          </a:bodyPr>
          <a:lstStyle/>
          <a:p>
            <a:pPr algn="ctr" defTabSz="968375">
              <a:lnSpc>
                <a:spcPts val="1590"/>
              </a:lnSpc>
            </a:pPr>
            <a:r>
              <a:rPr lang="en-US" altLang="zh-CN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7228085" y="1766838"/>
            <a:ext cx="279400" cy="3096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780" tIns="48390" rIns="96780" bIns="48390">
            <a:spAutoFit/>
          </a:bodyPr>
          <a:lstStyle/>
          <a:p>
            <a:pPr algn="ctr" defTabSz="968375">
              <a:lnSpc>
                <a:spcPts val="1590"/>
              </a:lnSpc>
            </a:pPr>
            <a:r>
              <a:rPr lang="en-US" altLang="zh-CN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Freeform 6"/>
          <p:cNvSpPr/>
          <p:nvPr/>
        </p:nvSpPr>
        <p:spPr bwMode="auto">
          <a:xfrm>
            <a:off x="6589117" y="1692225"/>
            <a:ext cx="1625600" cy="1998663"/>
          </a:xfrm>
          <a:custGeom>
            <a:avLst/>
            <a:gdLst>
              <a:gd name="T0" fmla="*/ 1112 w 1112"/>
              <a:gd name="T1" fmla="*/ 216 h 1328"/>
              <a:gd name="T2" fmla="*/ 664 w 1112"/>
              <a:gd name="T3" fmla="*/ 186 h 1328"/>
              <a:gd name="T4" fmla="*/ 670 w 1112"/>
              <a:gd name="T5" fmla="*/ 172 h 1328"/>
              <a:gd name="T6" fmla="*/ 678 w 1112"/>
              <a:gd name="T7" fmla="*/ 140 h 1328"/>
              <a:gd name="T8" fmla="*/ 680 w 1112"/>
              <a:gd name="T9" fmla="*/ 124 h 1328"/>
              <a:gd name="T10" fmla="*/ 678 w 1112"/>
              <a:gd name="T11" fmla="*/ 100 h 1328"/>
              <a:gd name="T12" fmla="*/ 670 w 1112"/>
              <a:gd name="T13" fmla="*/ 76 h 1328"/>
              <a:gd name="T14" fmla="*/ 644 w 1112"/>
              <a:gd name="T15" fmla="*/ 36 h 1328"/>
              <a:gd name="T16" fmla="*/ 604 w 1112"/>
              <a:gd name="T17" fmla="*/ 10 h 1328"/>
              <a:gd name="T18" fmla="*/ 580 w 1112"/>
              <a:gd name="T19" fmla="*/ 2 h 1328"/>
              <a:gd name="T20" fmla="*/ 556 w 1112"/>
              <a:gd name="T21" fmla="*/ 0 h 1328"/>
              <a:gd name="T22" fmla="*/ 544 w 1112"/>
              <a:gd name="T23" fmla="*/ 0 h 1328"/>
              <a:gd name="T24" fmla="*/ 520 w 1112"/>
              <a:gd name="T25" fmla="*/ 6 h 1328"/>
              <a:gd name="T26" fmla="*/ 486 w 1112"/>
              <a:gd name="T27" fmla="*/ 22 h 1328"/>
              <a:gd name="T28" fmla="*/ 454 w 1112"/>
              <a:gd name="T29" fmla="*/ 54 h 1328"/>
              <a:gd name="T30" fmla="*/ 438 w 1112"/>
              <a:gd name="T31" fmla="*/ 88 h 1328"/>
              <a:gd name="T32" fmla="*/ 432 w 1112"/>
              <a:gd name="T33" fmla="*/ 112 h 1328"/>
              <a:gd name="T34" fmla="*/ 432 w 1112"/>
              <a:gd name="T35" fmla="*/ 124 h 1328"/>
              <a:gd name="T36" fmla="*/ 436 w 1112"/>
              <a:gd name="T37" fmla="*/ 156 h 1328"/>
              <a:gd name="T38" fmla="*/ 448 w 1112"/>
              <a:gd name="T39" fmla="*/ 186 h 1328"/>
              <a:gd name="T40" fmla="*/ 432 w 1112"/>
              <a:gd name="T41" fmla="*/ 216 h 1328"/>
              <a:gd name="T42" fmla="*/ 0 w 1112"/>
              <a:gd name="T43" fmla="*/ 216 h 1328"/>
              <a:gd name="T44" fmla="*/ 0 w 1112"/>
              <a:gd name="T45" fmla="*/ 616 h 1328"/>
              <a:gd name="T46" fmla="*/ 26 w 1112"/>
              <a:gd name="T47" fmla="*/ 610 h 1328"/>
              <a:gd name="T48" fmla="*/ 52 w 1112"/>
              <a:gd name="T49" fmla="*/ 608 h 1328"/>
              <a:gd name="T50" fmla="*/ 86 w 1112"/>
              <a:gd name="T51" fmla="*/ 612 h 1328"/>
              <a:gd name="T52" fmla="*/ 116 w 1112"/>
              <a:gd name="T53" fmla="*/ 620 h 1328"/>
              <a:gd name="T54" fmla="*/ 144 w 1112"/>
              <a:gd name="T55" fmla="*/ 636 h 1328"/>
              <a:gd name="T56" fmla="*/ 168 w 1112"/>
              <a:gd name="T57" fmla="*/ 656 h 1328"/>
              <a:gd name="T58" fmla="*/ 188 w 1112"/>
              <a:gd name="T59" fmla="*/ 680 h 1328"/>
              <a:gd name="T60" fmla="*/ 204 w 1112"/>
              <a:gd name="T61" fmla="*/ 708 h 1328"/>
              <a:gd name="T62" fmla="*/ 212 w 1112"/>
              <a:gd name="T63" fmla="*/ 738 h 1328"/>
              <a:gd name="T64" fmla="*/ 216 w 1112"/>
              <a:gd name="T65" fmla="*/ 772 h 1328"/>
              <a:gd name="T66" fmla="*/ 216 w 1112"/>
              <a:gd name="T67" fmla="*/ 788 h 1328"/>
              <a:gd name="T68" fmla="*/ 208 w 1112"/>
              <a:gd name="T69" fmla="*/ 820 h 1328"/>
              <a:gd name="T70" fmla="*/ 196 w 1112"/>
              <a:gd name="T71" fmla="*/ 850 h 1328"/>
              <a:gd name="T72" fmla="*/ 178 w 1112"/>
              <a:gd name="T73" fmla="*/ 876 h 1328"/>
              <a:gd name="T74" fmla="*/ 156 w 1112"/>
              <a:gd name="T75" fmla="*/ 898 h 1328"/>
              <a:gd name="T76" fmla="*/ 130 w 1112"/>
              <a:gd name="T77" fmla="*/ 916 h 1328"/>
              <a:gd name="T78" fmla="*/ 100 w 1112"/>
              <a:gd name="T79" fmla="*/ 928 h 1328"/>
              <a:gd name="T80" fmla="*/ 68 w 1112"/>
              <a:gd name="T81" fmla="*/ 936 h 1328"/>
              <a:gd name="T82" fmla="*/ 52 w 1112"/>
              <a:gd name="T83" fmla="*/ 936 h 1328"/>
              <a:gd name="T84" fmla="*/ 0 w 1112"/>
              <a:gd name="T85" fmla="*/ 928 h 1328"/>
              <a:gd name="T86" fmla="*/ 0 w 1112"/>
              <a:gd name="T87" fmla="*/ 1328 h 1328"/>
              <a:gd name="T88" fmla="*/ 1112 w 1112"/>
              <a:gd name="T89" fmla="*/ 216 h 1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12" h="1328">
                <a:moveTo>
                  <a:pt x="1112" y="216"/>
                </a:moveTo>
                <a:lnTo>
                  <a:pt x="1112" y="216"/>
                </a:lnTo>
                <a:lnTo>
                  <a:pt x="646" y="216"/>
                </a:lnTo>
                <a:lnTo>
                  <a:pt x="664" y="186"/>
                </a:lnTo>
                <a:lnTo>
                  <a:pt x="664" y="186"/>
                </a:lnTo>
                <a:lnTo>
                  <a:pt x="670" y="172"/>
                </a:lnTo>
                <a:lnTo>
                  <a:pt x="676" y="156"/>
                </a:lnTo>
                <a:lnTo>
                  <a:pt x="678" y="140"/>
                </a:lnTo>
                <a:lnTo>
                  <a:pt x="680" y="124"/>
                </a:lnTo>
                <a:lnTo>
                  <a:pt x="680" y="124"/>
                </a:lnTo>
                <a:lnTo>
                  <a:pt x="680" y="112"/>
                </a:lnTo>
                <a:lnTo>
                  <a:pt x="678" y="100"/>
                </a:lnTo>
                <a:lnTo>
                  <a:pt x="674" y="88"/>
                </a:lnTo>
                <a:lnTo>
                  <a:pt x="670" y="76"/>
                </a:lnTo>
                <a:lnTo>
                  <a:pt x="658" y="54"/>
                </a:lnTo>
                <a:lnTo>
                  <a:pt x="644" y="36"/>
                </a:lnTo>
                <a:lnTo>
                  <a:pt x="626" y="22"/>
                </a:lnTo>
                <a:lnTo>
                  <a:pt x="604" y="10"/>
                </a:lnTo>
                <a:lnTo>
                  <a:pt x="592" y="6"/>
                </a:lnTo>
                <a:lnTo>
                  <a:pt x="580" y="2"/>
                </a:lnTo>
                <a:lnTo>
                  <a:pt x="568" y="0"/>
                </a:lnTo>
                <a:lnTo>
                  <a:pt x="556" y="0"/>
                </a:lnTo>
                <a:lnTo>
                  <a:pt x="556" y="0"/>
                </a:lnTo>
                <a:lnTo>
                  <a:pt x="544" y="0"/>
                </a:lnTo>
                <a:lnTo>
                  <a:pt x="532" y="2"/>
                </a:lnTo>
                <a:lnTo>
                  <a:pt x="520" y="6"/>
                </a:lnTo>
                <a:lnTo>
                  <a:pt x="508" y="10"/>
                </a:lnTo>
                <a:lnTo>
                  <a:pt x="486" y="22"/>
                </a:lnTo>
                <a:lnTo>
                  <a:pt x="468" y="36"/>
                </a:lnTo>
                <a:lnTo>
                  <a:pt x="454" y="54"/>
                </a:lnTo>
                <a:lnTo>
                  <a:pt x="442" y="76"/>
                </a:lnTo>
                <a:lnTo>
                  <a:pt x="438" y="88"/>
                </a:lnTo>
                <a:lnTo>
                  <a:pt x="434" y="100"/>
                </a:lnTo>
                <a:lnTo>
                  <a:pt x="432" y="112"/>
                </a:lnTo>
                <a:lnTo>
                  <a:pt x="432" y="124"/>
                </a:lnTo>
                <a:lnTo>
                  <a:pt x="432" y="124"/>
                </a:lnTo>
                <a:lnTo>
                  <a:pt x="434" y="140"/>
                </a:lnTo>
                <a:lnTo>
                  <a:pt x="436" y="156"/>
                </a:lnTo>
                <a:lnTo>
                  <a:pt x="442" y="172"/>
                </a:lnTo>
                <a:lnTo>
                  <a:pt x="448" y="186"/>
                </a:lnTo>
                <a:lnTo>
                  <a:pt x="466" y="216"/>
                </a:lnTo>
                <a:lnTo>
                  <a:pt x="432" y="216"/>
                </a:lnTo>
                <a:lnTo>
                  <a:pt x="432" y="216"/>
                </a:lnTo>
                <a:lnTo>
                  <a:pt x="0" y="216"/>
                </a:lnTo>
                <a:lnTo>
                  <a:pt x="0" y="216"/>
                </a:lnTo>
                <a:lnTo>
                  <a:pt x="0" y="616"/>
                </a:lnTo>
                <a:lnTo>
                  <a:pt x="0" y="616"/>
                </a:lnTo>
                <a:lnTo>
                  <a:pt x="26" y="610"/>
                </a:lnTo>
                <a:lnTo>
                  <a:pt x="52" y="608"/>
                </a:lnTo>
                <a:lnTo>
                  <a:pt x="52" y="608"/>
                </a:lnTo>
                <a:lnTo>
                  <a:pt x="68" y="608"/>
                </a:lnTo>
                <a:lnTo>
                  <a:pt x="86" y="612"/>
                </a:lnTo>
                <a:lnTo>
                  <a:pt x="100" y="616"/>
                </a:lnTo>
                <a:lnTo>
                  <a:pt x="116" y="620"/>
                </a:lnTo>
                <a:lnTo>
                  <a:pt x="130" y="628"/>
                </a:lnTo>
                <a:lnTo>
                  <a:pt x="144" y="636"/>
                </a:lnTo>
                <a:lnTo>
                  <a:pt x="156" y="646"/>
                </a:lnTo>
                <a:lnTo>
                  <a:pt x="168" y="656"/>
                </a:lnTo>
                <a:lnTo>
                  <a:pt x="178" y="668"/>
                </a:lnTo>
                <a:lnTo>
                  <a:pt x="188" y="680"/>
                </a:lnTo>
                <a:lnTo>
                  <a:pt x="196" y="694"/>
                </a:lnTo>
                <a:lnTo>
                  <a:pt x="204" y="708"/>
                </a:lnTo>
                <a:lnTo>
                  <a:pt x="208" y="724"/>
                </a:lnTo>
                <a:lnTo>
                  <a:pt x="212" y="738"/>
                </a:lnTo>
                <a:lnTo>
                  <a:pt x="216" y="756"/>
                </a:lnTo>
                <a:lnTo>
                  <a:pt x="216" y="772"/>
                </a:lnTo>
                <a:lnTo>
                  <a:pt x="216" y="772"/>
                </a:lnTo>
                <a:lnTo>
                  <a:pt x="216" y="788"/>
                </a:lnTo>
                <a:lnTo>
                  <a:pt x="212" y="806"/>
                </a:lnTo>
                <a:lnTo>
                  <a:pt x="208" y="820"/>
                </a:lnTo>
                <a:lnTo>
                  <a:pt x="204" y="836"/>
                </a:lnTo>
                <a:lnTo>
                  <a:pt x="196" y="850"/>
                </a:lnTo>
                <a:lnTo>
                  <a:pt x="188" y="864"/>
                </a:lnTo>
                <a:lnTo>
                  <a:pt x="178" y="876"/>
                </a:lnTo>
                <a:lnTo>
                  <a:pt x="168" y="888"/>
                </a:lnTo>
                <a:lnTo>
                  <a:pt x="156" y="898"/>
                </a:lnTo>
                <a:lnTo>
                  <a:pt x="144" y="908"/>
                </a:lnTo>
                <a:lnTo>
                  <a:pt x="130" y="916"/>
                </a:lnTo>
                <a:lnTo>
                  <a:pt x="116" y="924"/>
                </a:lnTo>
                <a:lnTo>
                  <a:pt x="100" y="928"/>
                </a:lnTo>
                <a:lnTo>
                  <a:pt x="86" y="932"/>
                </a:lnTo>
                <a:lnTo>
                  <a:pt x="68" y="936"/>
                </a:lnTo>
                <a:lnTo>
                  <a:pt x="52" y="936"/>
                </a:lnTo>
                <a:lnTo>
                  <a:pt x="52" y="936"/>
                </a:lnTo>
                <a:lnTo>
                  <a:pt x="26" y="934"/>
                </a:lnTo>
                <a:lnTo>
                  <a:pt x="0" y="928"/>
                </a:lnTo>
                <a:lnTo>
                  <a:pt x="0" y="928"/>
                </a:lnTo>
                <a:lnTo>
                  <a:pt x="0" y="1328"/>
                </a:lnTo>
                <a:lnTo>
                  <a:pt x="1112" y="1328"/>
                </a:lnTo>
                <a:lnTo>
                  <a:pt x="1112" y="216"/>
                </a:lnTo>
                <a:close/>
              </a:path>
            </a:pathLst>
          </a:custGeom>
          <a:solidFill>
            <a:srgbClr val="7DBDCF"/>
          </a:solidFill>
          <a:ln>
            <a:noFill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0" ker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7231260" y="1774776"/>
            <a:ext cx="277813" cy="310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780" tIns="48390" rIns="96780" bIns="48390">
            <a:spAutoFit/>
          </a:bodyPr>
          <a:lstStyle/>
          <a:p>
            <a:pPr algn="ctr" defTabSz="968375">
              <a:lnSpc>
                <a:spcPts val="1590"/>
              </a:lnSpc>
            </a:pP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圆角矩形 2"/>
          <p:cNvSpPr>
            <a:spLocks noChangeArrowheads="1"/>
          </p:cNvSpPr>
          <p:nvPr/>
        </p:nvSpPr>
        <p:spPr bwMode="auto">
          <a:xfrm>
            <a:off x="1498029" y="3978696"/>
            <a:ext cx="6747272" cy="377825"/>
          </a:xfrm>
          <a:prstGeom prst="roundRect">
            <a:avLst>
              <a:gd name="adj" fmla="val 16667"/>
            </a:avLst>
          </a:prstGeom>
          <a:solidFill>
            <a:srgbClr val="7DBDCF"/>
          </a:solidFill>
          <a:ln w="25400" algn="ctr">
            <a:noFill/>
            <a:round/>
          </a:ln>
        </p:spPr>
        <p:txBody>
          <a:bodyPr lIns="96780" tIns="48390" rIns="96780" bIns="48390" anchor="ctr"/>
          <a:lstStyle/>
          <a:p>
            <a:pPr algn="ctr" defTabSz="968375"/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38"/>
          <p:cNvSpPr txBox="1">
            <a:spLocks noChangeArrowheads="1"/>
          </p:cNvSpPr>
          <p:nvPr/>
        </p:nvSpPr>
        <p:spPr bwMode="auto">
          <a:xfrm>
            <a:off x="3814215" y="3952071"/>
            <a:ext cx="248686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请添加文字内容</a:t>
            </a:r>
          </a:p>
        </p:txBody>
      </p:sp>
      <p:sp>
        <p:nvSpPr>
          <p:cNvPr id="25" name="矩形 24"/>
          <p:cNvSpPr/>
          <p:nvPr/>
        </p:nvSpPr>
        <p:spPr>
          <a:xfrm>
            <a:off x="1692573" y="2282686"/>
            <a:ext cx="1284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清明节是传统的重大春祭节日，扫墓祭祀、缅怀祖先，是中华民族数千年以来的优良传统</a:t>
            </a:r>
          </a:p>
        </p:txBody>
      </p:sp>
      <p:sp>
        <p:nvSpPr>
          <p:cNvPr id="29" name="矩形 28"/>
          <p:cNvSpPr/>
          <p:nvPr/>
        </p:nvSpPr>
        <p:spPr>
          <a:xfrm>
            <a:off x="3487834" y="2282685"/>
            <a:ext cx="1284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清明节是传统的重大春祭节日，扫墓祭祀、缅怀祖先，是中华民族数千年以来的优良传统</a:t>
            </a:r>
          </a:p>
        </p:txBody>
      </p:sp>
      <p:sp>
        <p:nvSpPr>
          <p:cNvPr id="33" name="矩形 32"/>
          <p:cNvSpPr/>
          <p:nvPr/>
        </p:nvSpPr>
        <p:spPr>
          <a:xfrm>
            <a:off x="5206699" y="2288866"/>
            <a:ext cx="1284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清明节是传统的重大春祭节日，扫墓祭祀、缅怀祖先，是中华民族数千年以来的优良传统</a:t>
            </a:r>
          </a:p>
        </p:txBody>
      </p:sp>
      <p:sp>
        <p:nvSpPr>
          <p:cNvPr id="37" name="矩形 36"/>
          <p:cNvSpPr/>
          <p:nvPr/>
        </p:nvSpPr>
        <p:spPr>
          <a:xfrm>
            <a:off x="6888382" y="2297985"/>
            <a:ext cx="1284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清明节是传统的重大春祭节日，扫墓祭祀、缅怀祖先，是中华民族数千年以来的优良传统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32" grpId="0"/>
      <p:bldP spid="36" grpId="0"/>
      <p:bldP spid="59" grpId="0"/>
      <p:bldP spid="3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5"/>
          <p:cNvSpPr txBox="1"/>
          <p:nvPr/>
        </p:nvSpPr>
        <p:spPr>
          <a:xfrm>
            <a:off x="4521676" y="1620217"/>
            <a:ext cx="553998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0" dirty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一、输入文字内容</a:t>
            </a:r>
          </a:p>
        </p:txBody>
      </p:sp>
      <p:sp>
        <p:nvSpPr>
          <p:cNvPr id="37" name="TextBox 9"/>
          <p:cNvSpPr txBox="1"/>
          <p:nvPr/>
        </p:nvSpPr>
        <p:spPr>
          <a:xfrm>
            <a:off x="5546861" y="1620217"/>
            <a:ext cx="553998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0" dirty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二、输入文字内容</a:t>
            </a:r>
          </a:p>
        </p:txBody>
      </p:sp>
      <p:sp>
        <p:nvSpPr>
          <p:cNvPr id="38" name="TextBox 10"/>
          <p:cNvSpPr txBox="1"/>
          <p:nvPr/>
        </p:nvSpPr>
        <p:spPr>
          <a:xfrm>
            <a:off x="6439062" y="1620217"/>
            <a:ext cx="553998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0" dirty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三、输入文字内容</a:t>
            </a:r>
          </a:p>
        </p:txBody>
      </p:sp>
      <p:sp>
        <p:nvSpPr>
          <p:cNvPr id="39" name="TextBox 11"/>
          <p:cNvSpPr txBox="1"/>
          <p:nvPr/>
        </p:nvSpPr>
        <p:spPr>
          <a:xfrm>
            <a:off x="7331263" y="1620217"/>
            <a:ext cx="553998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0" dirty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四、输入文字内容</a:t>
            </a:r>
          </a:p>
        </p:txBody>
      </p:sp>
      <p:sp>
        <p:nvSpPr>
          <p:cNvPr id="40" name="TextBox 4"/>
          <p:cNvSpPr txBox="1"/>
          <p:nvPr/>
        </p:nvSpPr>
        <p:spPr>
          <a:xfrm>
            <a:off x="1923211" y="2323974"/>
            <a:ext cx="15188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dirty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目</a:t>
            </a:r>
          </a:p>
        </p:txBody>
      </p:sp>
      <p:sp>
        <p:nvSpPr>
          <p:cNvPr id="41" name="TextBox 3"/>
          <p:cNvSpPr txBox="1"/>
          <p:nvPr/>
        </p:nvSpPr>
        <p:spPr>
          <a:xfrm>
            <a:off x="2671924" y="1848010"/>
            <a:ext cx="1518835" cy="126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595" dirty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录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188517" y="2897489"/>
            <a:ext cx="1785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DBDC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Content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DBDC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 build="p"/>
      <p:bldP spid="41" grpId="0" build="p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721850" cy="54006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736631"/>
            <a:ext cx="9721850" cy="4051938"/>
          </a:xfrm>
          <a:prstGeom prst="rect">
            <a:avLst/>
          </a:prstGeom>
          <a:solidFill>
            <a:srgbClr val="7DB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828128"/>
            <a:ext cx="9729986" cy="2810053"/>
          </a:xfrm>
          <a:prstGeom prst="rect">
            <a:avLst/>
          </a:prstGeom>
        </p:spPr>
      </p:pic>
      <p:sp>
        <p:nvSpPr>
          <p:cNvPr id="48" name="矩形 47"/>
          <p:cNvSpPr/>
          <p:nvPr/>
        </p:nvSpPr>
        <p:spPr>
          <a:xfrm>
            <a:off x="3245595" y="3708449"/>
            <a:ext cx="5935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清明节，又称踏青节、行清节、三月节、祭祖节，节期在仲春与暮春之交。清明兼具自然与人文两大内涵，既是自然节气点，也是传统节日。清明节是传统的重大春祭节日，扫墓祭祀、缅怀祖先，是中华民族数千年以来的优良传统，不仅有利于弘扬孝道亲情、唤醒家族共同记忆，还可促进家族成员乃至民族的凝聚力和认同感。</a:t>
            </a:r>
          </a:p>
        </p:txBody>
      </p:sp>
      <p:sp>
        <p:nvSpPr>
          <p:cNvPr id="49" name="TextBox 38"/>
          <p:cNvSpPr txBox="1">
            <a:spLocks noChangeArrowheads="1"/>
          </p:cNvSpPr>
          <p:nvPr/>
        </p:nvSpPr>
        <p:spPr bwMode="auto">
          <a:xfrm>
            <a:off x="728117" y="3840527"/>
            <a:ext cx="22606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请添加文字内容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空心弧 11"/>
          <p:cNvSpPr>
            <a:spLocks noChangeArrowheads="1"/>
          </p:cNvSpPr>
          <p:nvPr/>
        </p:nvSpPr>
        <p:spPr bwMode="auto">
          <a:xfrm>
            <a:off x="3458022" y="1798166"/>
            <a:ext cx="2619375" cy="2587625"/>
          </a:xfrm>
          <a:custGeom>
            <a:avLst/>
            <a:gdLst>
              <a:gd name="T0" fmla="*/ 87349 w 3286125"/>
              <a:gd name="T1" fmla="*/ 497439 h 3286125"/>
              <a:gd name="T2" fmla="*/ 525850 w 3286125"/>
              <a:gd name="T3" fmla="*/ 82191 h 3286125"/>
              <a:gd name="T4" fmla="*/ 528717 w 3286125"/>
              <a:gd name="T5" fmla="*/ 497441 h 3286125"/>
              <a:gd name="T6" fmla="*/ 5898240 60000 65536"/>
              <a:gd name="T7" fmla="*/ 0 60000 65536"/>
              <a:gd name="T8" fmla="*/ 17694720 60000 65536"/>
              <a:gd name="T9" fmla="*/ 0 w 3286125"/>
              <a:gd name="T10" fmla="*/ 36 h 3286125"/>
              <a:gd name="T11" fmla="*/ 1635918 w 3286125"/>
              <a:gd name="T12" fmla="*/ 1643063 h 3286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6125" h="3286125">
                <a:moveTo>
                  <a:pt x="0" y="1643061"/>
                </a:moveTo>
                <a:lnTo>
                  <a:pt x="0" y="1643061"/>
                </a:lnTo>
                <a:cubicBezTo>
                  <a:pt x="1" y="739787"/>
                  <a:pt x="729138" y="5900"/>
                  <a:pt x="1632392" y="34"/>
                </a:cubicBezTo>
                <a:lnTo>
                  <a:pt x="1635918" y="542924"/>
                </a:lnTo>
                <a:cubicBezTo>
                  <a:pt x="1031116" y="546851"/>
                  <a:pt x="542900" y="1038247"/>
                  <a:pt x="542900" y="1643062"/>
                </a:cubicBezTo>
                <a:close/>
              </a:path>
            </a:pathLst>
          </a:custGeom>
          <a:solidFill>
            <a:srgbClr val="7DBDCF"/>
          </a:solidFill>
          <a:ln w="12700" algn="ctr">
            <a:solidFill>
              <a:schemeClr val="bg1"/>
            </a:solidFill>
            <a:miter lim="800000"/>
          </a:ln>
        </p:spPr>
        <p:txBody>
          <a:bodyPr lIns="0" tIns="36293" rIns="342922" bIns="171461" anchor="ctr"/>
          <a:lstStyle/>
          <a:p>
            <a:pPr algn="ctr" defTabSz="725805"/>
            <a:endParaRPr lang="zh-CN" altLang="en-US" sz="22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空心弧 12"/>
          <p:cNvSpPr>
            <a:spLocks noChangeArrowheads="1"/>
          </p:cNvSpPr>
          <p:nvPr/>
        </p:nvSpPr>
        <p:spPr bwMode="auto">
          <a:xfrm flipH="1">
            <a:off x="3458022" y="1798166"/>
            <a:ext cx="2619375" cy="2587625"/>
          </a:xfrm>
          <a:custGeom>
            <a:avLst/>
            <a:gdLst>
              <a:gd name="T0" fmla="*/ 87349 w 3286125"/>
              <a:gd name="T1" fmla="*/ 497439 h 3286125"/>
              <a:gd name="T2" fmla="*/ 525850 w 3286125"/>
              <a:gd name="T3" fmla="*/ 82191 h 3286125"/>
              <a:gd name="T4" fmla="*/ 528717 w 3286125"/>
              <a:gd name="T5" fmla="*/ 497441 h 3286125"/>
              <a:gd name="T6" fmla="*/ 5898240 60000 65536"/>
              <a:gd name="T7" fmla="*/ 0 60000 65536"/>
              <a:gd name="T8" fmla="*/ 17694720 60000 65536"/>
              <a:gd name="T9" fmla="*/ 0 w 3286125"/>
              <a:gd name="T10" fmla="*/ 36 h 3286125"/>
              <a:gd name="T11" fmla="*/ 1635918 w 3286125"/>
              <a:gd name="T12" fmla="*/ 1643063 h 3286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6125" h="3286125">
                <a:moveTo>
                  <a:pt x="0" y="1643061"/>
                </a:moveTo>
                <a:lnTo>
                  <a:pt x="0" y="1643061"/>
                </a:lnTo>
                <a:cubicBezTo>
                  <a:pt x="1" y="739787"/>
                  <a:pt x="729138" y="5900"/>
                  <a:pt x="1632392" y="34"/>
                </a:cubicBezTo>
                <a:lnTo>
                  <a:pt x="1635918" y="542924"/>
                </a:lnTo>
                <a:cubicBezTo>
                  <a:pt x="1031116" y="546851"/>
                  <a:pt x="542900" y="1038247"/>
                  <a:pt x="542900" y="1643062"/>
                </a:cubicBezTo>
                <a:close/>
              </a:path>
            </a:pathLst>
          </a:custGeom>
          <a:solidFill>
            <a:srgbClr val="7DBDCF"/>
          </a:solidFill>
          <a:ln w="12700" algn="ctr">
            <a:solidFill>
              <a:schemeClr val="bg1"/>
            </a:solidFill>
            <a:miter lim="800000"/>
          </a:ln>
        </p:spPr>
        <p:txBody>
          <a:bodyPr lIns="342922" tIns="36293" rIns="0" bIns="171461" anchor="ctr"/>
          <a:lstStyle/>
          <a:p>
            <a:pPr algn="ctr" defTabSz="725805"/>
            <a:endParaRPr lang="zh-CN" altLang="en-US" sz="22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空心弧 13"/>
          <p:cNvSpPr>
            <a:spLocks noChangeArrowheads="1"/>
          </p:cNvSpPr>
          <p:nvPr/>
        </p:nvSpPr>
        <p:spPr bwMode="auto">
          <a:xfrm>
            <a:off x="3458022" y="1798166"/>
            <a:ext cx="2619375" cy="2587625"/>
          </a:xfrm>
          <a:custGeom>
            <a:avLst/>
            <a:gdLst>
              <a:gd name="T0" fmla="*/ 530009 w 3286125"/>
              <a:gd name="T1" fmla="*/ 911626 h 3286125"/>
              <a:gd name="T2" fmla="*/ 88524 w 3286125"/>
              <a:gd name="T3" fmla="*/ 502853 h 3286125"/>
              <a:gd name="T4" fmla="*/ 528717 w 3286125"/>
              <a:gd name="T5" fmla="*/ 497441 h 3286125"/>
              <a:gd name="T6" fmla="*/ 0 60000 65536"/>
              <a:gd name="T7" fmla="*/ 17694720 60000 65536"/>
              <a:gd name="T8" fmla="*/ 11796480 60000 65536"/>
              <a:gd name="T9" fmla="*/ 141 w 3286125"/>
              <a:gd name="T10" fmla="*/ 1657350 h 3286125"/>
              <a:gd name="T11" fmla="*/ 1647888 w 3286125"/>
              <a:gd name="T12" fmla="*/ 3286125 h 3286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6125" h="3286125">
                <a:moveTo>
                  <a:pt x="1647887" y="3286118"/>
                </a:moveTo>
                <a:lnTo>
                  <a:pt x="1647886" y="3286117"/>
                </a:lnTo>
                <a:cubicBezTo>
                  <a:pt x="1646279" y="3286122"/>
                  <a:pt x="1644671" y="3286124"/>
                  <a:pt x="1643063" y="3286125"/>
                </a:cubicBezTo>
                <a:cubicBezTo>
                  <a:pt x="743999" y="3286125"/>
                  <a:pt x="11891" y="2563523"/>
                  <a:pt x="140" y="1664536"/>
                </a:cubicBezTo>
                <a:lnTo>
                  <a:pt x="550059" y="1657349"/>
                </a:lnTo>
                <a:lnTo>
                  <a:pt x="550059" y="1657348"/>
                </a:lnTo>
                <a:cubicBezTo>
                  <a:pt x="557877" y="2255426"/>
                  <a:pt x="1044934" y="2736159"/>
                  <a:pt x="1643063" y="2736159"/>
                </a:cubicBezTo>
                <a:cubicBezTo>
                  <a:pt x="1644132" y="2736158"/>
                  <a:pt x="1645202" y="2736157"/>
                  <a:pt x="1646271" y="2736154"/>
                </a:cubicBezTo>
                <a:close/>
              </a:path>
            </a:pathLst>
          </a:custGeom>
          <a:solidFill>
            <a:srgbClr val="7DBDCF"/>
          </a:solidFill>
          <a:ln w="12700" algn="ctr">
            <a:solidFill>
              <a:schemeClr val="bg1"/>
            </a:solidFill>
            <a:miter lim="800000"/>
          </a:ln>
        </p:spPr>
        <p:txBody>
          <a:bodyPr lIns="0" tIns="171461" rIns="342922" bIns="0" anchor="ctr"/>
          <a:lstStyle/>
          <a:p>
            <a:pPr algn="ctr" defTabSz="725805"/>
            <a:endParaRPr lang="zh-CN" altLang="en-US" sz="22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空心弧 14"/>
          <p:cNvSpPr>
            <a:spLocks noChangeArrowheads="1"/>
          </p:cNvSpPr>
          <p:nvPr/>
        </p:nvSpPr>
        <p:spPr bwMode="auto">
          <a:xfrm flipH="1">
            <a:off x="3469134" y="1798166"/>
            <a:ext cx="2619375" cy="2587625"/>
          </a:xfrm>
          <a:custGeom>
            <a:avLst/>
            <a:gdLst>
              <a:gd name="T0" fmla="*/ 530009 w 3286125"/>
              <a:gd name="T1" fmla="*/ 911626 h 3286125"/>
              <a:gd name="T2" fmla="*/ 88524 w 3286125"/>
              <a:gd name="T3" fmla="*/ 502853 h 3286125"/>
              <a:gd name="T4" fmla="*/ 528717 w 3286125"/>
              <a:gd name="T5" fmla="*/ 497441 h 3286125"/>
              <a:gd name="T6" fmla="*/ 0 60000 65536"/>
              <a:gd name="T7" fmla="*/ 17694720 60000 65536"/>
              <a:gd name="T8" fmla="*/ 11796480 60000 65536"/>
              <a:gd name="T9" fmla="*/ 141 w 3286125"/>
              <a:gd name="T10" fmla="*/ 1657350 h 3286125"/>
              <a:gd name="T11" fmla="*/ 1647888 w 3286125"/>
              <a:gd name="T12" fmla="*/ 3286125 h 3286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6125" h="3286125">
                <a:moveTo>
                  <a:pt x="1647887" y="3286118"/>
                </a:moveTo>
                <a:lnTo>
                  <a:pt x="1647886" y="3286117"/>
                </a:lnTo>
                <a:cubicBezTo>
                  <a:pt x="1646279" y="3286122"/>
                  <a:pt x="1644671" y="3286124"/>
                  <a:pt x="1643063" y="3286125"/>
                </a:cubicBezTo>
                <a:cubicBezTo>
                  <a:pt x="743999" y="3286125"/>
                  <a:pt x="11891" y="2563523"/>
                  <a:pt x="140" y="1664536"/>
                </a:cubicBezTo>
                <a:lnTo>
                  <a:pt x="550059" y="1657349"/>
                </a:lnTo>
                <a:lnTo>
                  <a:pt x="550059" y="1657348"/>
                </a:lnTo>
                <a:cubicBezTo>
                  <a:pt x="557877" y="2255426"/>
                  <a:pt x="1044934" y="2736159"/>
                  <a:pt x="1643063" y="2736159"/>
                </a:cubicBezTo>
                <a:cubicBezTo>
                  <a:pt x="1644132" y="2736158"/>
                  <a:pt x="1645202" y="2736157"/>
                  <a:pt x="1646271" y="2736154"/>
                </a:cubicBezTo>
                <a:close/>
              </a:path>
            </a:pathLst>
          </a:custGeom>
          <a:solidFill>
            <a:srgbClr val="7DBDCF"/>
          </a:solidFill>
          <a:ln w="12700" algn="ctr">
            <a:solidFill>
              <a:schemeClr val="bg1"/>
            </a:solidFill>
            <a:miter lim="800000"/>
          </a:ln>
        </p:spPr>
        <p:txBody>
          <a:bodyPr lIns="342922" tIns="171461" rIns="0" bIns="0" anchor="ctr"/>
          <a:lstStyle/>
          <a:p>
            <a:pPr algn="ctr" defTabSz="725805"/>
            <a:r>
              <a:rPr lang="en-US" altLang="zh-CN" sz="2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       </a:t>
            </a:r>
            <a:endParaRPr lang="zh-CN" altLang="en-US" sz="22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等腰三角形 15"/>
          <p:cNvSpPr>
            <a:spLocks noChangeArrowheads="1"/>
          </p:cNvSpPr>
          <p:nvPr/>
        </p:nvSpPr>
        <p:spPr bwMode="auto">
          <a:xfrm rot="-2700000">
            <a:off x="3634234" y="2066453"/>
            <a:ext cx="261938" cy="222250"/>
          </a:xfrm>
          <a:prstGeom prst="triangle">
            <a:avLst>
              <a:gd name="adj" fmla="val 50000"/>
            </a:avLst>
          </a:prstGeom>
          <a:solidFill>
            <a:srgbClr val="7DBDCF"/>
          </a:solidFill>
          <a:ln w="12700" algn="ctr">
            <a:noFill/>
            <a:miter lim="800000"/>
          </a:ln>
        </p:spPr>
        <p:txBody>
          <a:bodyPr lIns="72585" tIns="36293" rIns="72585" bIns="36293" anchor="ctr"/>
          <a:lstStyle/>
          <a:p>
            <a:pPr algn="ctr" defTabSz="725805"/>
            <a:endParaRPr lang="zh-CN" altLang="en-US" sz="1400" b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等腰三角形 16"/>
          <p:cNvSpPr>
            <a:spLocks noChangeArrowheads="1"/>
          </p:cNvSpPr>
          <p:nvPr/>
        </p:nvSpPr>
        <p:spPr bwMode="auto">
          <a:xfrm rot="2700000" flipV="1">
            <a:off x="3634234" y="3887316"/>
            <a:ext cx="261938" cy="223837"/>
          </a:xfrm>
          <a:prstGeom prst="triangle">
            <a:avLst>
              <a:gd name="adj" fmla="val 50000"/>
            </a:avLst>
          </a:prstGeom>
          <a:solidFill>
            <a:srgbClr val="7DBDCF"/>
          </a:solidFill>
          <a:ln w="12700" algn="ctr">
            <a:noFill/>
            <a:miter lim="800000"/>
          </a:ln>
        </p:spPr>
        <p:txBody>
          <a:bodyPr rot="10800000" lIns="72585" tIns="36293" rIns="72585" bIns="36293" anchor="ctr"/>
          <a:lstStyle/>
          <a:p>
            <a:pPr algn="ctr" defTabSz="725805"/>
            <a:endParaRPr lang="zh-CN" altLang="en-US" sz="1400" b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等腰三角形 17"/>
          <p:cNvSpPr>
            <a:spLocks noChangeArrowheads="1"/>
          </p:cNvSpPr>
          <p:nvPr/>
        </p:nvSpPr>
        <p:spPr bwMode="auto">
          <a:xfrm rot="2700000" flipH="1">
            <a:off x="5639247" y="2066453"/>
            <a:ext cx="261937" cy="222250"/>
          </a:xfrm>
          <a:prstGeom prst="triangle">
            <a:avLst>
              <a:gd name="adj" fmla="val 50000"/>
            </a:avLst>
          </a:prstGeom>
          <a:solidFill>
            <a:srgbClr val="7DBDCF"/>
          </a:solidFill>
          <a:ln w="12700" algn="ctr">
            <a:noFill/>
            <a:miter lim="800000"/>
          </a:ln>
        </p:spPr>
        <p:txBody>
          <a:bodyPr lIns="72585" tIns="36293" rIns="72585" bIns="36293" anchor="ctr"/>
          <a:lstStyle/>
          <a:p>
            <a:pPr algn="ctr" defTabSz="725805"/>
            <a:endParaRPr lang="zh-CN" altLang="en-US" sz="1400" b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等腰三角形 20"/>
          <p:cNvSpPr>
            <a:spLocks noChangeArrowheads="1"/>
          </p:cNvSpPr>
          <p:nvPr/>
        </p:nvSpPr>
        <p:spPr bwMode="auto">
          <a:xfrm rot="-2700000" flipH="1" flipV="1">
            <a:off x="5639247" y="3887316"/>
            <a:ext cx="261937" cy="223837"/>
          </a:xfrm>
          <a:prstGeom prst="triangle">
            <a:avLst>
              <a:gd name="adj" fmla="val 50000"/>
            </a:avLst>
          </a:prstGeom>
          <a:solidFill>
            <a:srgbClr val="7DBDCF"/>
          </a:solidFill>
          <a:ln w="12700" algn="ctr">
            <a:noFill/>
            <a:miter lim="800000"/>
          </a:ln>
        </p:spPr>
        <p:txBody>
          <a:bodyPr rot="10800000" lIns="72585" tIns="36293" rIns="72585" bIns="36293" anchor="ctr"/>
          <a:lstStyle/>
          <a:p>
            <a:pPr algn="ctr" defTabSz="725805"/>
            <a:endParaRPr lang="zh-CN" altLang="en-US" sz="1400" b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椭圆 22"/>
          <p:cNvSpPr>
            <a:spLocks noChangeArrowheads="1"/>
          </p:cNvSpPr>
          <p:nvPr/>
        </p:nvSpPr>
        <p:spPr bwMode="auto">
          <a:xfrm>
            <a:off x="3196084" y="1539403"/>
            <a:ext cx="3143250" cy="3105150"/>
          </a:xfrm>
          <a:prstGeom prst="ellipse">
            <a:avLst/>
          </a:prstGeom>
          <a:noFill/>
          <a:ln w="12700" algn="ctr">
            <a:solidFill>
              <a:srgbClr val="7F7F7F"/>
            </a:solidFill>
            <a:prstDash val="dash"/>
            <a:miter lim="800000"/>
          </a:ln>
        </p:spPr>
        <p:txBody>
          <a:bodyPr lIns="72585" tIns="36293" rIns="72585" bIns="36293" anchor="ctr"/>
          <a:lstStyle/>
          <a:p>
            <a:pPr algn="ctr" defTabSz="725805"/>
            <a:endParaRPr lang="zh-CN" altLang="en-US" sz="1400" b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38"/>
          <p:cNvSpPr txBox="1">
            <a:spLocks noChangeArrowheads="1"/>
          </p:cNvSpPr>
          <p:nvPr/>
        </p:nvSpPr>
        <p:spPr bwMode="auto">
          <a:xfrm>
            <a:off x="1352030" y="1487288"/>
            <a:ext cx="226060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800" dirty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请添加文字内容</a:t>
            </a:r>
          </a:p>
        </p:txBody>
      </p:sp>
      <p:sp>
        <p:nvSpPr>
          <p:cNvPr id="20" name="矩形 19"/>
          <p:cNvSpPr/>
          <p:nvPr/>
        </p:nvSpPr>
        <p:spPr>
          <a:xfrm>
            <a:off x="1332533" y="1775320"/>
            <a:ext cx="2021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清明兼具自然与人文两大内涵，既是自然节气点，也是传统节日。</a:t>
            </a:r>
          </a:p>
        </p:txBody>
      </p:sp>
      <p:sp>
        <p:nvSpPr>
          <p:cNvPr id="22" name="TextBox 38"/>
          <p:cNvSpPr txBox="1">
            <a:spLocks noChangeArrowheads="1"/>
          </p:cNvSpPr>
          <p:nvPr/>
        </p:nvSpPr>
        <p:spPr bwMode="auto">
          <a:xfrm>
            <a:off x="1378582" y="3472591"/>
            <a:ext cx="226060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800" dirty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请添加文字内容</a:t>
            </a:r>
          </a:p>
        </p:txBody>
      </p:sp>
      <p:sp>
        <p:nvSpPr>
          <p:cNvPr id="25" name="矩形 24"/>
          <p:cNvSpPr/>
          <p:nvPr/>
        </p:nvSpPr>
        <p:spPr>
          <a:xfrm>
            <a:off x="1359085" y="3760623"/>
            <a:ext cx="2021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清明兼具自然与人文两大内涵，既是自然节气点，也是传统节日。</a:t>
            </a:r>
          </a:p>
        </p:txBody>
      </p:sp>
      <p:sp>
        <p:nvSpPr>
          <p:cNvPr id="26" name="TextBox 38"/>
          <p:cNvSpPr txBox="1">
            <a:spLocks noChangeArrowheads="1"/>
          </p:cNvSpPr>
          <p:nvPr/>
        </p:nvSpPr>
        <p:spPr bwMode="auto">
          <a:xfrm>
            <a:off x="6320582" y="1400903"/>
            <a:ext cx="226060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800" dirty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请添加文字内容</a:t>
            </a:r>
          </a:p>
        </p:txBody>
      </p:sp>
      <p:sp>
        <p:nvSpPr>
          <p:cNvPr id="27" name="矩形 26"/>
          <p:cNvSpPr/>
          <p:nvPr/>
        </p:nvSpPr>
        <p:spPr>
          <a:xfrm>
            <a:off x="6301085" y="1688935"/>
            <a:ext cx="2021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清明兼具自然与人文两大内涵，既是自然节气点，也是传统节日。</a:t>
            </a:r>
          </a:p>
        </p:txBody>
      </p:sp>
      <p:sp>
        <p:nvSpPr>
          <p:cNvPr id="29" name="TextBox 38"/>
          <p:cNvSpPr txBox="1">
            <a:spLocks noChangeArrowheads="1"/>
          </p:cNvSpPr>
          <p:nvPr/>
        </p:nvSpPr>
        <p:spPr bwMode="auto">
          <a:xfrm>
            <a:off x="6455397" y="3503274"/>
            <a:ext cx="226060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800" dirty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请添加文字内容</a:t>
            </a:r>
          </a:p>
        </p:txBody>
      </p:sp>
      <p:sp>
        <p:nvSpPr>
          <p:cNvPr id="30" name="矩形 29"/>
          <p:cNvSpPr/>
          <p:nvPr/>
        </p:nvSpPr>
        <p:spPr>
          <a:xfrm>
            <a:off x="6435900" y="3791306"/>
            <a:ext cx="2021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清明兼具自然与人文两大内涵，既是自然节气点，也是传统节日。</a:t>
            </a:r>
          </a:p>
        </p:txBody>
      </p:sp>
      <p:sp>
        <p:nvSpPr>
          <p:cNvPr id="5" name="椭圆 4"/>
          <p:cNvSpPr/>
          <p:nvPr/>
        </p:nvSpPr>
        <p:spPr>
          <a:xfrm>
            <a:off x="3665276" y="2009179"/>
            <a:ext cx="2189659" cy="2189659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3" grpId="0" animBg="1"/>
      <p:bldP spid="19" grpId="0"/>
      <p:bldP spid="22" grpId="0"/>
      <p:bldP spid="26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9" name="AutoShape 18"/>
          <p:cNvSpPr>
            <a:spLocks noChangeArrowheads="1"/>
          </p:cNvSpPr>
          <p:nvPr/>
        </p:nvSpPr>
        <p:spPr bwMode="auto">
          <a:xfrm>
            <a:off x="4428703" y="1627371"/>
            <a:ext cx="3384550" cy="585788"/>
          </a:xfrm>
          <a:prstGeom prst="homePlate">
            <a:avLst>
              <a:gd name="adj" fmla="val 69842"/>
            </a:avLst>
          </a:prstGeom>
          <a:solidFill>
            <a:srgbClr val="7DBDCF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38"/>
          <p:cNvSpPr txBox="1">
            <a:spLocks noChangeArrowheads="1"/>
          </p:cNvSpPr>
          <p:nvPr/>
        </p:nvSpPr>
        <p:spPr bwMode="auto">
          <a:xfrm>
            <a:off x="4630315" y="1781765"/>
            <a:ext cx="226060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请添加文字内容</a:t>
            </a:r>
          </a:p>
        </p:txBody>
      </p:sp>
      <p:sp>
        <p:nvSpPr>
          <p:cNvPr id="19" name="矩形 18"/>
          <p:cNvSpPr/>
          <p:nvPr/>
        </p:nvSpPr>
        <p:spPr>
          <a:xfrm>
            <a:off x="4428703" y="2376879"/>
            <a:ext cx="33845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明兼具自然与人文两大内涵，既是自然节气点，也是传统节日。清明兼具自然与人文两大内涵，既是自然节气点，也是传统节日。清明兼具自然与人文两大内涵，既是自然节气点，也是传统节日。清明兼具自然与人文两大内涵，既是自然节气点，也是传统节日。清明兼具自然与人文两大内涵，既是自然节气点，也是传统节日。清明兼具自然与人文两大内涵，既是自然节气点，也是传统节日。清明兼具自然与人文两大内涵，既是自然节气点，也是传统节日。</a:t>
            </a:r>
          </a:p>
          <a:p>
            <a:endParaRPr lang="zh-CN" altLang="en-US" sz="1200" b="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73288" y="1373654"/>
            <a:ext cx="1988578" cy="29828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9" grpId="0" animBg="1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5"/>
          <p:cNvSpPr txBox="1"/>
          <p:nvPr/>
        </p:nvSpPr>
        <p:spPr>
          <a:xfrm>
            <a:off x="2711132" y="2270030"/>
            <a:ext cx="3877985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600" dirty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四</a:t>
            </a:r>
            <a:r>
              <a:rPr lang="zh-CN" altLang="en-US" sz="3600" dirty="0" smtClean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en-US" sz="3600" dirty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输入文字内容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1404541" y="1116161"/>
            <a:ext cx="7056784" cy="3240360"/>
          </a:xfrm>
          <a:prstGeom prst="rect">
            <a:avLst/>
          </a:prstGeom>
          <a:noFill/>
          <a:ln w="19050">
            <a:solidFill>
              <a:srgbClr val="3C7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12553" y="1224173"/>
            <a:ext cx="6840760" cy="3024336"/>
          </a:xfrm>
          <a:prstGeom prst="rect">
            <a:avLst/>
          </a:prstGeom>
          <a:noFill/>
          <a:ln w="19050">
            <a:solidFill>
              <a:srgbClr val="7DB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30" name="Group 74"/>
          <p:cNvGrpSpPr/>
          <p:nvPr/>
        </p:nvGrpSpPr>
        <p:grpSpPr bwMode="auto">
          <a:xfrm>
            <a:off x="4428877" y="1116161"/>
            <a:ext cx="2880318" cy="3456384"/>
            <a:chOff x="2108" y="2948"/>
            <a:chExt cx="1180" cy="1439"/>
          </a:xfrm>
          <a:solidFill>
            <a:srgbClr val="7DBDCF"/>
          </a:solidFill>
        </p:grpSpPr>
        <p:grpSp>
          <p:nvGrpSpPr>
            <p:cNvPr id="44078" name="Group 69"/>
            <p:cNvGrpSpPr/>
            <p:nvPr/>
          </p:nvGrpSpPr>
          <p:grpSpPr bwMode="auto">
            <a:xfrm>
              <a:off x="2109" y="2948"/>
              <a:ext cx="1179" cy="975"/>
              <a:chOff x="2109" y="2948"/>
              <a:chExt cx="1179" cy="975"/>
            </a:xfrm>
            <a:grpFill/>
          </p:grpSpPr>
          <p:sp>
            <p:nvSpPr>
              <p:cNvPr id="44083" name="AutoShape 52"/>
              <p:cNvSpPr>
                <a:spLocks noChangeArrowheads="1"/>
              </p:cNvSpPr>
              <p:nvPr/>
            </p:nvSpPr>
            <p:spPr bwMode="auto">
              <a:xfrm>
                <a:off x="2699" y="2948"/>
                <a:ext cx="589" cy="907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 b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085" name="AutoShape 68"/>
              <p:cNvSpPr>
                <a:spLocks noChangeArrowheads="1"/>
              </p:cNvSpPr>
              <p:nvPr/>
            </p:nvSpPr>
            <p:spPr bwMode="auto">
              <a:xfrm rot="-3390276">
                <a:off x="2268" y="3175"/>
                <a:ext cx="589" cy="907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 b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4082" name="AutoShape 73"/>
            <p:cNvSpPr>
              <a:spLocks noChangeArrowheads="1"/>
            </p:cNvSpPr>
            <p:nvPr/>
          </p:nvSpPr>
          <p:spPr bwMode="auto">
            <a:xfrm rot="3390276" flipV="1">
              <a:off x="2264" y="3635"/>
              <a:ext cx="596" cy="907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 b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5098" name="TextBox 16"/>
          <p:cNvSpPr txBox="1">
            <a:spLocks noChangeArrowheads="1"/>
          </p:cNvSpPr>
          <p:nvPr/>
        </p:nvSpPr>
        <p:spPr bwMode="auto">
          <a:xfrm>
            <a:off x="6444400" y="1342044"/>
            <a:ext cx="357187" cy="6155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4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40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102" name="TextBox 20"/>
          <p:cNvSpPr txBox="1">
            <a:spLocks noChangeArrowheads="1"/>
          </p:cNvSpPr>
          <p:nvPr/>
        </p:nvSpPr>
        <p:spPr bwMode="auto">
          <a:xfrm>
            <a:off x="4862880" y="3743120"/>
            <a:ext cx="357188" cy="6155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4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40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103" name="TextBox 21"/>
          <p:cNvSpPr txBox="1">
            <a:spLocks noChangeArrowheads="1"/>
          </p:cNvSpPr>
          <p:nvPr/>
        </p:nvSpPr>
        <p:spPr bwMode="auto">
          <a:xfrm>
            <a:off x="4933057" y="2188343"/>
            <a:ext cx="357188" cy="6155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4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40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067247" y="1476969"/>
            <a:ext cx="226060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800" dirty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请添加文字内容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067247" y="2592982"/>
            <a:ext cx="2260600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80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请添加文字内容</a:t>
            </a:r>
          </a:p>
          <a:p>
            <a:endParaRPr lang="zh-CN" altLang="en-US" sz="1800">
              <a:solidFill>
                <a:srgbClr val="3C718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067247" y="3758207"/>
            <a:ext cx="2260600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80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请添加文字内容</a:t>
            </a:r>
          </a:p>
          <a:p>
            <a:endParaRPr lang="zh-CN" altLang="en-US" sz="1800">
              <a:solidFill>
                <a:srgbClr val="3C718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132" name="AutoShape 76"/>
          <p:cNvSpPr>
            <a:spLocks noChangeArrowheads="1"/>
          </p:cNvSpPr>
          <p:nvPr/>
        </p:nvSpPr>
        <p:spPr bwMode="auto">
          <a:xfrm>
            <a:off x="5148957" y="2132780"/>
            <a:ext cx="2880318" cy="2367757"/>
          </a:xfrm>
          <a:prstGeom prst="hexagon">
            <a:avLst>
              <a:gd name="adj" fmla="val 30412"/>
              <a:gd name="vf" fmla="val 115470"/>
            </a:avLst>
          </a:prstGeom>
          <a:blipFill>
            <a:blip r:embed="rId3" cstate="email"/>
            <a:stretch>
              <a:fillRect/>
            </a:stretch>
          </a:blip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47750" y="1765001"/>
            <a:ext cx="2021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清明兼具自然与人文两大内涵，既是自然节气点，也是传统节日。</a:t>
            </a:r>
          </a:p>
        </p:txBody>
      </p:sp>
      <p:sp>
        <p:nvSpPr>
          <p:cNvPr id="57" name="矩形 56"/>
          <p:cNvSpPr/>
          <p:nvPr/>
        </p:nvSpPr>
        <p:spPr>
          <a:xfrm>
            <a:off x="2016719" y="2845121"/>
            <a:ext cx="2021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清明兼具自然与人文两大内涵，既是自然节气点，也是传统节日。</a:t>
            </a:r>
          </a:p>
        </p:txBody>
      </p:sp>
      <p:sp>
        <p:nvSpPr>
          <p:cNvPr id="59" name="矩形 58"/>
          <p:cNvSpPr/>
          <p:nvPr/>
        </p:nvSpPr>
        <p:spPr>
          <a:xfrm>
            <a:off x="1987958" y="4012621"/>
            <a:ext cx="2021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清明兼具自然与人文两大内涵，既是自然节气点，也是传统节日。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98" grpId="0"/>
      <p:bldP spid="45102" grpId="0"/>
      <p:bldP spid="45103" grpId="0"/>
      <p:bldP spid="39" grpId="0"/>
      <p:bldP spid="41" grpId="0"/>
      <p:bldP spid="43" grpId="0"/>
      <p:bldP spid="451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501775" y="1365250"/>
            <a:ext cx="3295650" cy="1776413"/>
          </a:xfrm>
          <a:prstGeom prst="rect">
            <a:avLst/>
          </a:prstGeom>
          <a:solidFill>
            <a:srgbClr val="DDDDDD"/>
          </a:solidFill>
          <a:ln w="15875" algn="ctr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 b="0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06963" y="1365250"/>
            <a:ext cx="3294062" cy="1776413"/>
          </a:xfrm>
          <a:prstGeom prst="rect">
            <a:avLst/>
          </a:prstGeom>
          <a:solidFill>
            <a:srgbClr val="7DB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0">
              <a:solidFill>
                <a:srgbClr val="7DBDCF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01775" y="3227388"/>
            <a:ext cx="3295650" cy="1778000"/>
          </a:xfrm>
          <a:prstGeom prst="rect">
            <a:avLst/>
          </a:prstGeom>
          <a:solidFill>
            <a:srgbClr val="7DB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0" dirty="0">
              <a:solidFill>
                <a:srgbClr val="7DBDCF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906963" y="3227388"/>
            <a:ext cx="3294062" cy="1778000"/>
          </a:xfrm>
          <a:prstGeom prst="rect">
            <a:avLst/>
          </a:prstGeom>
          <a:solidFill>
            <a:srgbClr val="DDDDDD"/>
          </a:solidFill>
          <a:ln w="15875" algn="ctr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 b="0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552" name="AutoShape 40"/>
          <p:cNvSpPr>
            <a:spLocks noChangeArrowheads="1"/>
          </p:cNvSpPr>
          <p:nvPr/>
        </p:nvSpPr>
        <p:spPr bwMode="auto">
          <a:xfrm>
            <a:off x="4508500" y="4643438"/>
            <a:ext cx="207963" cy="288925"/>
          </a:xfrm>
          <a:prstGeom prst="chevron">
            <a:avLst>
              <a:gd name="adj" fmla="val 56829"/>
            </a:avLst>
          </a:prstGeom>
          <a:solidFill>
            <a:schemeClr val="bg1"/>
          </a:solidFill>
          <a:ln w="9525">
            <a:noFill/>
            <a:prstDash val="lgDashDotDot"/>
            <a:miter lim="800000"/>
          </a:ln>
        </p:spPr>
        <p:txBody>
          <a:bodyPr wrap="none" anchor="ctr"/>
          <a:lstStyle/>
          <a:p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553" name="AutoShape 41"/>
          <p:cNvSpPr>
            <a:spLocks noChangeArrowheads="1"/>
          </p:cNvSpPr>
          <p:nvPr/>
        </p:nvSpPr>
        <p:spPr bwMode="auto">
          <a:xfrm flipH="1">
            <a:off x="4989513" y="2771775"/>
            <a:ext cx="231775" cy="288925"/>
          </a:xfrm>
          <a:prstGeom prst="chevron">
            <a:avLst>
              <a:gd name="adj" fmla="val 56829"/>
            </a:avLst>
          </a:prstGeom>
          <a:solidFill>
            <a:schemeClr val="bg1"/>
          </a:solidFill>
          <a:ln w="9525">
            <a:noFill/>
            <a:prstDash val="lgDashDotDot"/>
            <a:miter lim="800000"/>
          </a:ln>
        </p:spPr>
        <p:txBody>
          <a:bodyPr wrap="none" anchor="ctr"/>
          <a:lstStyle/>
          <a:p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01774" y="1365249"/>
            <a:ext cx="3294062" cy="17764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13165" y="3217862"/>
            <a:ext cx="3295649" cy="1763397"/>
          </a:xfrm>
          <a:prstGeom prst="rect">
            <a:avLst/>
          </a:prstGeom>
        </p:spPr>
      </p:pic>
      <p:sp>
        <p:nvSpPr>
          <p:cNvPr id="24" name="TextBox 38"/>
          <p:cNvSpPr txBox="1">
            <a:spLocks noChangeArrowheads="1"/>
          </p:cNvSpPr>
          <p:nvPr/>
        </p:nvSpPr>
        <p:spPr bwMode="auto">
          <a:xfrm>
            <a:off x="5627340" y="1548209"/>
            <a:ext cx="22606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请添加文字内容</a:t>
            </a:r>
          </a:p>
        </p:txBody>
      </p:sp>
      <p:sp>
        <p:nvSpPr>
          <p:cNvPr id="25" name="矩形 24"/>
          <p:cNvSpPr/>
          <p:nvPr/>
        </p:nvSpPr>
        <p:spPr>
          <a:xfrm>
            <a:off x="5581005" y="1993740"/>
            <a:ext cx="24557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清明节是传统的重大春祭节日，扫墓祭祀、缅怀祖先，是中华民族数千年以来的优良传统，不仅有利于弘扬孝道亲情、唤醒家族共同记忆</a:t>
            </a:r>
          </a:p>
        </p:txBody>
      </p:sp>
      <p:sp>
        <p:nvSpPr>
          <p:cNvPr id="26" name="TextBox 38"/>
          <p:cNvSpPr txBox="1">
            <a:spLocks noChangeArrowheads="1"/>
          </p:cNvSpPr>
          <p:nvPr/>
        </p:nvSpPr>
        <p:spPr bwMode="auto">
          <a:xfrm>
            <a:off x="1985788" y="3348409"/>
            <a:ext cx="22606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请添加文字内容</a:t>
            </a:r>
          </a:p>
        </p:txBody>
      </p:sp>
      <p:sp>
        <p:nvSpPr>
          <p:cNvPr id="27" name="矩形 26"/>
          <p:cNvSpPr/>
          <p:nvPr/>
        </p:nvSpPr>
        <p:spPr>
          <a:xfrm>
            <a:off x="1939453" y="3793940"/>
            <a:ext cx="24557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清明节是传统的重大春祭节日，扫墓祭祀、缅怀祖先，是中华民族数千年以来的优良传统，不仅有利于弘扬孝道亲情、唤醒家族共同记忆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6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645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645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645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64552" grpId="0" animBg="1"/>
      <p:bldP spid="64552" grpId="1" animBg="1"/>
      <p:bldP spid="64553" grpId="0" animBg="1"/>
      <p:bldP spid="64553" grpId="1" animBg="1"/>
      <p:bldP spid="24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14" name="Group 46"/>
          <p:cNvGrpSpPr/>
          <p:nvPr/>
        </p:nvGrpSpPr>
        <p:grpSpPr bwMode="auto">
          <a:xfrm>
            <a:off x="3421063" y="1476375"/>
            <a:ext cx="2879725" cy="2879725"/>
            <a:chOff x="2155" y="930"/>
            <a:chExt cx="1814" cy="1814"/>
          </a:xfrm>
        </p:grpSpPr>
        <p:sp>
          <p:nvSpPr>
            <p:cNvPr id="62476" name="椭圆 168"/>
            <p:cNvSpPr>
              <a:spLocks noChangeArrowheads="1"/>
            </p:cNvSpPr>
            <p:nvPr/>
          </p:nvSpPr>
          <p:spPr bwMode="auto">
            <a:xfrm rot="2700000">
              <a:off x="2769" y="930"/>
              <a:ext cx="1200" cy="1200"/>
            </a:xfrm>
            <a:custGeom>
              <a:avLst/>
              <a:gdLst>
                <a:gd name="T0" fmla="*/ 0 w 2207694"/>
                <a:gd name="T1" fmla="*/ 0 h 2207694"/>
                <a:gd name="T2" fmla="*/ 0 w 2207694"/>
                <a:gd name="T3" fmla="*/ 0 h 2207694"/>
                <a:gd name="T4" fmla="*/ 0 w 2207694"/>
                <a:gd name="T5" fmla="*/ 0 h 2207694"/>
                <a:gd name="T6" fmla="*/ 0 w 2207694"/>
                <a:gd name="T7" fmla="*/ 0 h 2207694"/>
                <a:gd name="T8" fmla="*/ 0 w 2207694"/>
                <a:gd name="T9" fmla="*/ 0 h 2207694"/>
                <a:gd name="T10" fmla="*/ 0 w 2207694"/>
                <a:gd name="T11" fmla="*/ 0 h 2207694"/>
                <a:gd name="T12" fmla="*/ 0 w 2207694"/>
                <a:gd name="T13" fmla="*/ 0 h 2207694"/>
                <a:gd name="T14" fmla="*/ 0 w 2207694"/>
                <a:gd name="T15" fmla="*/ 0 h 2207694"/>
                <a:gd name="T16" fmla="*/ 0 w 2207694"/>
                <a:gd name="T17" fmla="*/ 0 h 2207694"/>
                <a:gd name="T18" fmla="*/ 0 w 2207694"/>
                <a:gd name="T19" fmla="*/ 0 h 2207694"/>
                <a:gd name="T20" fmla="*/ 0 w 2207694"/>
                <a:gd name="T21" fmla="*/ 0 h 2207694"/>
                <a:gd name="T22" fmla="*/ 0 w 2207694"/>
                <a:gd name="T23" fmla="*/ 0 h 2207694"/>
                <a:gd name="T24" fmla="*/ 0 w 2207694"/>
                <a:gd name="T25" fmla="*/ 0 h 2207694"/>
                <a:gd name="T26" fmla="*/ 0 w 2207694"/>
                <a:gd name="T27" fmla="*/ 0 h 2207694"/>
                <a:gd name="T28" fmla="*/ 0 w 2207694"/>
                <a:gd name="T29" fmla="*/ 0 h 2207694"/>
                <a:gd name="T30" fmla="*/ 0 w 2207694"/>
                <a:gd name="T31" fmla="*/ 0 h 2207694"/>
                <a:gd name="T32" fmla="*/ 0 w 2207694"/>
                <a:gd name="T33" fmla="*/ 0 h 2207694"/>
                <a:gd name="T34" fmla="*/ 0 w 2207694"/>
                <a:gd name="T35" fmla="*/ 0 h 2207694"/>
                <a:gd name="T36" fmla="*/ 0 w 2207694"/>
                <a:gd name="T37" fmla="*/ 0 h 220769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07694"/>
                <a:gd name="T58" fmla="*/ 0 h 2207694"/>
                <a:gd name="T59" fmla="*/ 2207694 w 2207694"/>
                <a:gd name="T60" fmla="*/ 2207694 h 220769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07694" h="2207694">
                  <a:moveTo>
                    <a:pt x="1240201" y="2198410"/>
                  </a:moveTo>
                  <a:cubicBezTo>
                    <a:pt x="1195601" y="2204855"/>
                    <a:pt x="1150057" y="2207694"/>
                    <a:pt x="1103851" y="2207694"/>
                  </a:cubicBezTo>
                  <a:lnTo>
                    <a:pt x="1240201" y="2198410"/>
                  </a:lnTo>
                  <a:close/>
                  <a:moveTo>
                    <a:pt x="1396176" y="2167304"/>
                  </a:moveTo>
                  <a:cubicBezTo>
                    <a:pt x="1355911" y="2179613"/>
                    <a:pt x="1314389" y="2188486"/>
                    <a:pt x="1271865" y="2193577"/>
                  </a:cubicBezTo>
                  <a:lnTo>
                    <a:pt x="1396176" y="2167304"/>
                  </a:lnTo>
                  <a:close/>
                  <a:moveTo>
                    <a:pt x="7872" y="976750"/>
                  </a:moveTo>
                  <a:lnTo>
                    <a:pt x="1" y="1103847"/>
                  </a:lnTo>
                  <a:cubicBezTo>
                    <a:pt x="1" y="1713485"/>
                    <a:pt x="494210" y="2207694"/>
                    <a:pt x="1103848" y="2207694"/>
                  </a:cubicBezTo>
                  <a:cubicBezTo>
                    <a:pt x="494209" y="2207694"/>
                    <a:pt x="0" y="1713485"/>
                    <a:pt x="0" y="1103847"/>
                  </a:cubicBezTo>
                  <a:cubicBezTo>
                    <a:pt x="0" y="1060839"/>
                    <a:pt x="2460" y="1018405"/>
                    <a:pt x="7872" y="976750"/>
                  </a:cubicBezTo>
                  <a:close/>
                  <a:moveTo>
                    <a:pt x="1103847" y="0"/>
                  </a:moveTo>
                  <a:cubicBezTo>
                    <a:pt x="1713485" y="0"/>
                    <a:pt x="2207694" y="494209"/>
                    <a:pt x="2207694" y="1103847"/>
                  </a:cubicBezTo>
                  <a:cubicBezTo>
                    <a:pt x="2207694" y="1612162"/>
                    <a:pt x="1864110" y="2040229"/>
                    <a:pt x="1396188" y="2167301"/>
                  </a:cubicBezTo>
                  <a:cubicBezTo>
                    <a:pt x="1418536" y="2082435"/>
                    <a:pt x="1429716" y="1993353"/>
                    <a:pt x="1429716" y="1901660"/>
                  </a:cubicBezTo>
                  <a:cubicBezTo>
                    <a:pt x="1429716" y="1292022"/>
                    <a:pt x="935507" y="797813"/>
                    <a:pt x="325869" y="797813"/>
                  </a:cubicBezTo>
                  <a:cubicBezTo>
                    <a:pt x="224547" y="797813"/>
                    <a:pt x="126413" y="811464"/>
                    <a:pt x="33529" y="838206"/>
                  </a:cubicBezTo>
                  <a:cubicBezTo>
                    <a:pt x="23934" y="874644"/>
                    <a:pt x="16397" y="911859"/>
                    <a:pt x="11973" y="949877"/>
                  </a:cubicBezTo>
                  <a:cubicBezTo>
                    <a:pt x="85667" y="413031"/>
                    <a:pt x="546523" y="0"/>
                    <a:pt x="1103847" y="0"/>
                  </a:cubicBezTo>
                  <a:close/>
                </a:path>
              </a:pathLst>
            </a:custGeom>
            <a:solidFill>
              <a:srgbClr val="DDDDDD">
                <a:alpha val="70195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477" name="椭圆 161"/>
            <p:cNvSpPr>
              <a:spLocks noChangeArrowheads="1"/>
            </p:cNvSpPr>
            <p:nvPr/>
          </p:nvSpPr>
          <p:spPr bwMode="auto">
            <a:xfrm rot="2700000">
              <a:off x="2163" y="938"/>
              <a:ext cx="1200" cy="1200"/>
            </a:xfrm>
            <a:custGeom>
              <a:avLst/>
              <a:gdLst>
                <a:gd name="T0" fmla="*/ 0 w 2207690"/>
                <a:gd name="T1" fmla="*/ 0 h 2207691"/>
                <a:gd name="T2" fmla="*/ 0 w 2207690"/>
                <a:gd name="T3" fmla="*/ 0 h 2207691"/>
                <a:gd name="T4" fmla="*/ 0 w 2207690"/>
                <a:gd name="T5" fmla="*/ 0 h 2207691"/>
                <a:gd name="T6" fmla="*/ 0 w 2207690"/>
                <a:gd name="T7" fmla="*/ 0 h 2207691"/>
                <a:gd name="T8" fmla="*/ 0 w 2207690"/>
                <a:gd name="T9" fmla="*/ 0 h 2207691"/>
                <a:gd name="T10" fmla="*/ 0 w 2207690"/>
                <a:gd name="T11" fmla="*/ 0 h 2207691"/>
                <a:gd name="T12" fmla="*/ 0 w 2207690"/>
                <a:gd name="T13" fmla="*/ 0 h 2207691"/>
                <a:gd name="T14" fmla="*/ 0 w 2207690"/>
                <a:gd name="T15" fmla="*/ 0 h 2207691"/>
                <a:gd name="T16" fmla="*/ 0 w 2207690"/>
                <a:gd name="T17" fmla="*/ 0 h 2207691"/>
                <a:gd name="T18" fmla="*/ 0 w 2207690"/>
                <a:gd name="T19" fmla="*/ 0 h 2207691"/>
                <a:gd name="T20" fmla="*/ 0 w 2207690"/>
                <a:gd name="T21" fmla="*/ 0 h 2207691"/>
                <a:gd name="T22" fmla="*/ 0 w 2207690"/>
                <a:gd name="T23" fmla="*/ 0 h 2207691"/>
                <a:gd name="T24" fmla="*/ 0 w 2207690"/>
                <a:gd name="T25" fmla="*/ 0 h 2207691"/>
                <a:gd name="T26" fmla="*/ 0 w 2207690"/>
                <a:gd name="T27" fmla="*/ 0 h 2207691"/>
                <a:gd name="T28" fmla="*/ 0 w 2207690"/>
                <a:gd name="T29" fmla="*/ 0 h 2207691"/>
                <a:gd name="T30" fmla="*/ 0 w 2207690"/>
                <a:gd name="T31" fmla="*/ 0 h 2207691"/>
                <a:gd name="T32" fmla="*/ 0 w 2207690"/>
                <a:gd name="T33" fmla="*/ 0 h 2207691"/>
                <a:gd name="T34" fmla="*/ 0 w 2207690"/>
                <a:gd name="T35" fmla="*/ 0 h 2207691"/>
                <a:gd name="T36" fmla="*/ 0 w 2207690"/>
                <a:gd name="T37" fmla="*/ 0 h 22076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07690"/>
                <a:gd name="T58" fmla="*/ 0 h 2207691"/>
                <a:gd name="T59" fmla="*/ 2207690 w 2207690"/>
                <a:gd name="T60" fmla="*/ 2207691 h 22076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07690" h="2207691">
                  <a:moveTo>
                    <a:pt x="967503" y="2198411"/>
                  </a:moveTo>
                  <a:lnTo>
                    <a:pt x="1103795" y="2207691"/>
                  </a:lnTo>
                  <a:cubicBezTo>
                    <a:pt x="1057608" y="2207692"/>
                    <a:pt x="1012085" y="2204853"/>
                    <a:pt x="967503" y="2198411"/>
                  </a:cubicBezTo>
                  <a:close/>
                  <a:moveTo>
                    <a:pt x="811529" y="2167307"/>
                  </a:moveTo>
                  <a:lnTo>
                    <a:pt x="935821" y="2193576"/>
                  </a:lnTo>
                  <a:cubicBezTo>
                    <a:pt x="893304" y="2188486"/>
                    <a:pt x="851788" y="2179614"/>
                    <a:pt x="811529" y="2167307"/>
                  </a:cubicBezTo>
                  <a:close/>
                  <a:moveTo>
                    <a:pt x="2199826" y="976772"/>
                  </a:moveTo>
                  <a:cubicBezTo>
                    <a:pt x="2205232" y="1018393"/>
                    <a:pt x="2207691" y="1060793"/>
                    <a:pt x="2207690" y="1103766"/>
                  </a:cubicBezTo>
                  <a:lnTo>
                    <a:pt x="2199826" y="976772"/>
                  </a:lnTo>
                  <a:close/>
                  <a:moveTo>
                    <a:pt x="2174170" y="838223"/>
                  </a:moveTo>
                  <a:cubicBezTo>
                    <a:pt x="2184491" y="874470"/>
                    <a:pt x="2191713" y="911752"/>
                    <a:pt x="2195714" y="949832"/>
                  </a:cubicBezTo>
                  <a:lnTo>
                    <a:pt x="2174170" y="838223"/>
                  </a:lnTo>
                  <a:close/>
                  <a:moveTo>
                    <a:pt x="1103847" y="0"/>
                  </a:moveTo>
                  <a:cubicBezTo>
                    <a:pt x="1621792" y="0"/>
                    <a:pt x="2056420" y="356726"/>
                    <a:pt x="2174166" y="838207"/>
                  </a:cubicBezTo>
                  <a:cubicBezTo>
                    <a:pt x="2081282" y="811466"/>
                    <a:pt x="1983150" y="797814"/>
                    <a:pt x="1881827" y="797814"/>
                  </a:cubicBezTo>
                  <a:cubicBezTo>
                    <a:pt x="1272189" y="797814"/>
                    <a:pt x="777980" y="1292023"/>
                    <a:pt x="777980" y="1901661"/>
                  </a:cubicBezTo>
                  <a:cubicBezTo>
                    <a:pt x="777980" y="1993354"/>
                    <a:pt x="789160" y="2082435"/>
                    <a:pt x="811508" y="2167301"/>
                  </a:cubicBezTo>
                  <a:cubicBezTo>
                    <a:pt x="343585" y="2040230"/>
                    <a:pt x="0" y="1612163"/>
                    <a:pt x="0" y="1103847"/>
                  </a:cubicBezTo>
                  <a:cubicBezTo>
                    <a:pt x="0" y="494209"/>
                    <a:pt x="494209" y="0"/>
                    <a:pt x="1103847" y="0"/>
                  </a:cubicBezTo>
                  <a:close/>
                </a:path>
              </a:pathLst>
            </a:custGeom>
            <a:solidFill>
              <a:srgbClr val="7DBDCF"/>
            </a:solidFill>
            <a:ln w="9525">
              <a:noFill/>
              <a:round/>
            </a:ln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478" name="椭圆 162"/>
            <p:cNvSpPr>
              <a:spLocks noChangeArrowheads="1"/>
            </p:cNvSpPr>
            <p:nvPr/>
          </p:nvSpPr>
          <p:spPr bwMode="auto">
            <a:xfrm rot="2700000">
              <a:off x="2761" y="1538"/>
              <a:ext cx="1201" cy="1200"/>
            </a:xfrm>
            <a:custGeom>
              <a:avLst/>
              <a:gdLst>
                <a:gd name="T0" fmla="*/ 0 w 2207694"/>
                <a:gd name="T1" fmla="*/ 0 h 2207694"/>
                <a:gd name="T2" fmla="*/ 0 w 2207694"/>
                <a:gd name="T3" fmla="*/ 0 h 2207694"/>
                <a:gd name="T4" fmla="*/ 0 w 2207694"/>
                <a:gd name="T5" fmla="*/ 0 h 2207694"/>
                <a:gd name="T6" fmla="*/ 0 w 2207694"/>
                <a:gd name="T7" fmla="*/ 0 h 2207694"/>
                <a:gd name="T8" fmla="*/ 0 w 2207694"/>
                <a:gd name="T9" fmla="*/ 0 h 2207694"/>
                <a:gd name="T10" fmla="*/ 0 w 2207694"/>
                <a:gd name="T11" fmla="*/ 0 h 2207694"/>
                <a:gd name="T12" fmla="*/ 0 w 2207694"/>
                <a:gd name="T13" fmla="*/ 0 h 2207694"/>
                <a:gd name="T14" fmla="*/ 0 w 2207694"/>
                <a:gd name="T15" fmla="*/ 0 h 2207694"/>
                <a:gd name="T16" fmla="*/ 0 w 2207694"/>
                <a:gd name="T17" fmla="*/ 0 h 2207694"/>
                <a:gd name="T18" fmla="*/ 0 w 2207694"/>
                <a:gd name="T19" fmla="*/ 0 h 2207694"/>
                <a:gd name="T20" fmla="*/ 0 w 2207694"/>
                <a:gd name="T21" fmla="*/ 0 h 2207694"/>
                <a:gd name="T22" fmla="*/ 0 w 2207694"/>
                <a:gd name="T23" fmla="*/ 0 h 2207694"/>
                <a:gd name="T24" fmla="*/ 0 w 2207694"/>
                <a:gd name="T25" fmla="*/ 0 h 2207694"/>
                <a:gd name="T26" fmla="*/ 0 w 2207694"/>
                <a:gd name="T27" fmla="*/ 0 h 2207694"/>
                <a:gd name="T28" fmla="*/ 0 w 2207694"/>
                <a:gd name="T29" fmla="*/ 0 h 2207694"/>
                <a:gd name="T30" fmla="*/ 0 w 2207694"/>
                <a:gd name="T31" fmla="*/ 0 h 22076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07694"/>
                <a:gd name="T49" fmla="*/ 0 h 2207694"/>
                <a:gd name="T50" fmla="*/ 2207694 w 2207694"/>
                <a:gd name="T51" fmla="*/ 2207694 h 22076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07694" h="2207694">
                  <a:moveTo>
                    <a:pt x="1269814" y="13804"/>
                  </a:moveTo>
                  <a:cubicBezTo>
                    <a:pt x="1800820" y="92567"/>
                    <a:pt x="2207694" y="550692"/>
                    <a:pt x="2207694" y="1103847"/>
                  </a:cubicBezTo>
                  <a:cubicBezTo>
                    <a:pt x="2207694" y="1713485"/>
                    <a:pt x="1713485" y="2207694"/>
                    <a:pt x="1103847" y="2207694"/>
                  </a:cubicBezTo>
                  <a:cubicBezTo>
                    <a:pt x="546709" y="2207694"/>
                    <a:pt x="85975" y="1794939"/>
                    <a:pt x="12055" y="1258354"/>
                  </a:cubicBezTo>
                  <a:lnTo>
                    <a:pt x="33789" y="1370498"/>
                  </a:lnTo>
                  <a:cubicBezTo>
                    <a:pt x="125494" y="1396610"/>
                    <a:pt x="222299" y="1409882"/>
                    <a:pt x="322205" y="1409882"/>
                  </a:cubicBezTo>
                  <a:cubicBezTo>
                    <a:pt x="931843" y="1409882"/>
                    <a:pt x="1426052" y="915673"/>
                    <a:pt x="1426052" y="306035"/>
                  </a:cubicBezTo>
                  <a:cubicBezTo>
                    <a:pt x="1426052" y="213979"/>
                    <a:pt x="1414784" y="124554"/>
                    <a:pt x="1392265" y="39385"/>
                  </a:cubicBezTo>
                  <a:cubicBezTo>
                    <a:pt x="1352416" y="28038"/>
                    <a:pt x="1311604" y="19116"/>
                    <a:pt x="1269814" y="13804"/>
                  </a:cubicBezTo>
                  <a:close/>
                  <a:moveTo>
                    <a:pt x="1103847" y="0"/>
                  </a:moveTo>
                  <a:cubicBezTo>
                    <a:pt x="1149577" y="0"/>
                    <a:pt x="1194657" y="2781"/>
                    <a:pt x="1238818" y="9073"/>
                  </a:cubicBezTo>
                  <a:lnTo>
                    <a:pt x="1103848" y="1"/>
                  </a:lnTo>
                  <a:cubicBezTo>
                    <a:pt x="494210" y="1"/>
                    <a:pt x="1" y="494210"/>
                    <a:pt x="1" y="1103848"/>
                  </a:cubicBezTo>
                  <a:cubicBezTo>
                    <a:pt x="1" y="1146981"/>
                    <a:pt x="2475" y="1189536"/>
                    <a:pt x="7924" y="1231287"/>
                  </a:cubicBezTo>
                  <a:cubicBezTo>
                    <a:pt x="2473" y="1189523"/>
                    <a:pt x="0" y="1146974"/>
                    <a:pt x="0" y="1103847"/>
                  </a:cubicBezTo>
                  <a:cubicBezTo>
                    <a:pt x="0" y="494209"/>
                    <a:pt x="494209" y="0"/>
                    <a:pt x="1103847" y="0"/>
                  </a:cubicBezTo>
                  <a:close/>
                </a:path>
              </a:pathLst>
            </a:custGeom>
            <a:solidFill>
              <a:srgbClr val="7DBDCF"/>
            </a:solidFill>
            <a:ln w="9525">
              <a:noFill/>
              <a:round/>
            </a:ln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479" name="椭圆 163"/>
            <p:cNvSpPr>
              <a:spLocks noChangeArrowheads="1"/>
            </p:cNvSpPr>
            <p:nvPr/>
          </p:nvSpPr>
          <p:spPr bwMode="auto">
            <a:xfrm rot="2700000">
              <a:off x="2155" y="1544"/>
              <a:ext cx="1200" cy="1200"/>
            </a:xfrm>
            <a:custGeom>
              <a:avLst/>
              <a:gdLst>
                <a:gd name="T0" fmla="*/ 0 w 2207690"/>
                <a:gd name="T1" fmla="*/ 0 h 2207692"/>
                <a:gd name="T2" fmla="*/ 0 w 2207690"/>
                <a:gd name="T3" fmla="*/ 0 h 2207692"/>
                <a:gd name="T4" fmla="*/ 0 w 2207690"/>
                <a:gd name="T5" fmla="*/ 0 h 2207692"/>
                <a:gd name="T6" fmla="*/ 0 w 2207690"/>
                <a:gd name="T7" fmla="*/ 0 h 2207692"/>
                <a:gd name="T8" fmla="*/ 0 w 2207690"/>
                <a:gd name="T9" fmla="*/ 0 h 2207692"/>
                <a:gd name="T10" fmla="*/ 0 w 2207690"/>
                <a:gd name="T11" fmla="*/ 0 h 2207692"/>
                <a:gd name="T12" fmla="*/ 0 w 2207690"/>
                <a:gd name="T13" fmla="*/ 0 h 2207692"/>
                <a:gd name="T14" fmla="*/ 0 w 2207690"/>
                <a:gd name="T15" fmla="*/ 0 h 2207692"/>
                <a:gd name="T16" fmla="*/ 0 w 2207690"/>
                <a:gd name="T17" fmla="*/ 0 h 2207692"/>
                <a:gd name="T18" fmla="*/ 0 w 2207690"/>
                <a:gd name="T19" fmla="*/ 0 h 2207692"/>
                <a:gd name="T20" fmla="*/ 0 w 2207690"/>
                <a:gd name="T21" fmla="*/ 0 h 2207692"/>
                <a:gd name="T22" fmla="*/ 0 w 2207690"/>
                <a:gd name="T23" fmla="*/ 0 h 2207692"/>
                <a:gd name="T24" fmla="*/ 0 w 2207690"/>
                <a:gd name="T25" fmla="*/ 0 h 2207692"/>
                <a:gd name="T26" fmla="*/ 0 w 2207690"/>
                <a:gd name="T27" fmla="*/ 0 h 2207692"/>
                <a:gd name="T28" fmla="*/ 0 w 2207690"/>
                <a:gd name="T29" fmla="*/ 0 h 2207692"/>
                <a:gd name="T30" fmla="*/ 0 w 2207690"/>
                <a:gd name="T31" fmla="*/ 0 h 2207692"/>
                <a:gd name="T32" fmla="*/ 0 w 2207690"/>
                <a:gd name="T33" fmla="*/ 0 h 2207692"/>
                <a:gd name="T34" fmla="*/ 0 w 2207690"/>
                <a:gd name="T35" fmla="*/ 0 h 2207692"/>
                <a:gd name="T36" fmla="*/ 0 w 2207690"/>
                <a:gd name="T37" fmla="*/ 0 h 22076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07690"/>
                <a:gd name="T58" fmla="*/ 0 h 2207692"/>
                <a:gd name="T59" fmla="*/ 2207690 w 2207690"/>
                <a:gd name="T60" fmla="*/ 2207692 h 22076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07690" h="2207692">
                  <a:moveTo>
                    <a:pt x="2195631" y="1258405"/>
                  </a:moveTo>
                  <a:cubicBezTo>
                    <a:pt x="2191595" y="1296645"/>
                    <a:pt x="2184315" y="1334081"/>
                    <a:pt x="2173913" y="1370472"/>
                  </a:cubicBezTo>
                  <a:lnTo>
                    <a:pt x="2195631" y="1258405"/>
                  </a:lnTo>
                  <a:close/>
                  <a:moveTo>
                    <a:pt x="2207690" y="1103924"/>
                  </a:moveTo>
                  <a:cubicBezTo>
                    <a:pt x="2207691" y="1147015"/>
                    <a:pt x="2205219" y="1189529"/>
                    <a:pt x="2199774" y="1231259"/>
                  </a:cubicBezTo>
                  <a:lnTo>
                    <a:pt x="2207690" y="1103924"/>
                  </a:lnTo>
                  <a:close/>
                  <a:moveTo>
                    <a:pt x="815432" y="39382"/>
                  </a:moveTo>
                  <a:cubicBezTo>
                    <a:pt x="792913" y="124550"/>
                    <a:pt x="781644" y="213975"/>
                    <a:pt x="781644" y="306031"/>
                  </a:cubicBezTo>
                  <a:cubicBezTo>
                    <a:pt x="781644" y="915669"/>
                    <a:pt x="1275853" y="1409878"/>
                    <a:pt x="1885491" y="1409878"/>
                  </a:cubicBezTo>
                  <a:cubicBezTo>
                    <a:pt x="1985397" y="1409878"/>
                    <a:pt x="2082202" y="1396606"/>
                    <a:pt x="2173907" y="1370494"/>
                  </a:cubicBezTo>
                  <a:cubicBezTo>
                    <a:pt x="2055810" y="1851467"/>
                    <a:pt x="1621429" y="2207692"/>
                    <a:pt x="1103847" y="2207692"/>
                  </a:cubicBezTo>
                  <a:cubicBezTo>
                    <a:pt x="494209" y="2207692"/>
                    <a:pt x="0" y="1713483"/>
                    <a:pt x="0" y="1103845"/>
                  </a:cubicBezTo>
                  <a:cubicBezTo>
                    <a:pt x="0" y="594112"/>
                    <a:pt x="345503" y="165076"/>
                    <a:pt x="815432" y="39382"/>
                  </a:cubicBezTo>
                  <a:close/>
                  <a:moveTo>
                    <a:pt x="937859" y="13805"/>
                  </a:moveTo>
                  <a:lnTo>
                    <a:pt x="815433" y="39382"/>
                  </a:lnTo>
                  <a:cubicBezTo>
                    <a:pt x="855095" y="27337"/>
                    <a:pt x="895991" y="18718"/>
                    <a:pt x="937859" y="13805"/>
                  </a:cubicBezTo>
                  <a:close/>
                  <a:moveTo>
                    <a:pt x="1103792" y="1"/>
                  </a:moveTo>
                  <a:lnTo>
                    <a:pt x="968896" y="9068"/>
                  </a:lnTo>
                  <a:cubicBezTo>
                    <a:pt x="1013034" y="2780"/>
                    <a:pt x="1058088" y="0"/>
                    <a:pt x="1103792" y="1"/>
                  </a:cubicBezTo>
                  <a:close/>
                </a:path>
              </a:pathLst>
            </a:custGeom>
            <a:solidFill>
              <a:srgbClr val="DDDDDD">
                <a:alpha val="70195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7" name="TextBox 38"/>
          <p:cNvSpPr txBox="1">
            <a:spLocks noChangeArrowheads="1"/>
          </p:cNvSpPr>
          <p:nvPr/>
        </p:nvSpPr>
        <p:spPr bwMode="auto">
          <a:xfrm>
            <a:off x="1352030" y="1487288"/>
            <a:ext cx="226060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800" dirty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请添加文字内容</a:t>
            </a:r>
          </a:p>
        </p:txBody>
      </p:sp>
      <p:sp>
        <p:nvSpPr>
          <p:cNvPr id="18" name="矩形 17"/>
          <p:cNvSpPr/>
          <p:nvPr/>
        </p:nvSpPr>
        <p:spPr>
          <a:xfrm>
            <a:off x="1332533" y="1775320"/>
            <a:ext cx="2021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清明兼具自然与人文两大内涵，既是自然节气点，也是传统节日。</a:t>
            </a:r>
          </a:p>
        </p:txBody>
      </p:sp>
      <p:sp>
        <p:nvSpPr>
          <p:cNvPr id="22" name="TextBox 38"/>
          <p:cNvSpPr txBox="1">
            <a:spLocks noChangeArrowheads="1"/>
          </p:cNvSpPr>
          <p:nvPr/>
        </p:nvSpPr>
        <p:spPr bwMode="auto">
          <a:xfrm>
            <a:off x="1375421" y="3346966"/>
            <a:ext cx="226060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800" dirty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请添加文字内容</a:t>
            </a:r>
          </a:p>
        </p:txBody>
      </p:sp>
      <p:sp>
        <p:nvSpPr>
          <p:cNvPr id="23" name="矩形 22"/>
          <p:cNvSpPr/>
          <p:nvPr/>
        </p:nvSpPr>
        <p:spPr>
          <a:xfrm>
            <a:off x="1355924" y="3634998"/>
            <a:ext cx="2021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清明兼具自然与人文两大内涵，既是自然节气点，也是传统节日。</a:t>
            </a:r>
          </a:p>
        </p:txBody>
      </p:sp>
      <p:sp>
        <p:nvSpPr>
          <p:cNvPr id="24" name="TextBox 38"/>
          <p:cNvSpPr txBox="1">
            <a:spLocks noChangeArrowheads="1"/>
          </p:cNvSpPr>
          <p:nvPr/>
        </p:nvSpPr>
        <p:spPr bwMode="auto">
          <a:xfrm>
            <a:off x="6548899" y="1487288"/>
            <a:ext cx="226060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800" dirty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请添加文字内容</a:t>
            </a:r>
          </a:p>
        </p:txBody>
      </p:sp>
      <p:sp>
        <p:nvSpPr>
          <p:cNvPr id="26" name="矩形 25"/>
          <p:cNvSpPr/>
          <p:nvPr/>
        </p:nvSpPr>
        <p:spPr>
          <a:xfrm>
            <a:off x="6529402" y="1775320"/>
            <a:ext cx="2021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清明兼具自然与人文两大内涵，既是自然节气点，也是传统节日。</a:t>
            </a:r>
          </a:p>
        </p:txBody>
      </p:sp>
      <p:sp>
        <p:nvSpPr>
          <p:cNvPr id="27" name="TextBox 38"/>
          <p:cNvSpPr txBox="1">
            <a:spLocks noChangeArrowheads="1"/>
          </p:cNvSpPr>
          <p:nvPr/>
        </p:nvSpPr>
        <p:spPr bwMode="auto">
          <a:xfrm>
            <a:off x="6633669" y="3348409"/>
            <a:ext cx="226060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800" dirty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请添加文字内容</a:t>
            </a:r>
          </a:p>
        </p:txBody>
      </p:sp>
      <p:sp>
        <p:nvSpPr>
          <p:cNvPr id="28" name="矩形 27"/>
          <p:cNvSpPr/>
          <p:nvPr/>
        </p:nvSpPr>
        <p:spPr>
          <a:xfrm>
            <a:off x="6614172" y="3636441"/>
            <a:ext cx="2021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清明兼具自然与人文两大内涵，既是自然节气点，也是传统节日。</a:t>
            </a:r>
          </a:p>
        </p:txBody>
      </p:sp>
      <p:sp>
        <p:nvSpPr>
          <p:cNvPr id="2" name="椭圆 1"/>
          <p:cNvSpPr/>
          <p:nvPr/>
        </p:nvSpPr>
        <p:spPr>
          <a:xfrm>
            <a:off x="3714303" y="1692225"/>
            <a:ext cx="2370758" cy="23707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412" name="椭圆 23"/>
          <p:cNvSpPr>
            <a:spLocks noChangeArrowheads="1"/>
          </p:cNvSpPr>
          <p:nvPr/>
        </p:nvSpPr>
        <p:spPr bwMode="auto">
          <a:xfrm>
            <a:off x="3816249" y="1794171"/>
            <a:ext cx="2166867" cy="2166866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 w="9525">
            <a:noFill/>
            <a:round/>
          </a:ln>
        </p:spPr>
        <p:txBody>
          <a:bodyPr anchor="ctr"/>
          <a:lstStyle/>
          <a:p>
            <a:pPr algn="ctr" defTabSz="914400">
              <a:buFont typeface="Arial" panose="020B0604020202020204" pitchFamily="34" charset="0"/>
              <a:buNone/>
            </a:pPr>
            <a:endParaRPr lang="zh-CN" altLang="zh-CN" sz="2000" b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4" grpId="0"/>
      <p:bldP spid="27" grpId="0"/>
      <p:bldP spid="584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51" name="右箭头 1"/>
          <p:cNvSpPr/>
          <p:nvPr/>
        </p:nvSpPr>
        <p:spPr bwMode="auto">
          <a:xfrm rot="905815">
            <a:off x="4117892" y="1310349"/>
            <a:ext cx="3914775" cy="1598613"/>
          </a:xfrm>
          <a:custGeom>
            <a:avLst/>
            <a:gdLst>
              <a:gd name="T0" fmla="*/ 0 w 3771900"/>
              <a:gd name="T1" fmla="*/ 826294 h 1362075"/>
              <a:gd name="T2" fmla="*/ 3186112 w 3771900"/>
              <a:gd name="T3" fmla="*/ 316706 h 1362075"/>
              <a:gd name="T4" fmla="*/ 3243262 w 3771900"/>
              <a:gd name="T5" fmla="*/ 0 h 1362075"/>
              <a:gd name="T6" fmla="*/ 3771900 w 3771900"/>
              <a:gd name="T7" fmla="*/ 833438 h 1362075"/>
              <a:gd name="T8" fmla="*/ 2995612 w 3771900"/>
              <a:gd name="T9" fmla="*/ 1362075 h 1362075"/>
              <a:gd name="T10" fmla="*/ 3052762 w 3771900"/>
              <a:gd name="T11" fmla="*/ 1045369 h 1362075"/>
              <a:gd name="T12" fmla="*/ 0 w 3771900"/>
              <a:gd name="T13" fmla="*/ 826294 h 13620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71900"/>
              <a:gd name="T22" fmla="*/ 0 h 1362075"/>
              <a:gd name="T23" fmla="*/ 3771900 w 3771900"/>
              <a:gd name="T24" fmla="*/ 1362075 h 13620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71900" h="1362075">
                <a:moveTo>
                  <a:pt x="0" y="826294"/>
                </a:moveTo>
                <a:cubicBezTo>
                  <a:pt x="1163638" y="335756"/>
                  <a:pt x="2174875" y="273844"/>
                  <a:pt x="3186113" y="316706"/>
                </a:cubicBezTo>
                <a:lnTo>
                  <a:pt x="3243263" y="0"/>
                </a:lnTo>
                <a:lnTo>
                  <a:pt x="3771900" y="833438"/>
                </a:lnTo>
                <a:lnTo>
                  <a:pt x="2995613" y="1362075"/>
                </a:lnTo>
                <a:lnTo>
                  <a:pt x="3052763" y="1045369"/>
                </a:lnTo>
                <a:cubicBezTo>
                  <a:pt x="2212975" y="838994"/>
                  <a:pt x="1363663" y="718344"/>
                  <a:pt x="0" y="826294"/>
                </a:cubicBezTo>
                <a:close/>
              </a:path>
            </a:pathLst>
          </a:custGeom>
          <a:solidFill>
            <a:srgbClr val="7DBDCF"/>
          </a:solidFill>
          <a:ln w="15875" cap="flat" cmpd="sng" algn="ctr">
            <a:noFill/>
            <a:prstDash val="solid"/>
            <a:round/>
          </a:ln>
        </p:spPr>
        <p:txBody>
          <a:bodyPr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1149" name="右箭头 1"/>
          <p:cNvSpPr/>
          <p:nvPr/>
        </p:nvSpPr>
        <p:spPr bwMode="auto">
          <a:xfrm rot="905815" flipH="1" flipV="1">
            <a:off x="1830620" y="2966889"/>
            <a:ext cx="3914775" cy="1577975"/>
          </a:xfrm>
          <a:custGeom>
            <a:avLst/>
            <a:gdLst>
              <a:gd name="T0" fmla="*/ 0 w 3771900"/>
              <a:gd name="T1" fmla="*/ 826294 h 1362075"/>
              <a:gd name="T2" fmla="*/ 3186112 w 3771900"/>
              <a:gd name="T3" fmla="*/ 316706 h 1362075"/>
              <a:gd name="T4" fmla="*/ 3243262 w 3771900"/>
              <a:gd name="T5" fmla="*/ 0 h 1362075"/>
              <a:gd name="T6" fmla="*/ 3771900 w 3771900"/>
              <a:gd name="T7" fmla="*/ 833438 h 1362075"/>
              <a:gd name="T8" fmla="*/ 2995612 w 3771900"/>
              <a:gd name="T9" fmla="*/ 1362075 h 1362075"/>
              <a:gd name="T10" fmla="*/ 3052762 w 3771900"/>
              <a:gd name="T11" fmla="*/ 1045369 h 1362075"/>
              <a:gd name="T12" fmla="*/ 0 w 3771900"/>
              <a:gd name="T13" fmla="*/ 826294 h 13620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71900"/>
              <a:gd name="T22" fmla="*/ 0 h 1362075"/>
              <a:gd name="T23" fmla="*/ 3771900 w 3771900"/>
              <a:gd name="T24" fmla="*/ 1362075 h 13620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71900" h="1362075">
                <a:moveTo>
                  <a:pt x="0" y="826294"/>
                </a:moveTo>
                <a:cubicBezTo>
                  <a:pt x="1163638" y="335756"/>
                  <a:pt x="2174875" y="273844"/>
                  <a:pt x="3186113" y="316706"/>
                </a:cubicBezTo>
                <a:lnTo>
                  <a:pt x="3243263" y="0"/>
                </a:lnTo>
                <a:lnTo>
                  <a:pt x="3771900" y="833438"/>
                </a:lnTo>
                <a:lnTo>
                  <a:pt x="2995613" y="1362075"/>
                </a:lnTo>
                <a:lnTo>
                  <a:pt x="3052763" y="1045369"/>
                </a:lnTo>
                <a:cubicBezTo>
                  <a:pt x="2212975" y="838994"/>
                  <a:pt x="1363663" y="718344"/>
                  <a:pt x="0" y="826294"/>
                </a:cubicBezTo>
                <a:close/>
              </a:path>
            </a:pathLst>
          </a:custGeom>
          <a:solidFill>
            <a:srgbClr val="7DBDCF"/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38"/>
          <p:cNvSpPr txBox="1">
            <a:spLocks noChangeArrowheads="1"/>
          </p:cNvSpPr>
          <p:nvPr/>
        </p:nvSpPr>
        <p:spPr bwMode="auto">
          <a:xfrm rot="1207056">
            <a:off x="2249621" y="3572455"/>
            <a:ext cx="226060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请添加文字内容</a:t>
            </a:r>
          </a:p>
        </p:txBody>
      </p:sp>
      <p:sp>
        <p:nvSpPr>
          <p:cNvPr id="19" name="矩形 18"/>
          <p:cNvSpPr/>
          <p:nvPr/>
        </p:nvSpPr>
        <p:spPr>
          <a:xfrm>
            <a:off x="6229077" y="3539189"/>
            <a:ext cx="2217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清明节是传统的重大春祭节日，扫墓祭祀、缅怀祖先，是中华民族数千年以来的优良传统，不仅有利于弘扬孝道亲情、唤醒家族共同记忆</a:t>
            </a:r>
          </a:p>
        </p:txBody>
      </p:sp>
      <p:sp>
        <p:nvSpPr>
          <p:cNvPr id="23" name="矩形 22"/>
          <p:cNvSpPr/>
          <p:nvPr/>
        </p:nvSpPr>
        <p:spPr>
          <a:xfrm>
            <a:off x="1678657" y="1264876"/>
            <a:ext cx="22986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清明节是传统的重大春祭节日，扫墓祭祀、缅怀祖先，是中华民族数千年以来的优良传统，不仅有利于弘扬孝道亲情、唤醒家族共同记忆</a:t>
            </a:r>
          </a:p>
        </p:txBody>
      </p:sp>
      <p:sp>
        <p:nvSpPr>
          <p:cNvPr id="24" name="TextBox 38"/>
          <p:cNvSpPr txBox="1">
            <a:spLocks noChangeArrowheads="1"/>
          </p:cNvSpPr>
          <p:nvPr/>
        </p:nvSpPr>
        <p:spPr bwMode="auto">
          <a:xfrm rot="1207056">
            <a:off x="5851850" y="2153023"/>
            <a:ext cx="226060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请添加文字内容</a:t>
            </a:r>
          </a:p>
        </p:txBody>
      </p:sp>
      <p:sp>
        <p:nvSpPr>
          <p:cNvPr id="2" name="流程图: 数据 1"/>
          <p:cNvSpPr/>
          <p:nvPr/>
        </p:nvSpPr>
        <p:spPr>
          <a:xfrm rot="1196254">
            <a:off x="3055081" y="2337497"/>
            <a:ext cx="3671538" cy="1284312"/>
          </a:xfrm>
          <a:prstGeom prst="flowChartInputOutpu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11675"/>
            <a:ext cx="9721850" cy="5400675"/>
          </a:xfrm>
          <a:prstGeom prst="rect">
            <a:avLst/>
          </a:prstGeom>
        </p:spPr>
      </p:pic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1584176" y="2575306"/>
            <a:ext cx="7021165" cy="1212329"/>
          </a:xfrm>
          <a:prstGeom prst="rect">
            <a:avLst/>
          </a:prstGeom>
          <a:solidFill>
            <a:srgbClr val="3C718F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3C718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124621" y="2529026"/>
            <a:ext cx="6121499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dist" defTabSz="914400">
              <a:spcBef>
                <a:spcPct val="50000"/>
              </a:spcBef>
            </a:pPr>
            <a:r>
              <a:rPr lang="zh-CN" altLang="en-US" sz="8000" b="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谢谢聆听</a:t>
            </a:r>
            <a:endParaRPr lang="en-US" altLang="zh-CN" sz="8000" b="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933576" y="1211976"/>
            <a:ext cx="4303613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zh-CN" sz="7200" b="0" dirty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THANKS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5"/>
          <p:cNvSpPr txBox="1"/>
          <p:nvPr/>
        </p:nvSpPr>
        <p:spPr>
          <a:xfrm>
            <a:off x="2711132" y="2270030"/>
            <a:ext cx="3877985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600" dirty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一、输入文字内容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1404541" y="1116161"/>
            <a:ext cx="7056784" cy="3240360"/>
          </a:xfrm>
          <a:prstGeom prst="rect">
            <a:avLst/>
          </a:prstGeom>
          <a:noFill/>
          <a:ln w="19050">
            <a:solidFill>
              <a:srgbClr val="3C7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12553" y="1224173"/>
            <a:ext cx="6840760" cy="3024336"/>
          </a:xfrm>
          <a:prstGeom prst="rect">
            <a:avLst/>
          </a:prstGeom>
          <a:noFill/>
          <a:ln w="19050">
            <a:solidFill>
              <a:srgbClr val="7DB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48557" y="1332185"/>
            <a:ext cx="2940843" cy="19605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32452" y="1332185"/>
            <a:ext cx="2946381" cy="19605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1" name="矩形 20"/>
          <p:cNvSpPr/>
          <p:nvPr/>
        </p:nvSpPr>
        <p:spPr>
          <a:xfrm>
            <a:off x="1836589" y="3924473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明节，又称踏青节、行清节、三月节、祭祖节，节期在仲春与暮春之交。清明兼具自然与人文两大内涵，既是自然节气点，也是传统节日。清明节是传统的重大春祭节日，扫墓祭祀、缅怀祖先，是中华民族数千年以来的优良传统，不仅有利于弘扬孝道亲情、唤醒家族共同记忆，还可促进家族成员乃至民族的凝聚力和认同感。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628949" y="1119157"/>
            <a:ext cx="6480720" cy="2445276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 bwMode="auto">
          <a:xfrm>
            <a:off x="1205285" y="3671887"/>
            <a:ext cx="7328048" cy="390525"/>
            <a:chOff x="698575" y="4912345"/>
            <a:chExt cx="10873208" cy="494764"/>
          </a:xfrm>
        </p:grpSpPr>
        <p:cxnSp>
          <p:nvCxnSpPr>
            <p:cNvPr id="74768" name="直接连接符 39"/>
            <p:cNvCxnSpPr>
              <a:cxnSpLocks noChangeShapeType="1"/>
            </p:cNvCxnSpPr>
            <p:nvPr/>
          </p:nvCxnSpPr>
          <p:spPr bwMode="auto">
            <a:xfrm>
              <a:off x="698575" y="5167425"/>
              <a:ext cx="10873208" cy="0"/>
            </a:xfrm>
            <a:prstGeom prst="line">
              <a:avLst/>
            </a:prstGeom>
            <a:noFill/>
            <a:ln w="38100" algn="ctr">
              <a:solidFill>
                <a:srgbClr val="7DBDCF"/>
              </a:solidFill>
              <a:round/>
            </a:ln>
          </p:spPr>
        </p:cxnSp>
        <p:sp>
          <p:nvSpPr>
            <p:cNvPr id="74769" name="矩形 43"/>
            <p:cNvSpPr>
              <a:spLocks noChangeArrowheads="1"/>
            </p:cNvSpPr>
            <p:nvPr/>
          </p:nvSpPr>
          <p:spPr bwMode="auto">
            <a:xfrm>
              <a:off x="2906138" y="4912345"/>
              <a:ext cx="6222919" cy="494764"/>
            </a:xfrm>
            <a:prstGeom prst="rect">
              <a:avLst/>
            </a:prstGeom>
            <a:solidFill>
              <a:srgbClr val="7DBDCF"/>
            </a:solidFill>
            <a:ln w="25400" algn="ctr">
              <a:noFill/>
              <a:miter lim="800000"/>
            </a:ln>
          </p:spPr>
          <p:txBody>
            <a:bodyPr lIns="72558" tIns="36279" rIns="72558" bIns="36279" anchor="ctr"/>
            <a:lstStyle/>
            <a:p>
              <a:pPr algn="ctr" defTabSz="863600"/>
              <a:endParaRPr lang="zh-CN" altLang="en-US" sz="1700" b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1" name="TextBox 38"/>
          <p:cNvSpPr txBox="1">
            <a:spLocks noChangeArrowheads="1"/>
          </p:cNvSpPr>
          <p:nvPr/>
        </p:nvSpPr>
        <p:spPr bwMode="auto">
          <a:xfrm>
            <a:off x="3811017" y="3716628"/>
            <a:ext cx="226060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请添加文字内容</a:t>
            </a:r>
          </a:p>
        </p:txBody>
      </p:sp>
      <p:sp>
        <p:nvSpPr>
          <p:cNvPr id="32" name="矩形 31"/>
          <p:cNvSpPr/>
          <p:nvPr/>
        </p:nvSpPr>
        <p:spPr>
          <a:xfrm>
            <a:off x="1772965" y="4214246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明节，又称踏青节、行清节、三月节、祭祖节，节期在仲春与暮春之交。清明兼具自然与人文两大内涵，既是自然节气点，也是传统节日。清明节是传统的重大春祭节日，扫墓祭祀、缅怀祖先，是中华民族数千年以来的优良传统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 bwMode="auto">
          <a:xfrm>
            <a:off x="3421063" y="1647825"/>
            <a:ext cx="2927350" cy="2601913"/>
            <a:chOff x="3218020" y="2137420"/>
            <a:chExt cx="2752869" cy="2753319"/>
          </a:xfrm>
          <a:solidFill>
            <a:srgbClr val="7DBDCF"/>
          </a:solidFill>
        </p:grpSpPr>
        <p:sp>
          <p:nvSpPr>
            <p:cNvPr id="8" name="椭圆 6"/>
            <p:cNvSpPr/>
            <p:nvPr/>
          </p:nvSpPr>
          <p:spPr>
            <a:xfrm flipH="1" flipV="1">
              <a:off x="4618341" y="3331813"/>
              <a:ext cx="1352548" cy="1558926"/>
            </a:xfrm>
            <a:custGeom>
              <a:avLst/>
              <a:gdLst/>
              <a:ahLst/>
              <a:cxnLst/>
              <a:rect l="l" t="t" r="r" b="b"/>
              <a:pathLst>
                <a:path w="1352978" h="1558290">
                  <a:moveTo>
                    <a:pt x="779145" y="0"/>
                  </a:moveTo>
                  <a:cubicBezTo>
                    <a:pt x="1007226" y="0"/>
                    <a:pt x="1212417" y="98002"/>
                    <a:pt x="1352978" y="255954"/>
                  </a:cubicBezTo>
                  <a:cubicBezTo>
                    <a:pt x="1230457" y="395537"/>
                    <a:pt x="1158327" y="578918"/>
                    <a:pt x="1158327" y="779145"/>
                  </a:cubicBezTo>
                  <a:cubicBezTo>
                    <a:pt x="1158327" y="979373"/>
                    <a:pt x="1230457" y="1162753"/>
                    <a:pt x="1352978" y="1302337"/>
                  </a:cubicBezTo>
                  <a:cubicBezTo>
                    <a:pt x="1212417" y="1460288"/>
                    <a:pt x="1007226" y="1558290"/>
                    <a:pt x="779145" y="1558290"/>
                  </a:cubicBezTo>
                  <a:cubicBezTo>
                    <a:pt x="348835" y="1558290"/>
                    <a:pt x="0" y="1209455"/>
                    <a:pt x="0" y="779145"/>
                  </a:cubicBezTo>
                  <a:cubicBezTo>
                    <a:pt x="0" y="611543"/>
                    <a:pt x="52919" y="456302"/>
                    <a:pt x="144162" y="330069"/>
                  </a:cubicBezTo>
                  <a:lnTo>
                    <a:pt x="109784" y="108908"/>
                  </a:lnTo>
                  <a:lnTo>
                    <a:pt x="331101" y="143310"/>
                  </a:lnTo>
                  <a:cubicBezTo>
                    <a:pt x="457190" y="52617"/>
                    <a:pt x="612023" y="0"/>
                    <a:pt x="77914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0">
                <a:cs typeface="+mn-ea"/>
                <a:sym typeface="+mn-lt"/>
              </a:endParaRPr>
            </a:p>
          </p:txBody>
        </p:sp>
        <p:sp>
          <p:nvSpPr>
            <p:cNvPr id="9" name="椭圆 61"/>
            <p:cNvSpPr/>
            <p:nvPr/>
          </p:nvSpPr>
          <p:spPr>
            <a:xfrm flipH="1" flipV="1">
              <a:off x="3218020" y="3536758"/>
              <a:ext cx="1558566" cy="1353981"/>
            </a:xfrm>
            <a:custGeom>
              <a:avLst/>
              <a:gdLst/>
              <a:ahLst/>
              <a:cxnLst/>
              <a:rect l="l" t="t" r="r" b="b"/>
              <a:pathLst>
                <a:path w="1558290" h="1353163">
                  <a:moveTo>
                    <a:pt x="779145" y="0"/>
                  </a:moveTo>
                  <a:cubicBezTo>
                    <a:pt x="946584" y="0"/>
                    <a:pt x="1101686" y="52816"/>
                    <a:pt x="1227870" y="143872"/>
                  </a:cubicBezTo>
                  <a:lnTo>
                    <a:pt x="1452805" y="108907"/>
                  </a:lnTo>
                  <a:lnTo>
                    <a:pt x="1417746" y="334454"/>
                  </a:lnTo>
                  <a:cubicBezTo>
                    <a:pt x="1506649" y="460075"/>
                    <a:pt x="1558290" y="613579"/>
                    <a:pt x="1558290" y="779145"/>
                  </a:cubicBezTo>
                  <a:cubicBezTo>
                    <a:pt x="1558290" y="1007122"/>
                    <a:pt x="1460378" y="1212230"/>
                    <a:pt x="1302560" y="1352794"/>
                  </a:cubicBezTo>
                  <a:cubicBezTo>
                    <a:pt x="1163008" y="1230383"/>
                    <a:pt x="979715" y="1158329"/>
                    <a:pt x="779593" y="1158329"/>
                  </a:cubicBezTo>
                  <a:cubicBezTo>
                    <a:pt x="579261" y="1158329"/>
                    <a:pt x="395794" y="1230534"/>
                    <a:pt x="256179" y="1353163"/>
                  </a:cubicBezTo>
                  <a:cubicBezTo>
                    <a:pt x="98093" y="1212607"/>
                    <a:pt x="0" y="1007331"/>
                    <a:pt x="0" y="779145"/>
                  </a:cubicBezTo>
                  <a:cubicBezTo>
                    <a:pt x="0" y="348835"/>
                    <a:pt x="348835" y="0"/>
                    <a:pt x="77914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0">
                <a:cs typeface="+mn-ea"/>
                <a:sym typeface="+mn-lt"/>
              </a:endParaRPr>
            </a:p>
          </p:txBody>
        </p:sp>
        <p:sp>
          <p:nvSpPr>
            <p:cNvPr id="10" name="椭圆 6"/>
            <p:cNvSpPr/>
            <p:nvPr/>
          </p:nvSpPr>
          <p:spPr>
            <a:xfrm>
              <a:off x="3218020" y="2137420"/>
              <a:ext cx="1352548" cy="1558926"/>
            </a:xfrm>
            <a:custGeom>
              <a:avLst/>
              <a:gdLst/>
              <a:ahLst/>
              <a:cxnLst/>
              <a:rect l="l" t="t" r="r" b="b"/>
              <a:pathLst>
                <a:path w="1352978" h="1558290">
                  <a:moveTo>
                    <a:pt x="779145" y="0"/>
                  </a:moveTo>
                  <a:cubicBezTo>
                    <a:pt x="1007226" y="0"/>
                    <a:pt x="1212417" y="98002"/>
                    <a:pt x="1352978" y="255954"/>
                  </a:cubicBezTo>
                  <a:cubicBezTo>
                    <a:pt x="1230457" y="395537"/>
                    <a:pt x="1158327" y="578918"/>
                    <a:pt x="1158327" y="779145"/>
                  </a:cubicBezTo>
                  <a:cubicBezTo>
                    <a:pt x="1158327" y="979373"/>
                    <a:pt x="1230457" y="1162753"/>
                    <a:pt x="1352978" y="1302337"/>
                  </a:cubicBezTo>
                  <a:cubicBezTo>
                    <a:pt x="1212417" y="1460288"/>
                    <a:pt x="1007226" y="1558290"/>
                    <a:pt x="779145" y="1558290"/>
                  </a:cubicBezTo>
                  <a:cubicBezTo>
                    <a:pt x="348835" y="1558290"/>
                    <a:pt x="0" y="1209455"/>
                    <a:pt x="0" y="779145"/>
                  </a:cubicBezTo>
                  <a:cubicBezTo>
                    <a:pt x="0" y="611543"/>
                    <a:pt x="52919" y="456302"/>
                    <a:pt x="144162" y="330069"/>
                  </a:cubicBezTo>
                  <a:lnTo>
                    <a:pt x="109784" y="108908"/>
                  </a:lnTo>
                  <a:lnTo>
                    <a:pt x="331101" y="143310"/>
                  </a:lnTo>
                  <a:cubicBezTo>
                    <a:pt x="457190" y="52617"/>
                    <a:pt x="612023" y="0"/>
                    <a:pt x="77914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0" dirty="0">
                <a:cs typeface="+mn-ea"/>
                <a:sym typeface="+mn-lt"/>
              </a:endParaRPr>
            </a:p>
          </p:txBody>
        </p:sp>
        <p:sp>
          <p:nvSpPr>
            <p:cNvPr id="11" name="椭圆 61"/>
            <p:cNvSpPr/>
            <p:nvPr/>
          </p:nvSpPr>
          <p:spPr>
            <a:xfrm>
              <a:off x="4412323" y="2137420"/>
              <a:ext cx="1558566" cy="1353981"/>
            </a:xfrm>
            <a:custGeom>
              <a:avLst/>
              <a:gdLst/>
              <a:ahLst/>
              <a:cxnLst/>
              <a:rect l="l" t="t" r="r" b="b"/>
              <a:pathLst>
                <a:path w="1558290" h="1353163">
                  <a:moveTo>
                    <a:pt x="779145" y="0"/>
                  </a:moveTo>
                  <a:cubicBezTo>
                    <a:pt x="946584" y="0"/>
                    <a:pt x="1101686" y="52816"/>
                    <a:pt x="1227870" y="143872"/>
                  </a:cubicBezTo>
                  <a:lnTo>
                    <a:pt x="1452805" y="108907"/>
                  </a:lnTo>
                  <a:lnTo>
                    <a:pt x="1417746" y="334454"/>
                  </a:lnTo>
                  <a:cubicBezTo>
                    <a:pt x="1506649" y="460075"/>
                    <a:pt x="1558290" y="613579"/>
                    <a:pt x="1558290" y="779145"/>
                  </a:cubicBezTo>
                  <a:cubicBezTo>
                    <a:pt x="1558290" y="1007122"/>
                    <a:pt x="1460378" y="1212230"/>
                    <a:pt x="1302560" y="1352794"/>
                  </a:cubicBezTo>
                  <a:cubicBezTo>
                    <a:pt x="1163008" y="1230383"/>
                    <a:pt x="979715" y="1158329"/>
                    <a:pt x="779593" y="1158329"/>
                  </a:cubicBezTo>
                  <a:cubicBezTo>
                    <a:pt x="579261" y="1158329"/>
                    <a:pt x="395794" y="1230534"/>
                    <a:pt x="256179" y="1353163"/>
                  </a:cubicBezTo>
                  <a:cubicBezTo>
                    <a:pt x="98093" y="1212607"/>
                    <a:pt x="0" y="1007331"/>
                    <a:pt x="0" y="779145"/>
                  </a:cubicBezTo>
                  <a:cubicBezTo>
                    <a:pt x="0" y="348835"/>
                    <a:pt x="348835" y="0"/>
                    <a:pt x="77914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0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269007" y="3214222"/>
              <a:ext cx="650895" cy="6517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0">
                <a:cs typeface="+mn-ea"/>
                <a:sym typeface="+mn-lt"/>
              </a:endParaRPr>
            </a:p>
          </p:txBody>
        </p:sp>
        <p:sp>
          <p:nvSpPr>
            <p:cNvPr id="76811" name="TextBox 12"/>
            <p:cNvSpPr txBox="1">
              <a:spLocks noChangeArrowheads="1"/>
            </p:cNvSpPr>
            <p:nvPr/>
          </p:nvSpPr>
          <p:spPr bwMode="auto">
            <a:xfrm>
              <a:off x="4442746" y="3401664"/>
              <a:ext cx="303417" cy="19541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4306328" y="3251179"/>
              <a:ext cx="576251" cy="577878"/>
            </a:xfrm>
            <a:prstGeom prst="ellipse">
              <a:avLst/>
            </a:prstGeom>
            <a:grpFill/>
            <a:ln w="15875" algn="ctr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 b="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360856" y="1647825"/>
            <a:ext cx="1951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清明节是传统的重大春祭节日，扫墓祭祀、缅怀祖先，是中华民族数千年以来的优良传统</a:t>
            </a:r>
          </a:p>
        </p:txBody>
      </p:sp>
      <p:sp>
        <p:nvSpPr>
          <p:cNvPr id="22" name="矩形 21"/>
          <p:cNvSpPr/>
          <p:nvPr/>
        </p:nvSpPr>
        <p:spPr>
          <a:xfrm>
            <a:off x="1387687" y="3566300"/>
            <a:ext cx="1951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清明节是传统的重大春祭节日，扫墓祭祀、缅怀祖先，是中华民族数千年以来的优良传统</a:t>
            </a:r>
          </a:p>
        </p:txBody>
      </p:sp>
      <p:sp>
        <p:nvSpPr>
          <p:cNvPr id="24" name="矩形 23"/>
          <p:cNvSpPr/>
          <p:nvPr/>
        </p:nvSpPr>
        <p:spPr>
          <a:xfrm>
            <a:off x="6500813" y="1702286"/>
            <a:ext cx="1951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清明节是传统的重大春祭节日，扫墓祭祀、缅怀祖先，是中华民族数千年以来的优良传统</a:t>
            </a:r>
          </a:p>
        </p:txBody>
      </p:sp>
      <p:sp>
        <p:nvSpPr>
          <p:cNvPr id="26" name="矩形 25"/>
          <p:cNvSpPr/>
          <p:nvPr/>
        </p:nvSpPr>
        <p:spPr>
          <a:xfrm>
            <a:off x="6566986" y="3525524"/>
            <a:ext cx="1951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清明节是传统的重大春祭节日，扫墓祭祀、缅怀祖先，是中华民族数千年以来的优良传统</a:t>
            </a:r>
          </a:p>
        </p:txBody>
      </p:sp>
      <p:sp>
        <p:nvSpPr>
          <p:cNvPr id="27" name="TextBox 38"/>
          <p:cNvSpPr txBox="1">
            <a:spLocks noChangeArrowheads="1"/>
          </p:cNvSpPr>
          <p:nvPr/>
        </p:nvSpPr>
        <p:spPr bwMode="auto">
          <a:xfrm>
            <a:off x="3757654" y="2117785"/>
            <a:ext cx="747671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请添加文字</a:t>
            </a:r>
          </a:p>
        </p:txBody>
      </p:sp>
      <p:sp>
        <p:nvSpPr>
          <p:cNvPr id="29" name="TextBox 38"/>
          <p:cNvSpPr txBox="1">
            <a:spLocks noChangeArrowheads="1"/>
          </p:cNvSpPr>
          <p:nvPr/>
        </p:nvSpPr>
        <p:spPr bwMode="auto">
          <a:xfrm>
            <a:off x="5145902" y="2069326"/>
            <a:ext cx="747671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请添加文字</a:t>
            </a:r>
          </a:p>
        </p:txBody>
      </p:sp>
      <p:sp>
        <p:nvSpPr>
          <p:cNvPr id="30" name="TextBox 38"/>
          <p:cNvSpPr txBox="1">
            <a:spLocks noChangeArrowheads="1"/>
          </p:cNvSpPr>
          <p:nvPr/>
        </p:nvSpPr>
        <p:spPr bwMode="auto">
          <a:xfrm>
            <a:off x="3850231" y="3289301"/>
            <a:ext cx="747671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请添加文字</a:t>
            </a:r>
          </a:p>
        </p:txBody>
      </p:sp>
      <p:sp>
        <p:nvSpPr>
          <p:cNvPr id="31" name="TextBox 38"/>
          <p:cNvSpPr txBox="1">
            <a:spLocks noChangeArrowheads="1"/>
          </p:cNvSpPr>
          <p:nvPr/>
        </p:nvSpPr>
        <p:spPr bwMode="auto">
          <a:xfrm>
            <a:off x="5241925" y="3236139"/>
            <a:ext cx="747671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请添加文字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8"/>
          <p:cNvSpPr txBox="1">
            <a:spLocks noChangeArrowheads="1"/>
          </p:cNvSpPr>
          <p:nvPr/>
        </p:nvSpPr>
        <p:spPr bwMode="auto">
          <a:xfrm>
            <a:off x="3139294" y="1241823"/>
            <a:ext cx="22606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请添加文字内容</a:t>
            </a:r>
          </a:p>
        </p:txBody>
      </p:sp>
      <p:sp>
        <p:nvSpPr>
          <p:cNvPr id="2" name="椭圆 1"/>
          <p:cNvSpPr/>
          <p:nvPr/>
        </p:nvSpPr>
        <p:spPr>
          <a:xfrm>
            <a:off x="1920468" y="1652380"/>
            <a:ext cx="1801737" cy="1801737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 w="57150">
            <a:solidFill>
              <a:srgbClr val="7DB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722205" y="2189798"/>
            <a:ext cx="2044700" cy="2044700"/>
          </a:xfrm>
          <a:prstGeom prst="ellipse">
            <a:avLst/>
          </a:prstGeom>
          <a:blipFill>
            <a:blip r:embed="rId4" cstate="email"/>
            <a:stretch>
              <a:fillRect/>
            </a:stretch>
          </a:blipFill>
          <a:ln w="57150">
            <a:solidFill>
              <a:srgbClr val="7DB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399894" y="1426489"/>
            <a:ext cx="1191419" cy="1191419"/>
          </a:xfrm>
          <a:prstGeom prst="ellipse">
            <a:avLst/>
          </a:prstGeom>
          <a:blipFill>
            <a:blip r:embed="rId5" cstate="email"/>
            <a:stretch>
              <a:fillRect/>
            </a:stretch>
          </a:blipFill>
          <a:ln w="57150">
            <a:solidFill>
              <a:srgbClr val="7DB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14777" y="2988369"/>
            <a:ext cx="25301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清明节，又称踏青节、行清节、三月节、祭祖节，节期在仲春与暮春之交。清明兼具自然与人文两大内涵，既是自然节气点，也是传统节日。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52613" y="1332185"/>
            <a:ext cx="6336704" cy="35201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5" name="矩形 34"/>
          <p:cNvSpPr/>
          <p:nvPr/>
        </p:nvSpPr>
        <p:spPr>
          <a:xfrm>
            <a:off x="2869771" y="2377171"/>
            <a:ext cx="4295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清明节，又称踏青节、行清节、三月节、祭祖节，节期在仲春与暮春之交。清明兼具自然与人文两大内涵，既是自然节气点，也是传统节日。</a:t>
            </a:r>
          </a:p>
        </p:txBody>
      </p:sp>
      <p:sp>
        <p:nvSpPr>
          <p:cNvPr id="36" name="TextBox 38"/>
          <p:cNvSpPr txBox="1">
            <a:spLocks noChangeArrowheads="1"/>
          </p:cNvSpPr>
          <p:nvPr/>
        </p:nvSpPr>
        <p:spPr bwMode="auto">
          <a:xfrm>
            <a:off x="4140845" y="1908249"/>
            <a:ext cx="226060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800" dirty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请添加文字内容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5"/>
          <p:cNvSpPr txBox="1"/>
          <p:nvPr/>
        </p:nvSpPr>
        <p:spPr>
          <a:xfrm>
            <a:off x="2711132" y="2270030"/>
            <a:ext cx="3877985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600" dirty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二</a:t>
            </a:r>
            <a:r>
              <a:rPr lang="zh-CN" altLang="en-US" sz="3600" dirty="0" smtClean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en-US" sz="3600" dirty="0">
                <a:solidFill>
                  <a:srgbClr val="3C718F"/>
                </a:solidFill>
                <a:latin typeface="+mn-lt"/>
                <a:ea typeface="+mn-ea"/>
                <a:cs typeface="+mn-ea"/>
                <a:sym typeface="+mn-lt"/>
              </a:rPr>
              <a:t>输入文字内容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1404541" y="1116161"/>
            <a:ext cx="7056784" cy="3240360"/>
          </a:xfrm>
          <a:prstGeom prst="rect">
            <a:avLst/>
          </a:prstGeom>
          <a:noFill/>
          <a:ln w="19050">
            <a:solidFill>
              <a:srgbClr val="3C7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12553" y="1224173"/>
            <a:ext cx="6840760" cy="3024336"/>
          </a:xfrm>
          <a:prstGeom prst="rect">
            <a:avLst/>
          </a:prstGeom>
          <a:noFill/>
          <a:ln w="19050">
            <a:solidFill>
              <a:srgbClr val="7DB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cf779f76140b889421db1ee92d38cd6ed4ffff"/>
  <p:tag name="ISPRING_RESOURCE_PATHS_HASH_PRESENTER" val="ecdd5e327c4efff999ae583afac36d791cae2b"/>
</p:tagLst>
</file>

<file path=ppt/theme/theme1.xml><?xml version="1.0" encoding="utf-8"?>
<a:theme xmlns:a="http://schemas.openxmlformats.org/drawingml/2006/main" name=" www.2ppt.com">
  <a:themeElements>
    <a:clrScheme name="">
      <a:dk1>
        <a:srgbClr val="000000"/>
      </a:dk1>
      <a:lt1>
        <a:srgbClr val="FFFFFF"/>
      </a:lt1>
      <a:dk2>
        <a:srgbClr val="009900"/>
      </a:dk2>
      <a:lt2>
        <a:srgbClr val="00A800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ogsz015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复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969696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B2B2B2"/>
        </a:lt1>
        <a:dk2>
          <a:srgbClr val="0070C0"/>
        </a:dk2>
        <a:lt2>
          <a:srgbClr val="FFC000"/>
        </a:lt2>
        <a:accent1>
          <a:srgbClr val="969696"/>
        </a:accent1>
        <a:accent2>
          <a:srgbClr val="FFFFFF"/>
        </a:accent2>
        <a:accent3>
          <a:srgbClr val="D5D5D5"/>
        </a:accent3>
        <a:accent4>
          <a:srgbClr val="000000"/>
        </a:accent4>
        <a:accent5>
          <a:srgbClr val="C9C9C9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454545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454545"/>
        </a:accent6>
        <a:hlink>
          <a:srgbClr val="969696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454545"/>
        </a:accent6>
        <a:hlink>
          <a:srgbClr val="969696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969696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B2B2B2"/>
        </a:lt1>
        <a:dk2>
          <a:srgbClr val="0070C0"/>
        </a:dk2>
        <a:lt2>
          <a:srgbClr val="FFC000"/>
        </a:lt2>
        <a:accent1>
          <a:srgbClr val="969696"/>
        </a:accent1>
        <a:accent2>
          <a:srgbClr val="FFFFFF"/>
        </a:accent2>
        <a:accent3>
          <a:srgbClr val="D5D5D5"/>
        </a:accent3>
        <a:accent4>
          <a:srgbClr val="000000"/>
        </a:accent4>
        <a:accent5>
          <a:srgbClr val="C9C9C9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454545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454545"/>
        </a:accent6>
        <a:hlink>
          <a:srgbClr val="969696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454545"/>
        </a:accent6>
        <a:hlink>
          <a:srgbClr val="969696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7">
        <a:dk1>
          <a:srgbClr val="000000"/>
        </a:dk1>
        <a:lt1>
          <a:srgbClr val="FFFFFF"/>
        </a:lt1>
        <a:dk2>
          <a:srgbClr val="660066"/>
        </a:dk2>
        <a:lt2>
          <a:srgbClr val="800080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0000"/>
        </a:dk1>
        <a:lt1>
          <a:srgbClr val="FFFFFF"/>
        </a:lt1>
        <a:dk2>
          <a:srgbClr val="660066"/>
        </a:dk2>
        <a:lt2>
          <a:srgbClr val="CC0099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969696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B2B2B2"/>
        </a:lt1>
        <a:dk2>
          <a:srgbClr val="0070C0"/>
        </a:dk2>
        <a:lt2>
          <a:srgbClr val="FFC000"/>
        </a:lt2>
        <a:accent1>
          <a:srgbClr val="969696"/>
        </a:accent1>
        <a:accent2>
          <a:srgbClr val="FFFFFF"/>
        </a:accent2>
        <a:accent3>
          <a:srgbClr val="D5D5D5"/>
        </a:accent3>
        <a:accent4>
          <a:srgbClr val="000000"/>
        </a:accent4>
        <a:accent5>
          <a:srgbClr val="C9C9C9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454545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454545"/>
        </a:accent6>
        <a:hlink>
          <a:srgbClr val="969696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454545"/>
        </a:accent6>
        <a:hlink>
          <a:srgbClr val="969696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7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969696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9">
        <a:dk1>
          <a:srgbClr val="000000"/>
        </a:dk1>
        <a:lt1>
          <a:srgbClr val="B2B2B2"/>
        </a:lt1>
        <a:dk2>
          <a:srgbClr val="0070C0"/>
        </a:dk2>
        <a:lt2>
          <a:srgbClr val="FFC000"/>
        </a:lt2>
        <a:accent1>
          <a:srgbClr val="969696"/>
        </a:accent1>
        <a:accent2>
          <a:srgbClr val="FFFFFF"/>
        </a:accent2>
        <a:accent3>
          <a:srgbClr val="D5D5D5"/>
        </a:accent3>
        <a:accent4>
          <a:srgbClr val="000000"/>
        </a:accent4>
        <a:accent5>
          <a:srgbClr val="C9C9C9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454545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454545"/>
        </a:accent6>
        <a:hlink>
          <a:srgbClr val="969696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454545"/>
        </a:accent6>
        <a:hlink>
          <a:srgbClr val="969696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3">
        <a:dk1>
          <a:srgbClr val="000000"/>
        </a:dk1>
        <a:lt1>
          <a:srgbClr val="FFFFFF"/>
        </a:lt1>
        <a:dk2>
          <a:srgbClr val="660066"/>
        </a:dk2>
        <a:lt2>
          <a:srgbClr val="800080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4">
        <a:dk1>
          <a:srgbClr val="000000"/>
        </a:dk1>
        <a:lt1>
          <a:srgbClr val="FFFFFF"/>
        </a:lt1>
        <a:dk2>
          <a:srgbClr val="660066"/>
        </a:dk2>
        <a:lt2>
          <a:srgbClr val="CC0099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5">
        <a:dk1>
          <a:srgbClr val="000000"/>
        </a:dk1>
        <a:lt1>
          <a:srgbClr val="FFFFFF"/>
        </a:lt1>
        <a:dk2>
          <a:srgbClr val="99CC00"/>
        </a:dk2>
        <a:lt2>
          <a:srgbClr val="00CC00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6">
        <a:dk1>
          <a:srgbClr val="000000"/>
        </a:dk1>
        <a:lt1>
          <a:srgbClr val="FFFFFF"/>
        </a:lt1>
        <a:dk2>
          <a:srgbClr val="669900"/>
        </a:dk2>
        <a:lt2>
          <a:srgbClr val="008000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1772</Words>
  <Application>Microsoft Office PowerPoint</Application>
  <PresentationFormat>自定义</PresentationFormat>
  <Paragraphs>130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方正姚体</vt:lpstr>
      <vt:lpstr>华文中宋</vt:lpstr>
      <vt:lpstr>宋体</vt:lpstr>
      <vt:lpstr>微软雅黑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2022-03-04T03:26:18Z</dcterms:created>
  <dcterms:modified xsi:type="dcterms:W3CDTF">2023-01-10T05:35:14Z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BB01D2CC5FAC4E8CB441740D0B430808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