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643" r:id="rId2"/>
    <p:sldId id="765" r:id="rId3"/>
    <p:sldId id="766" r:id="rId4"/>
    <p:sldId id="767" r:id="rId5"/>
    <p:sldId id="768" r:id="rId6"/>
    <p:sldId id="769" r:id="rId7"/>
    <p:sldId id="770" r:id="rId8"/>
    <p:sldId id="771" r:id="rId9"/>
    <p:sldId id="772" r:id="rId10"/>
    <p:sldId id="773" r:id="rId11"/>
    <p:sldId id="774" r:id="rId12"/>
    <p:sldId id="775" r:id="rId13"/>
    <p:sldId id="776" r:id="rId14"/>
    <p:sldId id="777" r:id="rId15"/>
    <p:sldId id="778" r:id="rId16"/>
    <p:sldId id="779" r:id="rId17"/>
    <p:sldId id="780" r:id="rId18"/>
    <p:sldId id="781" r:id="rId19"/>
    <p:sldId id="782" r:id="rId20"/>
    <p:sldId id="783" r:id="rId21"/>
    <p:sldId id="784" r:id="rId22"/>
    <p:sldId id="785" r:id="rId23"/>
    <p:sldId id="761" r:id="rId24"/>
    <p:sldId id="762" r:id="rId25"/>
    <p:sldId id="763" r:id="rId26"/>
    <p:sldId id="764" r:id="rId27"/>
    <p:sldId id="602" r:id="rId28"/>
  </p:sldIdLst>
  <p:sldSz cx="9144000" cy="5143500" type="screen16x9"/>
  <p:notesSz cx="6858000" cy="9144000"/>
  <p:custDataLst>
    <p:tags r:id="rId31"/>
  </p:custDataLst>
  <p:defaultTex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sz="1400" b="0" i="0" u="none" baseline="0">
        <a:solidFill>
          <a:schemeClr val="tx1"/>
        </a:solidFill>
        <a:latin typeface="Arial" panose="020B0604020202020204" pitchFamily="34" charset="0"/>
        <a:ea typeface="宋体" panose="02010600030101010101" pitchFamily="2"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sz="1400" b="0" i="0" u="none" baseline="0">
        <a:solidFill>
          <a:schemeClr val="tx1"/>
        </a:solidFill>
        <a:latin typeface="Arial" panose="020B0604020202020204" pitchFamily="34" charset="0"/>
        <a:ea typeface="宋体" panose="02010600030101010101" pitchFamily="2" charset="-122"/>
      </a:defRPr>
    </a:lvl5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140" d="100"/>
          <a:sy n="140" d="100"/>
        </p:scale>
        <p:origin x="-804" y="-330"/>
      </p:cViewPr>
      <p:guideLst>
        <p:guide orient="horz" pos="162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p:cNvSpPr>
          <p:nvPr>
            <p:ph type="hdr" sz="quarter" idx="4294967295"/>
          </p:nvPr>
        </p:nvSpPr>
        <p:spPr>
          <a:xfrm>
            <a:off x="0" y="0"/>
            <a:ext cx="2971800" cy="458788"/>
          </a:xfrm>
          <a:prstGeom prst="rect">
            <a:avLst/>
          </a:prstGeom>
        </p:spPr>
        <p:txBody>
          <a:bodyPr vert="horz" lIns="91440" tIns="45720" rIns="91440" bIns="45720" rtlCol="0" anchor="t" anchorCtr="0"/>
          <a:lstStyle>
            <a:defPPr>
              <a:defRPr lang="zh-CN"/>
            </a:defPPr>
            <a:lvl1pPr marL="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lvl="0"/>
            <a:endParaRPr lang="zh-CN" altLang="en-US" sz="1200"/>
          </a:p>
        </p:txBody>
      </p:sp>
      <p:sp>
        <p:nvSpPr>
          <p:cNvPr id="2051" name="日期占位符 2"/>
          <p:cNvSpPr>
            <a:spLocks noGrp="1"/>
          </p:cNvSpPr>
          <p:nvPr>
            <p:ph type="dt" sz="quarter" idx="9"/>
          </p:nvPr>
        </p:nvSpPr>
        <p:spPr>
          <a:xfrm>
            <a:off x="3884613" y="0"/>
            <a:ext cx="2971800" cy="458788"/>
          </a:xfrm>
          <a:prstGeom prst="rect">
            <a:avLst/>
          </a:prstGeom>
        </p:spPr>
        <p:txBody>
          <a:bodyPr vert="horz" lIns="91440" tIns="45720" rIns="91440" bIns="45720" rtlCol="0" anchor="t" anchorCtr="0"/>
          <a:lstStyle>
            <a:defPPr>
              <a:defRPr lang="zh-CN"/>
            </a:defPPr>
            <a:lvl1pPr marL="0" indent="0" algn="r" defTabSz="914400" rtl="0" eaLnBrk="1" fontAlgn="base" hangingPunct="1">
              <a:lnSpc>
                <a:spcPct val="100000"/>
              </a:lnSpc>
              <a:spcBef>
                <a:spcPct val="0"/>
              </a:spcBef>
              <a:spcAft>
                <a:spcPct val="0"/>
              </a:spcAft>
              <a:buClrTx/>
              <a:buSzTx/>
              <a:buFont typeface="Arial" panose="020B0604020202020204" pitchFamily="34" charset="0"/>
              <a:buNone/>
              <a:defRPr lang="zh-CN" altLang="en-US" sz="12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r"/>
            <a:fld id="{79B89057-08FC-4C1E-B269-E51BC5D6FA60}" type="datetime1">
              <a:rPr lang="zh-CN" altLang="en-US" sz="1200"/>
              <a:t>2023-01-17</a:t>
            </a:fld>
            <a:endParaRPr lang="zh-CN" altLang="en-US" sz="1200"/>
          </a:p>
        </p:txBody>
      </p:sp>
      <p:sp>
        <p:nvSpPr>
          <p:cNvPr id="2052" name="页脚占位符 3"/>
          <p:cNvSpPr>
            <a:spLocks noGrp="1"/>
          </p:cNvSpPr>
          <p:nvPr>
            <p:ph type="ftr" sz="quarter" idx="19"/>
          </p:nvPr>
        </p:nvSpPr>
        <p:spPr>
          <a:xfrm>
            <a:off x="0" y="8685213"/>
            <a:ext cx="2971800" cy="458787"/>
          </a:xfrm>
          <a:prstGeom prst="rect">
            <a:avLst/>
          </a:prstGeom>
        </p:spPr>
        <p:txBody>
          <a:bodyPr vert="horz" lIns="91440" tIns="45720" rIns="91440" bIns="45720" rtlCol="0" anchor="b" anchorCtr="0"/>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2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endParaRPr lang="zh-CN" altLang="en-US" sz="1200"/>
          </a:p>
        </p:txBody>
      </p:sp>
      <p:sp>
        <p:nvSpPr>
          <p:cNvPr id="2053" name="灯片编号占位符 4"/>
          <p:cNvSpPr>
            <a:spLocks noGrp="1"/>
          </p:cNvSpPr>
          <p:nvPr>
            <p:ph type="sldNum" sz="quarter" idx="29"/>
          </p:nvPr>
        </p:nvSpPr>
        <p:spPr>
          <a:xfrm>
            <a:off x="3884613" y="8685213"/>
            <a:ext cx="2971800" cy="458787"/>
          </a:xfrm>
          <a:prstGeom prst="rect">
            <a:avLst/>
          </a:prstGeom>
        </p:spPr>
        <p:txBody>
          <a:bodyPr vert="horz" lIns="91440" tIns="45720" rIns="91440" bIns="45720" rtlCol="0" anchor="b" anchorCtr="0"/>
          <a:lstStyle>
            <a:defPPr>
              <a:defRPr lang="zh-CN"/>
            </a:defPPr>
            <a:lvl1pPr marL="0" indent="0" algn="r" defTabSz="914400" rtl="0" eaLnBrk="1" fontAlgn="base" hangingPunct="1">
              <a:lnSpc>
                <a:spcPct val="100000"/>
              </a:lnSpc>
              <a:spcBef>
                <a:spcPct val="0"/>
              </a:spcBef>
              <a:spcAft>
                <a:spcPct val="0"/>
              </a:spcAft>
              <a:buClrTx/>
              <a:buSzTx/>
              <a:buFont typeface="Arial" panose="020B0604020202020204" pitchFamily="34" charset="0"/>
              <a:buNone/>
              <a:defRPr lang="zh-CN" altLang="en-US" sz="12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r"/>
            <a:fld id="{DC1611FB-6D0A-45D5-8297-44879E90B8E4}" type="slidenum">
              <a:rPr lang="zh-CN" altLang="en-US" sz="1200"/>
              <a:t>‹#›</a:t>
            </a:fld>
            <a:endParaRPr lang="zh-CN" altLang="en-US" sz="12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idx="4294967295"/>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defPPr>
              <a:defRPr lang="zh-CN"/>
            </a:defPPr>
            <a:lvl1pPr marL="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lang="zh-CN" altLang="en-US" sz="1800" kern="1200">
                <a:solidFill>
                  <a:schemeClr val="tx1"/>
                </a:solidFill>
                <a:latin typeface="+mn-lt"/>
                <a:ea typeface="+mn-ea"/>
                <a:cs typeface="+mn-cs"/>
              </a:defRPr>
            </a:lvl5pPr>
            <a:lvl6pPr marL="2286000" algn="l" defTabSz="914400" rtl="0" eaLnBrk="1" latinLnBrk="0" hangingPunct="1">
              <a:defRPr lang="zh-CN" altLang="en-US" sz="1800" kern="1200">
                <a:solidFill>
                  <a:schemeClr val="tx1"/>
                </a:solidFill>
                <a:latin typeface="+mn-lt"/>
                <a:ea typeface="+mn-ea"/>
                <a:cs typeface="+mn-cs"/>
              </a:defRPr>
            </a:lvl6pPr>
            <a:lvl7pPr marL="2743200" algn="l" defTabSz="914400" rtl="0" eaLnBrk="1" latinLnBrk="0" hangingPunct="1">
              <a:defRPr lang="zh-CN" altLang="en-US" sz="1800" kern="1200">
                <a:solidFill>
                  <a:schemeClr val="tx1"/>
                </a:solidFill>
                <a:latin typeface="+mn-lt"/>
                <a:ea typeface="+mn-ea"/>
                <a:cs typeface="+mn-cs"/>
              </a:defRPr>
            </a:lvl7pPr>
            <a:lvl8pPr marL="3200400" algn="l" defTabSz="914400" rtl="0" eaLnBrk="1" latinLnBrk="0" hangingPunct="1">
              <a:defRPr lang="zh-CN" altLang="en-US" sz="1800" kern="1200">
                <a:solidFill>
                  <a:schemeClr val="tx1"/>
                </a:solidFill>
                <a:latin typeface="+mn-lt"/>
                <a:ea typeface="+mn-ea"/>
                <a:cs typeface="+mn-cs"/>
              </a:defRPr>
            </a:lvl8pPr>
            <a:lvl9pPr marL="3657600" algn="l" defTabSz="914400" rtl="0" eaLnBrk="1" latinLnBrk="0" hangingPunct="1">
              <a:defRPr lang="zh-CN" altLang="en-US" sz="1800" kern="1200">
                <a:solidFill>
                  <a:schemeClr val="tx1"/>
                </a:solidFill>
                <a:latin typeface="+mn-lt"/>
                <a:ea typeface="+mn-ea"/>
                <a:cs typeface="+mn-cs"/>
              </a:defRPr>
            </a:lvl9pPr>
          </a:lstStyle>
          <a:p>
            <a:pPr lvl="0"/>
            <a:endParaRPr lang="zh-CN" altLang="en-US" sz="1200"/>
          </a:p>
        </p:txBody>
      </p:sp>
      <p:sp>
        <p:nvSpPr>
          <p:cNvPr id="3075" name="Rectangle 3"/>
          <p:cNvSpPr>
            <a:spLocks noGrp="1" noChangeArrowheads="1"/>
          </p:cNvSpPr>
          <p:nvPr>
            <p:ph type="dt" idx="9"/>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defPPr>
              <a:defRPr lang="zh-CN"/>
            </a:defPPr>
            <a:lvl1pPr marL="0" indent="0" algn="r" defTabSz="914400" rtl="0" eaLnBrk="1" fontAlgn="base" hangingPunct="1">
              <a:lnSpc>
                <a:spcPct val="100000"/>
              </a:lnSpc>
              <a:spcBef>
                <a:spcPct val="0"/>
              </a:spcBef>
              <a:spcAft>
                <a:spcPct val="0"/>
              </a:spcAft>
              <a:buClrTx/>
              <a:buSzTx/>
              <a:buFontTx/>
              <a:buNone/>
              <a:defRPr lang="zh-CN" altLang="en-US" sz="12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r"/>
            <a:endParaRPr lang="en-US" altLang="zh-CN" sz="1200"/>
          </a:p>
        </p:txBody>
      </p:sp>
      <p:sp>
        <p:nvSpPr>
          <p:cNvPr id="3076" name="Rectangle 4"/>
          <p:cNvSpPr>
            <a:spLocks noGrp="1" noRot="1" noChangeAspect="1"/>
          </p:cNvSpPr>
          <p:nvPr>
            <p:ph type="sldImg" idx="19"/>
          </p:nvPr>
        </p:nvSpPr>
        <p:spPr>
          <a:xfrm>
            <a:off x="381000" y="685800"/>
            <a:ext cx="6096000" cy="3429000"/>
          </a:xfrm>
          <a:prstGeom prst="rect">
            <a:avLst/>
          </a:prstGeom>
          <a:noFill/>
          <a:ln>
            <a:noFill/>
            <a:miter lim="800000"/>
          </a:ln>
        </p:spPr>
      </p:sp>
      <p:sp>
        <p:nvSpPr>
          <p:cNvPr id="3077" name="Rectangle 5"/>
          <p:cNvSpPr>
            <a:spLocks noGrp="1" noRot="1" noChangeArrowheads="1"/>
          </p:cNvSpPr>
          <p:nvPr>
            <p:ph type="body" sz="quarter" idx="29"/>
          </p:nvPr>
        </p:nvSpPr>
        <p:spPr bwMode="auto">
          <a:xfrm>
            <a:off x="685800" y="4343400"/>
            <a:ext cx="5486400" cy="4114800"/>
          </a:xfrm>
          <a:prstGeom prst="rect">
            <a:avLst/>
          </a:prstGeom>
          <a:noFill/>
          <a:ln>
            <a:noFill/>
          </a:ln>
          <a:effectLst/>
        </p:spPr>
        <p:txBody>
          <a:bodyPr vert="horz" wrap="square" lIns="91440" tIns="45720" rIns="91440" bIns="45720" numCol="1" anchor="ctr" anchorCtr="0" compatLnSpc="1"/>
          <a:lstStyle>
            <a:lvl1pPr marL="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Arial" panose="020B0604020202020204" pitchFamily="34" charset="0"/>
                <a:ea typeface="宋体" panose="02010600030101010101" pitchFamily="2" charset="-122"/>
              </a:defRPr>
            </a:lvl1pPr>
            <a:lvl2pPr marL="4572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Arial" panose="020B0604020202020204" pitchFamily="34" charset="0"/>
                <a:ea typeface="宋体" panose="02010600030101010101" pitchFamily="2" charset="-122"/>
              </a:defRPr>
            </a:lvl2pPr>
            <a:lvl3pPr marL="9144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Arial" panose="020B0604020202020204" pitchFamily="34" charset="0"/>
                <a:ea typeface="宋体" panose="02010600030101010101" pitchFamily="2" charset="-122"/>
              </a:defRPr>
            </a:lvl3pPr>
            <a:lvl4pPr marL="13716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Arial" panose="020B0604020202020204" pitchFamily="34" charset="0"/>
                <a:ea typeface="宋体" panose="02010600030101010101" pitchFamily="2" charset="-122"/>
              </a:defRPr>
            </a:lvl4pPr>
            <a:lvl5pPr marL="1828800" indent="0" algn="l" defTabSz="914400" rtl="0" eaLnBrk="0" fontAlgn="base" hangingPunct="0">
              <a:lnSpc>
                <a:spcPct val="100000"/>
              </a:lnSpc>
              <a:spcBef>
                <a:spcPct val="30000"/>
              </a:spcBef>
              <a:spcAft>
                <a:spcPct val="0"/>
              </a:spcAft>
              <a:buClrTx/>
              <a:buSzTx/>
              <a:buFontTx/>
              <a:buNone/>
              <a:defRPr lang="zh-CN" altLang="en-US" sz="1200">
                <a:solidFill>
                  <a:schemeClr val="tx1"/>
                </a:solidFill>
                <a:latin typeface="Arial" panose="020B0604020202020204" pitchFamily="34" charset="0"/>
                <a:ea typeface="宋体" panose="02010600030101010101" pitchFamily="2" charset="-122"/>
              </a:defRPr>
            </a:lvl5pPr>
          </a:lstStyle>
          <a:p>
            <a:pPr marL="0" lvl="0" indent="0" defTabSz="914400"/>
            <a:r>
              <a:t>单击此处编辑母版文本样式</a:t>
            </a:r>
          </a:p>
          <a:p>
            <a:pPr marL="457200" lvl="1" indent="0" defTabSz="914400"/>
            <a:r>
              <a:t>第二级</a:t>
            </a:r>
          </a:p>
          <a:p>
            <a:pPr marL="914400" lvl="2" indent="0" defTabSz="914400"/>
            <a:r>
              <a:t>第三级</a:t>
            </a:r>
          </a:p>
          <a:p>
            <a:pPr marL="1371600" lvl="3" indent="0" defTabSz="914400"/>
            <a:r>
              <a:t>第四级</a:t>
            </a:r>
          </a:p>
          <a:p>
            <a:pPr marL="1828800" lvl="4" indent="0" defTabSz="914400"/>
            <a:r>
              <a:t>第五级</a:t>
            </a:r>
          </a:p>
        </p:txBody>
      </p:sp>
      <p:sp>
        <p:nvSpPr>
          <p:cNvPr id="3078" name="Rectangle 6"/>
          <p:cNvSpPr>
            <a:spLocks noGrp="1" noChangeArrowheads="1"/>
          </p:cNvSpPr>
          <p:nvPr>
            <p:ph type="ftr" sz="quarter" idx="39"/>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defPPr>
              <a:defRPr lang="zh-CN"/>
            </a:defPPr>
            <a:lvl1pPr marL="0" indent="0" algn="l" defTabSz="914400" rtl="0" eaLnBrk="1" fontAlgn="base" hangingPunct="1">
              <a:lnSpc>
                <a:spcPct val="100000"/>
              </a:lnSpc>
              <a:spcBef>
                <a:spcPct val="0"/>
              </a:spcBef>
              <a:spcAft>
                <a:spcPct val="0"/>
              </a:spcAft>
              <a:buClrTx/>
              <a:buSzTx/>
              <a:buFontTx/>
              <a:buNone/>
              <a:defRPr lang="zh-CN" altLang="en-US" sz="12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endParaRPr lang="en-US" altLang="zh-CN" sz="1200"/>
          </a:p>
        </p:txBody>
      </p:sp>
      <p:sp>
        <p:nvSpPr>
          <p:cNvPr id="3079" name="Rectangle 7"/>
          <p:cNvSpPr>
            <a:spLocks noGrp="1" noChangeArrowheads="1"/>
          </p:cNvSpPr>
          <p:nvPr>
            <p:ph type="sldNum" sz="quarter" idx="49"/>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r"/>
            <a:fld id="{67269296-BAA7-497F-9DAF-37E32B27DAB7}" type="slidenum">
              <a:rPr lang="zh-CN" altLang="en-US" sz="1200"/>
              <a:t>‹#›</a:t>
            </a:fld>
            <a:endParaRPr lang="zh-CN" altLang="en-US" sz="1200"/>
          </a:p>
        </p:txBody>
      </p:sp>
    </p:spTree>
  </p:cSld>
  <p:clrMap bg1="lt1" tx1="dk1" bg2="lt2" tx2="dk2" accent1="accent1" accent2="accent2" accent3="accent3" accent4="accent4" accent5="accent5" accent6="accent6" hlink="hlink" folHlink="folHlink"/>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19"/>
          </p:nvPr>
        </p:nvSpPr>
        <p:spPr/>
      </p:sp>
      <p:sp>
        <p:nvSpPr>
          <p:cNvPr id="3" name="文本占位符 2"/>
          <p:cNvSpPr>
            <a:spLocks noGrp="1"/>
          </p:cNvSpPr>
          <p:nvPr>
            <p:ph type="body" idx="29"/>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4" cstate="email"/>
          <a:srcRect/>
          <a:stretch>
            <a:fillRect/>
          </a:stretch>
        </a:blipFill>
        <a:effectLst/>
      </p:bgPr>
    </p:bg>
    <p:spTree>
      <p:nvGrpSpPr>
        <p:cNvPr id="1" name=""/>
        <p:cNvGrpSpPr/>
        <p:nvPr/>
      </p:nvGrpSpPr>
      <p:grpSpPr>
        <a:xfrm>
          <a:off x="0" y="0"/>
          <a:ext cx="0" cy="0"/>
          <a:chOff x="0" y="0"/>
          <a:chExt cx="0" cy="0"/>
        </a:xfrm>
      </p:grpSpPr>
      <p:sp>
        <p:nvSpPr>
          <p:cNvPr id="5" name="页脚占位符 4"/>
          <p:cNvSpPr>
            <a:spLocks noGrp="1"/>
          </p:cNvSpPr>
          <p:nvPr>
            <p:ph type="ftr" sz="quarter" idx="11"/>
            <p:custDataLst>
              <p:tags r:id="rId1"/>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6" name="灯片编号占位符 5"/>
          <p:cNvSpPr>
            <a:spLocks noGrp="1"/>
          </p:cNvSpPr>
          <p:nvPr>
            <p:ph type="sldNum" sz="quarter" idx="12"/>
            <p:custDataLst>
              <p:tags r:id="rId2"/>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7" name="内容占位符 6"/>
          <p:cNvSpPr>
            <a:spLocks noGrp="1"/>
          </p:cNvSpPr>
          <p:nvPr>
            <p:ph sz="quarter" idx="13"/>
          </p:nvPr>
        </p:nvSpPr>
        <p:spPr>
          <a:xfrm>
            <a:off x="456300" y="580500"/>
            <a:ext cx="8229600" cy="4112100"/>
          </a:xfrm>
        </p:spPr>
        <p:txBody>
          <a:body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trike="noStrike" noProof="1"/>
              <a:t>第四级</a:t>
            </a:r>
          </a:p>
          <a:p>
            <a:pPr lvl="4" fontAlgn="auto"/>
            <a:r>
              <a:rPr lang="zh-CN" altLang="en-US" strike="noStrike" noProof="1"/>
              <a:t>第五级</a:t>
            </a:r>
          </a:p>
        </p:txBody>
      </p:sp>
      <p:sp>
        <p:nvSpPr>
          <p:cNvPr id="8" name="日期占位符 3"/>
          <p:cNvSpPr>
            <a:spLocks noGrp="1"/>
          </p:cNvSpPr>
          <p:nvPr>
            <p:ph type="dt" sz="half" idx="14"/>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9" name="页脚占位符 4"/>
          <p:cNvSpPr>
            <a:spLocks noGrp="1"/>
          </p:cNvSpPr>
          <p:nvPr>
            <p:ph type="ftr" sz="quarter" idx="15"/>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10" name="灯片编号占位符 5"/>
          <p:cNvSpPr>
            <a:spLocks noGrp="1"/>
          </p:cNvSpPr>
          <p:nvPr>
            <p:ph type="sldNum" sz="quarter" idx="16"/>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99100" y="1863000"/>
            <a:ext cx="7349400" cy="764100"/>
          </a:xfrm>
        </p:spPr>
        <p:txBody>
          <a:bodyPr vert="horz" lIns="67500" tIns="35100" rIns="67500" bIns="35100" rtlCol="0" anchor="t" anchorCtr="0">
            <a:normAutofit/>
          </a:bodyPr>
          <a:lstStyle>
            <a:lvl1pPr algn="ctr">
              <a:defRPr sz="4500"/>
            </a:lvl1pPr>
          </a:lstStyle>
          <a:p>
            <a:pPr lvl="0" fontAlgn="auto"/>
            <a:r>
              <a:rPr strike="noStrike" noProof="1">
                <a:sym typeface="+mn-ea"/>
              </a:rPr>
              <a:t>单击此处编辑标题</a:t>
            </a:r>
          </a:p>
        </p:txBody>
      </p:sp>
      <p:sp>
        <p:nvSpPr>
          <p:cNvPr id="7" name="文本占位符 6"/>
          <p:cNvSpPr>
            <a:spLocks noGrp="1"/>
          </p:cNvSpPr>
          <p:nvPr>
            <p:ph type="body" sz="quarter" idx="13"/>
          </p:nvPr>
        </p:nvSpPr>
        <p:spPr>
          <a:xfrm>
            <a:off x="899100" y="2670300"/>
            <a:ext cx="7349400" cy="353700"/>
          </a:xfrm>
        </p:spPr>
        <p:txBody>
          <a:bodyPr lIns="67500" tIns="35100" rIns="67500" bIns="35100">
            <a:normAutofit/>
          </a:bodyPr>
          <a:lstStyle>
            <a:lvl1pPr algn="ctr">
              <a:lnSpc>
                <a:spcPct val="110000"/>
              </a:lnSpc>
              <a:buNone/>
              <a:defRPr sz="1800" spc="150"/>
            </a:lvl1pPr>
          </a:lstStyle>
          <a:p>
            <a:pPr lvl="0" fontAlgn="auto"/>
            <a:r>
              <a:rPr lang="zh-CN" altLang="en-US" strike="noStrike" noProof="1"/>
              <a:t>单击此处编辑母版文本样式</a:t>
            </a:r>
          </a:p>
        </p:txBody>
      </p:sp>
      <p:sp>
        <p:nvSpPr>
          <p:cNvPr id="8" name="日期占位符 3"/>
          <p:cNvSpPr>
            <a:spLocks noGrp="1"/>
          </p:cNvSpPr>
          <p:nvPr>
            <p:ph type="dt" sz="half" idx="14"/>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9" name="页脚占位符 4"/>
          <p:cNvSpPr>
            <a:spLocks noGrp="1"/>
          </p:cNvSpPr>
          <p:nvPr>
            <p:ph type="ftr" sz="quarter" idx="15"/>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10" name="灯片编号占位符 5"/>
          <p:cNvSpPr>
            <a:spLocks noGrp="1"/>
          </p:cNvSpPr>
          <p:nvPr>
            <p:ph type="sldNum" sz="quarter" idx="16"/>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3"/>
          <p:cNvSpPr>
            <a:spLocks noGrp="1"/>
          </p:cNvSpPr>
          <p:nvPr>
            <p:ph type="dt" sz="half" idx="10"/>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4" name="页脚占位符 4"/>
          <p:cNvSpPr>
            <a:spLocks noGrp="1"/>
          </p:cNvSpPr>
          <p:nvPr>
            <p:ph type="ftr" sz="quarter" idx="11"/>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5" name="灯片编号占位符 5"/>
          <p:cNvSpPr>
            <a:spLocks noGrp="1"/>
          </p:cNvSpPr>
          <p:nvPr>
            <p:ph type="sldNum" sz="quarter" idx="12"/>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r>
              <a:rPr lang="zh-CN" altLang="en-US" strike="noStrike" noProof="1" smtClean="0"/>
              <a:t>单击此处编辑母版标题样式</a:t>
            </a:r>
            <a:endParaRPr lang="zh-CN" altLang="en-US" strike="noStrike" noProof="1"/>
          </a:p>
        </p:txBody>
      </p:sp>
      <p:sp>
        <p:nvSpPr>
          <p:cNvPr id="3" name="日期占位符 3"/>
          <p:cNvSpPr>
            <a:spLocks noGrp="1"/>
          </p:cNvSpPr>
          <p:nvPr>
            <p:ph type="dt" sz="half" idx="10"/>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4" name="页脚占位符 4"/>
          <p:cNvSpPr>
            <a:spLocks noGrp="1"/>
          </p:cNvSpPr>
          <p:nvPr>
            <p:ph type="ftr" sz="quarter" idx="11"/>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5" name="灯片编号占位符 5"/>
          <p:cNvSpPr>
            <a:spLocks noGrp="1"/>
          </p:cNvSpPr>
          <p:nvPr>
            <p:ph type="sldNum" sz="quarter" idx="12"/>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vert="horz" lIns="67500" tIns="35100" rIns="67500" bIns="35100" rtlCol="0" anchor="ctr" anchorCtr="0">
            <a:normAutofit/>
          </a:bodyPr>
          <a:lstStyle/>
          <a:p>
            <a:pPr lvl="0" fontAlgn="auto"/>
            <a:r>
              <a:rPr strike="noStrike" noProof="1">
                <a:sym typeface="+mn-ea"/>
              </a:rPr>
              <a:t>单击此处编辑母版标题样式</a:t>
            </a:r>
          </a:p>
        </p:txBody>
      </p:sp>
      <p:sp>
        <p:nvSpPr>
          <p:cNvPr id="3" name="内容占位符 2"/>
          <p:cNvSpPr>
            <a:spLocks noGrp="1"/>
          </p:cNvSpPr>
          <p:nvPr>
            <p:ph idx="1"/>
          </p:nvPr>
        </p:nvSpPr>
        <p:spPr>
          <a:xfrm>
            <a:off x="456300" y="1117800"/>
            <a:ext cx="8226900" cy="3569400"/>
          </a:xfrm>
        </p:spPr>
        <p:txBody>
          <a:bodyPr vert="horz" lIns="67500" tIns="35100" rIns="67500" bIns="35100" rtlCol="0">
            <a:normAutofit/>
          </a:bodyPr>
          <a:lstStyle/>
          <a:p>
            <a:pPr lvl="0" fontAlgn="auto"/>
            <a:r>
              <a:rPr strike="noStrike" noProof="1">
                <a:sym typeface="+mn-ea"/>
              </a:rPr>
              <a:t>单击此处编辑母版文本样式</a:t>
            </a:r>
          </a:p>
          <a:p>
            <a:pPr lvl="1" fontAlgn="auto"/>
            <a:r>
              <a:rPr strike="noStrike" noProof="1">
                <a:sym typeface="+mn-ea"/>
              </a:rPr>
              <a:t>第二级</a:t>
            </a:r>
          </a:p>
          <a:p>
            <a:pPr lvl="2" fontAlgn="auto"/>
            <a:r>
              <a:rPr strike="noStrike" noProof="1">
                <a:sym typeface="+mn-ea"/>
              </a:rPr>
              <a:t>第三级</a:t>
            </a:r>
          </a:p>
          <a:p>
            <a:pPr lvl="3" fontAlgn="auto"/>
            <a:r>
              <a:rPr strike="noStrike" noProof="1">
                <a:sym typeface="+mn-ea"/>
              </a:rPr>
              <a:t>第四级</a:t>
            </a:r>
          </a:p>
          <a:p>
            <a:pPr lvl="4" fontAlgn="auto"/>
            <a:r>
              <a:rPr strike="noStrike" noProof="1">
                <a:sym typeface="+mn-ea"/>
              </a:rPr>
              <a:t>第五级</a:t>
            </a:r>
          </a:p>
        </p:txBody>
      </p:sp>
      <p:sp>
        <p:nvSpPr>
          <p:cNvPr id="4" name="日期占位符 3"/>
          <p:cNvSpPr>
            <a:spLocks noGrp="1"/>
          </p:cNvSpPr>
          <p:nvPr>
            <p:ph type="dt" sz="half" idx="10"/>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5" name="页脚占位符 4"/>
          <p:cNvSpPr>
            <a:spLocks noGrp="1"/>
          </p:cNvSpPr>
          <p:nvPr>
            <p:ph type="ftr" sz="quarter" idx="11"/>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6" name="灯片编号占位符 5"/>
          <p:cNvSpPr>
            <a:spLocks noGrp="1"/>
          </p:cNvSpPr>
          <p:nvPr>
            <p:ph type="sldNum" sz="quarter" idx="12"/>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493100" y="2886300"/>
            <a:ext cx="5826600" cy="575100"/>
          </a:xfrm>
        </p:spPr>
        <p:txBody>
          <a:bodyPr lIns="67500" tIns="35100" rIns="67500" bIns="35100" anchor="b" anchorCtr="0">
            <a:normAutofit/>
          </a:bodyPr>
          <a:lstStyle>
            <a:lvl1pPr>
              <a:defRPr sz="3300"/>
            </a:lvl1pPr>
          </a:lstStyle>
          <a:p>
            <a:pPr fontAlgn="auto"/>
            <a:r>
              <a:rPr lang="zh-CN" altLang="en-US" strike="noStrike" noProof="1"/>
              <a:t>单击此处编辑标题</a:t>
            </a:r>
          </a:p>
        </p:txBody>
      </p:sp>
      <p:sp>
        <p:nvSpPr>
          <p:cNvPr id="3" name="文本占位符 2"/>
          <p:cNvSpPr>
            <a:spLocks noGrp="1"/>
          </p:cNvSpPr>
          <p:nvPr>
            <p:ph type="body" idx="1" hasCustomPrompt="1"/>
          </p:nvPr>
        </p:nvSpPr>
        <p:spPr>
          <a:xfrm>
            <a:off x="1493100" y="3461400"/>
            <a:ext cx="5826600" cy="650700"/>
          </a:xfrm>
        </p:spPr>
        <p:txBody>
          <a:bodyPr lIns="67500" tIns="35100" rIns="67500" bIns="35100">
            <a:normAutofit/>
          </a:bodyPr>
          <a:lstStyle>
            <a:lvl1pPr marL="0" indent="0">
              <a:buNone/>
              <a:defRPr sz="1400">
                <a:solidFill>
                  <a:schemeClr val="tx1">
                    <a:lumMod val="65000"/>
                    <a:lumOff val="35000"/>
                  </a:schemeClr>
                </a:solidFill>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auto"/>
            <a:r>
              <a:rPr lang="zh-CN" altLang="en-US" strike="noStrike" noProof="1"/>
              <a:t>单击此处编辑文本</a:t>
            </a:r>
          </a:p>
        </p:txBody>
      </p:sp>
      <p:sp>
        <p:nvSpPr>
          <p:cNvPr id="4" name="日期占位符 3"/>
          <p:cNvSpPr>
            <a:spLocks noGrp="1"/>
          </p:cNvSpPr>
          <p:nvPr>
            <p:ph type="dt" sz="half" idx="10"/>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5" name="页脚占位符 4"/>
          <p:cNvSpPr>
            <a:spLocks noGrp="1"/>
          </p:cNvSpPr>
          <p:nvPr>
            <p:ph type="ftr" sz="quarter" idx="11"/>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6" name="灯片编号占位符 5"/>
          <p:cNvSpPr>
            <a:spLocks noGrp="1"/>
          </p:cNvSpPr>
          <p:nvPr>
            <p:ph type="sldNum" sz="quarter" idx="12"/>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vert="horz" lIns="67500" tIns="35100" rIns="67500" bIns="35100" rtlCol="0" anchor="ctr" anchorCtr="0">
            <a:normAutofit/>
          </a:bodyPr>
          <a:lstStyle/>
          <a:p>
            <a:pPr lvl="0" fontAlgn="auto"/>
            <a:r>
              <a:rPr strike="noStrike" noProof="1">
                <a:sym typeface="+mn-ea"/>
              </a:rPr>
              <a:t>单击此处编辑母版标题样式</a:t>
            </a:r>
          </a:p>
        </p:txBody>
      </p:sp>
      <p:sp>
        <p:nvSpPr>
          <p:cNvPr id="3" name="内容占位符 2"/>
          <p:cNvSpPr>
            <a:spLocks noGrp="1"/>
          </p:cNvSpPr>
          <p:nvPr>
            <p:ph sz="half" idx="1"/>
          </p:nvPr>
        </p:nvSpPr>
        <p:spPr>
          <a:xfrm>
            <a:off x="456300" y="1125900"/>
            <a:ext cx="3882600" cy="3561300"/>
          </a:xfrm>
        </p:spPr>
        <p:txBody>
          <a:bodyPr vert="horz" lIns="67500" tIns="35100" rIns="67500" bIns="35100" rtlCol="0">
            <a:normAutofit/>
          </a:bodyPr>
          <a:lstStyle/>
          <a:p>
            <a:pPr lvl="0" fontAlgn="auto"/>
            <a:r>
              <a:rPr strike="noStrike" noProof="1">
                <a:sym typeface="+mn-ea"/>
              </a:rPr>
              <a:t>单击此处编辑母版文本样式</a:t>
            </a:r>
          </a:p>
          <a:p>
            <a:pPr lvl="1" fontAlgn="auto"/>
            <a:r>
              <a:rPr strike="noStrike" noProof="1">
                <a:sym typeface="+mn-ea"/>
              </a:rPr>
              <a:t>第二级</a:t>
            </a:r>
          </a:p>
          <a:p>
            <a:pPr lvl="2" fontAlgn="auto"/>
            <a:r>
              <a:rPr strike="noStrike" noProof="1">
                <a:sym typeface="+mn-ea"/>
              </a:rPr>
              <a:t>第三级</a:t>
            </a:r>
          </a:p>
          <a:p>
            <a:pPr lvl="3" fontAlgn="auto"/>
            <a:r>
              <a:rPr strike="noStrike" noProof="1">
                <a:sym typeface="+mn-ea"/>
              </a:rPr>
              <a:t>第四级</a:t>
            </a:r>
          </a:p>
          <a:p>
            <a:pPr lvl="4" fontAlgn="auto"/>
            <a:r>
              <a:rPr strike="noStrike" noProof="1">
                <a:sym typeface="+mn-ea"/>
              </a:rPr>
              <a:t>第五级</a:t>
            </a:r>
          </a:p>
        </p:txBody>
      </p:sp>
      <p:sp>
        <p:nvSpPr>
          <p:cNvPr id="4" name="内容占位符 3"/>
          <p:cNvSpPr>
            <a:spLocks noGrp="1"/>
          </p:cNvSpPr>
          <p:nvPr>
            <p:ph sz="half" idx="2"/>
          </p:nvPr>
        </p:nvSpPr>
        <p:spPr>
          <a:xfrm>
            <a:off x="4808700" y="1125900"/>
            <a:ext cx="3882600" cy="3561300"/>
          </a:xfrm>
        </p:spPr>
        <p:txBody>
          <a:bodyPr lIns="67500" tIns="35100" rIns="67500" bIns="35100">
            <a:normAutofit/>
          </a:body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trike="noStrike" noProof="1"/>
              <a:t>第四级</a:t>
            </a:r>
          </a:p>
          <a:p>
            <a:pPr lvl="4" fontAlgn="auto"/>
            <a:r>
              <a:rPr lang="zh-CN" altLang="en-US" strike="noStrike" noProof="1"/>
              <a:t>第五级</a:t>
            </a:r>
          </a:p>
        </p:txBody>
      </p:sp>
      <p:sp>
        <p:nvSpPr>
          <p:cNvPr id="5" name="日期占位符 3"/>
          <p:cNvSpPr>
            <a:spLocks noGrp="1"/>
          </p:cNvSpPr>
          <p:nvPr>
            <p:ph type="dt" sz="half" idx="10"/>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6" name="页脚占位符 4"/>
          <p:cNvSpPr>
            <a:spLocks noGrp="1"/>
          </p:cNvSpPr>
          <p:nvPr>
            <p:ph type="ftr" sz="quarter" idx="11"/>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7" name="灯片编号占位符 5"/>
          <p:cNvSpPr>
            <a:spLocks noGrp="1"/>
          </p:cNvSpPr>
          <p:nvPr>
            <p:ph type="sldNum" sz="quarter" idx="12"/>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vert="horz" lIns="67500" tIns="35100" rIns="67500" bIns="35100" rtlCol="0" anchor="ctr" anchorCtr="0">
            <a:normAutofit/>
          </a:bodyPr>
          <a:lstStyle/>
          <a:p>
            <a:pPr lvl="0" fontAlgn="auto"/>
            <a:r>
              <a:rPr strike="noStrike" noProof="1">
                <a:sym typeface="+mn-ea"/>
              </a:rPr>
              <a:t>单击此处编辑母版标题样式</a:t>
            </a:r>
          </a:p>
        </p:txBody>
      </p:sp>
      <p:sp>
        <p:nvSpPr>
          <p:cNvPr id="3" name="文本占位符 2"/>
          <p:cNvSpPr>
            <a:spLocks noGrp="1"/>
          </p:cNvSpPr>
          <p:nvPr>
            <p:ph type="body" idx="1" hasCustomPrompt="1"/>
          </p:nvPr>
        </p:nvSpPr>
        <p:spPr>
          <a:xfrm>
            <a:off x="456300" y="1071900"/>
            <a:ext cx="4006800" cy="286200"/>
          </a:xfrm>
        </p:spPr>
        <p:txBody>
          <a:bodyPr lIns="76200" tIns="28575" rIns="57150" bIns="28575" anchor="t" anchorCtr="0">
            <a:normAutofit/>
          </a:bodyPr>
          <a:lstStyle>
            <a:lvl1pPr marL="0" indent="0">
              <a:lnSpc>
                <a:spcPct val="100000"/>
              </a:lnSpc>
              <a:buNone/>
              <a:defRPr sz="1500" b="1" spc="150">
                <a:solidFill>
                  <a:schemeClr val="tx1">
                    <a:lumMod val="75000"/>
                    <a:lumOff val="25000"/>
                  </a:schemeClr>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lang="zh-CN" altLang="en-US" strike="noStrike" noProof="1"/>
              <a:t>单击此处编辑文本</a:t>
            </a:r>
          </a:p>
        </p:txBody>
      </p:sp>
      <p:sp>
        <p:nvSpPr>
          <p:cNvPr id="4" name="内容占位符 3"/>
          <p:cNvSpPr>
            <a:spLocks noGrp="1"/>
          </p:cNvSpPr>
          <p:nvPr>
            <p:ph sz="half" idx="2"/>
          </p:nvPr>
        </p:nvSpPr>
        <p:spPr>
          <a:xfrm>
            <a:off x="456300" y="1390500"/>
            <a:ext cx="4006800" cy="3296700"/>
          </a:xfrm>
        </p:spPr>
        <p:txBody>
          <a:bodyPr vert="horz" lIns="76200" tIns="0" rIns="61913" bIns="0" rtlCol="0">
            <a:normAutofit/>
          </a:bodyPr>
          <a:lstStyle/>
          <a:p>
            <a:pPr lvl="0" fontAlgn="auto"/>
            <a:r>
              <a:rPr strike="noStrike" noProof="1">
                <a:sym typeface="+mn-ea"/>
              </a:rPr>
              <a:t>单击此处编辑母版文本样式</a:t>
            </a:r>
          </a:p>
          <a:p>
            <a:pPr lvl="1" fontAlgn="auto"/>
            <a:r>
              <a:rPr strike="noStrike" noProof="1">
                <a:sym typeface="+mn-ea"/>
              </a:rPr>
              <a:t>第二级</a:t>
            </a:r>
          </a:p>
          <a:p>
            <a:pPr lvl="2" fontAlgn="auto"/>
            <a:r>
              <a:rPr strike="noStrike" noProof="1">
                <a:sym typeface="+mn-ea"/>
              </a:rPr>
              <a:t>第三级</a:t>
            </a:r>
          </a:p>
          <a:p>
            <a:pPr lvl="3" fontAlgn="auto"/>
            <a:r>
              <a:rPr strike="noStrike" noProof="1">
                <a:sym typeface="+mn-ea"/>
              </a:rPr>
              <a:t>第四级</a:t>
            </a:r>
          </a:p>
          <a:p>
            <a:pPr lvl="4" fontAlgn="auto"/>
            <a:r>
              <a:rPr strike="noStrike" noProof="1">
                <a:sym typeface="+mn-ea"/>
              </a:rPr>
              <a:t>第五级</a:t>
            </a:r>
          </a:p>
        </p:txBody>
      </p:sp>
      <p:sp>
        <p:nvSpPr>
          <p:cNvPr id="5" name="文本占位符 4"/>
          <p:cNvSpPr>
            <a:spLocks noGrp="1"/>
          </p:cNvSpPr>
          <p:nvPr>
            <p:ph type="body" sz="quarter" idx="3" hasCustomPrompt="1"/>
          </p:nvPr>
        </p:nvSpPr>
        <p:spPr>
          <a:xfrm>
            <a:off x="4676813" y="1066297"/>
            <a:ext cx="4006800" cy="286200"/>
          </a:xfrm>
        </p:spPr>
        <p:txBody>
          <a:bodyPr vert="horz" lIns="76200" tIns="28575" rIns="57150" bIns="28575" rtlCol="0" anchor="t" anchorCtr="0">
            <a:normAutofit/>
          </a:bodyPr>
          <a:lstStyle>
            <a:lvl1pPr marL="0" indent="0">
              <a:lnSpc>
                <a:spcPct val="100000"/>
              </a:lnSpc>
              <a:buNone/>
              <a:defRPr sz="1500" b="1" spc="150">
                <a:solidFill>
                  <a:schemeClr val="tx1">
                    <a:lumMod val="75000"/>
                    <a:lumOff val="25000"/>
                  </a:schemeClr>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auto"/>
            <a:r>
              <a:rPr strike="noStrike" noProof="1">
                <a:sym typeface="+mn-ea"/>
              </a:rPr>
              <a:t>单击此处编辑文本</a:t>
            </a:r>
          </a:p>
        </p:txBody>
      </p:sp>
      <p:sp>
        <p:nvSpPr>
          <p:cNvPr id="6" name="内容占位符 5"/>
          <p:cNvSpPr>
            <a:spLocks noGrp="1"/>
          </p:cNvSpPr>
          <p:nvPr>
            <p:ph sz="quarter" idx="4"/>
          </p:nvPr>
        </p:nvSpPr>
        <p:spPr>
          <a:xfrm>
            <a:off x="4676813" y="1390500"/>
            <a:ext cx="4006800" cy="3296700"/>
          </a:xfrm>
        </p:spPr>
        <p:txBody>
          <a:bodyPr vert="horz" lIns="76200" tIns="0" rIns="61913" bIns="0" rtlCol="0">
            <a:normAutofit/>
          </a:bodyPr>
          <a:lstStyle/>
          <a:p>
            <a:pPr lvl="0" fontAlgn="auto"/>
            <a:r>
              <a:rPr strike="noStrike" noProof="1">
                <a:sym typeface="+mn-ea"/>
              </a:rPr>
              <a:t>单击此处编辑母版文本样式</a:t>
            </a:r>
          </a:p>
          <a:p>
            <a:pPr lvl="1" fontAlgn="auto"/>
            <a:r>
              <a:rPr strike="noStrike" noProof="1">
                <a:sym typeface="+mn-ea"/>
              </a:rPr>
              <a:t>第二级</a:t>
            </a:r>
          </a:p>
          <a:p>
            <a:pPr lvl="2" fontAlgn="auto"/>
            <a:r>
              <a:rPr strike="noStrike" noProof="1">
                <a:sym typeface="+mn-ea"/>
              </a:rPr>
              <a:t>第三级</a:t>
            </a:r>
          </a:p>
          <a:p>
            <a:pPr lvl="3" fontAlgn="auto"/>
            <a:r>
              <a:rPr strike="noStrike" noProof="1">
                <a:sym typeface="+mn-ea"/>
              </a:rPr>
              <a:t>第四级</a:t>
            </a:r>
          </a:p>
          <a:p>
            <a:pPr lvl="4" fontAlgn="auto"/>
            <a:r>
              <a:rPr strike="noStrike" noProof="1">
                <a:sym typeface="+mn-ea"/>
              </a:rPr>
              <a:t>第五级</a:t>
            </a:r>
          </a:p>
        </p:txBody>
      </p:sp>
      <p:sp>
        <p:nvSpPr>
          <p:cNvPr id="7" name="日期占位符 3"/>
          <p:cNvSpPr>
            <a:spLocks noGrp="1"/>
          </p:cNvSpPr>
          <p:nvPr>
            <p:ph type="dt" sz="half" idx="10"/>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8" name="页脚占位符 4"/>
          <p:cNvSpPr>
            <a:spLocks noGrp="1"/>
          </p:cNvSpPr>
          <p:nvPr>
            <p:ph type="ftr" sz="quarter" idx="11"/>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9" name="灯片编号占位符 5"/>
          <p:cNvSpPr>
            <a:spLocks noGrp="1"/>
          </p:cNvSpPr>
          <p:nvPr>
            <p:ph type="sldNum" sz="quarter" idx="12"/>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6300" y="456300"/>
            <a:ext cx="8226900" cy="529200"/>
          </a:xfrm>
        </p:spPr>
        <p:txBody>
          <a:bodyPr vert="horz" lIns="67500" tIns="35100" rIns="67500" bIns="35100" rtlCol="0" anchor="ctr" anchorCtr="0">
            <a:normAutofit/>
          </a:bodyPr>
          <a:lstStyle/>
          <a:p>
            <a:pPr lvl="0" fontAlgn="auto"/>
            <a:r>
              <a:rPr strike="noStrike" noProof="1">
                <a:sym typeface="+mn-ea"/>
              </a:rPr>
              <a:t>单击此处编辑母版标题样式</a:t>
            </a:r>
          </a:p>
        </p:txBody>
      </p:sp>
      <p:sp>
        <p:nvSpPr>
          <p:cNvPr id="3" name="日期占位符 3"/>
          <p:cNvSpPr>
            <a:spLocks noGrp="1"/>
          </p:cNvSpPr>
          <p:nvPr>
            <p:ph type="dt" sz="half" idx="10"/>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4" name="页脚占位符 4"/>
          <p:cNvSpPr>
            <a:spLocks noGrp="1"/>
          </p:cNvSpPr>
          <p:nvPr>
            <p:ph type="ftr" sz="quarter" idx="11"/>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5" name="灯片编号占位符 5"/>
          <p:cNvSpPr>
            <a:spLocks noGrp="1"/>
          </p:cNvSpPr>
          <p:nvPr>
            <p:ph type="sldNum" sz="quarter" idx="12"/>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3" name="页脚占位符 4"/>
          <p:cNvSpPr>
            <a:spLocks noGrp="1"/>
          </p:cNvSpPr>
          <p:nvPr>
            <p:ph type="ftr" sz="quarter" idx="11"/>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4" name="灯片编号占位符 5"/>
          <p:cNvSpPr>
            <a:spLocks noGrp="1"/>
          </p:cNvSpPr>
          <p:nvPr>
            <p:ph type="sldNum" sz="quarter" idx="12"/>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nvPr>
        </p:nvSpPr>
        <p:spPr>
          <a:xfrm>
            <a:off x="456300" y="1166400"/>
            <a:ext cx="3924808" cy="3456000"/>
          </a:xfrm>
        </p:spPr>
        <p:txBody>
          <a:bodyPr vert="horz" lIns="67500" tIns="35100" rIns="67500" bIns="35100" rtlCol="0">
            <a:normAutofit/>
          </a:bodyPr>
          <a:lstStyle>
            <a:lvl1pPr>
              <a:buNone/>
              <a:defRPr sz="1200"/>
            </a:lvl1pPr>
          </a:lstStyle>
          <a:p>
            <a:pPr lvl="0" fontAlgn="auto"/>
            <a:endParaRPr strike="noStrike" noProof="1">
              <a:sym typeface="+mn-ea"/>
            </a:endParaRPr>
          </a:p>
        </p:txBody>
      </p:sp>
      <p:sp>
        <p:nvSpPr>
          <p:cNvPr id="4" name="文本占位符 3"/>
          <p:cNvSpPr>
            <a:spLocks noGrp="1"/>
          </p:cNvSpPr>
          <p:nvPr>
            <p:ph type="body" sz="half" idx="2"/>
          </p:nvPr>
        </p:nvSpPr>
        <p:spPr>
          <a:xfrm>
            <a:off x="4762800" y="1166400"/>
            <a:ext cx="3920400" cy="3456000"/>
          </a:xfrm>
        </p:spPr>
        <p:txBody>
          <a:bodyPr vert="horz" lIns="67500" tIns="35100" rIns="67500" bIns="35100" rtlCol="0">
            <a:normAutofit/>
          </a:bodyPr>
          <a:lstStyle>
            <a:lvl1pPr>
              <a:buNone/>
              <a:defRPr sz="1200"/>
            </a:lvl1pPr>
          </a:lstStyle>
          <a:p>
            <a:pPr lvl="0" fontAlgn="auto"/>
            <a:r>
              <a:rPr strike="noStrike" noProof="1">
                <a:sym typeface="+mn-ea"/>
              </a:rPr>
              <a:t>单击此处编辑母版文本样式</a:t>
            </a:r>
          </a:p>
        </p:txBody>
      </p:sp>
      <p:sp>
        <p:nvSpPr>
          <p:cNvPr id="9" name="标题 8"/>
          <p:cNvSpPr>
            <a:spLocks noGrp="1"/>
          </p:cNvSpPr>
          <p:nvPr>
            <p:ph type="title"/>
          </p:nvPr>
        </p:nvSpPr>
        <p:spPr/>
        <p:txBody>
          <a:bodyPr/>
          <a:lstStyle/>
          <a:p>
            <a:pPr fontAlgn="auto"/>
            <a:r>
              <a:rPr lang="zh-CN" altLang="en-US" strike="noStrike" noProof="1"/>
              <a:t>单击此处编辑母版标题样式</a:t>
            </a:r>
          </a:p>
        </p:txBody>
      </p:sp>
      <p:sp>
        <p:nvSpPr>
          <p:cNvPr id="10" name="日期占位符 3"/>
          <p:cNvSpPr>
            <a:spLocks noGrp="1"/>
          </p:cNvSpPr>
          <p:nvPr>
            <p:ph type="dt" sz="half" idx="10"/>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11" name="页脚占位符 4"/>
          <p:cNvSpPr>
            <a:spLocks noGrp="1"/>
          </p:cNvSpPr>
          <p:nvPr>
            <p:ph type="ftr" sz="quarter" idx="11"/>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12" name="灯片编号占位符 5"/>
          <p:cNvSpPr>
            <a:spLocks noGrp="1"/>
          </p:cNvSpPr>
          <p:nvPr>
            <p:ph type="sldNum" sz="quarter" idx="12"/>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7676100" y="685800"/>
            <a:ext cx="783000" cy="3771900"/>
          </a:xfrm>
        </p:spPr>
        <p:txBody>
          <a:bodyPr vert="eaVert" lIns="67500" tIns="35100" rIns="67500" bIns="35100" rtlCol="0" anchor="ctr" anchorCtr="0">
            <a:normAutofit/>
          </a:bodyPr>
          <a:lstStyle>
            <a:lvl1pPr>
              <a:buNone/>
              <a:defRPr sz="2100"/>
            </a:lvl1pPr>
          </a:lstStyle>
          <a:p>
            <a:pPr lvl="0" fontAlgn="auto"/>
            <a:r>
              <a:rPr strike="noStrike" noProof="1">
                <a:sym typeface="+mn-ea"/>
              </a:rPr>
              <a:t>单击此处编辑标题</a:t>
            </a:r>
          </a:p>
        </p:txBody>
      </p:sp>
      <p:sp>
        <p:nvSpPr>
          <p:cNvPr id="3" name="竖排文字占位符 2"/>
          <p:cNvSpPr>
            <a:spLocks noGrp="1"/>
          </p:cNvSpPr>
          <p:nvPr>
            <p:ph type="body" orient="vert" idx="1"/>
          </p:nvPr>
        </p:nvSpPr>
        <p:spPr>
          <a:xfrm>
            <a:off x="685800" y="685800"/>
            <a:ext cx="6876900" cy="3771900"/>
          </a:xfrm>
        </p:spPr>
        <p:txBody>
          <a:bodyPr vert="eaVert" lIns="35100" tIns="35100" rIns="35100" bIns="35100"/>
          <a:lstStyle>
            <a:lvl1pPr marL="171450" indent="-171450">
              <a:spcAft>
                <a:spcPts val="750"/>
              </a:spcAft>
              <a:defRPr spc="225"/>
            </a:lvl1pPr>
            <a:lvl2pPr marL="514350" indent="-171450">
              <a:defRPr spc="225"/>
            </a:lvl2pPr>
            <a:lvl3pPr marL="857250" indent="-171450">
              <a:defRPr spc="225"/>
            </a:lvl3pPr>
            <a:lvl4pPr marL="1200150" indent="-171450">
              <a:defRPr spc="225"/>
            </a:lvl4pPr>
            <a:lvl5pPr marL="1543050" indent="-171450">
              <a:defRPr spc="225"/>
            </a:lvl5pPr>
          </a:lstStyle>
          <a:p>
            <a:pPr lvl="0" fontAlgn="auto"/>
            <a:r>
              <a:rPr lang="zh-CN" altLang="en-US" strike="noStrike" noProof="1"/>
              <a:t>单击此处编辑母版文本样式</a:t>
            </a:r>
          </a:p>
          <a:p>
            <a:pPr lvl="1" fontAlgn="auto"/>
            <a:r>
              <a:rPr lang="zh-CN" altLang="en-US" strike="noStrike" noProof="1"/>
              <a:t>第二级</a:t>
            </a:r>
          </a:p>
          <a:p>
            <a:pPr lvl="2" fontAlgn="auto"/>
            <a:r>
              <a:rPr lang="zh-CN" altLang="en-US" strike="noStrike" noProof="1"/>
              <a:t>第三级</a:t>
            </a:r>
          </a:p>
          <a:p>
            <a:pPr lvl="3" fontAlgn="auto"/>
            <a:r>
              <a:rPr lang="zh-CN" altLang="en-US" strike="noStrike" noProof="1"/>
              <a:t>第四级</a:t>
            </a:r>
          </a:p>
          <a:p>
            <a:pPr lvl="4" fontAlgn="auto"/>
            <a:r>
              <a:rPr lang="zh-CN" altLang="en-US" strike="noStrike" noProof="1"/>
              <a:t>第五级</a:t>
            </a:r>
          </a:p>
        </p:txBody>
      </p:sp>
      <p:sp>
        <p:nvSpPr>
          <p:cNvPr id="4" name="日期占位符 3"/>
          <p:cNvSpPr>
            <a:spLocks noGrp="1"/>
          </p:cNvSpPr>
          <p:nvPr>
            <p:ph type="dt" sz="half" idx="10"/>
            <p:custDataLst>
              <p:tags r:id="rId1"/>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5" name="页脚占位符 4"/>
          <p:cNvSpPr>
            <a:spLocks noGrp="1"/>
          </p:cNvSpPr>
          <p:nvPr>
            <p:ph type="ftr" sz="quarter" idx="11"/>
            <p:custDataLst>
              <p:tags r:id="rId2"/>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6" name="灯片编号占位符 5"/>
          <p:cNvSpPr>
            <a:spLocks noGrp="1"/>
          </p:cNvSpPr>
          <p:nvPr>
            <p:ph type="sldNum" sz="quarter" idx="12"/>
            <p:custDataLst>
              <p:tags r:id="rId3"/>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5.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20" Type="http://schemas.openxmlformats.org/officeDocument/2006/relationships/tags" Target="../tags/tag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1"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idx="4294967295"/>
            <p:custDataLst>
              <p:tags r:id="rId16"/>
            </p:custDataLst>
          </p:nvPr>
        </p:nvSpPr>
        <p:spPr>
          <a:xfrm>
            <a:off x="456010" y="456010"/>
            <a:ext cx="8227219" cy="529828"/>
          </a:xfrm>
          <a:prstGeom prst="rect">
            <a:avLst/>
          </a:prstGeom>
          <a:noFill/>
          <a:ln>
            <a:noFill/>
            <a:miter lim="800000"/>
          </a:ln>
        </p:spPr>
        <p:txBody>
          <a:bodyPr vert="horz" lIns="67628" tIns="35243" rIns="67628" bIns="35243" anchor="ctr" anchorCtr="0"/>
          <a:lstStyle>
            <a:lvl1pPr marL="0" indent="0" algn="l" defTabSz="914400" rtl="0" eaLnBrk="1" fontAlgn="base" latinLnBrk="0" hangingPunct="1">
              <a:lnSpc>
                <a:spcPct val="100000"/>
              </a:lnSpc>
              <a:spcBef>
                <a:spcPct val="0"/>
              </a:spcBef>
              <a:spcAft>
                <a:spcPct val="0"/>
              </a:spcAft>
              <a:buClrTx/>
              <a:buSzTx/>
              <a:buFontTx/>
              <a:buNone/>
              <a:defRPr lang="zh-CN" altLang="en-US" sz="3600" b="1" u="none" strike="noStrike" kern="1200" cap="none" spc="300" normalizeH="0" baseline="0">
                <a:solidFill>
                  <a:srgbClr val="262626"/>
                </a:solidFill>
                <a:uFillTx/>
                <a:latin typeface="Arial" panose="020B0604020202020204" pitchFamily="34" charset="0"/>
                <a:ea typeface="微软雅黑" panose="020B0503020204020204" pitchFamily="34" charset="-122"/>
                <a:cs typeface="+mj-cs"/>
              </a:defRPr>
            </a:lvl1pPr>
          </a:lstStyle>
          <a:p>
            <a:pPr lvl="0"/>
            <a:r>
              <a:t>单击此处编辑母版标题样式</a:t>
            </a:r>
          </a:p>
        </p:txBody>
      </p:sp>
      <p:sp>
        <p:nvSpPr>
          <p:cNvPr id="1027" name="文本占位符 2"/>
          <p:cNvSpPr>
            <a:spLocks noGrp="1"/>
          </p:cNvSpPr>
          <p:nvPr>
            <p:ph type="body" idx="9"/>
            <p:custDataLst>
              <p:tags r:id="rId17"/>
            </p:custDataLst>
          </p:nvPr>
        </p:nvSpPr>
        <p:spPr>
          <a:xfrm>
            <a:off x="456010" y="1117998"/>
            <a:ext cx="8227219" cy="3569494"/>
          </a:xfrm>
          <a:prstGeom prst="rect">
            <a:avLst/>
          </a:prstGeom>
          <a:noFill/>
          <a:ln>
            <a:noFill/>
            <a:miter lim="800000"/>
          </a:ln>
        </p:spPr>
        <p:txBody>
          <a:bodyPr vert="horz" lIns="67500" tIns="35100" rIns="67500" bIns="35100" anchor="t" anchorCtr="0"/>
          <a:lstStyle>
            <a:lvl1pPr marL="228600" indent="-228600" algn="l" defTabSz="914400" rtl="0" eaLnBrk="1" fontAlgn="auto" latinLnBrk="0" hangingPunct="1">
              <a:lnSpc>
                <a:spcPct val="130000"/>
              </a:lnSpc>
              <a:spcBef>
                <a:spcPct val="0"/>
              </a:spcBef>
              <a:spcAft>
                <a:spcPts val="1000"/>
              </a:spcAft>
              <a:buClrTx/>
              <a:buSzTx/>
              <a:buFont typeface="Arial" panose="020B0604020202020204" pitchFamily="34" charset="0"/>
              <a:buChar char="●"/>
              <a:defRPr lang="zh-CN" altLang="en-US"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ClrTx/>
              <a:buSzTx/>
              <a:buFont typeface="Arial" panose="020B0604020202020204" pitchFamily="34" charset="0"/>
              <a:buChar char="●"/>
              <a:tabLst>
                <a:tab pos="1609725" algn="l"/>
              </a:tabLst>
              <a:defRPr lang="zh-CN" altLang="en-US"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ClrTx/>
              <a:buSzTx/>
              <a:buFont typeface="Arial" panose="020B0604020202020204" pitchFamily="34" charset="0"/>
              <a:buChar char="●"/>
              <a:tabLst>
                <a:tab pos="1609725" algn="l"/>
              </a:tabLst>
              <a:defRPr lang="zh-CN" altLang="en-US"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ClrTx/>
              <a:buSzTx/>
              <a:buFont typeface="Wingdings" panose="05000000000000000000" charset="0"/>
              <a:buChar char=""/>
              <a:tabLst>
                <a:tab pos="1609725" algn="l"/>
              </a:tabLst>
              <a:defRPr lang="zh-CN" altLang="en-US"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ClrTx/>
              <a:buSzTx/>
              <a:buFont typeface="Arial" panose="020B0604020202020204" pitchFamily="34" charset="0"/>
              <a:buChar char="•"/>
              <a:tabLst>
                <a:tab pos="1609725" algn="l"/>
              </a:tabLst>
              <a:defRPr lang="zh-CN" altLang="en-US"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9pPr>
          </a:lstStyle>
          <a:p>
            <a:pPr marL="171450" lvl="0" indent="-171450"/>
            <a:r>
              <a:t>单击此处编辑母版文本样式</a:t>
            </a:r>
          </a:p>
          <a:p>
            <a:pPr marL="514350" lvl="1" indent="-171450"/>
            <a:r>
              <a:t>第二级</a:t>
            </a:r>
          </a:p>
          <a:p>
            <a:pPr marL="857250" lvl="2" indent="-171450"/>
            <a:r>
              <a:t>第三级</a:t>
            </a:r>
          </a:p>
          <a:p>
            <a:pPr marL="1200150" lvl="3" indent="-171450"/>
            <a:r>
              <a:t>第四级</a:t>
            </a:r>
          </a:p>
          <a:p>
            <a:pPr marL="1543050" lvl="4" indent="-171450"/>
            <a:r>
              <a:t>第五级</a:t>
            </a:r>
          </a:p>
        </p:txBody>
      </p:sp>
      <p:sp>
        <p:nvSpPr>
          <p:cNvPr id="1028" name="日期占位符 3"/>
          <p:cNvSpPr>
            <a:spLocks noGrp="1"/>
          </p:cNvSpPr>
          <p:nvPr>
            <p:ph type="dt" sz="half" idx="19"/>
            <p:custDataLst>
              <p:tags r:id="rId18"/>
            </p:custDataLst>
          </p:nvPr>
        </p:nvSpPr>
        <p:spPr>
          <a:xfrm>
            <a:off x="459000" y="4735800"/>
            <a:ext cx="2025000" cy="237600"/>
          </a:xfrm>
          <a:prstGeom prst="rect">
            <a:avLst/>
          </a:prstGeom>
        </p:spPr>
        <p:txBody>
          <a:bodyPr vert="horz" lIns="68580" tIns="34290" rIns="68580" bIns="34290" rtlCol="0" anchor="ctr" anchorCtr="0"/>
          <a:lstStyle>
            <a:defPPr>
              <a:defRPr lang="zh-CN"/>
            </a:defPPr>
            <a:lvl1pPr marL="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fld id="{6E29297A-381A-4E0C-8FC0-CF37359E0935}" type="datetime1">
              <a:rPr lang="zh-CN" altLang="en-US" sz="800">
                <a:solidFill>
                  <a:srgbClr val="898989"/>
                </a:solidFill>
                <a:ea typeface="微软雅黑" panose="020B0503020204020204" pitchFamily="34" charset="-122"/>
              </a:rPr>
              <a:t>2023-01-17</a:t>
            </a:fld>
            <a:endParaRPr lang="zh-CN" altLang="en-US" sz="800">
              <a:solidFill>
                <a:srgbClr val="898989"/>
              </a:solidFill>
              <a:ea typeface="微软雅黑" panose="020B0503020204020204" pitchFamily="34" charset="-122"/>
            </a:endParaRPr>
          </a:p>
        </p:txBody>
      </p:sp>
      <p:sp>
        <p:nvSpPr>
          <p:cNvPr id="1029" name="页脚占位符 4"/>
          <p:cNvSpPr>
            <a:spLocks noGrp="1"/>
          </p:cNvSpPr>
          <p:nvPr>
            <p:ph type="ftr" sz="quarter" idx="29"/>
            <p:custDataLst>
              <p:tags r:id="rId19"/>
            </p:custDataLst>
          </p:nvPr>
        </p:nvSpPr>
        <p:spPr>
          <a:xfrm>
            <a:off x="3087000" y="4735800"/>
            <a:ext cx="2970000" cy="237600"/>
          </a:xfrm>
          <a:prstGeom prst="rect">
            <a:avLst/>
          </a:prstGeom>
        </p:spPr>
        <p:txBody>
          <a:bodyPr vert="horz" lIns="68580" tIns="34290" rIns="68580" bIns="34290" rtlCol="0" anchor="ctr" anchorCtr="0"/>
          <a:lstStyle>
            <a:defPPr>
              <a:defRPr lang="zh-CN"/>
            </a:defPPr>
            <a:lvl1pPr marL="0" indent="0" algn="ct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ctr"/>
            <a:endParaRPr lang="zh-CN" altLang="en-US" sz="800">
              <a:solidFill>
                <a:srgbClr val="898989"/>
              </a:solidFill>
              <a:ea typeface="微软雅黑" panose="020B0503020204020204" pitchFamily="34" charset="-122"/>
            </a:endParaRPr>
          </a:p>
        </p:txBody>
      </p:sp>
      <p:sp>
        <p:nvSpPr>
          <p:cNvPr id="1030" name="灯片编号占位符 5"/>
          <p:cNvSpPr>
            <a:spLocks noGrp="1"/>
          </p:cNvSpPr>
          <p:nvPr>
            <p:ph type="sldNum" sz="quarter" idx="39"/>
            <p:custDataLst>
              <p:tags r:id="rId20"/>
            </p:custDataLst>
          </p:nvPr>
        </p:nvSpPr>
        <p:spPr>
          <a:xfrm>
            <a:off x="6658200" y="4735800"/>
            <a:ext cx="2025000" cy="237600"/>
          </a:xfrm>
          <a:prstGeom prst="rect">
            <a:avLst/>
          </a:prstGeom>
        </p:spPr>
        <p:txBody>
          <a:bodyPr vert="horz" lIns="68580" tIns="34290" rIns="68580" bIns="34290" rtlCol="0" anchor="ctr" anchorCtr="0"/>
          <a:lstStyle>
            <a:defPPr>
              <a:defRPr lang="zh-CN"/>
            </a:defPPr>
            <a:lvl1pPr marL="0" indent="0" algn="r" defTabSz="685800" rtl="0" eaLnBrk="1" fontAlgn="base" hangingPunct="1">
              <a:lnSpc>
                <a:spcPct val="100000"/>
              </a:lnSpc>
              <a:spcBef>
                <a:spcPct val="0"/>
              </a:spcBef>
              <a:spcAft>
                <a:spcPct val="0"/>
              </a:spcAft>
              <a:buClrTx/>
              <a:buSzTx/>
              <a:buFont typeface="Arial" panose="020B0604020202020204" pitchFamily="34" charset="0"/>
              <a:buNone/>
              <a:defRPr lang="zh-CN" altLang="en-US" sz="800" b="0" i="0" u="none" baseline="0">
                <a:solidFill>
                  <a:schemeClr val="tx1">
                    <a:tint val="75000"/>
                  </a:schemeClr>
                </a:solidFill>
                <a:latin typeface="Arial" panose="020B0604020202020204" pitchFamily="34" charset="0"/>
                <a:ea typeface="微软雅黑" panose="020B0503020204020204" pitchFamily="34" charset="-122"/>
              </a:defRPr>
            </a:lvl1pPr>
            <a:lvl2pPr marL="3429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2pPr>
            <a:lvl3pPr marL="6858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3pPr>
            <a:lvl4pPr marL="10287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4pPr>
            <a:lvl5pPr marL="1371600" indent="0" algn="l" defTabSz="685800" rtl="0" eaLnBrk="1" fontAlgn="base" hangingPunct="1">
              <a:lnSpc>
                <a:spcPct val="100000"/>
              </a:lnSpc>
              <a:spcBef>
                <a:spcPct val="0"/>
              </a:spcBef>
              <a:spcAft>
                <a:spcPct val="0"/>
              </a:spcAft>
              <a:buClrTx/>
              <a:buSzTx/>
              <a:buFont typeface="Arial" panose="020B0604020202020204" pitchFamily="34" charset="0"/>
              <a:buNone/>
              <a:defRPr lang="zh-CN" altLang="en-US" sz="1400" b="0" i="0" u="none" baseline="0">
                <a:solidFill>
                  <a:schemeClr val="tx1"/>
                </a:solidFill>
                <a:latin typeface="Arial" panose="020B0604020202020204" pitchFamily="34" charset="0"/>
                <a:ea typeface="宋体" panose="02010600030101010101" pitchFamily="2" charset="-122"/>
              </a:defRPr>
            </a:lvl5pPr>
          </a:lstStyle>
          <a:p>
            <a:pPr lvl="0" algn="r"/>
            <a:fld id="{6E858931-6BAC-477C-9826-2D6CBB9ADA2F}" type="slidenum">
              <a:rPr lang="zh-CN" altLang="en-US" sz="800">
                <a:solidFill>
                  <a:srgbClr val="898989"/>
                </a:solidFill>
                <a:ea typeface="微软雅黑" panose="020B0503020204020204" pitchFamily="34" charset="-122"/>
              </a:rPr>
              <a:t>‹#›</a:t>
            </a:fld>
            <a:endParaRPr lang="zh-CN" altLang="en-US" sz="800">
              <a:solidFill>
                <a:srgbClr val="898989"/>
              </a:solidFill>
              <a:ea typeface="微软雅黑" panose="020B0503020204020204" pitchFamily="34" charset="-122"/>
            </a:endParaRPr>
          </a:p>
        </p:txBody>
      </p:sp>
    </p:spTree>
    <p:custDataLst>
      <p:tags r:id="rId15"/>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xStyles>
    <p:titleStyle>
      <a:lvl1pPr marL="0" indent="0" algn="l" defTabSz="685800" rtl="0" eaLnBrk="1" fontAlgn="base" latinLnBrk="0" hangingPunct="1">
        <a:lnSpc>
          <a:spcPct val="100000"/>
        </a:lnSpc>
        <a:spcBef>
          <a:spcPct val="0"/>
        </a:spcBef>
        <a:spcAft>
          <a:spcPct val="0"/>
        </a:spcAft>
        <a:buClrTx/>
        <a:buSzTx/>
        <a:buFontTx/>
        <a:buNone/>
        <a:defRPr sz="2700" b="1" u="none" strike="noStrike" kern="1200" cap="none" spc="225" normalizeH="0" baseline="0">
          <a:solidFill>
            <a:srgbClr val="262626"/>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ct val="0"/>
        </a:spcBef>
        <a:spcAft>
          <a:spcPts val="750"/>
        </a:spcAft>
        <a:buClrTx/>
        <a:buSzTx/>
        <a:buFont typeface="Arial" panose="020B0604020202020204" pitchFamily="34" charset="0"/>
        <a:buChar char="●"/>
        <a:defRPr sz="14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ct val="0"/>
        </a:spcBef>
        <a:spcAft>
          <a:spcPts val="450"/>
        </a:spcAft>
        <a:buClrTx/>
        <a:buSzTx/>
        <a:buFont typeface="Arial" panose="020B0604020202020204" pitchFamily="34" charset="0"/>
        <a:buChar char="●"/>
        <a:tabLst>
          <a:tab pos="1207135" algn="l"/>
        </a:tabLst>
        <a:defRPr sz="12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ct val="0"/>
        </a:spcBef>
        <a:spcAft>
          <a:spcPts val="450"/>
        </a:spcAft>
        <a:buClrTx/>
        <a:buSzTx/>
        <a:buFont typeface="Arial" panose="020B0604020202020204" pitchFamily="34" charset="0"/>
        <a:buChar char="●"/>
        <a:tabLst>
          <a:tab pos="1207135" algn="l"/>
        </a:tabLst>
        <a:defRPr sz="12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ct val="0"/>
        </a:spcBef>
        <a:spcAft>
          <a:spcPts val="225"/>
        </a:spcAft>
        <a:buClrTx/>
        <a:buSzTx/>
        <a:buFont typeface="Wingdings" panose="05000000000000000000" charset="0"/>
        <a:buChar char=""/>
        <a:tabLst>
          <a:tab pos="1207135" algn="l"/>
        </a:tabLst>
        <a:defRPr sz="11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ct val="0"/>
        </a:spcBef>
        <a:spcAft>
          <a:spcPts val="225"/>
        </a:spcAft>
        <a:buClrTx/>
        <a:buSzTx/>
        <a:buFont typeface="Arial" panose="020B0604020202020204" pitchFamily="34" charset="0"/>
        <a:buChar char="•"/>
        <a:tabLst>
          <a:tab pos="1207135" algn="l"/>
        </a:tabLst>
        <a:defRPr sz="1100" u="none" strike="noStrike" kern="1200" cap="none" spc="113"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indent="0" algn="l" defTabSz="685800" rtl="0" eaLnBrk="1" fontAlgn="base" latinLnBrk="0" hangingPunct="1">
        <a:lnSpc>
          <a:spcPct val="100000"/>
        </a:lnSpc>
        <a:spcBef>
          <a:spcPct val="0"/>
        </a:spcBef>
        <a:spcAft>
          <a:spcPct val="0"/>
        </a:spcAft>
        <a:buClrTx/>
        <a:buSzTx/>
        <a:buFontTx/>
        <a:buNone/>
        <a:defRPr sz="1400" kern="1200">
          <a:solidFill>
            <a:schemeClr val="tx1"/>
          </a:solidFill>
          <a:latin typeface="+mn-lt"/>
          <a:ea typeface="+mn-ea"/>
          <a:cs typeface="+mn-cs"/>
        </a:defRPr>
      </a:lvl1pPr>
      <a:lvl2pPr marL="342900" indent="0" algn="l" defTabSz="685800" rtl="0" eaLnBrk="1" fontAlgn="base" latinLnBrk="0" hangingPunct="1">
        <a:lnSpc>
          <a:spcPct val="100000"/>
        </a:lnSpc>
        <a:spcBef>
          <a:spcPct val="0"/>
        </a:spcBef>
        <a:spcAft>
          <a:spcPct val="0"/>
        </a:spcAft>
        <a:buClrTx/>
        <a:buSzTx/>
        <a:buFontTx/>
        <a:buNone/>
        <a:defRPr sz="1400" kern="1200">
          <a:solidFill>
            <a:schemeClr val="tx1"/>
          </a:solidFill>
          <a:latin typeface="+mn-lt"/>
          <a:ea typeface="+mn-ea"/>
          <a:cs typeface="+mn-cs"/>
        </a:defRPr>
      </a:lvl2pPr>
      <a:lvl3pPr marL="685800" indent="0" algn="l" defTabSz="685800" rtl="0" eaLnBrk="1" fontAlgn="base" latinLnBrk="0" hangingPunct="1">
        <a:lnSpc>
          <a:spcPct val="100000"/>
        </a:lnSpc>
        <a:spcBef>
          <a:spcPct val="0"/>
        </a:spcBef>
        <a:spcAft>
          <a:spcPct val="0"/>
        </a:spcAft>
        <a:buClrTx/>
        <a:buSzTx/>
        <a:buFontTx/>
        <a:buNone/>
        <a:defRPr sz="1400" kern="1200">
          <a:solidFill>
            <a:schemeClr val="tx1"/>
          </a:solidFill>
          <a:latin typeface="+mn-lt"/>
          <a:ea typeface="+mn-ea"/>
          <a:cs typeface="+mn-cs"/>
        </a:defRPr>
      </a:lvl3pPr>
      <a:lvl4pPr marL="1028700" indent="0" algn="l" defTabSz="685800" rtl="0" eaLnBrk="1" fontAlgn="base" latinLnBrk="0" hangingPunct="1">
        <a:lnSpc>
          <a:spcPct val="100000"/>
        </a:lnSpc>
        <a:spcBef>
          <a:spcPct val="0"/>
        </a:spcBef>
        <a:spcAft>
          <a:spcPct val="0"/>
        </a:spcAft>
        <a:buClrTx/>
        <a:buSzTx/>
        <a:buFontTx/>
        <a:buNone/>
        <a:defRPr sz="1400" kern="1200">
          <a:solidFill>
            <a:schemeClr val="tx1"/>
          </a:solidFill>
          <a:latin typeface="+mn-lt"/>
          <a:ea typeface="+mn-ea"/>
          <a:cs typeface="+mn-cs"/>
        </a:defRPr>
      </a:lvl4pPr>
      <a:lvl5pPr marL="1371600" indent="0" algn="l" defTabSz="685800" rtl="0" eaLnBrk="1" fontAlgn="base" latinLnBrk="0" hangingPunct="1">
        <a:lnSpc>
          <a:spcPct val="100000"/>
        </a:lnSpc>
        <a:spcBef>
          <a:spcPct val="0"/>
        </a:spcBef>
        <a:spcAft>
          <a:spcPct val="0"/>
        </a:spcAft>
        <a:buClrTx/>
        <a:buSzTx/>
        <a:buFontTx/>
        <a:buNone/>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GIF"/><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文本框 1"/>
          <p:cNvSpPr>
            <a:spLocks noGrp="1"/>
          </p:cNvSpPr>
          <p:nvPr/>
        </p:nvSpPr>
        <p:spPr>
          <a:xfrm>
            <a:off x="0" y="681540"/>
            <a:ext cx="9144000" cy="492443"/>
          </a:xfrm>
          <a:prstGeom prst="rect">
            <a:avLst/>
          </a:prstGeom>
          <a:noFill/>
          <a:ln>
            <a:noFill/>
            <a:miter lim="800000"/>
          </a:ln>
        </p:spPr>
        <p:txBody>
          <a:bodyPr wrap="square" lIns="101600" tIns="38100" rIns="76200" bIns="3810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a:lnSpc>
                <a:spcPct val="90000"/>
              </a:lnSpc>
              <a:spcBef>
                <a:spcPct val="50000"/>
              </a:spcBef>
            </a:pPr>
            <a:r>
              <a:rPr lang="en-US" altLang="zh-CN" sz="3000" b="1">
                <a:solidFill>
                  <a:srgbClr val="5E75BA"/>
                </a:solidFill>
                <a:latin typeface="Times New Roman" panose="02020603050405020304" pitchFamily="18" charset="0"/>
                <a:ea typeface="微软雅黑" panose="020B0503020204020204" pitchFamily="34" charset="-122"/>
                <a:cs typeface="Times New Roman" panose="02020603050405020304" pitchFamily="18" charset="0"/>
              </a:rPr>
              <a:t>Module 12　Western music</a:t>
            </a:r>
          </a:p>
        </p:txBody>
      </p:sp>
      <p:sp>
        <p:nvSpPr>
          <p:cNvPr id="2" name="矩形 1"/>
          <p:cNvSpPr/>
          <p:nvPr/>
        </p:nvSpPr>
        <p:spPr>
          <a:xfrm>
            <a:off x="827584" y="1851670"/>
            <a:ext cx="7668344" cy="1177245"/>
          </a:xfrm>
          <a:prstGeom prst="rect">
            <a:avLst/>
          </a:prstGeom>
        </p:spPr>
        <p:txBody>
          <a:bodyPr wrap="square" lIns="68580" tIns="34290" rIns="68580" bIns="34290">
            <a:spAutoFit/>
          </a:bodyPr>
          <a:lstStyle/>
          <a:p>
            <a:pPr algn="ctr"/>
            <a:r>
              <a:rPr lang="en-US" altLang="zh-CN" sz="3600" b="1" dirty="0">
                <a:latin typeface="Times New Roman" panose="02020603050405020304" pitchFamily="18" charset="0"/>
                <a:cs typeface="Times New Roman" panose="02020603050405020304" pitchFamily="18" charset="0"/>
              </a:rPr>
              <a:t>Vienna is the </a:t>
            </a:r>
            <a:r>
              <a:rPr lang="en-US" altLang="zh-CN" sz="3600" b="1" dirty="0" err="1">
                <a:latin typeface="Times New Roman" panose="02020603050405020304" pitchFamily="18" charset="0"/>
                <a:cs typeface="Times New Roman" panose="02020603050405020304" pitchFamily="18" charset="0"/>
              </a:rPr>
              <a:t>centre</a:t>
            </a:r>
            <a:r>
              <a:rPr lang="en-US" altLang="zh-CN" sz="3600" b="1" dirty="0">
                <a:latin typeface="Times New Roman" panose="02020603050405020304" pitchFamily="18" charset="0"/>
                <a:cs typeface="Times New Roman" panose="02020603050405020304" pitchFamily="18" charset="0"/>
              </a:rPr>
              <a:t> of European classical music</a:t>
            </a:r>
          </a:p>
        </p:txBody>
      </p:sp>
      <p:sp>
        <p:nvSpPr>
          <p:cNvPr id="6" name="矩形 5"/>
          <p:cNvSpPr/>
          <p:nvPr/>
        </p:nvSpPr>
        <p:spPr>
          <a:xfrm>
            <a:off x="3271792" y="4083918"/>
            <a:ext cx="2779928" cy="430887"/>
          </a:xfrm>
          <a:prstGeom prst="rect">
            <a:avLst/>
          </a:prstGeom>
        </p:spPr>
        <p:txBody>
          <a:bodyPr wrap="none">
            <a:spAutoFit/>
          </a:bodyPr>
          <a:lstStyle/>
          <a:p>
            <a:pPr marL="257175" indent="-257175" algn="ctr" fontAlgn="base">
              <a:lnSpc>
                <a:spcPct val="110000"/>
              </a:lnSpc>
              <a:spcBef>
                <a:spcPct val="0"/>
              </a:spcBef>
              <a:spcAft>
                <a:spcPct val="0"/>
              </a:spcAft>
            </a:pPr>
            <a:r>
              <a:rPr lang="en-US" altLang="zh-CN" sz="2000" b="1"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文本框 121857"/>
          <p:cNvSpPr/>
          <p:nvPr/>
        </p:nvSpPr>
        <p:spPr>
          <a:xfrm>
            <a:off x="1494235" y="1938338"/>
            <a:ext cx="6506765" cy="2562225"/>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b="1">
                <a:solidFill>
                  <a:srgbClr val="0000FF"/>
                </a:solidFill>
                <a:latin typeface="Times New Roman" panose="02020603050405020304" pitchFamily="18" charset="0"/>
              </a:rPr>
              <a:t>Both Strauss the (1) ________ and Strauss the younger </a:t>
            </a:r>
          </a:p>
          <a:p>
            <a:pPr lvl="0">
              <a:lnSpc>
                <a:spcPct val="150000"/>
              </a:lnSpc>
            </a:pPr>
            <a:r>
              <a:rPr lang="en-US" altLang="zh-CN" b="1">
                <a:solidFill>
                  <a:srgbClr val="0000FF"/>
                </a:solidFill>
                <a:latin typeface="Times New Roman" panose="02020603050405020304" pitchFamily="18" charset="0"/>
              </a:rPr>
              <a:t>wrote some very  (2) ________ music.  (3) _________  </a:t>
            </a:r>
          </a:p>
          <a:p>
            <a:pPr lvl="0">
              <a:lnSpc>
                <a:spcPct val="150000"/>
              </a:lnSpc>
            </a:pPr>
            <a:r>
              <a:rPr lang="en-US" altLang="zh-CN" b="1">
                <a:solidFill>
                  <a:srgbClr val="0000FF"/>
                </a:solidFill>
                <a:latin typeface="Times New Roman" panose="02020603050405020304" pitchFamily="18" charset="0"/>
              </a:rPr>
              <a:t>successful composer from Vienna was Mozart, but he </a:t>
            </a:r>
          </a:p>
          <a:p>
            <a:pPr lvl="0">
              <a:lnSpc>
                <a:spcPct val="150000"/>
              </a:lnSpc>
            </a:pPr>
            <a:r>
              <a:rPr lang="en-US" altLang="zh-CN" b="1">
                <a:solidFill>
                  <a:srgbClr val="0000FF"/>
                </a:solidFill>
                <a:latin typeface="Times New Roman" panose="02020603050405020304" pitchFamily="18" charset="0"/>
              </a:rPr>
              <a:t>became very  (4) ________ and died at the age of thirty-five. </a:t>
            </a:r>
          </a:p>
          <a:p>
            <a:pPr lvl="0">
              <a:lnSpc>
                <a:spcPct val="150000"/>
              </a:lnSpc>
            </a:pPr>
            <a:r>
              <a:rPr lang="en-US" altLang="zh-CN" b="1">
                <a:solidFill>
                  <a:srgbClr val="0000FF"/>
                </a:solidFill>
                <a:latin typeface="Times New Roman" panose="02020603050405020304" pitchFamily="18" charset="0"/>
              </a:rPr>
              <a:t>Many people think Mozart’s music is  (5) ________. </a:t>
            </a:r>
          </a:p>
          <a:p>
            <a:pPr lvl="0">
              <a:lnSpc>
                <a:spcPct val="150000"/>
              </a:lnSpc>
            </a:pPr>
            <a:r>
              <a:rPr lang="en-US" altLang="zh-CN" b="1">
                <a:solidFill>
                  <a:srgbClr val="0000FF"/>
                </a:solidFill>
                <a:latin typeface="Times New Roman" panose="02020603050405020304" pitchFamily="18" charset="0"/>
              </a:rPr>
              <a:t>All three were great (6) __________ musicians.  </a:t>
            </a:r>
          </a:p>
        </p:txBody>
      </p:sp>
      <p:sp>
        <p:nvSpPr>
          <p:cNvPr id="13314" name="文本框 121858"/>
          <p:cNvSpPr/>
          <p:nvPr/>
        </p:nvSpPr>
        <p:spPr>
          <a:xfrm>
            <a:off x="1512094" y="758428"/>
            <a:ext cx="5831681" cy="622697"/>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b="1">
                <a:solidFill>
                  <a:srgbClr val="CC00FF"/>
                </a:solidFill>
                <a:latin typeface="Times New Roman" panose="02020603050405020304" pitchFamily="18" charset="0"/>
              </a:rPr>
              <a:t>Complete the passage with the correct form of the words from the box.</a:t>
            </a:r>
          </a:p>
        </p:txBody>
      </p:sp>
      <p:sp>
        <p:nvSpPr>
          <p:cNvPr id="13315" name="文本框 121859"/>
          <p:cNvSpPr/>
          <p:nvPr/>
        </p:nvSpPr>
        <p:spPr>
          <a:xfrm>
            <a:off x="1818085" y="1501379"/>
            <a:ext cx="5157788" cy="401240"/>
          </a:xfrm>
          <a:prstGeom prst="rect">
            <a:avLst/>
          </a:prstGeom>
          <a:noFill/>
          <a:ln>
            <a:solidFill>
              <a:schemeClr val="tx1"/>
            </a:solid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20000"/>
              </a:lnSpc>
            </a:pPr>
            <a:r>
              <a:rPr lang="en-US" altLang="zh-CN" b="1">
                <a:solidFill>
                  <a:srgbClr val="0000FF"/>
                </a:solidFill>
                <a:latin typeface="Times New Roman" panose="02020603050405020304" pitchFamily="18" charset="0"/>
              </a:rPr>
              <a:t> </a:t>
            </a:r>
            <a:r>
              <a:rPr lang="en-US" altLang="zh-CN" b="1">
                <a:solidFill>
                  <a:srgbClr val="FF0000"/>
                </a:solidFill>
                <a:latin typeface="Times New Roman" panose="02020603050405020304" pitchFamily="18" charset="0"/>
              </a:rPr>
              <a:t>another  elder  European  perfect   poor  popular</a:t>
            </a:r>
          </a:p>
        </p:txBody>
      </p:sp>
      <p:sp>
        <p:nvSpPr>
          <p:cNvPr id="13316" name="文本框 121860"/>
          <p:cNvSpPr/>
          <p:nvPr/>
        </p:nvSpPr>
        <p:spPr>
          <a:xfrm>
            <a:off x="3743325" y="1938338"/>
            <a:ext cx="1369219" cy="484585"/>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b="1">
                <a:solidFill>
                  <a:srgbClr val="FF0000"/>
                </a:solidFill>
                <a:latin typeface="Times New Roman" panose="02020603050405020304" pitchFamily="18" charset="0"/>
              </a:rPr>
              <a:t>elder</a:t>
            </a:r>
          </a:p>
        </p:txBody>
      </p:sp>
      <p:sp>
        <p:nvSpPr>
          <p:cNvPr id="13317" name="文本框 121861"/>
          <p:cNvSpPr/>
          <p:nvPr/>
        </p:nvSpPr>
        <p:spPr>
          <a:xfrm>
            <a:off x="3638550" y="2315766"/>
            <a:ext cx="1257300" cy="484584"/>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b="1">
                <a:solidFill>
                  <a:srgbClr val="FF0000"/>
                </a:solidFill>
                <a:latin typeface="Times New Roman" panose="02020603050405020304" pitchFamily="18" charset="0"/>
              </a:rPr>
              <a:t>popular</a:t>
            </a:r>
          </a:p>
        </p:txBody>
      </p:sp>
      <p:sp>
        <p:nvSpPr>
          <p:cNvPr id="13318" name="文本框 121862"/>
          <p:cNvSpPr/>
          <p:nvPr/>
        </p:nvSpPr>
        <p:spPr>
          <a:xfrm>
            <a:off x="5685235" y="2315766"/>
            <a:ext cx="1371600" cy="484584"/>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b="1">
                <a:solidFill>
                  <a:srgbClr val="FF0000"/>
                </a:solidFill>
                <a:latin typeface="Times New Roman" panose="02020603050405020304" pitchFamily="18" charset="0"/>
              </a:rPr>
              <a:t>Another </a:t>
            </a:r>
          </a:p>
        </p:txBody>
      </p:sp>
      <p:sp>
        <p:nvSpPr>
          <p:cNvPr id="13319" name="文本框 121863"/>
          <p:cNvSpPr/>
          <p:nvPr/>
        </p:nvSpPr>
        <p:spPr>
          <a:xfrm>
            <a:off x="3330179" y="3126582"/>
            <a:ext cx="1835944" cy="484585"/>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b="1">
                <a:solidFill>
                  <a:srgbClr val="FF0000"/>
                </a:solidFill>
                <a:latin typeface="Times New Roman" panose="02020603050405020304" pitchFamily="18" charset="0"/>
              </a:rPr>
              <a:t> poor</a:t>
            </a:r>
          </a:p>
        </p:txBody>
      </p:sp>
      <p:sp>
        <p:nvSpPr>
          <p:cNvPr id="13320" name="文本框 121864"/>
          <p:cNvSpPr/>
          <p:nvPr/>
        </p:nvSpPr>
        <p:spPr>
          <a:xfrm>
            <a:off x="5543551" y="3504010"/>
            <a:ext cx="1508522" cy="484584"/>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b="1">
                <a:solidFill>
                  <a:srgbClr val="FF0000"/>
                </a:solidFill>
                <a:latin typeface="Times New Roman" panose="02020603050405020304" pitchFamily="18" charset="0"/>
              </a:rPr>
              <a:t> perfect</a:t>
            </a:r>
          </a:p>
        </p:txBody>
      </p:sp>
      <p:sp>
        <p:nvSpPr>
          <p:cNvPr id="13321" name="文本框 121865"/>
          <p:cNvSpPr/>
          <p:nvPr/>
        </p:nvSpPr>
        <p:spPr>
          <a:xfrm>
            <a:off x="3815953" y="3936207"/>
            <a:ext cx="2376488" cy="484585"/>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b="1">
                <a:solidFill>
                  <a:srgbClr val="FF0000"/>
                </a:solidFill>
                <a:latin typeface="Times New Roman" panose="02020603050405020304" pitchFamily="18" charset="0"/>
              </a:rPr>
              <a:t> European</a:t>
            </a:r>
          </a:p>
        </p:txBody>
      </p:sp>
      <p:sp>
        <p:nvSpPr>
          <p:cNvPr id="13322" name="文本框 10"/>
          <p:cNvSpPr txBox="1"/>
          <p:nvPr/>
        </p:nvSpPr>
        <p:spPr>
          <a:xfrm>
            <a:off x="471488"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P spid="13318" grpId="0"/>
      <p:bldP spid="13319" grpId="0"/>
      <p:bldP spid="13320" grpId="0"/>
      <p:bldP spid="133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文本框 125953"/>
          <p:cNvSpPr/>
          <p:nvPr/>
        </p:nvSpPr>
        <p:spPr>
          <a:xfrm>
            <a:off x="1980010" y="1545432"/>
            <a:ext cx="5724525" cy="2145506"/>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b="1">
                <a:solidFill>
                  <a:srgbClr val="0000FF"/>
                </a:solidFill>
                <a:latin typeface="Times New Roman" panose="02020603050405020304" pitchFamily="18" charset="0"/>
              </a:rPr>
              <a:t>1. in the centre of           </a:t>
            </a:r>
            <a:r>
              <a:rPr lang="zh-CN" altLang="en-US" b="1">
                <a:solidFill>
                  <a:srgbClr val="FF0000"/>
                </a:solidFill>
                <a:latin typeface="Times New Roman" panose="02020603050405020304" pitchFamily="18" charset="0"/>
              </a:rPr>
              <a:t>在</a:t>
            </a:r>
            <a:r>
              <a:rPr lang="en-US" altLang="zh-CN" b="1">
                <a:solidFill>
                  <a:srgbClr val="FF0000"/>
                </a:solidFill>
                <a:latin typeface="宋体" panose="02010600030101010101" pitchFamily="2" charset="-122"/>
              </a:rPr>
              <a:t>……</a:t>
            </a:r>
            <a:r>
              <a:rPr lang="zh-CN" altLang="en-US" b="1">
                <a:solidFill>
                  <a:srgbClr val="FF0000"/>
                </a:solidFill>
                <a:latin typeface="Times New Roman" panose="02020603050405020304" pitchFamily="18" charset="0"/>
              </a:rPr>
              <a:t>的中心 </a:t>
            </a:r>
          </a:p>
          <a:p>
            <a:pPr lvl="0">
              <a:lnSpc>
                <a:spcPct val="150000"/>
              </a:lnSpc>
            </a:pPr>
            <a:r>
              <a:rPr lang="en-US" altLang="zh-CN" b="1">
                <a:solidFill>
                  <a:srgbClr val="0000FF"/>
                </a:solidFill>
                <a:latin typeface="Times New Roman" panose="02020603050405020304" pitchFamily="18" charset="0"/>
              </a:rPr>
              <a:t>2. take sb. around          </a:t>
            </a:r>
            <a:r>
              <a:rPr lang="zh-CN" altLang="en-US" b="1">
                <a:solidFill>
                  <a:srgbClr val="FF0000"/>
                </a:solidFill>
                <a:latin typeface="Times New Roman" panose="02020603050405020304" pitchFamily="18" charset="0"/>
              </a:rPr>
              <a:t>带某人参观 </a:t>
            </a:r>
          </a:p>
          <a:p>
            <a:pPr lvl="0">
              <a:lnSpc>
                <a:spcPct val="150000"/>
              </a:lnSpc>
            </a:pPr>
            <a:r>
              <a:rPr lang="en-US" altLang="zh-CN" b="1">
                <a:solidFill>
                  <a:srgbClr val="0000FF"/>
                </a:solidFill>
                <a:latin typeface="Times New Roman" panose="02020603050405020304" pitchFamily="18" charset="0"/>
              </a:rPr>
              <a:t>3. give concerts              </a:t>
            </a:r>
            <a:r>
              <a:rPr lang="zh-CN" altLang="en-US" b="1">
                <a:solidFill>
                  <a:srgbClr val="FF0000"/>
                </a:solidFill>
                <a:latin typeface="Times New Roman" panose="02020603050405020304" pitchFamily="18" charset="0"/>
              </a:rPr>
              <a:t>举办音乐会 </a:t>
            </a:r>
          </a:p>
          <a:p>
            <a:pPr lvl="0">
              <a:lnSpc>
                <a:spcPct val="150000"/>
              </a:lnSpc>
            </a:pPr>
            <a:r>
              <a:rPr lang="en-US" altLang="zh-CN" b="1">
                <a:solidFill>
                  <a:srgbClr val="0000FF"/>
                </a:solidFill>
                <a:latin typeface="Times New Roman" panose="02020603050405020304" pitchFamily="18" charset="0"/>
              </a:rPr>
              <a:t>4. hundreds of               </a:t>
            </a:r>
            <a:r>
              <a:rPr lang="zh-CN" altLang="en-US" b="1">
                <a:solidFill>
                  <a:srgbClr val="FF0000"/>
                </a:solidFill>
                <a:latin typeface="Times New Roman" panose="02020603050405020304" pitchFamily="18" charset="0"/>
              </a:rPr>
              <a:t>数以百计的</a:t>
            </a:r>
            <a:r>
              <a:rPr lang="zh-CN" altLang="en-US" b="1">
                <a:solidFill>
                  <a:srgbClr val="0000FF"/>
                </a:solidFill>
                <a:latin typeface="Times New Roman" panose="02020603050405020304" pitchFamily="18" charset="0"/>
              </a:rPr>
              <a:t> </a:t>
            </a:r>
          </a:p>
          <a:p>
            <a:pPr lvl="0">
              <a:lnSpc>
                <a:spcPct val="150000"/>
              </a:lnSpc>
            </a:pPr>
            <a:r>
              <a:rPr lang="en-US" altLang="zh-CN" b="1">
                <a:solidFill>
                  <a:srgbClr val="0000FF"/>
                </a:solidFill>
                <a:latin typeface="Times New Roman" panose="02020603050405020304" pitchFamily="18" charset="0"/>
              </a:rPr>
              <a:t>5. two composers called ...       </a:t>
            </a:r>
            <a:r>
              <a:rPr lang="zh-CN" altLang="en-US" b="1">
                <a:solidFill>
                  <a:srgbClr val="FF0000"/>
                </a:solidFill>
                <a:latin typeface="Times New Roman" panose="02020603050405020304" pitchFamily="18" charset="0"/>
              </a:rPr>
              <a:t>两位名叫</a:t>
            </a:r>
            <a:r>
              <a:rPr lang="en-US" altLang="zh-CN" b="1">
                <a:solidFill>
                  <a:srgbClr val="FF0000"/>
                </a:solidFill>
                <a:latin typeface="宋体" panose="02010600030101010101" pitchFamily="2" charset="-122"/>
              </a:rPr>
              <a:t>……</a:t>
            </a:r>
            <a:r>
              <a:rPr lang="zh-CN" altLang="en-US" b="1">
                <a:solidFill>
                  <a:srgbClr val="FF0000"/>
                </a:solidFill>
                <a:latin typeface="Times New Roman" panose="02020603050405020304" pitchFamily="18" charset="0"/>
              </a:rPr>
              <a:t>的作曲家</a:t>
            </a:r>
            <a:r>
              <a:rPr lang="zh-CN" altLang="en-US" b="1">
                <a:solidFill>
                  <a:srgbClr val="0000FF"/>
                </a:solidFill>
                <a:latin typeface="Times New Roman" panose="02020603050405020304" pitchFamily="18" charset="0"/>
              </a:rPr>
              <a:t> </a:t>
            </a:r>
          </a:p>
        </p:txBody>
      </p:sp>
      <p:sp>
        <p:nvSpPr>
          <p:cNvPr id="14338" name="文本框 125954"/>
          <p:cNvSpPr/>
          <p:nvPr/>
        </p:nvSpPr>
        <p:spPr>
          <a:xfrm>
            <a:off x="2162175" y="1021556"/>
            <a:ext cx="3143250" cy="391716"/>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sz="2100" b="1">
                <a:solidFill>
                  <a:srgbClr val="CC00FF"/>
                </a:solidFill>
                <a:latin typeface="Times New Roman" panose="02020603050405020304" pitchFamily="18" charset="0"/>
              </a:rPr>
              <a:t>Some phrases</a:t>
            </a:r>
          </a:p>
        </p:txBody>
      </p:sp>
      <p:pic>
        <p:nvPicPr>
          <p:cNvPr id="14339" name="Picture 3" descr="20047271121061117"/>
          <p:cNvPicPr>
            <a:picLocks noChangeAspect="1"/>
          </p:cNvPicPr>
          <p:nvPr/>
        </p:nvPicPr>
        <p:blipFill>
          <a:blip r:embed="rId2"/>
          <a:stretch>
            <a:fillRect/>
          </a:stretch>
        </p:blipFill>
        <p:spPr>
          <a:xfrm>
            <a:off x="1656160" y="4137422"/>
            <a:ext cx="5829300" cy="594122"/>
          </a:xfrm>
          <a:prstGeom prst="rect">
            <a:avLst/>
          </a:prstGeom>
          <a:noFill/>
          <a:ln>
            <a:noFill/>
            <a:miter lim="800000"/>
            <a:headEnd/>
            <a:tailEnd/>
          </a:ln>
        </p:spPr>
      </p:pic>
      <p:sp>
        <p:nvSpPr>
          <p:cNvPr id="14340" name="文本框 10"/>
          <p:cNvSpPr txBox="1"/>
          <p:nvPr/>
        </p:nvSpPr>
        <p:spPr>
          <a:xfrm>
            <a:off x="471488"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文本框 10244"/>
          <p:cNvSpPr/>
          <p:nvPr/>
        </p:nvSpPr>
        <p:spPr>
          <a:xfrm>
            <a:off x="1770460" y="1494235"/>
            <a:ext cx="5292328" cy="2671763"/>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342900" indent="-342900">
              <a:lnSpc>
                <a:spcPct val="115000"/>
              </a:lnSpc>
              <a:spcBef>
                <a:spcPct val="50000"/>
              </a:spcBef>
            </a:pPr>
            <a:r>
              <a:rPr lang="en-US" altLang="zh-CN" b="1" dirty="0">
                <a:solidFill>
                  <a:srgbClr val="0000FF"/>
                </a:solidFill>
                <a:latin typeface="Times New Roman" panose="02020603050405020304" pitchFamily="18" charset="0"/>
              </a:rPr>
              <a:t>1. older </a:t>
            </a:r>
            <a:r>
              <a:rPr lang="zh-CN" altLang="en-US" b="1" dirty="0">
                <a:solidFill>
                  <a:srgbClr val="0000FF"/>
                </a:solidFill>
                <a:latin typeface="Times New Roman" panose="02020603050405020304" pitchFamily="18" charset="0"/>
              </a:rPr>
              <a:t>与</a:t>
            </a:r>
            <a:r>
              <a:rPr lang="en-US" altLang="zh-CN" b="1" dirty="0">
                <a:solidFill>
                  <a:srgbClr val="0000FF"/>
                </a:solidFill>
                <a:latin typeface="Times New Roman" panose="02020603050405020304" pitchFamily="18" charset="0"/>
              </a:rPr>
              <a:t>elder</a:t>
            </a:r>
            <a:r>
              <a:rPr lang="zh-CN" altLang="en-US" b="1" dirty="0">
                <a:solidFill>
                  <a:srgbClr val="0000FF"/>
                </a:solidFill>
                <a:latin typeface="Times New Roman" panose="02020603050405020304" pitchFamily="18" charset="0"/>
              </a:rPr>
              <a:t>：两者都是</a:t>
            </a:r>
            <a:r>
              <a:rPr lang="en-US" altLang="zh-CN" b="1" dirty="0">
                <a:solidFill>
                  <a:srgbClr val="0000FF"/>
                </a:solidFill>
                <a:latin typeface="Times New Roman" panose="02020603050405020304" pitchFamily="18" charset="0"/>
              </a:rPr>
              <a:t>old </a:t>
            </a:r>
            <a:r>
              <a:rPr lang="zh-CN" altLang="en-US" b="1" dirty="0">
                <a:solidFill>
                  <a:srgbClr val="0000FF"/>
                </a:solidFill>
                <a:latin typeface="Times New Roman" panose="02020603050405020304" pitchFamily="18" charset="0"/>
              </a:rPr>
              <a:t>的比较级，</a:t>
            </a:r>
          </a:p>
          <a:p>
            <a:pPr marL="342900" indent="-342900">
              <a:lnSpc>
                <a:spcPct val="115000"/>
              </a:lnSpc>
              <a:spcBef>
                <a:spcPct val="50000"/>
              </a:spcBef>
            </a:pPr>
            <a:r>
              <a:rPr lang="zh-CN" altLang="en-US" b="1" dirty="0">
                <a:solidFill>
                  <a:srgbClr val="0000FF"/>
                </a:solidFill>
                <a:latin typeface="Times New Roman" panose="02020603050405020304" pitchFamily="18" charset="0"/>
              </a:rPr>
              <a:t>（</a:t>
            </a:r>
            <a:r>
              <a:rPr lang="en-US" altLang="zh-CN" b="1" dirty="0">
                <a:solidFill>
                  <a:srgbClr val="0000FF"/>
                </a:solidFill>
                <a:latin typeface="Times New Roman" panose="02020603050405020304" pitchFamily="18" charset="0"/>
              </a:rPr>
              <a:t>1</a:t>
            </a:r>
            <a:r>
              <a:rPr lang="zh-CN" altLang="en-US" b="1" dirty="0">
                <a:solidFill>
                  <a:srgbClr val="0000FF"/>
                </a:solidFill>
                <a:latin typeface="Times New Roman" panose="02020603050405020304" pitchFamily="18" charset="0"/>
              </a:rPr>
              <a:t>）</a:t>
            </a:r>
            <a:r>
              <a:rPr lang="en-US" altLang="zh-CN" b="1" dirty="0">
                <a:solidFill>
                  <a:srgbClr val="0000FF"/>
                </a:solidFill>
                <a:latin typeface="Times New Roman" panose="02020603050405020304" pitchFamily="18" charset="0"/>
              </a:rPr>
              <a:t>elder </a:t>
            </a:r>
            <a:r>
              <a:rPr lang="zh-CN" altLang="en-US" b="1" dirty="0">
                <a:solidFill>
                  <a:srgbClr val="0000FF"/>
                </a:solidFill>
                <a:latin typeface="Times New Roman" panose="02020603050405020304" pitchFamily="18" charset="0"/>
              </a:rPr>
              <a:t>年龄较大的，资格较老的，尤指家庭成</a:t>
            </a:r>
          </a:p>
          <a:p>
            <a:pPr marL="342900" indent="-342900">
              <a:lnSpc>
                <a:spcPct val="115000"/>
              </a:lnSpc>
              <a:spcBef>
                <a:spcPct val="50000"/>
              </a:spcBef>
            </a:pPr>
            <a:r>
              <a:rPr lang="zh-CN" altLang="en-US" b="1" dirty="0">
                <a:solidFill>
                  <a:srgbClr val="0000FF"/>
                </a:solidFill>
                <a:latin typeface="Times New Roman" panose="02020603050405020304" pitchFamily="18" charset="0"/>
              </a:rPr>
              <a:t>员之间的长幼关系，通常作定语，不用于</a:t>
            </a:r>
            <a:r>
              <a:rPr lang="en-US" altLang="zh-CN" b="1" dirty="0">
                <a:solidFill>
                  <a:srgbClr val="0000FF"/>
                </a:solidFill>
                <a:latin typeface="Times New Roman" panose="02020603050405020304" pitchFamily="18" charset="0"/>
              </a:rPr>
              <a:t>than</a:t>
            </a:r>
            <a:r>
              <a:rPr lang="zh-CN" altLang="en-US" b="1" dirty="0">
                <a:solidFill>
                  <a:srgbClr val="0000FF"/>
                </a:solidFill>
                <a:latin typeface="Times New Roman" panose="02020603050405020304" pitchFamily="18" charset="0"/>
              </a:rPr>
              <a:t>引</a:t>
            </a:r>
          </a:p>
          <a:p>
            <a:pPr marL="342900" indent="-342900">
              <a:lnSpc>
                <a:spcPct val="115000"/>
              </a:lnSpc>
              <a:spcBef>
                <a:spcPct val="50000"/>
              </a:spcBef>
            </a:pPr>
            <a:r>
              <a:rPr lang="zh-CN" altLang="en-US" b="1" dirty="0">
                <a:solidFill>
                  <a:srgbClr val="0000FF"/>
                </a:solidFill>
                <a:latin typeface="Times New Roman" panose="02020603050405020304" pitchFamily="18" charset="0"/>
              </a:rPr>
              <a:t>导的比较状语从句</a:t>
            </a:r>
          </a:p>
          <a:p>
            <a:pPr marL="342900" indent="-342900">
              <a:lnSpc>
                <a:spcPct val="115000"/>
              </a:lnSpc>
              <a:spcBef>
                <a:spcPct val="50000"/>
              </a:spcBef>
            </a:pPr>
            <a:r>
              <a:rPr lang="en-US" altLang="zh-CN" b="1" dirty="0">
                <a:solidFill>
                  <a:srgbClr val="FF0000"/>
                </a:solidFill>
                <a:latin typeface="Times New Roman" panose="02020603050405020304" pitchFamily="18" charset="0"/>
              </a:rPr>
              <a:t>He is my elder brother.     </a:t>
            </a:r>
          </a:p>
          <a:p>
            <a:pPr marL="342900" indent="-342900">
              <a:lnSpc>
                <a:spcPct val="115000"/>
              </a:lnSpc>
              <a:spcBef>
                <a:spcPct val="50000"/>
              </a:spcBef>
            </a:pPr>
            <a:r>
              <a:rPr lang="zh-CN" altLang="en-US" b="1" dirty="0">
                <a:solidFill>
                  <a:srgbClr val="FF0000"/>
                </a:solidFill>
                <a:latin typeface="Times New Roman" panose="02020603050405020304" pitchFamily="18" charset="0"/>
              </a:rPr>
              <a:t>他是我的哥哥。</a:t>
            </a:r>
          </a:p>
        </p:txBody>
      </p:sp>
      <p:sp>
        <p:nvSpPr>
          <p:cNvPr id="15362" name="文本框 10250"/>
          <p:cNvSpPr/>
          <p:nvPr/>
        </p:nvSpPr>
        <p:spPr>
          <a:xfrm>
            <a:off x="1852612" y="696516"/>
            <a:ext cx="3143250" cy="483394"/>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sz="2700" b="1" dirty="0">
                <a:solidFill>
                  <a:srgbClr val="CC00FF"/>
                </a:solidFill>
                <a:latin typeface="Times New Roman" panose="02020603050405020304" pitchFamily="18" charset="0"/>
              </a:rPr>
              <a:t>Language Points</a:t>
            </a:r>
          </a:p>
        </p:txBody>
      </p:sp>
      <p:pic>
        <p:nvPicPr>
          <p:cNvPr id="15363" name="图片 10254" descr="56"/>
          <p:cNvPicPr>
            <a:picLocks noChangeAspect="1"/>
          </p:cNvPicPr>
          <p:nvPr/>
        </p:nvPicPr>
        <p:blipFill>
          <a:blip r:embed="rId2" cstate="email">
            <a:clrChange>
              <a:clrFrom>
                <a:srgbClr val="FFFFFF"/>
              </a:clrFrom>
              <a:clrTo>
                <a:srgbClr val="FFFFFF">
                  <a:alpha val="0"/>
                </a:srgbClr>
              </a:clrTo>
            </a:clrChange>
          </a:blip>
          <a:srcRect/>
          <a:stretch>
            <a:fillRect/>
          </a:stretch>
        </p:blipFill>
        <p:spPr>
          <a:xfrm>
            <a:off x="5489973" y="3165873"/>
            <a:ext cx="2159794" cy="1612106"/>
          </a:xfrm>
          <a:prstGeom prst="rect">
            <a:avLst/>
          </a:prstGeom>
          <a:noFill/>
          <a:ln>
            <a:noFill/>
            <a:miter lim="800000"/>
            <a:headEnd/>
            <a:tailEnd/>
          </a:ln>
        </p:spPr>
      </p:pic>
      <p:sp>
        <p:nvSpPr>
          <p:cNvPr id="15364" name="文本框 10"/>
          <p:cNvSpPr txBox="1"/>
          <p:nvPr/>
        </p:nvSpPr>
        <p:spPr>
          <a:xfrm>
            <a:off x="471488" y="107157"/>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文本框 133121"/>
          <p:cNvSpPr/>
          <p:nvPr/>
        </p:nvSpPr>
        <p:spPr>
          <a:xfrm>
            <a:off x="1925242" y="1383506"/>
            <a:ext cx="5022056" cy="2214563"/>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342900" indent="-342900">
              <a:lnSpc>
                <a:spcPct val="115000"/>
              </a:lnSpc>
              <a:spcBef>
                <a:spcPct val="50000"/>
              </a:spcBef>
            </a:pPr>
            <a:r>
              <a:rPr lang="zh-CN" altLang="en-US" b="1" dirty="0">
                <a:solidFill>
                  <a:srgbClr val="0000FF"/>
                </a:solidFill>
                <a:latin typeface="Times New Roman" panose="02020603050405020304" pitchFamily="18" charset="0"/>
              </a:rPr>
              <a:t>（</a:t>
            </a:r>
            <a:r>
              <a:rPr lang="en-US" altLang="zh-CN" b="1" dirty="0">
                <a:solidFill>
                  <a:srgbClr val="0000FF"/>
                </a:solidFill>
                <a:latin typeface="Times New Roman" panose="02020603050405020304" pitchFamily="18" charset="0"/>
              </a:rPr>
              <a:t>2</a:t>
            </a:r>
            <a:r>
              <a:rPr lang="zh-CN" altLang="en-US" b="1" dirty="0">
                <a:solidFill>
                  <a:srgbClr val="0000FF"/>
                </a:solidFill>
                <a:latin typeface="Times New Roman" panose="02020603050405020304" pitchFamily="18" charset="0"/>
              </a:rPr>
              <a:t>）</a:t>
            </a:r>
            <a:r>
              <a:rPr lang="en-US" altLang="zh-CN" b="1" dirty="0">
                <a:solidFill>
                  <a:srgbClr val="0000FF"/>
                </a:solidFill>
                <a:latin typeface="Times New Roman" panose="02020603050405020304" pitchFamily="18" charset="0"/>
              </a:rPr>
              <a:t>older </a:t>
            </a:r>
            <a:r>
              <a:rPr lang="zh-CN" altLang="en-US" b="1" dirty="0">
                <a:solidFill>
                  <a:srgbClr val="0000FF"/>
                </a:solidFill>
                <a:latin typeface="Times New Roman" panose="02020603050405020304" pitchFamily="18" charset="0"/>
              </a:rPr>
              <a:t>指 “年龄较大的；较老的；较旧的”，</a:t>
            </a:r>
          </a:p>
          <a:p>
            <a:pPr marL="342900" indent="-342900">
              <a:lnSpc>
                <a:spcPct val="115000"/>
              </a:lnSpc>
              <a:spcBef>
                <a:spcPct val="50000"/>
              </a:spcBef>
            </a:pPr>
            <a:r>
              <a:rPr lang="zh-CN" altLang="en-US" b="1" dirty="0">
                <a:solidFill>
                  <a:srgbClr val="0000FF"/>
                </a:solidFill>
                <a:latin typeface="Times New Roman" panose="02020603050405020304" pitchFamily="18" charset="0"/>
              </a:rPr>
              <a:t>既可以作定语，也可以作表语，可用于</a:t>
            </a:r>
            <a:r>
              <a:rPr lang="en-US" altLang="zh-CN" b="1" dirty="0">
                <a:solidFill>
                  <a:srgbClr val="0000FF"/>
                </a:solidFill>
                <a:latin typeface="Times New Roman" panose="02020603050405020304" pitchFamily="18" charset="0"/>
              </a:rPr>
              <a:t>than</a:t>
            </a:r>
            <a:r>
              <a:rPr lang="zh-CN" altLang="en-US" b="1" dirty="0">
                <a:solidFill>
                  <a:srgbClr val="0000FF"/>
                </a:solidFill>
                <a:latin typeface="Times New Roman" panose="02020603050405020304" pitchFamily="18" charset="0"/>
              </a:rPr>
              <a:t>引导</a:t>
            </a:r>
          </a:p>
          <a:p>
            <a:pPr marL="342900" indent="-342900">
              <a:lnSpc>
                <a:spcPct val="115000"/>
              </a:lnSpc>
              <a:spcBef>
                <a:spcPct val="50000"/>
              </a:spcBef>
            </a:pPr>
            <a:r>
              <a:rPr lang="zh-CN" altLang="en-US" b="1" dirty="0">
                <a:solidFill>
                  <a:srgbClr val="0000FF"/>
                </a:solidFill>
                <a:latin typeface="Times New Roman" panose="02020603050405020304" pitchFamily="18" charset="0"/>
              </a:rPr>
              <a:t>的比较状语从句</a:t>
            </a:r>
          </a:p>
          <a:p>
            <a:pPr marL="342900" indent="-342900">
              <a:lnSpc>
                <a:spcPct val="115000"/>
              </a:lnSpc>
              <a:spcBef>
                <a:spcPct val="50000"/>
              </a:spcBef>
            </a:pPr>
            <a:r>
              <a:rPr lang="en-US" altLang="zh-CN" b="1" dirty="0">
                <a:solidFill>
                  <a:srgbClr val="FF0000"/>
                </a:solidFill>
                <a:latin typeface="Times New Roman" panose="02020603050405020304" pitchFamily="18" charset="0"/>
              </a:rPr>
              <a:t>She is two years older than me.  </a:t>
            </a:r>
          </a:p>
          <a:p>
            <a:pPr marL="342900" indent="-342900">
              <a:lnSpc>
                <a:spcPct val="115000"/>
              </a:lnSpc>
              <a:spcBef>
                <a:spcPct val="50000"/>
              </a:spcBef>
            </a:pPr>
            <a:r>
              <a:rPr lang="zh-CN" altLang="en-US" b="1" dirty="0">
                <a:solidFill>
                  <a:srgbClr val="FF0000"/>
                </a:solidFill>
                <a:latin typeface="Times New Roman" panose="02020603050405020304" pitchFamily="18" charset="0"/>
              </a:rPr>
              <a:t>她比我大两岁。</a:t>
            </a:r>
          </a:p>
        </p:txBody>
      </p:sp>
      <p:pic>
        <p:nvPicPr>
          <p:cNvPr id="16386" name="图片 133123" descr="taoshu"/>
          <p:cNvPicPr>
            <a:picLocks noChangeAspect="1"/>
          </p:cNvPicPr>
          <p:nvPr/>
        </p:nvPicPr>
        <p:blipFill>
          <a:blip r:embed="rId2" cstate="email"/>
          <a:stretch>
            <a:fillRect/>
          </a:stretch>
        </p:blipFill>
        <p:spPr>
          <a:xfrm>
            <a:off x="5057775" y="519113"/>
            <a:ext cx="2524125" cy="631031"/>
          </a:xfrm>
          <a:prstGeom prst="rect">
            <a:avLst/>
          </a:prstGeom>
          <a:noFill/>
          <a:ln>
            <a:noFill/>
            <a:miter lim="800000"/>
            <a:headEnd/>
            <a:tailEnd/>
          </a:ln>
        </p:spPr>
      </p:pic>
      <p:pic>
        <p:nvPicPr>
          <p:cNvPr id="16387" name="Picture 48" descr="182"/>
          <p:cNvPicPr>
            <a:picLocks noChangeAspect="1"/>
          </p:cNvPicPr>
          <p:nvPr/>
        </p:nvPicPr>
        <p:blipFill>
          <a:blip r:embed="rId3"/>
          <a:stretch>
            <a:fillRect/>
          </a:stretch>
        </p:blipFill>
        <p:spPr>
          <a:xfrm>
            <a:off x="1547813" y="4030266"/>
            <a:ext cx="6000750" cy="627459"/>
          </a:xfrm>
          <a:prstGeom prst="rect">
            <a:avLst/>
          </a:prstGeom>
          <a:noFill/>
          <a:ln>
            <a:noFill/>
            <a:miter lim="800000"/>
            <a:headEnd/>
            <a:tailEnd/>
          </a:ln>
        </p:spPr>
      </p:pic>
      <p:sp>
        <p:nvSpPr>
          <p:cNvPr id="16388" name="文本框 10"/>
          <p:cNvSpPr txBox="1"/>
          <p:nvPr/>
        </p:nvSpPr>
        <p:spPr>
          <a:xfrm>
            <a:off x="527447" y="276225"/>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idx="4294967295"/>
          </p:nvPr>
        </p:nvSpPr>
        <p:spPr>
          <a:xfrm>
            <a:off x="1574006" y="686992"/>
            <a:ext cx="7030442" cy="4374356"/>
          </a:xfrm>
          <a:prstGeom prst="rect">
            <a:avLst/>
          </a:prstGeom>
          <a:noFill/>
          <a:ln>
            <a:noFill/>
            <a:miter lim="800000"/>
          </a:ln>
        </p:spPr>
        <p:txBody>
          <a:bodyPr anchor="t" anchorCtr="0"/>
          <a:lstStyle>
            <a:lvl1pPr marL="228600" indent="-228600" algn="l" defTabSz="914400" rtl="0" eaLnBrk="1" fontAlgn="auto" latinLnBrk="0" hangingPunct="1">
              <a:lnSpc>
                <a:spcPct val="130000"/>
              </a:lnSpc>
              <a:spcBef>
                <a:spcPct val="0"/>
              </a:spcBef>
              <a:spcAft>
                <a:spcPts val="1000"/>
              </a:spcAft>
              <a:buClrTx/>
              <a:buSzTx/>
              <a:buFont typeface="Arial" panose="020B0604020202020204" pitchFamily="34" charset="0"/>
              <a:buChar char="●"/>
              <a:defRPr lang="zh-CN" altLang="en-US"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ClrTx/>
              <a:buSzTx/>
              <a:buFont typeface="Arial" panose="020B0604020202020204" pitchFamily="34" charset="0"/>
              <a:buChar char="●"/>
              <a:tabLst>
                <a:tab pos="1609725" algn="l"/>
              </a:tabLst>
              <a:defRPr lang="zh-CN" altLang="en-US"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ClrTx/>
              <a:buSzTx/>
              <a:buFont typeface="Arial" panose="020B0604020202020204" pitchFamily="34" charset="0"/>
              <a:buChar char="●"/>
              <a:tabLst>
                <a:tab pos="1609725" algn="l"/>
              </a:tabLst>
              <a:defRPr lang="zh-CN" altLang="en-US"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ClrTx/>
              <a:buSzTx/>
              <a:buFont typeface="Wingdings" panose="05000000000000000000" charset="0"/>
              <a:buChar char=""/>
              <a:tabLst>
                <a:tab pos="1609725" algn="l"/>
              </a:tabLst>
              <a:defRPr lang="zh-CN" altLang="en-US"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ClrTx/>
              <a:buSzTx/>
              <a:buFont typeface="Arial" panose="020B0604020202020204" pitchFamily="34" charset="0"/>
              <a:buChar char="•"/>
              <a:tabLst>
                <a:tab pos="1609725" algn="l"/>
              </a:tabLst>
              <a:defRPr lang="zh-CN" altLang="en-US"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9pPr>
          </a:lstStyle>
          <a:p>
            <a:pPr marL="342900" indent="-342900">
              <a:lnSpc>
                <a:spcPct val="115000"/>
              </a:lnSpc>
              <a:spcBef>
                <a:spcPct val="50000"/>
              </a:spcBef>
              <a:buNone/>
            </a:pPr>
            <a:r>
              <a:rPr lang="zh-CN" altLang="en-US" b="1" dirty="0">
                <a:solidFill>
                  <a:srgbClr val="0000FF"/>
                </a:solidFill>
                <a:latin typeface="Times New Roman" panose="02020603050405020304" pitchFamily="18" charset="0"/>
                <a:ea typeface="宋体" panose="02010600030101010101" pitchFamily="2" charset="-122"/>
              </a:rPr>
              <a:t>2. His dance music </a:t>
            </a:r>
            <a:r>
              <a:rPr lang="zh-CN" altLang="en-US" b="1" dirty="0">
                <a:solidFill>
                  <a:srgbClr val="FF0000"/>
                </a:solidFill>
                <a:latin typeface="Times New Roman" panose="02020603050405020304" pitchFamily="18" charset="0"/>
                <a:ea typeface="宋体" panose="02010600030101010101" pitchFamily="2" charset="-122"/>
              </a:rPr>
              <a:t>made</a:t>
            </a:r>
            <a:r>
              <a:rPr lang="zh-CN" altLang="en-US" b="1" dirty="0">
                <a:solidFill>
                  <a:srgbClr val="0000FF"/>
                </a:solidFill>
                <a:latin typeface="Times New Roman" panose="02020603050405020304" pitchFamily="18" charset="0"/>
                <a:ea typeface="宋体" panose="02010600030101010101" pitchFamily="2" charset="-122"/>
              </a:rPr>
              <a:t> him </a:t>
            </a:r>
            <a:r>
              <a:rPr lang="zh-CN" altLang="en-US" b="1" dirty="0">
                <a:solidFill>
                  <a:srgbClr val="FF0000"/>
                </a:solidFill>
                <a:latin typeface="Times New Roman" panose="02020603050405020304" pitchFamily="18" charset="0"/>
                <a:ea typeface="宋体" panose="02010600030101010101" pitchFamily="2" charset="-122"/>
              </a:rPr>
              <a:t>famous</a:t>
            </a:r>
            <a:r>
              <a:rPr lang="zh-CN" altLang="en-US" b="1" dirty="0">
                <a:solidFill>
                  <a:srgbClr val="0000FF"/>
                </a:solidFill>
                <a:latin typeface="Times New Roman" panose="02020603050405020304" pitchFamily="18" charset="0"/>
                <a:ea typeface="宋体" panose="02010600030101010101" pitchFamily="2" charset="-122"/>
              </a:rPr>
              <a:t> all over Europe.</a:t>
            </a:r>
          </a:p>
          <a:p>
            <a:pPr marL="342900" indent="-342900">
              <a:lnSpc>
                <a:spcPct val="115000"/>
              </a:lnSpc>
              <a:spcBef>
                <a:spcPct val="50000"/>
              </a:spcBef>
              <a:buNone/>
            </a:pPr>
            <a:r>
              <a:rPr lang="zh-CN" altLang="en-US" b="1" dirty="0">
                <a:solidFill>
                  <a:srgbClr val="0000FF"/>
                </a:solidFill>
                <a:latin typeface="Times New Roman" panose="02020603050405020304" pitchFamily="18" charset="0"/>
                <a:ea typeface="宋体" panose="02010600030101010101" pitchFamily="2" charset="-122"/>
              </a:rPr>
              <a:t>   他的舞曲使他享誉全欧洲。</a:t>
            </a:r>
          </a:p>
          <a:p>
            <a:pPr marL="342900" indent="-342900">
              <a:lnSpc>
                <a:spcPct val="115000"/>
              </a:lnSpc>
              <a:spcBef>
                <a:spcPct val="50000"/>
              </a:spcBef>
              <a:buNone/>
            </a:pPr>
            <a:r>
              <a:rPr lang="zh-CN" altLang="en-US" b="1" dirty="0">
                <a:solidFill>
                  <a:srgbClr val="FF0000"/>
                </a:solidFill>
                <a:latin typeface="Times New Roman" panose="02020603050405020304" pitchFamily="18" charset="0"/>
                <a:ea typeface="宋体" panose="02010600030101010101" pitchFamily="2" charset="-122"/>
              </a:rPr>
              <a:t>make </a:t>
            </a:r>
            <a:r>
              <a:rPr lang="zh-CN" altLang="en-US" b="1" dirty="0">
                <a:solidFill>
                  <a:srgbClr val="0000FF"/>
                </a:solidFill>
                <a:latin typeface="Times New Roman" panose="02020603050405020304" pitchFamily="18" charset="0"/>
                <a:ea typeface="宋体" panose="02010600030101010101" pitchFamily="2" charset="-122"/>
              </a:rPr>
              <a:t>的常见用法：</a:t>
            </a:r>
          </a:p>
          <a:p>
            <a:pPr marL="342900" indent="-342900">
              <a:lnSpc>
                <a:spcPct val="115000"/>
              </a:lnSpc>
              <a:spcBef>
                <a:spcPct val="50000"/>
              </a:spcBef>
              <a:buNone/>
            </a:pPr>
            <a:r>
              <a:rPr lang="zh-CN" altLang="en-US" b="1" dirty="0">
                <a:solidFill>
                  <a:srgbClr val="0000FF"/>
                </a:solidFill>
                <a:latin typeface="Times New Roman" panose="02020603050405020304" pitchFamily="18" charset="0"/>
                <a:ea typeface="宋体" panose="02010600030101010101" pitchFamily="2" charset="-122"/>
              </a:rPr>
              <a:t>(1)  </a:t>
            </a:r>
            <a:r>
              <a:rPr lang="zh-CN" altLang="en-US" b="1" dirty="0">
                <a:solidFill>
                  <a:srgbClr val="FF0000"/>
                </a:solidFill>
                <a:latin typeface="Times New Roman" panose="02020603050405020304" pitchFamily="18" charset="0"/>
                <a:ea typeface="宋体" panose="02010600030101010101" pitchFamily="2" charset="-122"/>
              </a:rPr>
              <a:t>make sb. do sth.</a:t>
            </a:r>
            <a:r>
              <a:rPr lang="zh-CN" altLang="en-US" b="1" dirty="0">
                <a:solidFill>
                  <a:srgbClr val="0000FF"/>
                </a:solidFill>
                <a:latin typeface="Times New Roman" panose="02020603050405020304" pitchFamily="18" charset="0"/>
                <a:ea typeface="宋体" panose="02010600030101010101" pitchFamily="2" charset="-122"/>
              </a:rPr>
              <a:t>使某人做某事</a:t>
            </a:r>
          </a:p>
          <a:p>
            <a:pPr marL="342900" indent="-342900">
              <a:lnSpc>
                <a:spcPct val="115000"/>
              </a:lnSpc>
              <a:spcBef>
                <a:spcPct val="50000"/>
              </a:spcBef>
              <a:buNone/>
            </a:pPr>
            <a:r>
              <a:rPr lang="zh-CN" altLang="en-US" b="1" dirty="0">
                <a:solidFill>
                  <a:srgbClr val="0000FF"/>
                </a:solidFill>
                <a:latin typeface="Times New Roman" panose="02020603050405020304" pitchFamily="18" charset="0"/>
                <a:ea typeface="宋体" panose="02010600030101010101" pitchFamily="2" charset="-122"/>
              </a:rPr>
              <a:t>　</a:t>
            </a:r>
            <a:r>
              <a:rPr lang="zh-CN" altLang="en-US" b="1" dirty="0">
                <a:solidFill>
                  <a:srgbClr val="FF0000"/>
                </a:solidFill>
                <a:latin typeface="Times New Roman" panose="02020603050405020304" pitchFamily="18" charset="0"/>
                <a:ea typeface="宋体" panose="02010600030101010101" pitchFamily="2" charset="-122"/>
              </a:rPr>
              <a:t>  make sb. not do sth.</a:t>
            </a:r>
            <a:r>
              <a:rPr lang="zh-CN" altLang="en-US" b="1" dirty="0">
                <a:solidFill>
                  <a:srgbClr val="0000FF"/>
                </a:solidFill>
                <a:latin typeface="Times New Roman" panose="02020603050405020304" pitchFamily="18" charset="0"/>
                <a:ea typeface="宋体" panose="02010600030101010101" pitchFamily="2" charset="-122"/>
              </a:rPr>
              <a:t>使某人不做某事</a:t>
            </a:r>
          </a:p>
          <a:p>
            <a:pPr marL="342900" indent="-342900">
              <a:lnSpc>
                <a:spcPct val="115000"/>
              </a:lnSpc>
              <a:spcBef>
                <a:spcPct val="50000"/>
              </a:spcBef>
              <a:buNone/>
            </a:pPr>
            <a:r>
              <a:rPr lang="zh-CN" altLang="en-US" b="1" dirty="0">
                <a:solidFill>
                  <a:srgbClr val="0000FF"/>
                </a:solidFill>
                <a:latin typeface="Times New Roman" panose="02020603050405020304" pitchFamily="18" charset="0"/>
                <a:ea typeface="宋体" panose="02010600030101010101" pitchFamily="2" charset="-122"/>
              </a:rPr>
              <a:t>Parents always make their children learn </a:t>
            </a:r>
            <a:r>
              <a:rPr lang="zh-CN" altLang="en-US" b="1" dirty="0" smtClean="0">
                <a:solidFill>
                  <a:srgbClr val="0000FF"/>
                </a:solidFill>
                <a:latin typeface="Times New Roman" panose="02020603050405020304" pitchFamily="18" charset="0"/>
                <a:ea typeface="宋体" panose="02010600030101010101" pitchFamily="2" charset="-122"/>
              </a:rPr>
              <a:t>many </a:t>
            </a:r>
            <a:r>
              <a:rPr lang="zh-CN" altLang="en-US" b="1" dirty="0">
                <a:solidFill>
                  <a:srgbClr val="0000FF"/>
                </a:solidFill>
                <a:latin typeface="Times New Roman" panose="02020603050405020304" pitchFamily="18" charset="0"/>
                <a:ea typeface="宋体" panose="02010600030101010101" pitchFamily="2" charset="-122"/>
              </a:rPr>
              <a:t>things.</a:t>
            </a:r>
          </a:p>
          <a:p>
            <a:pPr marL="342900" indent="-342900">
              <a:lnSpc>
                <a:spcPct val="115000"/>
              </a:lnSpc>
              <a:spcBef>
                <a:spcPct val="50000"/>
              </a:spcBef>
              <a:buNone/>
            </a:pPr>
            <a:r>
              <a:rPr lang="zh-CN" altLang="en-US" b="1" dirty="0">
                <a:solidFill>
                  <a:srgbClr val="0000FF"/>
                </a:solidFill>
                <a:latin typeface="Times New Roman" panose="02020603050405020304" pitchFamily="18" charset="0"/>
                <a:ea typeface="宋体" panose="02010600030101010101" pitchFamily="2" charset="-122"/>
              </a:rPr>
              <a:t>父母总是让他们的孩子学习很多东西。</a:t>
            </a:r>
          </a:p>
        </p:txBody>
      </p:sp>
      <p:sp>
        <p:nvSpPr>
          <p:cNvPr id="17410" name="文本框 10"/>
          <p:cNvSpPr txBox="1"/>
          <p:nvPr/>
        </p:nvSpPr>
        <p:spPr>
          <a:xfrm>
            <a:off x="471488"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7409">
                                            <p:txEl>
                                              <p:pRg st="0" end="0"/>
                                            </p:txEl>
                                          </p:spTgt>
                                        </p:tgtEl>
                                        <p:attrNameLst>
                                          <p:attrName>style.visibility</p:attrName>
                                        </p:attrNameLst>
                                      </p:cBhvr>
                                      <p:to>
                                        <p:strVal val="visible"/>
                                      </p:to>
                                    </p:set>
                                    <p:animEffect transition="in" filter="box(in)">
                                      <p:cBhvr>
                                        <p:cTn id="7" dur="500" fill="hold"/>
                                        <p:tgtEl>
                                          <p:spTgt spid="174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09">
                                            <p:txEl>
                                              <p:pRg st="1" end="1"/>
                                            </p:txEl>
                                          </p:spTgt>
                                        </p:tgtEl>
                                        <p:attrNameLst>
                                          <p:attrName>style.visibility</p:attrName>
                                        </p:attrNameLst>
                                      </p:cBhvr>
                                      <p:to>
                                        <p:strVal val="visible"/>
                                      </p:to>
                                    </p:set>
                                    <p:animEffect transition="in" filter="box(in)">
                                      <p:cBhvr>
                                        <p:cTn id="12" dur="500" fill="hold"/>
                                        <p:tgtEl>
                                          <p:spTgt spid="174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409">
                                            <p:txEl>
                                              <p:pRg st="2" end="2"/>
                                            </p:txEl>
                                          </p:spTgt>
                                        </p:tgtEl>
                                        <p:attrNameLst>
                                          <p:attrName>style.visibility</p:attrName>
                                        </p:attrNameLst>
                                      </p:cBhvr>
                                      <p:to>
                                        <p:strVal val="visible"/>
                                      </p:to>
                                    </p:set>
                                    <p:animEffect transition="in" filter="box(in)">
                                      <p:cBhvr>
                                        <p:cTn id="17" dur="500" fill="hold"/>
                                        <p:tgtEl>
                                          <p:spTgt spid="174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7409">
                                            <p:txEl>
                                              <p:pRg st="3" end="3"/>
                                            </p:txEl>
                                          </p:spTgt>
                                        </p:tgtEl>
                                        <p:attrNameLst>
                                          <p:attrName>style.visibility</p:attrName>
                                        </p:attrNameLst>
                                      </p:cBhvr>
                                      <p:to>
                                        <p:strVal val="visible"/>
                                      </p:to>
                                    </p:set>
                                    <p:animEffect transition="in" filter="box(in)">
                                      <p:cBhvr>
                                        <p:cTn id="22" dur="500" fill="hold"/>
                                        <p:tgtEl>
                                          <p:spTgt spid="174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409">
                                            <p:txEl>
                                              <p:pRg st="4" end="4"/>
                                            </p:txEl>
                                          </p:spTgt>
                                        </p:tgtEl>
                                        <p:attrNameLst>
                                          <p:attrName>style.visibility</p:attrName>
                                        </p:attrNameLst>
                                      </p:cBhvr>
                                      <p:to>
                                        <p:strVal val="visible"/>
                                      </p:to>
                                    </p:set>
                                    <p:animEffect transition="in" filter="box(in)">
                                      <p:cBhvr>
                                        <p:cTn id="27" dur="500" fill="hold"/>
                                        <p:tgtEl>
                                          <p:spTgt spid="1740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7409">
                                            <p:txEl>
                                              <p:pRg st="5" end="5"/>
                                            </p:txEl>
                                          </p:spTgt>
                                        </p:tgtEl>
                                        <p:attrNameLst>
                                          <p:attrName>style.visibility</p:attrName>
                                        </p:attrNameLst>
                                      </p:cBhvr>
                                      <p:to>
                                        <p:strVal val="visible"/>
                                      </p:to>
                                    </p:set>
                                    <p:animEffect transition="in" filter="box(in)">
                                      <p:cBhvr>
                                        <p:cTn id="32" dur="500" fill="hold"/>
                                        <p:tgtEl>
                                          <p:spTgt spid="1740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7409">
                                            <p:txEl>
                                              <p:pRg st="6" end="6"/>
                                            </p:txEl>
                                          </p:spTgt>
                                        </p:tgtEl>
                                        <p:attrNameLst>
                                          <p:attrName>style.visibility</p:attrName>
                                        </p:attrNameLst>
                                      </p:cBhvr>
                                      <p:to>
                                        <p:strVal val="visible"/>
                                      </p:to>
                                    </p:set>
                                    <p:animEffect transition="in" filter="box(in)">
                                      <p:cBhvr>
                                        <p:cTn id="37" dur="500" fill="hold"/>
                                        <p:tgtEl>
                                          <p:spTgt spid="1740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idx="4294967295"/>
          </p:nvPr>
        </p:nvSpPr>
        <p:spPr>
          <a:xfrm>
            <a:off x="1750219" y="483518"/>
            <a:ext cx="5840016" cy="4429125"/>
          </a:xfrm>
          <a:prstGeom prst="rect">
            <a:avLst/>
          </a:prstGeom>
          <a:noFill/>
          <a:ln w="9525" cap="flat" cmpd="sng" algn="ctr">
            <a:noFill/>
            <a:prstDash val="solid"/>
          </a:ln>
        </p:spPr>
        <p:txBody>
          <a:bodyPr anchor="t" anchorCtr="0"/>
          <a:lstStyle>
            <a:lvl1pPr marL="228600" indent="-228600" algn="l" defTabSz="914400" rtl="0" eaLnBrk="1" fontAlgn="auto" latinLnBrk="0" hangingPunct="1">
              <a:lnSpc>
                <a:spcPct val="130000"/>
              </a:lnSpc>
              <a:spcBef>
                <a:spcPct val="0"/>
              </a:spcBef>
              <a:spcAft>
                <a:spcPts val="1000"/>
              </a:spcAft>
              <a:buClrTx/>
              <a:buSzTx/>
              <a:buFont typeface="Arial" panose="020B0604020202020204" pitchFamily="34" charset="0"/>
              <a:buChar char="●"/>
              <a:defRPr lang="zh-CN" altLang="en-US"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ClrTx/>
              <a:buSzTx/>
              <a:buFont typeface="Arial" panose="020B0604020202020204" pitchFamily="34" charset="0"/>
              <a:buChar char="●"/>
              <a:tabLst>
                <a:tab pos="1609725" algn="l"/>
              </a:tabLst>
              <a:defRPr lang="zh-CN" altLang="en-US"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ClrTx/>
              <a:buSzTx/>
              <a:buFont typeface="Arial" panose="020B0604020202020204" pitchFamily="34" charset="0"/>
              <a:buChar char="●"/>
              <a:tabLst>
                <a:tab pos="1609725" algn="l"/>
              </a:tabLst>
              <a:defRPr lang="zh-CN" altLang="en-US"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ClrTx/>
              <a:buSzTx/>
              <a:buFont typeface="Wingdings" panose="05000000000000000000" charset="0"/>
              <a:buChar char=""/>
              <a:tabLst>
                <a:tab pos="1609725" algn="l"/>
              </a:tabLst>
              <a:defRPr lang="zh-CN" altLang="en-US"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ClrTx/>
              <a:buSzTx/>
              <a:buFont typeface="Arial" panose="020B0604020202020204" pitchFamily="34" charset="0"/>
              <a:buChar char="•"/>
              <a:tabLst>
                <a:tab pos="1609725" algn="l"/>
              </a:tabLst>
              <a:defRPr lang="zh-CN" altLang="en-US"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9pPr>
          </a:lstStyle>
          <a:p>
            <a:pPr marL="342900" indent="-342900" fontAlgn="base">
              <a:lnSpc>
                <a:spcPct val="100000"/>
              </a:lnSpc>
              <a:spcBef>
                <a:spcPct val="50000"/>
              </a:spcBef>
              <a:buNone/>
            </a:pPr>
            <a:r>
              <a:rPr lang="zh-CN" altLang="en-US" b="1" spc="0" dirty="0">
                <a:solidFill>
                  <a:srgbClr val="FF0000"/>
                </a:solidFill>
                <a:latin typeface="Times New Roman" panose="02020603050405020304" pitchFamily="18" charset="0"/>
                <a:ea typeface="宋体" panose="02010600030101010101" pitchFamily="2" charset="-122"/>
              </a:rPr>
              <a:t>(2) make sb./sth. +adj.</a:t>
            </a:r>
            <a:r>
              <a:rPr lang="zh-CN" altLang="en-US" b="1" spc="0" dirty="0">
                <a:solidFill>
                  <a:srgbClr val="0000FF"/>
                </a:solidFill>
                <a:latin typeface="Times New Roman" panose="02020603050405020304" pitchFamily="18" charset="0"/>
                <a:ea typeface="宋体" panose="02010600030101010101" pitchFamily="2" charset="-122"/>
              </a:rPr>
              <a:t> 使某人/物……</a:t>
            </a:r>
            <a:endParaRPr lang="zh-CN" altLang="en-US" b="1" dirty="0">
              <a:solidFill>
                <a:srgbClr val="0000FF"/>
              </a:solidFill>
              <a:latin typeface="Times New Roman" panose="02020603050405020304" pitchFamily="18" charset="0"/>
              <a:ea typeface="宋体" panose="02010600030101010101" pitchFamily="2" charset="-122"/>
            </a:endParaRPr>
          </a:p>
          <a:p>
            <a:pPr marL="342900" indent="-342900" fontAlgn="base">
              <a:lnSpc>
                <a:spcPct val="100000"/>
              </a:lnSpc>
              <a:spcBef>
                <a:spcPct val="50000"/>
              </a:spcBef>
              <a:buNone/>
            </a:pPr>
            <a:r>
              <a:rPr lang="zh-CN" altLang="en-US" b="1" spc="0" dirty="0">
                <a:solidFill>
                  <a:srgbClr val="0000FF"/>
                </a:solidFill>
                <a:latin typeface="Times New Roman" panose="02020603050405020304" pitchFamily="18" charset="0"/>
                <a:ea typeface="宋体" panose="02010600030101010101" pitchFamily="2" charset="-122"/>
              </a:rPr>
              <a:t>The bad news made him very sad.</a:t>
            </a:r>
            <a:endParaRPr lang="zh-CN" altLang="en-US" b="1" dirty="0">
              <a:solidFill>
                <a:srgbClr val="0000FF"/>
              </a:solidFill>
              <a:latin typeface="Times New Roman" panose="02020603050405020304" pitchFamily="18" charset="0"/>
              <a:ea typeface="宋体" panose="02010600030101010101" pitchFamily="2" charset="-122"/>
            </a:endParaRPr>
          </a:p>
          <a:p>
            <a:pPr marL="342900" indent="-342900" fontAlgn="base">
              <a:lnSpc>
                <a:spcPct val="100000"/>
              </a:lnSpc>
              <a:spcBef>
                <a:spcPct val="50000"/>
              </a:spcBef>
              <a:buNone/>
            </a:pPr>
            <a:r>
              <a:rPr lang="zh-CN" altLang="en-US" b="1" spc="0" dirty="0">
                <a:solidFill>
                  <a:srgbClr val="0000FF"/>
                </a:solidFill>
                <a:latin typeface="Times New Roman" panose="02020603050405020304" pitchFamily="18" charset="0"/>
                <a:ea typeface="宋体" panose="02010600030101010101" pitchFamily="2" charset="-122"/>
              </a:rPr>
              <a:t>这个坏消息使他很伤心。</a:t>
            </a:r>
            <a:r>
              <a:rPr lang="zh-CN" altLang="en-US" b="1" spc="0" dirty="0">
                <a:solidFill>
                  <a:srgbClr val="595959"/>
                </a:solidFill>
                <a:latin typeface="Times New Roman" panose="02020603050405020304" pitchFamily="18" charset="0"/>
              </a:rPr>
              <a:t> </a:t>
            </a:r>
            <a:endParaRPr lang="en-US" altLang="zh-CN" b="1" dirty="0">
              <a:solidFill>
                <a:srgbClr val="595959"/>
              </a:solidFill>
              <a:latin typeface="Times New Roman" panose="02020603050405020304" pitchFamily="18" charset="0"/>
            </a:endParaRPr>
          </a:p>
          <a:p>
            <a:pPr marL="0" indent="0" eaLnBrk="0" fontAlgn="base" hangingPunct="0">
              <a:lnSpc>
                <a:spcPct val="115000"/>
              </a:lnSpc>
              <a:buNone/>
            </a:pPr>
            <a:endParaRPr lang="zh-CN" altLang="en-US" b="1" dirty="0">
              <a:solidFill>
                <a:srgbClr val="595959"/>
              </a:solidFill>
              <a:latin typeface="Times New Roman" panose="02020603050405020304" pitchFamily="18" charset="0"/>
            </a:endParaRPr>
          </a:p>
        </p:txBody>
      </p:sp>
      <p:sp>
        <p:nvSpPr>
          <p:cNvPr id="18434" name="矩形 2"/>
          <p:cNvSpPr/>
          <p:nvPr/>
        </p:nvSpPr>
        <p:spPr>
          <a:xfrm>
            <a:off x="1750219" y="2008585"/>
            <a:ext cx="5279231" cy="293670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342900" indent="-342900">
              <a:spcBef>
                <a:spcPct val="50000"/>
              </a:spcBef>
              <a:spcAft>
                <a:spcPts val="750"/>
              </a:spcAft>
            </a:pPr>
            <a:r>
              <a:rPr lang="zh-CN" altLang="en-US" b="1" dirty="0">
                <a:solidFill>
                  <a:srgbClr val="FF0000"/>
                </a:solidFill>
                <a:latin typeface="Times New Roman" panose="02020603050405020304" pitchFamily="18" charset="0"/>
              </a:rPr>
              <a:t>all over </a:t>
            </a:r>
            <a:r>
              <a:rPr lang="zh-CN" altLang="en-US" b="1" dirty="0">
                <a:solidFill>
                  <a:srgbClr val="0000FF"/>
                </a:solidFill>
                <a:latin typeface="Times New Roman" panose="02020603050405020304" pitchFamily="18" charset="0"/>
              </a:rPr>
              <a:t>   遍及</a:t>
            </a:r>
          </a:p>
          <a:p>
            <a:pPr marL="342900" indent="-342900">
              <a:spcBef>
                <a:spcPct val="50000"/>
              </a:spcBef>
              <a:spcAft>
                <a:spcPts val="750"/>
              </a:spcAft>
            </a:pPr>
            <a:r>
              <a:rPr lang="zh-CN" altLang="en-US" b="1" dirty="0">
                <a:solidFill>
                  <a:srgbClr val="FF0000"/>
                </a:solidFill>
                <a:latin typeface="Times New Roman" panose="02020603050405020304" pitchFamily="18" charset="0"/>
              </a:rPr>
              <a:t>all over the world</a:t>
            </a:r>
            <a:r>
              <a:rPr lang="zh-CN" altLang="en-US" b="1" dirty="0">
                <a:solidFill>
                  <a:srgbClr val="0000FF"/>
                </a:solidFill>
                <a:latin typeface="Times New Roman" panose="02020603050405020304" pitchFamily="18" charset="0"/>
              </a:rPr>
              <a:t>    全世界</a:t>
            </a:r>
          </a:p>
          <a:p>
            <a:pPr marL="342900" indent="-342900">
              <a:spcBef>
                <a:spcPct val="50000"/>
              </a:spcBef>
              <a:spcAft>
                <a:spcPts val="750"/>
              </a:spcAft>
            </a:pPr>
            <a:r>
              <a:rPr lang="zh-CN" altLang="en-US" b="1" dirty="0">
                <a:solidFill>
                  <a:srgbClr val="FF0000"/>
                </a:solidFill>
                <a:latin typeface="Times New Roman" panose="02020603050405020304" pitchFamily="18" charset="0"/>
              </a:rPr>
              <a:t>all over the country </a:t>
            </a:r>
            <a:r>
              <a:rPr lang="zh-CN" altLang="en-US" b="1" dirty="0">
                <a:solidFill>
                  <a:srgbClr val="0000FF"/>
                </a:solidFill>
                <a:latin typeface="Times New Roman" panose="02020603050405020304" pitchFamily="18" charset="0"/>
              </a:rPr>
              <a:t>   全国</a:t>
            </a:r>
          </a:p>
          <a:p>
            <a:pPr marL="342900" indent="-342900">
              <a:spcBef>
                <a:spcPct val="50000"/>
              </a:spcBef>
              <a:spcAft>
                <a:spcPts val="750"/>
              </a:spcAft>
            </a:pPr>
            <a:r>
              <a:rPr lang="zh-CN" altLang="en-US" b="1" dirty="0">
                <a:solidFill>
                  <a:srgbClr val="FF0000"/>
                </a:solidFill>
                <a:latin typeface="Times New Roman" panose="02020603050405020304" pitchFamily="18" charset="0"/>
              </a:rPr>
              <a:t>all over China</a:t>
            </a:r>
            <a:r>
              <a:rPr lang="zh-CN" altLang="en-US" b="1" dirty="0">
                <a:solidFill>
                  <a:srgbClr val="0000FF"/>
                </a:solidFill>
                <a:latin typeface="Times New Roman" panose="02020603050405020304" pitchFamily="18" charset="0"/>
              </a:rPr>
              <a:t>    全中国</a:t>
            </a:r>
          </a:p>
          <a:p>
            <a:pPr marL="342900" indent="-342900">
              <a:spcBef>
                <a:spcPct val="50000"/>
              </a:spcBef>
              <a:spcAft>
                <a:spcPts val="750"/>
              </a:spcAft>
            </a:pPr>
            <a:r>
              <a:rPr lang="zh-CN" altLang="en-US" b="1" dirty="0">
                <a:solidFill>
                  <a:srgbClr val="0000FF"/>
                </a:solidFill>
                <a:latin typeface="Times New Roman" panose="02020603050405020304" pitchFamily="18" charset="0"/>
              </a:rPr>
              <a:t>We have friends all over the world.</a:t>
            </a:r>
          </a:p>
          <a:p>
            <a:pPr marL="342900" indent="-342900">
              <a:spcBef>
                <a:spcPct val="50000"/>
              </a:spcBef>
              <a:spcAft>
                <a:spcPts val="750"/>
              </a:spcAft>
            </a:pPr>
            <a:r>
              <a:rPr lang="zh-CN" altLang="en-US" b="1" dirty="0">
                <a:solidFill>
                  <a:srgbClr val="0000FF"/>
                </a:solidFill>
                <a:latin typeface="Times New Roman" panose="02020603050405020304" pitchFamily="18" charset="0"/>
              </a:rPr>
              <a:t>我们的朋友遍天下。</a:t>
            </a:r>
          </a:p>
        </p:txBody>
      </p:sp>
      <p:sp>
        <p:nvSpPr>
          <p:cNvPr id="18435" name="文本框 10"/>
          <p:cNvSpPr txBox="1"/>
          <p:nvPr/>
        </p:nvSpPr>
        <p:spPr>
          <a:xfrm>
            <a:off x="527447" y="107157"/>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8433">
                                            <p:txEl>
                                              <p:pRg st="0" end="0"/>
                                            </p:txEl>
                                          </p:spTgt>
                                        </p:tgtEl>
                                        <p:attrNameLst>
                                          <p:attrName>style.visibility</p:attrName>
                                        </p:attrNameLst>
                                      </p:cBhvr>
                                      <p:to>
                                        <p:strVal val="visible"/>
                                      </p:to>
                                    </p:set>
                                    <p:animEffect transition="in" filter="box(in)">
                                      <p:cBhvr>
                                        <p:cTn id="7" dur="500" fill="hold"/>
                                        <p:tgtEl>
                                          <p:spTgt spid="184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433">
                                            <p:txEl>
                                              <p:pRg st="1" end="1"/>
                                            </p:txEl>
                                          </p:spTgt>
                                        </p:tgtEl>
                                        <p:attrNameLst>
                                          <p:attrName>style.visibility</p:attrName>
                                        </p:attrNameLst>
                                      </p:cBhvr>
                                      <p:to>
                                        <p:strVal val="visible"/>
                                      </p:to>
                                    </p:set>
                                    <p:animEffect transition="in" filter="box(in)">
                                      <p:cBhvr>
                                        <p:cTn id="12" dur="500" fill="hold"/>
                                        <p:tgtEl>
                                          <p:spTgt spid="184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433">
                                            <p:txEl>
                                              <p:pRg st="2" end="2"/>
                                            </p:txEl>
                                          </p:spTgt>
                                        </p:tgtEl>
                                        <p:attrNameLst>
                                          <p:attrName>style.visibility</p:attrName>
                                        </p:attrNameLst>
                                      </p:cBhvr>
                                      <p:to>
                                        <p:strVal val="visible"/>
                                      </p:to>
                                    </p:set>
                                    <p:animEffect transition="in" filter="box(in)">
                                      <p:cBhvr>
                                        <p:cTn id="17" dur="500" fill="hold"/>
                                        <p:tgtEl>
                                          <p:spTgt spid="184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a:xfrm>
            <a:off x="1664494" y="594123"/>
            <a:ext cx="2483644" cy="583406"/>
          </a:xfrm>
          <a:prstGeom prst="rect">
            <a:avLst/>
          </a:prstGeom>
          <a:noFill/>
          <a:ln>
            <a:noFill/>
            <a:miter lim="800000"/>
          </a:ln>
        </p:spPr>
        <p:txBody>
          <a:bodyPr anchor="ctr" anchorCtr="0"/>
          <a:lstStyle>
            <a:lvl1pPr marL="0" indent="0" algn="l" defTabSz="914400" rtl="0" eaLnBrk="1" fontAlgn="base" latinLnBrk="0" hangingPunct="1">
              <a:lnSpc>
                <a:spcPct val="100000"/>
              </a:lnSpc>
              <a:spcBef>
                <a:spcPct val="0"/>
              </a:spcBef>
              <a:spcAft>
                <a:spcPct val="0"/>
              </a:spcAft>
              <a:buClrTx/>
              <a:buSzTx/>
              <a:buFontTx/>
              <a:buNone/>
              <a:defRPr lang="zh-CN" altLang="en-US" sz="3600" b="1" u="none" strike="noStrike" kern="1200" cap="none" spc="300" normalizeH="0" baseline="0">
                <a:solidFill>
                  <a:srgbClr val="262626"/>
                </a:solidFill>
                <a:uFillTx/>
                <a:latin typeface="Arial" panose="020B0604020202020204" pitchFamily="34" charset="0"/>
                <a:ea typeface="微软雅黑" panose="020B0503020204020204" pitchFamily="34" charset="-122"/>
                <a:cs typeface="+mj-cs"/>
              </a:defRPr>
            </a:lvl1pPr>
          </a:lstStyle>
          <a:p>
            <a:pPr lvl="0"/>
            <a:r>
              <a:rPr lang="zh-CN" altLang="en-US" sz="1800">
                <a:solidFill>
                  <a:srgbClr val="FF0000"/>
                </a:solidFill>
                <a:latin typeface="Times New Roman" panose="02020603050405020304" pitchFamily="18" charset="0"/>
                <a:ea typeface="宋体" panose="02010600030101010101" pitchFamily="2" charset="-122"/>
              </a:rPr>
              <a:t>famous</a:t>
            </a:r>
            <a:r>
              <a:rPr lang="zh-CN" altLang="en-US" sz="1800">
                <a:solidFill>
                  <a:schemeClr val="tx1"/>
                </a:solidFill>
                <a:latin typeface="Times New Roman" panose="02020603050405020304" pitchFamily="18" charset="0"/>
              </a:rPr>
              <a:t> 用法：</a:t>
            </a:r>
          </a:p>
        </p:txBody>
      </p:sp>
      <p:sp>
        <p:nvSpPr>
          <p:cNvPr id="19458" name="Rectangle 3"/>
          <p:cNvSpPr>
            <a:spLocks noGrp="1"/>
          </p:cNvSpPr>
          <p:nvPr>
            <p:ph type="body" idx="4294967295"/>
          </p:nvPr>
        </p:nvSpPr>
        <p:spPr>
          <a:xfrm>
            <a:off x="1313260" y="1177528"/>
            <a:ext cx="6172200" cy="3643313"/>
          </a:xfrm>
          <a:prstGeom prst="rect">
            <a:avLst/>
          </a:prstGeom>
          <a:noFill/>
          <a:ln>
            <a:noFill/>
            <a:miter lim="800000"/>
          </a:ln>
        </p:spPr>
        <p:txBody>
          <a:bodyPr vert="eaVert" anchor="t" anchorCtr="0"/>
          <a:lstStyle>
            <a:lvl1pPr marL="228600" indent="-228600" algn="l" defTabSz="914400" rtl="0" eaLnBrk="1" fontAlgn="auto" latinLnBrk="0" hangingPunct="1">
              <a:lnSpc>
                <a:spcPct val="130000"/>
              </a:lnSpc>
              <a:spcBef>
                <a:spcPct val="0"/>
              </a:spcBef>
              <a:spcAft>
                <a:spcPts val="1000"/>
              </a:spcAft>
              <a:buClrTx/>
              <a:buSzTx/>
              <a:buFont typeface="Arial" panose="020B0604020202020204" pitchFamily="34" charset="0"/>
              <a:buChar char="●"/>
              <a:defRPr lang="zh-CN" altLang="en-US"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ClrTx/>
              <a:buSzTx/>
              <a:buFont typeface="Arial" panose="020B0604020202020204" pitchFamily="34" charset="0"/>
              <a:buChar char="●"/>
              <a:tabLst>
                <a:tab pos="1609725" algn="l"/>
              </a:tabLst>
              <a:defRPr lang="zh-CN" altLang="en-US"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ClrTx/>
              <a:buSzTx/>
              <a:buFont typeface="Arial" panose="020B0604020202020204" pitchFamily="34" charset="0"/>
              <a:buChar char="●"/>
              <a:tabLst>
                <a:tab pos="1609725" algn="l"/>
              </a:tabLst>
              <a:defRPr lang="zh-CN" altLang="en-US"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ClrTx/>
              <a:buSzTx/>
              <a:buFont typeface="Wingdings" panose="05000000000000000000" charset="0"/>
              <a:buChar char=""/>
              <a:tabLst>
                <a:tab pos="1609725" algn="l"/>
              </a:tabLst>
              <a:defRPr lang="zh-CN" altLang="en-US"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ClrTx/>
              <a:buSzTx/>
              <a:buFont typeface="Arial" panose="020B0604020202020204" pitchFamily="34" charset="0"/>
              <a:buChar char="•"/>
              <a:tabLst>
                <a:tab pos="1609725" algn="l"/>
              </a:tabLst>
              <a:defRPr lang="zh-CN" altLang="en-US"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9pPr>
          </a:lstStyle>
          <a:p>
            <a:pPr lvl="0">
              <a:buNone/>
            </a:pPr>
            <a:r>
              <a:rPr lang="zh-CN" altLang="zh-CN"/>
              <a:t> </a:t>
            </a:r>
          </a:p>
        </p:txBody>
      </p:sp>
      <p:sp>
        <p:nvSpPr>
          <p:cNvPr id="19459" name="Text Box 4"/>
          <p:cNvSpPr/>
          <p:nvPr/>
        </p:nvSpPr>
        <p:spPr>
          <a:xfrm>
            <a:off x="1609725" y="1154907"/>
            <a:ext cx="6859191" cy="3669506"/>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lnSpc>
                <a:spcPct val="150000"/>
              </a:lnSpc>
            </a:pPr>
            <a:r>
              <a:rPr lang="zh-CN" altLang="en-US" b="1">
                <a:latin typeface="Times New Roman" panose="02020603050405020304" pitchFamily="18" charset="0"/>
              </a:rPr>
              <a:t>Mo Yan is the most famous writer in China now.</a:t>
            </a:r>
          </a:p>
          <a:p>
            <a:pPr lvl="0" eaLnBrk="0" hangingPunct="0">
              <a:lnSpc>
                <a:spcPct val="150000"/>
              </a:lnSpc>
            </a:pPr>
            <a:r>
              <a:rPr lang="zh-CN" altLang="en-US" b="1">
                <a:latin typeface="Times New Roman" panose="02020603050405020304" pitchFamily="18" charset="0"/>
              </a:rPr>
              <a:t>现在莫言是中国最有名的作家。</a:t>
            </a:r>
            <a:endParaRPr lang="en-US" altLang="zh-CN" b="1">
              <a:latin typeface="Times New Roman" panose="02020603050405020304" pitchFamily="18" charset="0"/>
            </a:endParaRPr>
          </a:p>
          <a:p>
            <a:pPr lvl="0" eaLnBrk="0" hangingPunct="0">
              <a:lnSpc>
                <a:spcPct val="150000"/>
              </a:lnSpc>
            </a:pPr>
            <a:r>
              <a:rPr lang="zh-CN" altLang="en-US" b="1">
                <a:solidFill>
                  <a:srgbClr val="FF0000"/>
                </a:solidFill>
                <a:latin typeface="Times New Roman" panose="02020603050405020304" pitchFamily="18" charset="0"/>
              </a:rPr>
              <a:t>be famous for    </a:t>
            </a:r>
            <a:r>
              <a:rPr lang="zh-CN" altLang="en-US" b="1">
                <a:latin typeface="Times New Roman" panose="02020603050405020304" pitchFamily="18" charset="0"/>
              </a:rPr>
              <a:t>因</a:t>
            </a:r>
            <a:r>
              <a:rPr lang="zh-CN" altLang="en-US" b="1">
                <a:latin typeface="宋体" panose="02010600030101010101" pitchFamily="2" charset="-122"/>
              </a:rPr>
              <a:t>……</a:t>
            </a:r>
            <a:r>
              <a:rPr lang="zh-CN" altLang="en-US" b="1">
                <a:latin typeface="Times New Roman" panose="02020603050405020304" pitchFamily="18" charset="0"/>
              </a:rPr>
              <a:t>出名</a:t>
            </a:r>
          </a:p>
          <a:p>
            <a:pPr lvl="0" eaLnBrk="0" hangingPunct="0">
              <a:lnSpc>
                <a:spcPct val="150000"/>
              </a:lnSpc>
            </a:pPr>
            <a:r>
              <a:rPr lang="zh-CN" altLang="en-US" b="1">
                <a:latin typeface="Times New Roman" panose="02020603050405020304" pitchFamily="18" charset="0"/>
              </a:rPr>
              <a:t>潍坊因风筝而出名。</a:t>
            </a:r>
          </a:p>
          <a:p>
            <a:pPr lvl="0" eaLnBrk="0" hangingPunct="0">
              <a:lnSpc>
                <a:spcPct val="150000"/>
              </a:lnSpc>
            </a:pPr>
            <a:r>
              <a:rPr lang="zh-CN" altLang="en-US" b="1">
                <a:latin typeface="Times New Roman" panose="02020603050405020304" pitchFamily="18" charset="0"/>
              </a:rPr>
              <a:t>Weifang is famous for kites.</a:t>
            </a:r>
          </a:p>
          <a:p>
            <a:pPr lvl="0" eaLnBrk="0" hangingPunct="0">
              <a:lnSpc>
                <a:spcPct val="150000"/>
              </a:lnSpc>
            </a:pPr>
            <a:r>
              <a:rPr lang="zh-CN" altLang="en-US" b="1">
                <a:solidFill>
                  <a:srgbClr val="FF0000"/>
                </a:solidFill>
                <a:latin typeface="Times New Roman" panose="02020603050405020304" pitchFamily="18" charset="0"/>
              </a:rPr>
              <a:t>be famous as     </a:t>
            </a:r>
            <a:r>
              <a:rPr lang="zh-CN" altLang="en-US" b="1">
                <a:latin typeface="Times New Roman" panose="02020603050405020304" pitchFamily="18" charset="0"/>
              </a:rPr>
              <a:t>以</a:t>
            </a:r>
            <a:r>
              <a:rPr lang="zh-CN" altLang="en-US" b="1">
                <a:latin typeface="宋体" panose="02010600030101010101" pitchFamily="2" charset="-122"/>
              </a:rPr>
              <a:t>……</a:t>
            </a:r>
            <a:r>
              <a:rPr lang="zh-CN" altLang="en-US" b="1">
                <a:latin typeface="Times New Roman" panose="02020603050405020304" pitchFamily="18" charset="0"/>
              </a:rPr>
              <a:t>出名</a:t>
            </a:r>
          </a:p>
          <a:p>
            <a:pPr lvl="0" eaLnBrk="0" hangingPunct="0">
              <a:lnSpc>
                <a:spcPct val="150000"/>
              </a:lnSpc>
            </a:pPr>
            <a:r>
              <a:rPr lang="zh-CN" altLang="en-US" b="1">
                <a:latin typeface="Times New Roman" panose="02020603050405020304" pitchFamily="18" charset="0"/>
              </a:rPr>
              <a:t>周杰伦以歌手而出名。</a:t>
            </a:r>
          </a:p>
          <a:p>
            <a:pPr lvl="0" eaLnBrk="0" hangingPunct="0">
              <a:lnSpc>
                <a:spcPct val="150000"/>
              </a:lnSpc>
            </a:pPr>
            <a:r>
              <a:rPr lang="zh-CN" altLang="en-US" b="1">
                <a:latin typeface="Times New Roman" panose="02020603050405020304" pitchFamily="18" charset="0"/>
              </a:rPr>
              <a:t>Jay Chou is famous as a singer.</a:t>
            </a:r>
          </a:p>
          <a:p>
            <a:pPr lvl="0"/>
            <a:endParaRPr lang="zh-CN" altLang="en-US">
              <a:solidFill>
                <a:srgbClr val="FF0066"/>
              </a:solidFill>
              <a:latin typeface="Times New Roman" panose="02020603050405020304" pitchFamily="18" charset="0"/>
            </a:endParaRPr>
          </a:p>
        </p:txBody>
      </p:sp>
      <p:pic>
        <p:nvPicPr>
          <p:cNvPr id="19460" name="Picture 5"/>
          <p:cNvPicPr>
            <a:picLocks noGrp="1" noChangeAspect="1"/>
          </p:cNvPicPr>
          <p:nvPr>
            <p:ph idx="4294967295"/>
          </p:nvPr>
        </p:nvPicPr>
        <p:blipFill>
          <a:blip r:embed="rId2" cstate="email"/>
          <a:stretch>
            <a:fillRect/>
          </a:stretch>
        </p:blipFill>
        <p:spPr>
          <a:xfrm>
            <a:off x="6794898" y="4256485"/>
            <a:ext cx="592931" cy="432197"/>
          </a:xfrm>
          <a:prstGeom prst="rect">
            <a:avLst/>
          </a:prstGeom>
          <a:noFill/>
          <a:ln>
            <a:noFill/>
            <a:miter lim="800000"/>
            <a:headEnd/>
            <a:tailEnd/>
          </a:ln>
        </p:spPr>
      </p:pic>
      <p:sp>
        <p:nvSpPr>
          <p:cNvPr id="19461" name="文本框 10"/>
          <p:cNvSpPr txBox="1"/>
          <p:nvPr/>
        </p:nvSpPr>
        <p:spPr>
          <a:xfrm>
            <a:off x="471488" y="107157"/>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idx="4294967295"/>
          </p:nvPr>
        </p:nvSpPr>
        <p:spPr>
          <a:xfrm>
            <a:off x="1444228" y="803673"/>
            <a:ext cx="6481763" cy="4104085"/>
          </a:xfrm>
          <a:prstGeom prst="rect">
            <a:avLst/>
          </a:prstGeom>
          <a:noFill/>
          <a:ln w="9525" cap="flat" cmpd="sng" algn="ctr">
            <a:noFill/>
            <a:prstDash val="solid"/>
          </a:ln>
        </p:spPr>
        <p:txBody>
          <a:bodyPr anchor="t" anchorCtr="0"/>
          <a:lstStyle>
            <a:lvl1pPr marL="228600" indent="-228600" algn="l" defTabSz="914400" rtl="0" eaLnBrk="1" fontAlgn="auto" latinLnBrk="0" hangingPunct="1">
              <a:lnSpc>
                <a:spcPct val="130000"/>
              </a:lnSpc>
              <a:spcBef>
                <a:spcPct val="0"/>
              </a:spcBef>
              <a:spcAft>
                <a:spcPts val="1000"/>
              </a:spcAft>
              <a:buClrTx/>
              <a:buSzTx/>
              <a:buFont typeface="Arial" panose="020B0604020202020204" pitchFamily="34" charset="0"/>
              <a:buChar char="●"/>
              <a:defRPr lang="zh-CN" altLang="en-US"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ClrTx/>
              <a:buSzTx/>
              <a:buFont typeface="Arial" panose="020B0604020202020204" pitchFamily="34" charset="0"/>
              <a:buChar char="●"/>
              <a:tabLst>
                <a:tab pos="1609725" algn="l"/>
              </a:tabLst>
              <a:defRPr lang="zh-CN" altLang="en-US"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ClrTx/>
              <a:buSzTx/>
              <a:buFont typeface="Arial" panose="020B0604020202020204" pitchFamily="34" charset="0"/>
              <a:buChar char="●"/>
              <a:tabLst>
                <a:tab pos="1609725" algn="l"/>
              </a:tabLst>
              <a:defRPr lang="zh-CN" altLang="en-US"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ClrTx/>
              <a:buSzTx/>
              <a:buFont typeface="Wingdings" panose="05000000000000000000" charset="0"/>
              <a:buChar char=""/>
              <a:tabLst>
                <a:tab pos="1609725" algn="l"/>
              </a:tabLst>
              <a:defRPr lang="zh-CN" altLang="en-US"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ClrTx/>
              <a:buSzTx/>
              <a:buFont typeface="Arial" panose="020B0604020202020204" pitchFamily="34" charset="0"/>
              <a:buChar char="•"/>
              <a:tabLst>
                <a:tab pos="1609725" algn="l"/>
              </a:tabLst>
              <a:defRPr lang="zh-CN" altLang="en-US"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zh-CN" altLang="en-US" sz="1800" kern="1200">
                <a:solidFill>
                  <a:schemeClr val="tx1"/>
                </a:solidFill>
                <a:latin typeface="+mn-lt"/>
                <a:ea typeface="+mn-ea"/>
                <a:cs typeface="+mn-cs"/>
              </a:defRPr>
            </a:lvl9pPr>
          </a:lstStyle>
          <a:p>
            <a:pPr marL="0" indent="0" eaLnBrk="0" fontAlgn="base" hangingPunct="0">
              <a:lnSpc>
                <a:spcPct val="150000"/>
              </a:lnSpc>
              <a:buNone/>
            </a:pPr>
            <a:r>
              <a:rPr lang="zh-CN" altLang="en-US" b="1" spc="0">
                <a:solidFill>
                  <a:schemeClr val="tx1"/>
                </a:solidFill>
                <a:latin typeface="Times New Roman" panose="02020603050405020304" pitchFamily="18" charset="0"/>
                <a:ea typeface="宋体" panose="02010600030101010101" pitchFamily="2" charset="-122"/>
              </a:rPr>
              <a:t>2. …he played</a:t>
            </a:r>
            <a:r>
              <a:rPr lang="en-US" altLang="zh-CN" b="1" spc="0">
                <a:solidFill>
                  <a:srgbClr val="595959"/>
                </a:solidFill>
                <a:latin typeface="Times New Roman" panose="02020603050405020304" pitchFamily="18" charset="0"/>
              </a:rPr>
              <a:t> </a:t>
            </a:r>
            <a:r>
              <a:rPr lang="en-US" altLang="zh-CN" b="1" spc="0">
                <a:solidFill>
                  <a:srgbClr val="FF0000"/>
                </a:solidFill>
                <a:latin typeface="Times New Roman" panose="02020603050405020304" pitchFamily="18" charset="0"/>
              </a:rPr>
              <a:t>not only </a:t>
            </a:r>
            <a:r>
              <a:rPr lang="zh-CN" altLang="en-US" b="1" spc="0">
                <a:solidFill>
                  <a:schemeClr val="tx1"/>
                </a:solidFill>
                <a:latin typeface="Times New Roman" panose="02020603050405020304" pitchFamily="18" charset="0"/>
                <a:ea typeface="宋体" panose="02010600030101010101" pitchFamily="2" charset="-122"/>
              </a:rPr>
              <a:t>the piano but also </a:t>
            </a:r>
            <a:r>
              <a:rPr lang="en-US" altLang="zh-CN" b="1" spc="0">
                <a:solidFill>
                  <a:srgbClr val="FF0000"/>
                </a:solidFill>
                <a:latin typeface="Times New Roman" panose="02020603050405020304" pitchFamily="18" charset="0"/>
              </a:rPr>
              <a:t>the </a:t>
            </a:r>
            <a:endParaRPr lang="en-US" altLang="zh-CN" b="1">
              <a:solidFill>
                <a:srgbClr val="FF0000"/>
              </a:solidFill>
              <a:latin typeface="Times New Roman" panose="02020603050405020304" pitchFamily="18" charset="0"/>
            </a:endParaRPr>
          </a:p>
          <a:p>
            <a:pPr marL="0" indent="0" eaLnBrk="0" fontAlgn="base" hangingPunct="0">
              <a:lnSpc>
                <a:spcPct val="150000"/>
              </a:lnSpc>
              <a:buNone/>
            </a:pPr>
            <a:r>
              <a:rPr lang="en-US" altLang="zh-CN" b="1" spc="0">
                <a:solidFill>
                  <a:srgbClr val="FF0000"/>
                </a:solidFill>
                <a:latin typeface="Times New Roman" panose="02020603050405020304" pitchFamily="18" charset="0"/>
              </a:rPr>
              <a:t>violin.</a:t>
            </a:r>
            <a:endParaRPr lang="en-US" altLang="zh-CN" b="1">
              <a:solidFill>
                <a:srgbClr val="FF0000"/>
              </a:solidFill>
              <a:latin typeface="Times New Roman" panose="02020603050405020304" pitchFamily="18" charset="0"/>
            </a:endParaRPr>
          </a:p>
          <a:p>
            <a:pPr marL="0" indent="0" eaLnBrk="0" fontAlgn="base" hangingPunct="0">
              <a:lnSpc>
                <a:spcPct val="150000"/>
              </a:lnSpc>
              <a:buNone/>
            </a:pPr>
            <a:r>
              <a:rPr lang="zh-CN" altLang="en-US" b="1" spc="0">
                <a:solidFill>
                  <a:schemeClr val="tx1"/>
                </a:solidFill>
                <a:latin typeface="Times New Roman" panose="02020603050405020304" pitchFamily="18" charset="0"/>
                <a:ea typeface="宋体" panose="02010600030101010101" pitchFamily="2" charset="-122"/>
              </a:rPr>
              <a:t>……他不但能弹奏钢琴，而且还能演奏小提琴。</a:t>
            </a:r>
            <a:endParaRPr lang="zh-CN" altLang="en-US" b="1">
              <a:solidFill>
                <a:schemeClr val="tx1"/>
              </a:solidFill>
              <a:latin typeface="Times New Roman" panose="02020603050405020304" pitchFamily="18" charset="0"/>
              <a:ea typeface="宋体" panose="02010600030101010101" pitchFamily="2" charset="-122"/>
            </a:endParaRPr>
          </a:p>
          <a:p>
            <a:pPr marL="0" indent="0" eaLnBrk="0" fontAlgn="base" hangingPunct="0">
              <a:lnSpc>
                <a:spcPct val="150000"/>
              </a:lnSpc>
              <a:buNone/>
            </a:pPr>
            <a:r>
              <a:rPr lang="en-US" altLang="zh-CN" b="1" spc="0">
                <a:solidFill>
                  <a:srgbClr val="FF0000"/>
                </a:solidFill>
                <a:latin typeface="Times New Roman" panose="02020603050405020304" pitchFamily="18" charset="0"/>
              </a:rPr>
              <a:t>not only…but also…</a:t>
            </a:r>
            <a:r>
              <a:rPr lang="en-US" altLang="zh-CN" b="1" spc="0">
                <a:solidFill>
                  <a:srgbClr val="FF0000"/>
                </a:solidFill>
                <a:latin typeface="宋体" panose="02010600030101010101" pitchFamily="2" charset="-122"/>
                <a:ea typeface="宋体" panose="02010600030101010101" pitchFamily="2" charset="-122"/>
              </a:rPr>
              <a:t>“</a:t>
            </a:r>
            <a:r>
              <a:rPr lang="zh-CN" altLang="en-US" b="1" spc="0">
                <a:solidFill>
                  <a:srgbClr val="FF0000"/>
                </a:solidFill>
                <a:latin typeface="宋体" panose="02010600030101010101" pitchFamily="2" charset="-122"/>
                <a:ea typeface="宋体" panose="02010600030101010101" pitchFamily="2" charset="-122"/>
              </a:rPr>
              <a:t>不但</a:t>
            </a:r>
            <a:r>
              <a:rPr lang="en-US" altLang="en-US" b="1" spc="0">
                <a:solidFill>
                  <a:srgbClr val="FF0000"/>
                </a:solidFill>
                <a:latin typeface="宋体" panose="02010600030101010101" pitchFamily="2" charset="-122"/>
                <a:ea typeface="宋体" panose="02010600030101010101" pitchFamily="2" charset="-122"/>
              </a:rPr>
              <a:t>……</a:t>
            </a:r>
            <a:r>
              <a:rPr lang="zh-CN" altLang="en-US" b="1" spc="0">
                <a:solidFill>
                  <a:srgbClr val="FF0000"/>
                </a:solidFill>
                <a:latin typeface="宋体" panose="02010600030101010101" pitchFamily="2" charset="-122"/>
                <a:ea typeface="宋体" panose="02010600030101010101" pitchFamily="2" charset="-122"/>
              </a:rPr>
              <a:t>而且”</a:t>
            </a:r>
            <a:r>
              <a:rPr lang="zh-CN" altLang="en-US" b="1">
                <a:solidFill>
                  <a:schemeClr val="tx1"/>
                </a:solidFill>
                <a:latin typeface="Times New Roman" panose="02020603050405020304" pitchFamily="18" charset="0"/>
                <a:ea typeface="宋体" panose="02010600030101010101" pitchFamily="2" charset="-122"/>
              </a:rPr>
              <a:t>是一个表并列</a:t>
            </a:r>
            <a:endParaRPr lang="zh-CN" altLang="en-US" b="1">
              <a:solidFill>
                <a:srgbClr val="595959"/>
              </a:solidFill>
              <a:latin typeface="Times New Roman" panose="02020603050405020304" pitchFamily="18" charset="0"/>
            </a:endParaRPr>
          </a:p>
          <a:p>
            <a:pPr marL="0" indent="-171450" eaLnBrk="0" fontAlgn="base" hangingPunct="0">
              <a:lnSpc>
                <a:spcPct val="150000"/>
              </a:lnSpc>
              <a:buNone/>
            </a:pPr>
            <a:r>
              <a:rPr lang="zh-CN" altLang="en-US" b="1" spc="0">
                <a:solidFill>
                  <a:schemeClr val="tx1"/>
                </a:solidFill>
                <a:latin typeface="Times New Roman" panose="02020603050405020304" pitchFamily="18" charset="0"/>
                <a:ea typeface="宋体" panose="02010600030101010101" pitchFamily="2" charset="-122"/>
              </a:rPr>
              <a:t>关系的连词，用来连接两个并列关系的句子成分。</a:t>
            </a:r>
            <a:endParaRPr lang="zh-CN" altLang="en-US" b="1">
              <a:solidFill>
                <a:schemeClr val="tx1"/>
              </a:solidFill>
              <a:latin typeface="Times New Roman" panose="02020603050405020304" pitchFamily="18" charset="0"/>
              <a:ea typeface="宋体" panose="02010600030101010101" pitchFamily="2" charset="-122"/>
            </a:endParaRPr>
          </a:p>
          <a:p>
            <a:pPr marL="0" indent="-171450" eaLnBrk="0" fontAlgn="base" hangingPunct="0">
              <a:lnSpc>
                <a:spcPct val="150000"/>
              </a:lnSpc>
              <a:buNone/>
            </a:pPr>
            <a:r>
              <a:rPr lang="zh-CN" altLang="en-US" b="1" spc="0">
                <a:solidFill>
                  <a:schemeClr val="tx1"/>
                </a:solidFill>
                <a:latin typeface="Times New Roman" panose="02020603050405020304" pitchFamily="18" charset="0"/>
                <a:ea typeface="宋体" panose="02010600030101010101" pitchFamily="2" charset="-122"/>
              </a:rPr>
              <a:t>I can speak not only English, but also French.</a:t>
            </a:r>
            <a:endParaRPr lang="zh-CN" altLang="en-US" b="1">
              <a:solidFill>
                <a:schemeClr val="tx1"/>
              </a:solidFill>
              <a:latin typeface="Times New Roman" panose="02020603050405020304" pitchFamily="18" charset="0"/>
              <a:ea typeface="宋体" panose="02010600030101010101" pitchFamily="2" charset="-122"/>
            </a:endParaRPr>
          </a:p>
          <a:p>
            <a:pPr marL="0" indent="-171450" eaLnBrk="0" fontAlgn="base" hangingPunct="0">
              <a:lnSpc>
                <a:spcPct val="150000"/>
              </a:lnSpc>
              <a:buNone/>
            </a:pPr>
            <a:r>
              <a:rPr lang="zh-CN" altLang="en-US" b="1" spc="0">
                <a:solidFill>
                  <a:schemeClr val="tx1"/>
                </a:solidFill>
                <a:latin typeface="Times New Roman" panose="02020603050405020304" pitchFamily="18" charset="0"/>
                <a:ea typeface="宋体" panose="02010600030101010101" pitchFamily="2" charset="-122"/>
              </a:rPr>
              <a:t>我不但会讲英语，而且还会讲法语。</a:t>
            </a:r>
            <a:endParaRPr lang="zh-CN" altLang="en-US" b="1">
              <a:solidFill>
                <a:schemeClr val="tx1"/>
              </a:solidFill>
              <a:latin typeface="Times New Roman" panose="02020603050405020304" pitchFamily="18" charset="0"/>
              <a:ea typeface="宋体" panose="02010600030101010101" pitchFamily="2" charset="-122"/>
            </a:endParaRPr>
          </a:p>
        </p:txBody>
      </p:sp>
      <p:sp>
        <p:nvSpPr>
          <p:cNvPr id="20482" name="文本框 10"/>
          <p:cNvSpPr txBox="1"/>
          <p:nvPr/>
        </p:nvSpPr>
        <p:spPr>
          <a:xfrm>
            <a:off x="471488"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p:cNvSpPr/>
          <p:nvPr/>
        </p:nvSpPr>
        <p:spPr>
          <a:xfrm>
            <a:off x="1660922" y="1126332"/>
            <a:ext cx="5994797" cy="898922"/>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lnSpc>
                <a:spcPct val="150000"/>
              </a:lnSpc>
            </a:pPr>
            <a:r>
              <a:rPr lang="zh-CN" altLang="zh-CN" b="1">
                <a:latin typeface="Times New Roman" panose="02020603050405020304" pitchFamily="18" charset="0"/>
              </a:rPr>
              <a:t>如果</a:t>
            </a:r>
            <a:r>
              <a:rPr lang="zh-CN" altLang="zh-CN" b="1">
                <a:solidFill>
                  <a:srgbClr val="FF0000"/>
                </a:solidFill>
                <a:latin typeface="Times New Roman" panose="02020603050405020304" pitchFamily="18" charset="0"/>
              </a:rPr>
              <a:t>not only</a:t>
            </a:r>
            <a:r>
              <a:rPr lang="zh-CN" altLang="zh-CN" b="1">
                <a:solidFill>
                  <a:srgbClr val="FF0000"/>
                </a:solidFill>
                <a:latin typeface="Times New Roman" panose="02020603050405020304" pitchFamily="18" charset="0"/>
                <a:ea typeface="Times New Roman" panose="02020603050405020304" pitchFamily="18" charset="0"/>
              </a:rPr>
              <a:t>…</a:t>
            </a:r>
            <a:r>
              <a:rPr lang="zh-CN" altLang="zh-CN" b="1">
                <a:solidFill>
                  <a:srgbClr val="FF0000"/>
                </a:solidFill>
                <a:latin typeface="Times New Roman" panose="02020603050405020304" pitchFamily="18" charset="0"/>
              </a:rPr>
              <a:t>but also</a:t>
            </a:r>
            <a:r>
              <a:rPr lang="zh-CN" altLang="zh-CN" b="1">
                <a:solidFill>
                  <a:srgbClr val="FF0000"/>
                </a:solidFill>
                <a:latin typeface="Times New Roman" panose="02020603050405020304" pitchFamily="18" charset="0"/>
                <a:ea typeface="Times New Roman" panose="02020603050405020304" pitchFamily="18" charset="0"/>
              </a:rPr>
              <a:t>…</a:t>
            </a:r>
            <a:r>
              <a:rPr lang="zh-CN" altLang="zh-CN" b="1">
                <a:latin typeface="Times New Roman" panose="02020603050405020304" pitchFamily="18" charset="0"/>
              </a:rPr>
              <a:t>连接的是主语，谓语动词应该遵循</a:t>
            </a:r>
            <a:r>
              <a:rPr lang="zh-CN" altLang="zh-CN" b="1">
                <a:solidFill>
                  <a:srgbClr val="FF0000"/>
                </a:solidFill>
                <a:latin typeface="Times New Roman" panose="02020603050405020304" pitchFamily="18" charset="0"/>
              </a:rPr>
              <a:t>就近原则</a:t>
            </a:r>
            <a:r>
              <a:rPr lang="zh-CN" altLang="en-US" b="1">
                <a:latin typeface="Times New Roman" panose="02020603050405020304" pitchFamily="18" charset="0"/>
              </a:rPr>
              <a:t>。如：</a:t>
            </a:r>
            <a:endParaRPr lang="zh-CN" altLang="zh-CN" b="1">
              <a:latin typeface="Times New Roman" panose="02020603050405020304" pitchFamily="18" charset="0"/>
              <a:ea typeface="Times New Roman" panose="02020603050405020304" pitchFamily="18" charset="0"/>
            </a:endParaRPr>
          </a:p>
        </p:txBody>
      </p:sp>
      <p:sp>
        <p:nvSpPr>
          <p:cNvPr id="21506" name="Text Box 3"/>
          <p:cNvSpPr/>
          <p:nvPr/>
        </p:nvSpPr>
        <p:spPr>
          <a:xfrm>
            <a:off x="1660922" y="2045494"/>
            <a:ext cx="6966347" cy="898922"/>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lnSpc>
                <a:spcPct val="150000"/>
              </a:lnSpc>
            </a:pPr>
            <a:r>
              <a:rPr lang="zh-CN" altLang="zh-CN" b="1">
                <a:latin typeface="Times New Roman" panose="02020603050405020304" pitchFamily="18" charset="0"/>
              </a:rPr>
              <a:t>Not only I but also Tony </a:t>
            </a:r>
            <a:r>
              <a:rPr lang="zh-CN" altLang="zh-CN" b="1">
                <a:solidFill>
                  <a:srgbClr val="FF0000"/>
                </a:solidFill>
                <a:latin typeface="Times New Roman" panose="02020603050405020304" pitchFamily="18" charset="0"/>
              </a:rPr>
              <a:t>likes</a:t>
            </a:r>
            <a:r>
              <a:rPr lang="zh-CN" altLang="zh-CN" b="1">
                <a:latin typeface="Times New Roman" panose="02020603050405020304" pitchFamily="18" charset="0"/>
              </a:rPr>
              <a:t> playing basketball. </a:t>
            </a:r>
          </a:p>
          <a:p>
            <a:pPr lvl="0" eaLnBrk="0" hangingPunct="0">
              <a:lnSpc>
                <a:spcPct val="150000"/>
              </a:lnSpc>
            </a:pPr>
            <a:r>
              <a:rPr lang="zh-CN" altLang="zh-CN" b="1">
                <a:latin typeface="Times New Roman" panose="02020603050405020304" pitchFamily="18" charset="0"/>
              </a:rPr>
              <a:t>不但我而且托尼也喜欢打篮球。</a:t>
            </a:r>
            <a:endParaRPr lang="zh-CN" altLang="zh-CN" b="1">
              <a:latin typeface="Times New Roman" panose="02020603050405020304" pitchFamily="18" charset="0"/>
              <a:ea typeface="Times New Roman" panose="02020603050405020304" pitchFamily="18" charset="0"/>
            </a:endParaRPr>
          </a:p>
        </p:txBody>
      </p:sp>
      <p:sp>
        <p:nvSpPr>
          <p:cNvPr id="21507" name="Text Box 4"/>
          <p:cNvSpPr/>
          <p:nvPr/>
        </p:nvSpPr>
        <p:spPr>
          <a:xfrm>
            <a:off x="1876425" y="3125392"/>
            <a:ext cx="486966" cy="34528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endParaRPr lang="zh-CN" altLang="zh-CN"/>
          </a:p>
        </p:txBody>
      </p:sp>
      <p:sp>
        <p:nvSpPr>
          <p:cNvPr id="21508" name="Rectangle 5"/>
          <p:cNvSpPr/>
          <p:nvPr/>
        </p:nvSpPr>
        <p:spPr>
          <a:xfrm>
            <a:off x="1660923" y="2944416"/>
            <a:ext cx="4864152" cy="90024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lnSpc>
                <a:spcPct val="150000"/>
              </a:lnSpc>
            </a:pPr>
            <a:r>
              <a:rPr lang="zh-CN" altLang="zh-CN" b="1">
                <a:latin typeface="Times New Roman" panose="02020603050405020304" pitchFamily="18" charset="0"/>
              </a:rPr>
              <a:t>Not only Tony but also I </a:t>
            </a:r>
            <a:r>
              <a:rPr lang="zh-CN" altLang="zh-CN" b="1">
                <a:solidFill>
                  <a:srgbClr val="FF0000"/>
                </a:solidFill>
                <a:latin typeface="Times New Roman" panose="02020603050405020304" pitchFamily="18" charset="0"/>
              </a:rPr>
              <a:t>like</a:t>
            </a:r>
            <a:r>
              <a:rPr lang="zh-CN" altLang="zh-CN" b="1">
                <a:latin typeface="Times New Roman" panose="02020603050405020304" pitchFamily="18" charset="0"/>
              </a:rPr>
              <a:t> playing basketball.</a:t>
            </a:r>
          </a:p>
          <a:p>
            <a:pPr lvl="0" eaLnBrk="0" hangingPunct="0">
              <a:lnSpc>
                <a:spcPct val="150000"/>
              </a:lnSpc>
            </a:pPr>
            <a:r>
              <a:rPr lang="zh-CN" altLang="zh-CN" b="1">
                <a:latin typeface="Times New Roman" panose="02020603050405020304" pitchFamily="18" charset="0"/>
              </a:rPr>
              <a:t>不但托尼而且我也会打篮球。</a:t>
            </a:r>
            <a:endParaRPr lang="zh-CN" altLang="zh-CN" b="1">
              <a:latin typeface="Times New Roman" panose="02020603050405020304" pitchFamily="18" charset="0"/>
              <a:ea typeface="Times New Roman" panose="02020603050405020304" pitchFamily="18" charset="0"/>
            </a:endParaRPr>
          </a:p>
        </p:txBody>
      </p:sp>
      <p:sp>
        <p:nvSpPr>
          <p:cNvPr id="21509" name="文本框 10"/>
          <p:cNvSpPr txBox="1"/>
          <p:nvPr/>
        </p:nvSpPr>
        <p:spPr>
          <a:xfrm>
            <a:off x="471488"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文本框 124929"/>
          <p:cNvSpPr/>
          <p:nvPr/>
        </p:nvSpPr>
        <p:spPr>
          <a:xfrm>
            <a:off x="1483519" y="725091"/>
            <a:ext cx="6422231" cy="4869656"/>
          </a:xfrm>
          <a:prstGeom prst="rect">
            <a:avLst/>
          </a:prstGeom>
          <a:noFill/>
          <a:ln>
            <a:noFill/>
            <a:miter lim="800000"/>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342900" indent="-342900">
              <a:lnSpc>
                <a:spcPct val="140000"/>
              </a:lnSpc>
            </a:pPr>
            <a:r>
              <a:rPr lang="en-US" altLang="zh-CN" sz="1500" b="1">
                <a:solidFill>
                  <a:srgbClr val="0000FF"/>
                </a:solidFill>
                <a:latin typeface="Times New Roman" panose="02020603050405020304" pitchFamily="18" charset="0"/>
              </a:rPr>
              <a:t>3. another “</a:t>
            </a:r>
            <a:r>
              <a:rPr lang="zh-CN" altLang="en-US" sz="1500" b="1">
                <a:solidFill>
                  <a:srgbClr val="0000FF"/>
                </a:solidFill>
                <a:latin typeface="Times New Roman" panose="02020603050405020304" pitchFamily="18" charset="0"/>
              </a:rPr>
              <a:t>又一个；再一个”，</a:t>
            </a:r>
          </a:p>
          <a:p>
            <a:pPr marL="342900" indent="-342900">
              <a:lnSpc>
                <a:spcPct val="140000"/>
              </a:lnSpc>
            </a:pPr>
            <a:r>
              <a:rPr lang="zh-CN" altLang="en-US" sz="1500" b="1">
                <a:solidFill>
                  <a:srgbClr val="0000FF"/>
                </a:solidFill>
                <a:latin typeface="Times New Roman" panose="02020603050405020304" pitchFamily="18" charset="0"/>
              </a:rPr>
              <a:t>   构成短语：</a:t>
            </a:r>
            <a:r>
              <a:rPr lang="en-US" altLang="zh-CN" sz="1500" b="1">
                <a:solidFill>
                  <a:srgbClr val="0000FF"/>
                </a:solidFill>
                <a:latin typeface="Times New Roman" panose="02020603050405020304" pitchFamily="18" charset="0"/>
              </a:rPr>
              <a:t>another + </a:t>
            </a:r>
            <a:r>
              <a:rPr lang="zh-CN" altLang="en-US" sz="1500" b="1">
                <a:solidFill>
                  <a:srgbClr val="0000FF"/>
                </a:solidFill>
                <a:latin typeface="Times New Roman" panose="02020603050405020304" pitchFamily="18" charset="0"/>
              </a:rPr>
              <a:t>数词 </a:t>
            </a:r>
            <a:r>
              <a:rPr lang="en-US" altLang="zh-CN" sz="1500" b="1">
                <a:solidFill>
                  <a:srgbClr val="0000FF"/>
                </a:solidFill>
                <a:latin typeface="Times New Roman" panose="02020603050405020304" pitchFamily="18" charset="0"/>
              </a:rPr>
              <a:t>+ </a:t>
            </a:r>
            <a:r>
              <a:rPr lang="zh-CN" altLang="en-US" sz="1500" b="1">
                <a:solidFill>
                  <a:srgbClr val="0000FF"/>
                </a:solidFill>
                <a:latin typeface="Times New Roman" panose="02020603050405020304" pitchFamily="18" charset="0"/>
              </a:rPr>
              <a:t>可数名词复数 </a:t>
            </a:r>
          </a:p>
          <a:p>
            <a:pPr marL="342900" indent="-342900">
              <a:lnSpc>
                <a:spcPct val="140000"/>
              </a:lnSpc>
            </a:pPr>
            <a:r>
              <a:rPr lang="zh-CN" altLang="en-US" sz="1500" b="1">
                <a:solidFill>
                  <a:srgbClr val="0000FF"/>
                </a:solidFill>
                <a:latin typeface="Times New Roman" panose="02020603050405020304" pitchFamily="18" charset="0"/>
              </a:rPr>
              <a:t>                 </a:t>
            </a:r>
            <a:r>
              <a:rPr lang="en-US" altLang="zh-CN" sz="1500" b="1">
                <a:solidFill>
                  <a:srgbClr val="0000FF"/>
                </a:solidFill>
                <a:latin typeface="Times New Roman" panose="02020603050405020304" pitchFamily="18" charset="0"/>
              </a:rPr>
              <a:t>= </a:t>
            </a:r>
            <a:r>
              <a:rPr lang="zh-CN" altLang="en-US" sz="1500" b="1">
                <a:solidFill>
                  <a:srgbClr val="0000FF"/>
                </a:solidFill>
                <a:latin typeface="Times New Roman" panose="02020603050405020304" pitchFamily="18" charset="0"/>
              </a:rPr>
              <a:t>数词</a:t>
            </a:r>
            <a:r>
              <a:rPr lang="en-US" altLang="zh-CN" sz="1500" b="1">
                <a:solidFill>
                  <a:srgbClr val="0000FF"/>
                </a:solidFill>
                <a:latin typeface="Times New Roman" panose="02020603050405020304" pitchFamily="18" charset="0"/>
              </a:rPr>
              <a:t>+ more + </a:t>
            </a:r>
            <a:r>
              <a:rPr lang="zh-CN" altLang="en-US" sz="1500" b="1">
                <a:solidFill>
                  <a:srgbClr val="0000FF"/>
                </a:solidFill>
                <a:latin typeface="Times New Roman" panose="02020603050405020304" pitchFamily="18" charset="0"/>
              </a:rPr>
              <a:t>可数名词复数</a:t>
            </a:r>
          </a:p>
          <a:p>
            <a:pPr marL="342900" indent="-342900">
              <a:lnSpc>
                <a:spcPct val="140000"/>
              </a:lnSpc>
            </a:pPr>
            <a:r>
              <a:rPr lang="zh-CN" altLang="en-US" sz="1500" b="1">
                <a:solidFill>
                  <a:srgbClr val="FF0000"/>
                </a:solidFill>
                <a:latin typeface="Times New Roman" panose="02020603050405020304" pitchFamily="18" charset="0"/>
              </a:rPr>
              <a:t>   </a:t>
            </a:r>
            <a:r>
              <a:rPr lang="en-US" altLang="zh-CN" sz="1500" b="1">
                <a:solidFill>
                  <a:srgbClr val="FF0000"/>
                </a:solidFill>
                <a:latin typeface="Times New Roman" panose="02020603050405020304" pitchFamily="18" charset="0"/>
              </a:rPr>
              <a:t>I want another two apples = I want two more apples.</a:t>
            </a:r>
          </a:p>
          <a:p>
            <a:pPr marL="342900" indent="-342900">
              <a:lnSpc>
                <a:spcPct val="140000"/>
              </a:lnSpc>
            </a:pPr>
            <a:r>
              <a:rPr lang="en-US" altLang="zh-CN" sz="1500" b="1">
                <a:solidFill>
                  <a:srgbClr val="FF0000"/>
                </a:solidFill>
                <a:latin typeface="Times New Roman" panose="02020603050405020304" pitchFamily="18" charset="0"/>
              </a:rPr>
              <a:t>  </a:t>
            </a:r>
            <a:r>
              <a:rPr lang="zh-CN" altLang="en-US" sz="1500" b="1">
                <a:solidFill>
                  <a:srgbClr val="FF0000"/>
                </a:solidFill>
                <a:latin typeface="Times New Roman" panose="02020603050405020304" pitchFamily="18" charset="0"/>
              </a:rPr>
              <a:t>我想再要两个苹果。</a:t>
            </a:r>
          </a:p>
          <a:p>
            <a:pPr marL="342900" indent="-342900">
              <a:lnSpc>
                <a:spcPts val="3750"/>
              </a:lnSpc>
            </a:pPr>
            <a:r>
              <a:rPr lang="en-US" altLang="zh-CN" sz="1500" b="1">
                <a:latin typeface="Times New Roman" panose="02020603050405020304" pitchFamily="18" charset="0"/>
                <a:sym typeface="宋体" panose="02010600030101010101" pitchFamily="2" charset="-122"/>
              </a:rPr>
              <a:t>4. …died in 1791 </a:t>
            </a:r>
            <a:r>
              <a:rPr lang="en-US" altLang="zh-CN" sz="1500" b="1">
                <a:solidFill>
                  <a:srgbClr val="FF0000"/>
                </a:solidFill>
                <a:latin typeface="Times New Roman" panose="02020603050405020304" pitchFamily="18" charset="0"/>
                <a:sym typeface="宋体" panose="02010600030101010101" pitchFamily="2" charset="-122"/>
              </a:rPr>
              <a:t>when he was only thirty-five</a:t>
            </a:r>
            <a:r>
              <a:rPr lang="en-US" altLang="zh-CN" sz="1500" b="1">
                <a:latin typeface="Times New Roman" panose="02020603050405020304" pitchFamily="18" charset="0"/>
                <a:sym typeface="宋体" panose="02010600030101010101" pitchFamily="2" charset="-122"/>
              </a:rPr>
              <a:t>.    </a:t>
            </a:r>
            <a:endParaRPr lang="en-US" altLang="zh-CN" sz="1500" b="1">
              <a:latin typeface="Times New Roman" panose="02020603050405020304" pitchFamily="18" charset="0"/>
            </a:endParaRPr>
          </a:p>
          <a:p>
            <a:pPr marL="342900" indent="-342900">
              <a:lnSpc>
                <a:spcPts val="3750"/>
              </a:lnSpc>
            </a:pPr>
            <a:r>
              <a:rPr lang="zh-CN" altLang="en-US" sz="1500" b="1">
                <a:latin typeface="Times New Roman" panose="02020603050405020304" pitchFamily="18" charset="0"/>
                <a:sym typeface="宋体" panose="02010600030101010101" pitchFamily="2" charset="-122"/>
              </a:rPr>
              <a:t>他死于</a:t>
            </a:r>
            <a:r>
              <a:rPr lang="en-US" altLang="zh-CN" sz="1500" b="1">
                <a:latin typeface="Times New Roman" panose="02020603050405020304" pitchFamily="18" charset="0"/>
                <a:sym typeface="宋体" panose="02010600030101010101" pitchFamily="2" charset="-122"/>
              </a:rPr>
              <a:t>1791</a:t>
            </a:r>
            <a:r>
              <a:rPr lang="zh-CN" altLang="en-US" sz="1500" b="1">
                <a:latin typeface="Times New Roman" panose="02020603050405020304" pitchFamily="18" charset="0"/>
                <a:sym typeface="宋体" panose="02010600030101010101" pitchFamily="2" charset="-122"/>
              </a:rPr>
              <a:t>年，年仅</a:t>
            </a:r>
            <a:r>
              <a:rPr lang="en-US" altLang="zh-CN" sz="1500" b="1">
                <a:latin typeface="Times New Roman" panose="02020603050405020304" pitchFamily="18" charset="0"/>
                <a:sym typeface="宋体" panose="02010600030101010101" pitchFamily="2" charset="-122"/>
              </a:rPr>
              <a:t>35</a:t>
            </a:r>
            <a:r>
              <a:rPr lang="zh-CN" altLang="en-US" sz="1500" b="1">
                <a:latin typeface="Times New Roman" panose="02020603050405020304" pitchFamily="18" charset="0"/>
                <a:sym typeface="宋体" panose="02010600030101010101" pitchFamily="2" charset="-122"/>
              </a:rPr>
              <a:t>岁。</a:t>
            </a:r>
            <a:endParaRPr lang="en-US" altLang="zh-CN" sz="1500" b="1">
              <a:latin typeface="Times New Roman" panose="02020603050405020304" pitchFamily="18" charset="0"/>
            </a:endParaRPr>
          </a:p>
          <a:p>
            <a:pPr marL="342900" indent="-342900">
              <a:lnSpc>
                <a:spcPts val="3750"/>
              </a:lnSpc>
            </a:pPr>
            <a:r>
              <a:rPr lang="en-US" altLang="zh-CN" sz="1500" b="1">
                <a:solidFill>
                  <a:srgbClr val="FF0000"/>
                </a:solidFill>
                <a:latin typeface="Times New Roman" panose="02020603050405020304" pitchFamily="18" charset="0"/>
                <a:sym typeface="宋体" panose="02010600030101010101" pitchFamily="2" charset="-122"/>
              </a:rPr>
              <a:t> when sb. be…years old</a:t>
            </a:r>
            <a:r>
              <a:rPr lang="en-US" altLang="zh-CN" sz="1500" b="1">
                <a:latin typeface="Times New Roman" panose="02020603050405020304" pitchFamily="18" charset="0"/>
                <a:sym typeface="宋体" panose="02010600030101010101" pitchFamily="2" charset="-122"/>
              </a:rPr>
              <a:t> “</a:t>
            </a:r>
            <a:r>
              <a:rPr lang="zh-CN" altLang="en-US" sz="1500" b="1">
                <a:latin typeface="Times New Roman" panose="02020603050405020304" pitchFamily="18" charset="0"/>
                <a:sym typeface="宋体" panose="02010600030101010101" pitchFamily="2" charset="-122"/>
              </a:rPr>
              <a:t>在</a:t>
            </a:r>
            <a:r>
              <a:rPr lang="en-US" altLang="zh-CN" sz="1500" b="1">
                <a:latin typeface="宋体" panose="02010600030101010101" pitchFamily="2" charset="-122"/>
                <a:sym typeface="宋体" panose="02010600030101010101" pitchFamily="2" charset="-122"/>
              </a:rPr>
              <a:t>……</a:t>
            </a:r>
            <a:r>
              <a:rPr lang="zh-CN" altLang="en-US" sz="1500" b="1">
                <a:latin typeface="Times New Roman" panose="02020603050405020304" pitchFamily="18" charset="0"/>
                <a:sym typeface="宋体" panose="02010600030101010101" pitchFamily="2" charset="-122"/>
              </a:rPr>
              <a:t>岁时”，相当于</a:t>
            </a:r>
            <a:r>
              <a:rPr lang="en-US" altLang="zh-CN" sz="1500" b="1">
                <a:solidFill>
                  <a:srgbClr val="FF0000"/>
                </a:solidFill>
                <a:latin typeface="Times New Roman" panose="02020603050405020304" pitchFamily="18" charset="0"/>
                <a:sym typeface="宋体" panose="02010600030101010101" pitchFamily="2" charset="-122"/>
              </a:rPr>
              <a:t>at the age of …</a:t>
            </a:r>
            <a:endParaRPr lang="en-US" altLang="zh-CN" sz="1500" b="1">
              <a:solidFill>
                <a:srgbClr val="FF0000"/>
              </a:solidFill>
              <a:latin typeface="Times New Roman" panose="02020603050405020304" pitchFamily="18" charset="0"/>
            </a:endParaRPr>
          </a:p>
          <a:p>
            <a:pPr marL="342900" indent="-342900">
              <a:lnSpc>
                <a:spcPts val="3750"/>
              </a:lnSpc>
            </a:pPr>
            <a:r>
              <a:rPr lang="en-US" altLang="zh-CN" sz="1500" b="1">
                <a:latin typeface="Times New Roman" panose="02020603050405020304" pitchFamily="18" charset="0"/>
                <a:sym typeface="宋体" panose="02010600030101010101" pitchFamily="2" charset="-122"/>
              </a:rPr>
              <a:t>At the age of 15, she became very famous.  </a:t>
            </a:r>
            <a:r>
              <a:rPr lang="zh-CN" altLang="en-US" sz="1500" b="1">
                <a:latin typeface="Times New Roman" panose="02020603050405020304" pitchFamily="18" charset="0"/>
                <a:sym typeface="宋体" panose="02010600030101010101" pitchFamily="2" charset="-122"/>
              </a:rPr>
              <a:t>她</a:t>
            </a:r>
            <a:r>
              <a:rPr lang="en-US" altLang="zh-CN" sz="1500" b="1">
                <a:latin typeface="Times New Roman" panose="02020603050405020304" pitchFamily="18" charset="0"/>
                <a:sym typeface="宋体" panose="02010600030101010101" pitchFamily="2" charset="-122"/>
              </a:rPr>
              <a:t>15</a:t>
            </a:r>
            <a:r>
              <a:rPr lang="zh-CN" altLang="en-US" sz="1500" b="1">
                <a:latin typeface="Times New Roman" panose="02020603050405020304" pitchFamily="18" charset="0"/>
                <a:sym typeface="宋体" panose="02010600030101010101" pitchFamily="2" charset="-122"/>
              </a:rPr>
              <a:t>岁就出名了。</a:t>
            </a:r>
            <a:endParaRPr lang="en-US" altLang="zh-CN" sz="1500" b="1">
              <a:latin typeface="Times New Roman" panose="02020603050405020304" pitchFamily="18" charset="0"/>
            </a:endParaRPr>
          </a:p>
          <a:p>
            <a:pPr marL="342900" indent="-342900">
              <a:lnSpc>
                <a:spcPts val="3750"/>
              </a:lnSpc>
            </a:pPr>
            <a:r>
              <a:rPr lang="en-US" altLang="zh-CN" sz="1500" b="1">
                <a:latin typeface="Times New Roman" panose="02020603050405020304" pitchFamily="18" charset="0"/>
                <a:sym typeface="宋体" panose="02010600030101010101" pitchFamily="2" charset="-122"/>
              </a:rPr>
              <a:t> =When she was 15 years old, she became very famous.</a:t>
            </a:r>
            <a:endParaRPr lang="en-US" altLang="zh-CN" sz="1500" b="1">
              <a:latin typeface="Times New Roman" panose="02020603050405020304" pitchFamily="18" charset="0"/>
            </a:endParaRPr>
          </a:p>
          <a:p>
            <a:pPr marL="342900" indent="-342900">
              <a:lnSpc>
                <a:spcPts val="3750"/>
              </a:lnSpc>
            </a:pPr>
            <a:r>
              <a:rPr lang="en-US" altLang="zh-CN" sz="1500" b="1">
                <a:latin typeface="Times New Roman" panose="02020603050405020304" pitchFamily="18" charset="0"/>
                <a:sym typeface="宋体" panose="02010600030101010101" pitchFamily="2" charset="-122"/>
              </a:rPr>
              <a:t>  </a:t>
            </a:r>
            <a:endParaRPr lang="zh-CN" altLang="en-US" sz="1500" b="1">
              <a:latin typeface="Times New Roman" panose="02020603050405020304" pitchFamily="18" charset="0"/>
            </a:endParaRPr>
          </a:p>
          <a:p>
            <a:pPr marL="342900" indent="-342900">
              <a:lnSpc>
                <a:spcPct val="130000"/>
              </a:lnSpc>
            </a:pPr>
            <a:endParaRPr lang="zh-CN" altLang="en-US" sz="1500">
              <a:latin typeface="Times New Roman" panose="02020603050405020304" pitchFamily="18" charset="0"/>
            </a:endParaRPr>
          </a:p>
        </p:txBody>
      </p:sp>
      <p:sp>
        <p:nvSpPr>
          <p:cNvPr id="22530" name="文本框 10"/>
          <p:cNvSpPr txBox="1"/>
          <p:nvPr/>
        </p:nvSpPr>
        <p:spPr>
          <a:xfrm>
            <a:off x="471488"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ext Box 8"/>
          <p:cNvSpPr/>
          <p:nvPr/>
        </p:nvSpPr>
        <p:spPr>
          <a:xfrm>
            <a:off x="2051720" y="1486576"/>
            <a:ext cx="5688632" cy="1184748"/>
          </a:xfrm>
          <a:prstGeom prst="rect">
            <a:avLst/>
          </a:prstGeom>
          <a:noFill/>
          <a:ln>
            <a:noFill/>
            <a:miter lim="800000"/>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257175" indent="-257175">
              <a:lnSpc>
                <a:spcPct val="150000"/>
              </a:lnSpc>
              <a:spcBef>
                <a:spcPct val="20000"/>
              </a:spcBef>
            </a:pPr>
            <a:r>
              <a:rPr lang="en-US" altLang="zh-CN" sz="2400" b="1" dirty="0">
                <a:solidFill>
                  <a:srgbClr val="0000FF"/>
                </a:solidFill>
                <a:latin typeface="Times New Roman" panose="02020603050405020304" pitchFamily="18" charset="0"/>
              </a:rPr>
              <a:t>Vienna is a beautiful city. Can you tell </a:t>
            </a:r>
          </a:p>
          <a:p>
            <a:pPr marL="257175" indent="-257175">
              <a:lnSpc>
                <a:spcPct val="150000"/>
              </a:lnSpc>
              <a:spcBef>
                <a:spcPct val="20000"/>
              </a:spcBef>
            </a:pPr>
            <a:r>
              <a:rPr lang="en-US" altLang="zh-CN" sz="2400" b="1" dirty="0">
                <a:solidFill>
                  <a:srgbClr val="0000FF"/>
                </a:solidFill>
                <a:latin typeface="Times New Roman" panose="02020603050405020304" pitchFamily="18" charset="0"/>
              </a:rPr>
              <a:t>me something about Vienna? </a:t>
            </a:r>
          </a:p>
        </p:txBody>
      </p:sp>
      <p:sp>
        <p:nvSpPr>
          <p:cNvPr id="5122" name="矩形 117784"/>
          <p:cNvSpPr/>
          <p:nvPr/>
        </p:nvSpPr>
        <p:spPr>
          <a:xfrm>
            <a:off x="3056334" y="2269592"/>
            <a:ext cx="164148" cy="192360"/>
          </a:xfrm>
          <a:prstGeom prst="rect">
            <a:avLst/>
          </a:prstGeom>
          <a:noFill/>
          <a:ln>
            <a:noFill/>
            <a:miter lim="800000"/>
          </a:ln>
        </p:spPr>
        <p:txBody>
          <a:bodyPr wrap="none" lIns="68580" tIns="34290" rIns="68580" bIns="34290" anchor="ctr"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800">
                <a:latin typeface="Times New Roman" panose="02020603050405020304" pitchFamily="18" charset="0"/>
              </a:rPr>
              <a:t> </a:t>
            </a:r>
            <a:endParaRPr lang="en-US" altLang="zh-CN">
              <a:latin typeface="Times New Roman" panose="02020603050405020304" pitchFamily="18" charset="0"/>
            </a:endParaRPr>
          </a:p>
        </p:txBody>
      </p:sp>
      <p:sp>
        <p:nvSpPr>
          <p:cNvPr id="5123" name="矩形 117785"/>
          <p:cNvSpPr/>
          <p:nvPr/>
        </p:nvSpPr>
        <p:spPr>
          <a:xfrm>
            <a:off x="3056334" y="3145892"/>
            <a:ext cx="164148" cy="192360"/>
          </a:xfrm>
          <a:prstGeom prst="rect">
            <a:avLst/>
          </a:prstGeom>
          <a:noFill/>
          <a:ln>
            <a:noFill/>
            <a:miter lim="800000"/>
          </a:ln>
        </p:spPr>
        <p:txBody>
          <a:bodyPr wrap="none" lIns="68580" tIns="34290" rIns="68580" bIns="34290" anchor="ctr"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800">
                <a:latin typeface="Times New Roman" panose="02020603050405020304" pitchFamily="18" charset="0"/>
              </a:rPr>
              <a:t> </a:t>
            </a:r>
            <a:endParaRPr lang="en-US" altLang="zh-CN">
              <a:latin typeface="Times New Roman" panose="02020603050405020304" pitchFamily="18" charset="0"/>
            </a:endParaRPr>
          </a:p>
        </p:txBody>
      </p:sp>
      <p:pic>
        <p:nvPicPr>
          <p:cNvPr id="5124" name="图片 117787" descr="米3"/>
          <p:cNvPicPr>
            <a:picLocks noChangeAspect="1"/>
          </p:cNvPicPr>
          <p:nvPr/>
        </p:nvPicPr>
        <p:blipFill>
          <a:blip r:embed="rId2" cstate="email"/>
          <a:stretch>
            <a:fillRect/>
          </a:stretch>
        </p:blipFill>
        <p:spPr>
          <a:xfrm>
            <a:off x="1494235" y="3274219"/>
            <a:ext cx="1178719" cy="1577579"/>
          </a:xfrm>
          <a:prstGeom prst="rect">
            <a:avLst/>
          </a:prstGeom>
          <a:noFill/>
          <a:ln>
            <a:noFill/>
            <a:miter lim="800000"/>
            <a:headEnd/>
            <a:tailEnd/>
          </a:ln>
        </p:spPr>
      </p:pic>
      <p:sp>
        <p:nvSpPr>
          <p:cNvPr id="5125" name="文本框 10"/>
          <p:cNvSpPr txBox="1"/>
          <p:nvPr/>
        </p:nvSpPr>
        <p:spPr>
          <a:xfrm>
            <a:off x="414338" y="170260"/>
            <a:ext cx="1369606"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lang="zh-CN" altLang="en-US" sz="2400" b="1" dirty="0">
                <a:solidFill>
                  <a:srgbClr val="FF9800"/>
                </a:solidFill>
                <a:latin typeface="微软雅黑" panose="020B0503020204020204" pitchFamily="34" charset="-122"/>
                <a:ea typeface="微软雅黑" panose="020B0503020204020204" pitchFamily="34" charset="-122"/>
              </a:rPr>
              <a:t>新课导入</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矩形 3"/>
          <p:cNvSpPr/>
          <p:nvPr/>
        </p:nvSpPr>
        <p:spPr>
          <a:xfrm>
            <a:off x="1377554" y="672704"/>
            <a:ext cx="5672066" cy="807913"/>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TW" sz="2400" b="1">
                <a:solidFill>
                  <a:srgbClr val="CC00FF"/>
                </a:solidFill>
                <a:latin typeface="Times New Roman" panose="02020603050405020304" pitchFamily="18" charset="0"/>
              </a:rPr>
              <a:t>5 Use the notes to write a passage </a:t>
            </a:r>
          </a:p>
          <a:p>
            <a:pPr lvl="0"/>
            <a:r>
              <a:rPr lang="en-US" altLang="zh-TW" sz="2400" b="1">
                <a:solidFill>
                  <a:srgbClr val="CC00FF"/>
                </a:solidFill>
                <a:latin typeface="Times New Roman" panose="02020603050405020304" pitchFamily="18" charset="0"/>
              </a:rPr>
              <a:t>about the Chinese composer Xian Xinghai</a:t>
            </a:r>
          </a:p>
        </p:txBody>
      </p:sp>
      <p:sp>
        <p:nvSpPr>
          <p:cNvPr id="23554" name="矩形 4"/>
          <p:cNvSpPr/>
          <p:nvPr/>
        </p:nvSpPr>
        <p:spPr>
          <a:xfrm>
            <a:off x="1554957" y="1595437"/>
            <a:ext cx="6426994" cy="2977754"/>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lnSpc>
                <a:spcPct val="150000"/>
              </a:lnSpc>
              <a:buFont typeface="Wingdings" panose="05000000000000000000" pitchFamily="2" charset="2"/>
              <a:buChar char="ü"/>
            </a:pPr>
            <a:r>
              <a:rPr lang="en-US" altLang="zh-CN" b="1" dirty="0">
                <a:latin typeface="Times New Roman" panose="02020603050405020304" pitchFamily="18" charset="0"/>
                <a:ea typeface="微软雅黑" panose="020B0503020204020204" pitchFamily="34" charset="-122"/>
              </a:rPr>
              <a:t>Xian </a:t>
            </a:r>
            <a:r>
              <a:rPr lang="en-US" altLang="zh-CN" b="1" dirty="0" err="1">
                <a:latin typeface="Times New Roman" panose="02020603050405020304" pitchFamily="18" charset="0"/>
                <a:ea typeface="微软雅黑" panose="020B0503020204020204" pitchFamily="34" charset="-122"/>
              </a:rPr>
              <a:t>Xinghai</a:t>
            </a:r>
            <a:endParaRPr lang="en-US" altLang="zh-CN" b="1" dirty="0">
              <a:latin typeface="Times New Roman" panose="02020603050405020304" pitchFamily="18" charset="0"/>
              <a:ea typeface="微软雅黑" panose="020B0503020204020204" pitchFamily="34" charset="-122"/>
            </a:endParaRPr>
          </a:p>
          <a:p>
            <a:pPr lvl="0" eaLnBrk="0" hangingPunct="0">
              <a:lnSpc>
                <a:spcPct val="150000"/>
              </a:lnSpc>
              <a:buFont typeface="Wingdings" panose="05000000000000000000" pitchFamily="2" charset="2"/>
              <a:buChar char="ü"/>
            </a:pPr>
            <a:r>
              <a:rPr lang="en-US" altLang="zh-CN" b="1" dirty="0">
                <a:latin typeface="Times New Roman" panose="02020603050405020304" pitchFamily="18" charset="0"/>
                <a:ea typeface="微软雅黑" panose="020B0503020204020204" pitchFamily="34" charset="-122"/>
              </a:rPr>
              <a:t>famous for the song </a:t>
            </a:r>
            <a:r>
              <a:rPr lang="en-US" altLang="zh-CN" b="1" i="1" dirty="0">
                <a:latin typeface="Times New Roman" panose="02020603050405020304" pitchFamily="18" charset="0"/>
                <a:ea typeface="微软雅黑" panose="020B0503020204020204" pitchFamily="34" charset="-122"/>
              </a:rPr>
              <a:t>The Yellow River</a:t>
            </a:r>
          </a:p>
          <a:p>
            <a:pPr lvl="0" eaLnBrk="0" hangingPunct="0">
              <a:lnSpc>
                <a:spcPct val="150000"/>
              </a:lnSpc>
              <a:buFont typeface="Wingdings" panose="05000000000000000000" pitchFamily="2" charset="2"/>
              <a:buChar char="ü"/>
            </a:pPr>
            <a:r>
              <a:rPr lang="en-US" altLang="zh-CN" b="1" dirty="0">
                <a:latin typeface="Times New Roman" panose="02020603050405020304" pitchFamily="18" charset="0"/>
                <a:ea typeface="微软雅黑" panose="020B0503020204020204" pitchFamily="34" charset="-122"/>
              </a:rPr>
              <a:t>wrote it in 1939</a:t>
            </a:r>
          </a:p>
          <a:p>
            <a:pPr lvl="0" eaLnBrk="0" hangingPunct="0">
              <a:lnSpc>
                <a:spcPct val="150000"/>
              </a:lnSpc>
              <a:buFont typeface="Wingdings" panose="05000000000000000000" pitchFamily="2" charset="2"/>
              <a:buChar char="ü"/>
            </a:pPr>
            <a:r>
              <a:rPr lang="en-US" altLang="zh-CN" b="1" dirty="0">
                <a:latin typeface="Times New Roman" panose="02020603050405020304" pitchFamily="18" charset="0"/>
                <a:ea typeface="微软雅黑" panose="020B0503020204020204" pitchFamily="34" charset="-122"/>
              </a:rPr>
              <a:t>one of the great composers of classical and traditional music</a:t>
            </a:r>
          </a:p>
          <a:p>
            <a:pPr lvl="0" eaLnBrk="0" hangingPunct="0">
              <a:lnSpc>
                <a:spcPct val="150000"/>
              </a:lnSpc>
              <a:buFont typeface="Wingdings" panose="05000000000000000000" pitchFamily="2" charset="2"/>
              <a:buChar char="ü"/>
            </a:pPr>
            <a:r>
              <a:rPr lang="en-US" altLang="zh-CN" b="1" dirty="0">
                <a:latin typeface="Times New Roman" panose="02020603050405020304" pitchFamily="18" charset="0"/>
                <a:ea typeface="微软雅黑" panose="020B0503020204020204" pitchFamily="34" charset="-122"/>
              </a:rPr>
              <a:t>born in Macao,China,1905</a:t>
            </a:r>
          </a:p>
          <a:p>
            <a:pPr lvl="0" eaLnBrk="0" hangingPunct="0">
              <a:lnSpc>
                <a:spcPct val="150000"/>
              </a:lnSpc>
              <a:buFont typeface="Wingdings" panose="05000000000000000000" pitchFamily="2" charset="2"/>
              <a:buChar char="ü"/>
            </a:pPr>
            <a:r>
              <a:rPr lang="en-US" altLang="zh-CN" b="1" dirty="0">
                <a:latin typeface="Times New Roman" panose="02020603050405020304" pitchFamily="18" charset="0"/>
                <a:ea typeface="微软雅黑" panose="020B0503020204020204" pitchFamily="34" charset="-122"/>
              </a:rPr>
              <a:t>died young, 1945</a:t>
            </a:r>
          </a:p>
          <a:p>
            <a:pPr lvl="0" eaLnBrk="0" hangingPunct="0">
              <a:lnSpc>
                <a:spcPct val="150000"/>
              </a:lnSpc>
              <a:buFont typeface="Wingdings" panose="05000000000000000000" pitchFamily="2" charset="2"/>
              <a:buChar char="ü"/>
            </a:pPr>
            <a:r>
              <a:rPr lang="en-US" altLang="zh-CN" b="1" dirty="0">
                <a:latin typeface="Times New Roman" panose="02020603050405020304" pitchFamily="18" charset="0"/>
                <a:ea typeface="微软雅黑" panose="020B0503020204020204" pitchFamily="34" charset="-122"/>
              </a:rPr>
              <a:t>called the “People’s Musician”</a:t>
            </a:r>
            <a:endParaRPr lang="en-US" altLang="zh-CN" b="1" i="1" dirty="0">
              <a:latin typeface="Times New Roman" panose="02020603050405020304" pitchFamily="18" charset="0"/>
              <a:ea typeface="微软雅黑" panose="020B0503020204020204" pitchFamily="34" charset="-122"/>
            </a:endParaRPr>
          </a:p>
        </p:txBody>
      </p:sp>
      <p:sp>
        <p:nvSpPr>
          <p:cNvPr id="23555" name="文本框 10"/>
          <p:cNvSpPr txBox="1"/>
          <p:nvPr/>
        </p:nvSpPr>
        <p:spPr>
          <a:xfrm>
            <a:off x="471488"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矩形 4"/>
          <p:cNvSpPr/>
          <p:nvPr/>
        </p:nvSpPr>
        <p:spPr>
          <a:xfrm>
            <a:off x="1559719" y="1672829"/>
            <a:ext cx="6426994" cy="2146697"/>
          </a:xfrm>
          <a:prstGeom prst="rect">
            <a:avLst/>
          </a:prstGeom>
          <a:noFill/>
          <a:ln w="9525">
            <a:noFill/>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257175" indent="-257175" eaLnBrk="0" hangingPunct="0">
              <a:lnSpc>
                <a:spcPct val="150000"/>
              </a:lnSpc>
              <a:buFont typeface="Wingdings" panose="05000000000000000000" charset="0"/>
              <a:buChar char="ü"/>
            </a:pPr>
            <a:r>
              <a:rPr lang="en-US" altLang="zh-CN" b="1">
                <a:latin typeface="Times New Roman" panose="02020603050405020304" pitchFamily="18" charset="0"/>
                <a:ea typeface="微软雅黑" panose="020B0503020204020204" pitchFamily="34" charset="-122"/>
              </a:rPr>
              <a:t>used traditional Chinese music</a:t>
            </a:r>
          </a:p>
          <a:p>
            <a:pPr lvl="0" eaLnBrk="0" hangingPunct="0">
              <a:lnSpc>
                <a:spcPct val="150000"/>
              </a:lnSpc>
              <a:buFont typeface="Wingdings" panose="05000000000000000000" pitchFamily="2" charset="2"/>
              <a:buChar char="ü"/>
            </a:pPr>
            <a:r>
              <a:rPr lang="en-US" altLang="zh-CN" b="1">
                <a:latin typeface="Times New Roman" panose="02020603050405020304" pitchFamily="18" charset="0"/>
                <a:ea typeface="微软雅黑" panose="020B0503020204020204" pitchFamily="34" charset="-122"/>
              </a:rPr>
              <a:t>studied in Paris</a:t>
            </a:r>
          </a:p>
          <a:p>
            <a:pPr lvl="0" eaLnBrk="0" hangingPunct="0">
              <a:lnSpc>
                <a:spcPct val="150000"/>
              </a:lnSpc>
              <a:buFont typeface="Wingdings" panose="05000000000000000000" pitchFamily="2" charset="2"/>
              <a:buChar char="ü"/>
            </a:pPr>
            <a:r>
              <a:rPr lang="en-US" altLang="zh-CN" b="1">
                <a:latin typeface="Times New Roman" panose="02020603050405020304" pitchFamily="18" charset="0"/>
                <a:ea typeface="微软雅黑" panose="020B0503020204020204" pitchFamily="34" charset="-122"/>
              </a:rPr>
              <a:t>songs are still popular today</a:t>
            </a:r>
          </a:p>
          <a:p>
            <a:pPr lvl="0" eaLnBrk="0" hangingPunct="0">
              <a:lnSpc>
                <a:spcPct val="150000"/>
              </a:lnSpc>
            </a:pPr>
            <a:r>
              <a:rPr lang="en-US" altLang="zh-CN" b="1" i="1">
                <a:latin typeface="Times New Roman" panose="02020603050405020304" pitchFamily="18" charset="0"/>
                <a:ea typeface="微软雅黑" panose="020B0503020204020204" pitchFamily="34" charset="-122"/>
              </a:rPr>
              <a:t>Xian Xinghai is one of the great composers of classical and   </a:t>
            </a:r>
          </a:p>
          <a:p>
            <a:pPr lvl="0" eaLnBrk="0" hangingPunct="0">
              <a:lnSpc>
                <a:spcPct val="150000"/>
              </a:lnSpc>
            </a:pPr>
            <a:r>
              <a:rPr lang="en-US" altLang="zh-CN" b="1" i="1">
                <a:latin typeface="Times New Roman" panose="02020603050405020304" pitchFamily="18" charset="0"/>
                <a:ea typeface="微软雅黑" panose="020B0503020204020204" pitchFamily="34" charset="-122"/>
              </a:rPr>
              <a:t>traditional music. He was born in….</a:t>
            </a:r>
          </a:p>
        </p:txBody>
      </p:sp>
      <p:sp>
        <p:nvSpPr>
          <p:cNvPr id="24578" name="文本框 10"/>
          <p:cNvSpPr txBox="1"/>
          <p:nvPr/>
        </p:nvSpPr>
        <p:spPr>
          <a:xfrm>
            <a:off x="527447" y="390525"/>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矩形 3"/>
          <p:cNvSpPr/>
          <p:nvPr/>
        </p:nvSpPr>
        <p:spPr>
          <a:xfrm>
            <a:off x="1659732" y="577454"/>
            <a:ext cx="2591094" cy="484748"/>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700" b="1" dirty="0">
                <a:solidFill>
                  <a:srgbClr val="CC00FF"/>
                </a:solidFill>
                <a:latin typeface="Times New Roman" panose="02020603050405020304" pitchFamily="18" charset="0"/>
              </a:rPr>
              <a:t>Possible answer:</a:t>
            </a:r>
          </a:p>
        </p:txBody>
      </p:sp>
      <p:sp>
        <p:nvSpPr>
          <p:cNvPr id="25602" name="TextBox 4"/>
          <p:cNvSpPr/>
          <p:nvPr/>
        </p:nvSpPr>
        <p:spPr>
          <a:xfrm>
            <a:off x="1741885" y="1121569"/>
            <a:ext cx="5562600" cy="339209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eaLnBrk="0" hangingPunct="0">
              <a:lnSpc>
                <a:spcPct val="150000"/>
              </a:lnSpc>
            </a:pPr>
            <a:r>
              <a:rPr lang="en-US" altLang="zh-CN" b="1" dirty="0">
                <a:latin typeface="Times New Roman" panose="02020603050405020304" pitchFamily="18" charset="0"/>
                <a:ea typeface="微软雅黑" panose="020B0503020204020204" pitchFamily="34" charset="-122"/>
              </a:rPr>
              <a:t>Xian </a:t>
            </a:r>
            <a:r>
              <a:rPr lang="en-US" altLang="zh-CN" b="1" dirty="0" err="1">
                <a:latin typeface="Times New Roman" panose="02020603050405020304" pitchFamily="18" charset="0"/>
                <a:ea typeface="微软雅黑" panose="020B0503020204020204" pitchFamily="34" charset="-122"/>
              </a:rPr>
              <a:t>Xinghai</a:t>
            </a:r>
            <a:r>
              <a:rPr lang="en-US" altLang="zh-CN" b="1" dirty="0">
                <a:latin typeface="Times New Roman" panose="02020603050405020304" pitchFamily="18" charset="0"/>
                <a:ea typeface="微软雅黑" panose="020B0503020204020204" pitchFamily="34" charset="-122"/>
              </a:rPr>
              <a:t> is one of the great composers of classical and traditional music. He was born in Macao, China, In 1905,and studied in Paris. He used traditional Chinese music to write songs. He was famous for the song </a:t>
            </a:r>
            <a:r>
              <a:rPr lang="en-US" altLang="zh-CN" b="1" i="1" dirty="0">
                <a:latin typeface="Times New Roman" panose="02020603050405020304" pitchFamily="18" charset="0"/>
                <a:ea typeface="微软雅黑" panose="020B0503020204020204" pitchFamily="34" charset="-122"/>
              </a:rPr>
              <a:t>The Yellow  River</a:t>
            </a:r>
            <a:r>
              <a:rPr lang="en-US" altLang="zh-CN" b="1" dirty="0">
                <a:latin typeface="Times New Roman" panose="02020603050405020304" pitchFamily="18" charset="0"/>
                <a:ea typeface="微软雅黑" panose="020B0503020204020204" pitchFamily="34" charset="-122"/>
              </a:rPr>
              <a:t>. He wrote in 1939 in only a few days. He died young at the age of 40 in 1945. His songs are still popular today. He is called the “People’s Musician”.</a:t>
            </a:r>
            <a:endParaRPr lang="zh-CN" altLang="en-US" b="1" dirty="0">
              <a:latin typeface="Times New Roman" panose="02020603050405020304" pitchFamily="18" charset="0"/>
              <a:ea typeface="微软雅黑" panose="020B0503020204020204" pitchFamily="34" charset="-122"/>
            </a:endParaRPr>
          </a:p>
        </p:txBody>
      </p:sp>
      <p:sp>
        <p:nvSpPr>
          <p:cNvPr id="25603" name="文本框 10"/>
          <p:cNvSpPr txBox="1"/>
          <p:nvPr/>
        </p:nvSpPr>
        <p:spPr>
          <a:xfrm>
            <a:off x="471488" y="107157"/>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矩形 2"/>
          <p:cNvSpPr/>
          <p:nvPr/>
        </p:nvSpPr>
        <p:spPr>
          <a:xfrm>
            <a:off x="1196578" y="1244204"/>
            <a:ext cx="6804422" cy="2839239"/>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zh-CN" altLang="en-US" sz="2000" b="1" dirty="0">
                <a:latin typeface="Times New Roman" panose="02020603050405020304" pitchFamily="18" charset="0"/>
              </a:rPr>
              <a:t>一、根据句意及首字母提示，用单词的适当形式填空。</a:t>
            </a:r>
          </a:p>
          <a:p>
            <a:pPr lvl="0">
              <a:lnSpc>
                <a:spcPct val="150000"/>
              </a:lnSpc>
            </a:pPr>
            <a:r>
              <a:rPr lang="en-US" altLang="zh-CN" sz="2000" dirty="0">
                <a:latin typeface="Times New Roman" panose="02020603050405020304" pitchFamily="18" charset="0"/>
              </a:rPr>
              <a:t>1.Germany is a E_________ country.</a:t>
            </a:r>
          </a:p>
          <a:p>
            <a:pPr lvl="0">
              <a:lnSpc>
                <a:spcPct val="150000"/>
              </a:lnSpc>
            </a:pPr>
            <a:r>
              <a:rPr lang="en-US" altLang="zh-CN" sz="2000" dirty="0">
                <a:latin typeface="Times New Roman" panose="02020603050405020304" pitchFamily="18" charset="0"/>
              </a:rPr>
              <a:t>2.Xian </a:t>
            </a:r>
            <a:r>
              <a:rPr lang="en-US" altLang="zh-CN" sz="2000" dirty="0" err="1">
                <a:latin typeface="Times New Roman" panose="02020603050405020304" pitchFamily="18" charset="0"/>
              </a:rPr>
              <a:t>Xinghai</a:t>
            </a:r>
            <a:r>
              <a:rPr lang="en-US" altLang="zh-CN" sz="2000" dirty="0">
                <a:latin typeface="Times New Roman" panose="02020603050405020304" pitchFamily="18" charset="0"/>
              </a:rPr>
              <a:t> is a very f_________ Chinese composer.</a:t>
            </a:r>
          </a:p>
          <a:p>
            <a:pPr lvl="0">
              <a:lnSpc>
                <a:spcPct val="150000"/>
              </a:lnSpc>
            </a:pPr>
            <a:r>
              <a:rPr lang="en-US" altLang="zh-CN" sz="2000" dirty="0">
                <a:latin typeface="Times New Roman" panose="02020603050405020304" pitchFamily="18" charset="0"/>
              </a:rPr>
              <a:t>3.Mozart wrote hundreds of w_________ pieces of music.</a:t>
            </a:r>
          </a:p>
          <a:p>
            <a:pPr lvl="0">
              <a:lnSpc>
                <a:spcPct val="150000"/>
              </a:lnSpc>
            </a:pPr>
            <a:r>
              <a:rPr lang="en-US" altLang="zh-CN" sz="2000" dirty="0">
                <a:latin typeface="Times New Roman" panose="02020603050405020304" pitchFamily="18" charset="0"/>
              </a:rPr>
              <a:t>4.Practice makes p_________.</a:t>
            </a:r>
          </a:p>
          <a:p>
            <a:pPr lvl="0">
              <a:lnSpc>
                <a:spcPct val="150000"/>
              </a:lnSpc>
            </a:pPr>
            <a:r>
              <a:rPr lang="en-US" altLang="zh-CN" sz="2000" dirty="0">
                <a:latin typeface="Times New Roman" panose="02020603050405020304" pitchFamily="18" charset="0"/>
              </a:rPr>
              <a:t>5.They are </a:t>
            </a:r>
            <a:r>
              <a:rPr lang="en-US" altLang="zh-CN" sz="2000" dirty="0" err="1">
                <a:latin typeface="Times New Roman" panose="02020603050405020304" pitchFamily="18" charset="0"/>
              </a:rPr>
              <a:t>twins.Can</a:t>
            </a:r>
            <a:r>
              <a:rPr lang="en-US" altLang="zh-CN" sz="2000" dirty="0">
                <a:latin typeface="Times New Roman" panose="02020603050405020304" pitchFamily="18" charset="0"/>
              </a:rPr>
              <a:t> you guess who is the e______?</a:t>
            </a:r>
            <a:endParaRPr lang="en-US" altLang="zh-CN" sz="2000" dirty="0">
              <a:latin typeface="Times New Roman" panose="02020603050405020304" pitchFamily="18" charset="0"/>
              <a:ea typeface="Times New Roman" panose="02020603050405020304" pitchFamily="18" charset="0"/>
            </a:endParaRPr>
          </a:p>
        </p:txBody>
      </p:sp>
      <p:sp>
        <p:nvSpPr>
          <p:cNvPr id="26626" name="Text Box 21"/>
          <p:cNvSpPr/>
          <p:nvPr/>
        </p:nvSpPr>
        <p:spPr>
          <a:xfrm>
            <a:off x="2918222" y="1813323"/>
            <a:ext cx="1050609" cy="37702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en-US" sz="2000" b="1">
                <a:solidFill>
                  <a:srgbClr val="FF0000"/>
                </a:solidFill>
                <a:latin typeface="Times New Roman" panose="02020603050405020304" pitchFamily="18" charset="0"/>
              </a:rPr>
              <a:t>uropean</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6627" name="Text Box 22"/>
          <p:cNvSpPr/>
          <p:nvPr/>
        </p:nvSpPr>
        <p:spPr>
          <a:xfrm>
            <a:off x="4233863" y="2695575"/>
            <a:ext cx="1077859" cy="37702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en-US" sz="2000" b="1">
                <a:solidFill>
                  <a:srgbClr val="FF0000"/>
                </a:solidFill>
                <a:latin typeface="Times New Roman" panose="02020603050405020304" pitchFamily="18" charset="0"/>
              </a:rPr>
              <a:t>onderful</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6628" name="Text Box 23"/>
          <p:cNvSpPr/>
          <p:nvPr/>
        </p:nvSpPr>
        <p:spPr>
          <a:xfrm>
            <a:off x="3796903" y="2246710"/>
            <a:ext cx="995363" cy="377026"/>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en-US" sz="2000" b="1">
                <a:solidFill>
                  <a:srgbClr val="FF0000"/>
                </a:solidFill>
                <a:latin typeface="Times New Roman" panose="02020603050405020304" pitchFamily="18" charset="0"/>
              </a:rPr>
              <a:t>amous</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6629" name="Text Box 25"/>
          <p:cNvSpPr/>
          <p:nvPr/>
        </p:nvSpPr>
        <p:spPr>
          <a:xfrm>
            <a:off x="3064669" y="3156348"/>
            <a:ext cx="827791" cy="37702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en-US" sz="2000" b="1">
                <a:solidFill>
                  <a:srgbClr val="FF0000"/>
                </a:solidFill>
                <a:latin typeface="Times New Roman" panose="02020603050405020304" pitchFamily="18" charset="0"/>
              </a:rPr>
              <a:t>erfect </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6630" name="Text Box 25"/>
          <p:cNvSpPr/>
          <p:nvPr/>
        </p:nvSpPr>
        <p:spPr>
          <a:xfrm>
            <a:off x="5650706" y="3599260"/>
            <a:ext cx="643446" cy="37702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en-US" sz="2000" b="1">
                <a:solidFill>
                  <a:srgbClr val="FF0000"/>
                </a:solidFill>
                <a:latin typeface="Times New Roman" panose="02020603050405020304" pitchFamily="18" charset="0"/>
              </a:rPr>
              <a:t>lder </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6631" name="文本框 10"/>
          <p:cNvSpPr txBox="1"/>
          <p:nvPr/>
        </p:nvSpPr>
        <p:spPr>
          <a:xfrm>
            <a:off x="471488" y="220266"/>
            <a:ext cx="1369606"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lang="zh-CN" altLang="en-US" sz="2400" b="1">
                <a:solidFill>
                  <a:srgbClr val="FF9800"/>
                </a:solidFill>
                <a:latin typeface="微软雅黑" panose="020B0503020204020204" pitchFamily="34" charset="-122"/>
                <a:ea typeface="微软雅黑" panose="020B0503020204020204" pitchFamily="34" charset="-122"/>
              </a:rPr>
              <a:t>当堂小练</a:t>
            </a: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wipe(left)">
                                      <p:cBhvr>
                                        <p:cTn id="7" dur="500" fill="hold"/>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wipe(left)">
                                      <p:cBhvr>
                                        <p:cTn id="12" dur="500" fill="hold"/>
                                        <p:tgtEl>
                                          <p:spTgt spid="2662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gtEl>
                                        <p:attrNameLst>
                                          <p:attrName>style.visibility</p:attrName>
                                        </p:attrNameLst>
                                      </p:cBhvr>
                                      <p:to>
                                        <p:strVal val="visible"/>
                                      </p:to>
                                    </p:set>
                                    <p:animEffect transition="in" filter="wipe(left)">
                                      <p:cBhvr>
                                        <p:cTn id="17" dur="500" fill="hold"/>
                                        <p:tgtEl>
                                          <p:spTgt spid="2662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9"/>
                                        </p:tgtEl>
                                        <p:attrNameLst>
                                          <p:attrName>style.visibility</p:attrName>
                                        </p:attrNameLst>
                                      </p:cBhvr>
                                      <p:to>
                                        <p:strVal val="visible"/>
                                      </p:to>
                                    </p:set>
                                    <p:animEffect transition="in" filter="wipe(left)">
                                      <p:cBhvr>
                                        <p:cTn id="22" dur="500" fill="hold"/>
                                        <p:tgtEl>
                                          <p:spTgt spid="2662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30"/>
                                        </p:tgtEl>
                                        <p:attrNameLst>
                                          <p:attrName>style.visibility</p:attrName>
                                        </p:attrNameLst>
                                      </p:cBhvr>
                                      <p:to>
                                        <p:strVal val="visible"/>
                                      </p:to>
                                    </p:set>
                                    <p:animEffect transition="in" filter="wipe(left)">
                                      <p:cBhvr>
                                        <p:cTn id="27" dur="500" fill="hold"/>
                                        <p:tgtEl>
                                          <p:spTgt spid="26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p:bldP spid="26628" grpId="0"/>
      <p:bldP spid="26629" grpId="0"/>
      <p:bldP spid="2663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矩形 2"/>
          <p:cNvSpPr/>
          <p:nvPr/>
        </p:nvSpPr>
        <p:spPr>
          <a:xfrm>
            <a:off x="1325166" y="962025"/>
            <a:ext cx="6703218" cy="2839239"/>
          </a:xfrm>
          <a:prstGeom prst="rect">
            <a:avLst/>
          </a:prstGeom>
          <a:noFill/>
          <a:ln>
            <a:noFill/>
            <a:miter lim="800000"/>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zh-CN" altLang="en-US" sz="2000" b="1" dirty="0">
                <a:latin typeface="Times New Roman" panose="02020603050405020304" pitchFamily="18" charset="0"/>
              </a:rPr>
              <a:t>二、根据句意用括号内所给单词的适当形式填空。</a:t>
            </a:r>
          </a:p>
          <a:p>
            <a:pPr lvl="0">
              <a:lnSpc>
                <a:spcPct val="150000"/>
              </a:lnSpc>
            </a:pPr>
            <a:r>
              <a:rPr lang="en-US" altLang="zh-CN" sz="2000" dirty="0">
                <a:latin typeface="Times New Roman" panose="02020603050405020304" pitchFamily="18" charset="0"/>
              </a:rPr>
              <a:t>1.Tony ____________________(not like) pop </a:t>
            </a:r>
            <a:r>
              <a:rPr lang="en-US" altLang="zh-CN" sz="2000" dirty="0" err="1">
                <a:latin typeface="Times New Roman" panose="02020603050405020304" pitchFamily="18" charset="0"/>
              </a:rPr>
              <a:t>music,does</a:t>
            </a:r>
            <a:r>
              <a:rPr lang="en-US" altLang="zh-CN" sz="2000" dirty="0">
                <a:latin typeface="Times New Roman" panose="02020603050405020304" pitchFamily="18" charset="0"/>
              </a:rPr>
              <a:t> he?</a:t>
            </a:r>
          </a:p>
          <a:p>
            <a:pPr lvl="0">
              <a:lnSpc>
                <a:spcPct val="150000"/>
              </a:lnSpc>
            </a:pPr>
            <a:r>
              <a:rPr lang="en-US" altLang="zh-CN" sz="2000" dirty="0">
                <a:latin typeface="Times New Roman" panose="02020603050405020304" pitchFamily="18" charset="0"/>
              </a:rPr>
              <a:t>2.I like </a:t>
            </a:r>
            <a:r>
              <a:rPr lang="en-US" altLang="zh-CN" sz="2000" dirty="0" err="1">
                <a:latin typeface="Times New Roman" panose="02020603050405020304" pitchFamily="18" charset="0"/>
              </a:rPr>
              <a:t>pop.It’s</a:t>
            </a:r>
            <a:r>
              <a:rPr lang="en-US" altLang="zh-CN" sz="2000" dirty="0">
                <a:latin typeface="Times New Roman" panose="02020603050405020304" pitchFamily="18" charset="0"/>
              </a:rPr>
              <a:t> lively and good ______       (dance) to.</a:t>
            </a:r>
          </a:p>
          <a:p>
            <a:pPr lvl="0">
              <a:lnSpc>
                <a:spcPct val="150000"/>
              </a:lnSpc>
            </a:pPr>
            <a:r>
              <a:rPr lang="en-US" altLang="zh-CN" sz="2000" dirty="0">
                <a:latin typeface="Times New Roman" panose="02020603050405020304" pitchFamily="18" charset="0"/>
              </a:rPr>
              <a:t>3.There were two composers _________ (call) Johann Strauss.</a:t>
            </a:r>
          </a:p>
          <a:p>
            <a:pPr lvl="0">
              <a:lnSpc>
                <a:spcPct val="150000"/>
              </a:lnSpc>
            </a:pPr>
            <a:r>
              <a:rPr lang="en-US" altLang="zh-CN" sz="2000" dirty="0">
                <a:latin typeface="Times New Roman" panose="02020603050405020304" pitchFamily="18" charset="0"/>
              </a:rPr>
              <a:t>4.Mozart_______________ (die) for many years.</a:t>
            </a:r>
          </a:p>
          <a:p>
            <a:pPr lvl="0">
              <a:lnSpc>
                <a:spcPct val="150000"/>
              </a:lnSpc>
            </a:pPr>
            <a:r>
              <a:rPr lang="en-US" altLang="zh-CN" sz="2000" dirty="0">
                <a:latin typeface="Times New Roman" panose="02020603050405020304" pitchFamily="18" charset="0"/>
              </a:rPr>
              <a:t>5.He ______________(be) a teacher since 1992.</a:t>
            </a:r>
            <a:endParaRPr lang="en-US" altLang="zh-CN" sz="2000" dirty="0">
              <a:latin typeface="Times New Roman" panose="02020603050405020304" pitchFamily="18" charset="0"/>
              <a:ea typeface="Times New Roman" panose="02020603050405020304" pitchFamily="18" charset="0"/>
            </a:endParaRPr>
          </a:p>
        </p:txBody>
      </p:sp>
      <p:sp>
        <p:nvSpPr>
          <p:cNvPr id="27650" name="Text Box 22"/>
          <p:cNvSpPr/>
          <p:nvPr/>
        </p:nvSpPr>
        <p:spPr>
          <a:xfrm>
            <a:off x="4502944" y="1955007"/>
            <a:ext cx="1057021" cy="37702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en-US" sz="2000" b="1">
                <a:solidFill>
                  <a:srgbClr val="FF0000"/>
                </a:solidFill>
                <a:latin typeface="Times New Roman" panose="02020603050405020304" pitchFamily="18" charset="0"/>
              </a:rPr>
              <a:t>to dance</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7651" name="Text Box 23"/>
          <p:cNvSpPr/>
          <p:nvPr/>
        </p:nvSpPr>
        <p:spPr>
          <a:xfrm>
            <a:off x="2416969" y="1525191"/>
            <a:ext cx="1740694" cy="377026"/>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en-US" sz="2000" b="1">
                <a:solidFill>
                  <a:srgbClr val="FF0000"/>
                </a:solidFill>
                <a:latin typeface="Times New Roman" panose="02020603050405020304" pitchFamily="18" charset="0"/>
              </a:rPr>
              <a:t>doesn’t like</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7652" name="Text Box 24"/>
          <p:cNvSpPr/>
          <p:nvPr/>
        </p:nvSpPr>
        <p:spPr>
          <a:xfrm>
            <a:off x="4480322" y="2412206"/>
            <a:ext cx="811758" cy="377026"/>
          </a:xfrm>
          <a:prstGeom prst="rect">
            <a:avLst/>
          </a:prstGeom>
          <a:noFill/>
          <a:ln>
            <a:noFill/>
            <a:miter lim="800000"/>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en-US" sz="2000" b="1" dirty="0">
                <a:solidFill>
                  <a:srgbClr val="FF0000"/>
                </a:solidFill>
                <a:latin typeface="Times New Roman" panose="02020603050405020304" pitchFamily="18" charset="0"/>
              </a:rPr>
              <a:t>called</a:t>
            </a:r>
            <a:endParaRPr lang="zh-CN" altLang="en-US" sz="2000" b="1" dirty="0">
              <a:solidFill>
                <a:srgbClr val="FF0000"/>
              </a:solidFill>
              <a:latin typeface="Times New Roman" panose="02020603050405020304" pitchFamily="18" charset="0"/>
              <a:ea typeface="Times New Roman" panose="02020603050405020304" pitchFamily="18" charset="0"/>
            </a:endParaRPr>
          </a:p>
        </p:txBody>
      </p:sp>
      <p:sp>
        <p:nvSpPr>
          <p:cNvPr id="27653" name="Text Box 25"/>
          <p:cNvSpPr/>
          <p:nvPr/>
        </p:nvSpPr>
        <p:spPr>
          <a:xfrm>
            <a:off x="2401491" y="2834879"/>
            <a:ext cx="1677382" cy="37702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en-US" sz="2000" b="1">
                <a:solidFill>
                  <a:srgbClr val="FF0000"/>
                </a:solidFill>
                <a:latin typeface="Times New Roman" panose="02020603050405020304" pitchFamily="18" charset="0"/>
              </a:rPr>
              <a:t>has been dead</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7654" name="Text Box 25"/>
          <p:cNvSpPr/>
          <p:nvPr/>
        </p:nvSpPr>
        <p:spPr>
          <a:xfrm>
            <a:off x="2313385" y="3334941"/>
            <a:ext cx="1149995" cy="37702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en-US" sz="2000" b="1">
                <a:solidFill>
                  <a:srgbClr val="FF0000"/>
                </a:solidFill>
                <a:latin typeface="Times New Roman" panose="02020603050405020304" pitchFamily="18" charset="0"/>
              </a:rPr>
              <a:t>has been </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7655" name="文本框 10"/>
          <p:cNvSpPr txBox="1"/>
          <p:nvPr/>
        </p:nvSpPr>
        <p:spPr>
          <a:xfrm>
            <a:off x="471488" y="276225"/>
            <a:ext cx="1369606"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lang="zh-CN" altLang="en-US" sz="2400" b="1">
                <a:solidFill>
                  <a:srgbClr val="FF9800"/>
                </a:solidFill>
                <a:latin typeface="微软雅黑" panose="020B0503020204020204" pitchFamily="34" charset="-122"/>
                <a:ea typeface="微软雅黑" panose="020B0503020204020204" pitchFamily="34" charset="-122"/>
              </a:rPr>
              <a:t>当堂小练</a:t>
            </a: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1"/>
                                        </p:tgtEl>
                                        <p:attrNameLst>
                                          <p:attrName>style.visibility</p:attrName>
                                        </p:attrNameLst>
                                      </p:cBhvr>
                                      <p:to>
                                        <p:strVal val="visible"/>
                                      </p:to>
                                    </p:set>
                                    <p:animEffect transition="in" filter="wipe(left)">
                                      <p:cBhvr>
                                        <p:cTn id="7" dur="500" fill="hold"/>
                                        <p:tgtEl>
                                          <p:spTgt spid="2765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650"/>
                                        </p:tgtEl>
                                        <p:attrNameLst>
                                          <p:attrName>style.visibility</p:attrName>
                                        </p:attrNameLst>
                                      </p:cBhvr>
                                      <p:to>
                                        <p:strVal val="visible"/>
                                      </p:to>
                                    </p:set>
                                    <p:animEffect transition="in" filter="wipe(left)">
                                      <p:cBhvr>
                                        <p:cTn id="12" dur="500" fill="hold"/>
                                        <p:tgtEl>
                                          <p:spTgt spid="2765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7652"/>
                                        </p:tgtEl>
                                        <p:attrNameLst>
                                          <p:attrName>style.visibility</p:attrName>
                                        </p:attrNameLst>
                                      </p:cBhvr>
                                      <p:to>
                                        <p:strVal val="visible"/>
                                      </p:to>
                                    </p:set>
                                    <p:animEffect transition="in" filter="wipe(left)">
                                      <p:cBhvr>
                                        <p:cTn id="17" dur="500" fill="hold"/>
                                        <p:tgtEl>
                                          <p:spTgt spid="276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7653"/>
                                        </p:tgtEl>
                                        <p:attrNameLst>
                                          <p:attrName>style.visibility</p:attrName>
                                        </p:attrNameLst>
                                      </p:cBhvr>
                                      <p:to>
                                        <p:strVal val="visible"/>
                                      </p:to>
                                    </p:set>
                                    <p:animEffect transition="in" filter="wipe(left)">
                                      <p:cBhvr>
                                        <p:cTn id="22" dur="500" fill="hold"/>
                                        <p:tgtEl>
                                          <p:spTgt spid="2765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7654"/>
                                        </p:tgtEl>
                                        <p:attrNameLst>
                                          <p:attrName>style.visibility</p:attrName>
                                        </p:attrNameLst>
                                      </p:cBhvr>
                                      <p:to>
                                        <p:strVal val="visible"/>
                                      </p:to>
                                    </p:set>
                                    <p:animEffect transition="in" filter="wipe(left)">
                                      <p:cBhvr>
                                        <p:cTn id="27" dur="500" fill="hold"/>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27652" grpId="0"/>
      <p:bldP spid="27653" grpId="0"/>
      <p:bldP spid="2765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矩形 2"/>
          <p:cNvSpPr/>
          <p:nvPr/>
        </p:nvSpPr>
        <p:spPr>
          <a:xfrm>
            <a:off x="1400175" y="763191"/>
            <a:ext cx="6484193" cy="3300904"/>
          </a:xfrm>
          <a:prstGeom prst="rect">
            <a:avLst/>
          </a:prstGeom>
          <a:noFill/>
          <a:ln>
            <a:noFill/>
            <a:miter lim="800000"/>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zh-CN" altLang="en-US" sz="2000" b="1" dirty="0">
                <a:latin typeface="Times New Roman" panose="02020603050405020304" pitchFamily="18" charset="0"/>
              </a:rPr>
              <a:t>三、完成句子</a:t>
            </a:r>
            <a:r>
              <a:rPr lang="en-US" altLang="zh-CN" sz="2000" b="1" dirty="0">
                <a:latin typeface="Times New Roman" panose="02020603050405020304" pitchFamily="18" charset="0"/>
              </a:rPr>
              <a:t>,</a:t>
            </a:r>
            <a:r>
              <a:rPr lang="zh-CN" altLang="en-US" sz="2000" b="1" dirty="0">
                <a:latin typeface="Times New Roman" panose="02020603050405020304" pitchFamily="18" charset="0"/>
              </a:rPr>
              <a:t>每空一词。</a:t>
            </a:r>
          </a:p>
          <a:p>
            <a:pPr lvl="0">
              <a:lnSpc>
                <a:spcPct val="150000"/>
              </a:lnSpc>
            </a:pPr>
            <a:r>
              <a:rPr lang="en-US" altLang="zh-CN" sz="2000" dirty="0">
                <a:latin typeface="Times New Roman" panose="02020603050405020304" pitchFamily="18" charset="0"/>
              </a:rPr>
              <a:t>1.</a:t>
            </a:r>
            <a:r>
              <a:rPr lang="zh-CN" altLang="en-US" sz="2000" dirty="0">
                <a:latin typeface="Times New Roman" panose="02020603050405020304" pitchFamily="18" charset="0"/>
              </a:rPr>
              <a:t>约翰</a:t>
            </a:r>
            <a:r>
              <a:rPr lang="en-US" altLang="zh-CN" sz="2000" dirty="0">
                <a:latin typeface="Times New Roman" panose="02020603050405020304" pitchFamily="18" charset="0"/>
                <a:ea typeface="Times New Roman" panose="02020603050405020304" pitchFamily="18" charset="0"/>
              </a:rPr>
              <a:t>•</a:t>
            </a:r>
            <a:r>
              <a:rPr lang="zh-CN" altLang="en-US" sz="2000" dirty="0">
                <a:latin typeface="Times New Roman" panose="02020603050405020304" pitchFamily="18" charset="0"/>
              </a:rPr>
              <a:t>小施特劳斯甚至比他的父亲更成功和受欢迎。</a:t>
            </a:r>
          </a:p>
          <a:p>
            <a:pPr lvl="0">
              <a:lnSpc>
                <a:spcPct val="150000"/>
              </a:lnSpc>
            </a:pPr>
            <a:r>
              <a:rPr lang="en-US" altLang="zh-CN" sz="2000" dirty="0">
                <a:latin typeface="Times New Roman" panose="02020603050405020304" pitchFamily="18" charset="0"/>
              </a:rPr>
              <a:t>Johann Strauss</a:t>
            </a:r>
            <a:r>
              <a:rPr lang="en-US" altLang="zh-CN" sz="2000" dirty="0">
                <a:latin typeface="Times New Roman" panose="02020603050405020304" pitchFamily="18" charset="0"/>
                <a:ea typeface="Times New Roman" panose="02020603050405020304" pitchFamily="18" charset="0"/>
              </a:rPr>
              <a:t>—</a:t>
            </a:r>
            <a:r>
              <a:rPr lang="en-US" altLang="zh-CN" sz="2000" dirty="0">
                <a:latin typeface="Times New Roman" panose="02020603050405020304" pitchFamily="18" charset="0"/>
              </a:rPr>
              <a:t>the younger is _________ _________ _________ _________ _________ than his father.</a:t>
            </a:r>
          </a:p>
          <a:p>
            <a:pPr lvl="0">
              <a:lnSpc>
                <a:spcPct val="150000"/>
              </a:lnSpc>
            </a:pPr>
            <a:r>
              <a:rPr lang="en-US" altLang="zh-CN" sz="2000" dirty="0">
                <a:latin typeface="Times New Roman" panose="02020603050405020304" pitchFamily="18" charset="0"/>
              </a:rPr>
              <a:t>2.</a:t>
            </a:r>
            <a:r>
              <a:rPr lang="zh-CN" altLang="en-US" sz="2000" dirty="0">
                <a:latin typeface="Times New Roman" panose="02020603050405020304" pitchFamily="18" charset="0"/>
              </a:rPr>
              <a:t>它是奥地利的首都，也是欧洲古典音乐的中心。</a:t>
            </a:r>
          </a:p>
          <a:p>
            <a:pPr lvl="0">
              <a:lnSpc>
                <a:spcPct val="150000"/>
              </a:lnSpc>
            </a:pPr>
            <a:r>
              <a:rPr lang="en-US" altLang="zh-CN" sz="2000" dirty="0">
                <a:latin typeface="Times New Roman" panose="02020603050405020304" pitchFamily="18" charset="0"/>
              </a:rPr>
              <a:t>It’s the capital city of Austria and ___ _____ ____ European classical music.</a:t>
            </a:r>
            <a:endParaRPr lang="en-US" altLang="zh-CN" sz="2000" dirty="0">
              <a:latin typeface="Times New Roman" panose="02020603050405020304" pitchFamily="18" charset="0"/>
              <a:ea typeface="Times New Roman" panose="02020603050405020304" pitchFamily="18" charset="0"/>
            </a:endParaRPr>
          </a:p>
        </p:txBody>
      </p:sp>
      <p:sp>
        <p:nvSpPr>
          <p:cNvPr id="28674" name="Text Box 21"/>
          <p:cNvSpPr/>
          <p:nvPr/>
        </p:nvSpPr>
        <p:spPr>
          <a:xfrm>
            <a:off x="5057775" y="1715691"/>
            <a:ext cx="637034" cy="37702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000" b="1">
                <a:solidFill>
                  <a:srgbClr val="FF0000"/>
                </a:solidFill>
                <a:latin typeface="Times New Roman" panose="02020603050405020304" pitchFamily="18" charset="0"/>
              </a:rPr>
              <a:t>even</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8675" name="Text Box 22"/>
          <p:cNvSpPr/>
          <p:nvPr/>
        </p:nvSpPr>
        <p:spPr>
          <a:xfrm>
            <a:off x="1331119" y="1631157"/>
            <a:ext cx="5977185" cy="992579"/>
          </a:xfrm>
          <a:prstGeom prst="rect">
            <a:avLst/>
          </a:prstGeom>
          <a:noFill/>
          <a:ln>
            <a:noFill/>
            <a:miter lim="800000"/>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sz="2000" b="1" dirty="0">
                <a:solidFill>
                  <a:srgbClr val="FF0000"/>
                </a:solidFill>
                <a:latin typeface="Times New Roman" panose="02020603050405020304" pitchFamily="18" charset="0"/>
              </a:rPr>
              <a:t>                                                                             more     </a:t>
            </a:r>
          </a:p>
          <a:p>
            <a:pPr lvl="0">
              <a:lnSpc>
                <a:spcPct val="150000"/>
              </a:lnSpc>
            </a:pPr>
            <a:r>
              <a:rPr lang="en-US" altLang="zh-CN" sz="2000" b="1" dirty="0">
                <a:solidFill>
                  <a:srgbClr val="FF0000"/>
                </a:solidFill>
                <a:latin typeface="Times New Roman" panose="02020603050405020304" pitchFamily="18" charset="0"/>
              </a:rPr>
              <a:t> successful         and        popular</a:t>
            </a:r>
            <a:endParaRPr lang="zh-CN" altLang="en-US" sz="2000" b="1" dirty="0">
              <a:solidFill>
                <a:srgbClr val="FF0000"/>
              </a:solidFill>
              <a:latin typeface="Times New Roman" panose="02020603050405020304" pitchFamily="18" charset="0"/>
              <a:ea typeface="Times New Roman" panose="02020603050405020304" pitchFamily="18" charset="0"/>
            </a:endParaRPr>
          </a:p>
        </p:txBody>
      </p:sp>
      <p:sp>
        <p:nvSpPr>
          <p:cNvPr id="28676" name="Text Box 22"/>
          <p:cNvSpPr/>
          <p:nvPr/>
        </p:nvSpPr>
        <p:spPr>
          <a:xfrm>
            <a:off x="4777979" y="3128963"/>
            <a:ext cx="1696618" cy="37702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000" b="1">
                <a:solidFill>
                  <a:srgbClr val="FF0000"/>
                </a:solidFill>
                <a:latin typeface="Times New Roman" panose="02020603050405020304" pitchFamily="18" charset="0"/>
              </a:rPr>
              <a:t>the   centre  of</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8677" name="文本框 10"/>
          <p:cNvSpPr txBox="1"/>
          <p:nvPr/>
        </p:nvSpPr>
        <p:spPr>
          <a:xfrm>
            <a:off x="471488" y="220266"/>
            <a:ext cx="1369606"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lang="zh-CN" altLang="en-US" sz="2400" b="1">
                <a:solidFill>
                  <a:srgbClr val="FF9800"/>
                </a:solidFill>
                <a:latin typeface="微软雅黑" panose="020B0503020204020204" pitchFamily="34" charset="-122"/>
                <a:ea typeface="微软雅黑" panose="020B0503020204020204" pitchFamily="34" charset="-122"/>
              </a:rPr>
              <a:t>当堂小练</a:t>
            </a: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wipe(left)">
                                      <p:cBhvr>
                                        <p:cTn id="7" dur="500" fill="hold"/>
                                        <p:tgtEl>
                                          <p:spTgt spid="2867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gtEl>
                                        <p:attrNameLst>
                                          <p:attrName>style.visibility</p:attrName>
                                        </p:attrNameLst>
                                      </p:cBhvr>
                                      <p:to>
                                        <p:strVal val="visible"/>
                                      </p:to>
                                    </p:set>
                                    <p:animEffect transition="in" filter="wipe(left)">
                                      <p:cBhvr>
                                        <p:cTn id="12" dur="500" fill="hold"/>
                                        <p:tgtEl>
                                          <p:spTgt spid="2867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8676"/>
                                        </p:tgtEl>
                                        <p:attrNameLst>
                                          <p:attrName>style.visibility</p:attrName>
                                        </p:attrNameLst>
                                      </p:cBhvr>
                                      <p:to>
                                        <p:strVal val="visible"/>
                                      </p:to>
                                    </p:set>
                                    <p:animEffect transition="in" filter="wipe(left)">
                                      <p:cBhvr>
                                        <p:cTn id="17" dur="500" fill="hold"/>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p:bldP spid="2867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矩形 2"/>
          <p:cNvSpPr/>
          <p:nvPr/>
        </p:nvSpPr>
        <p:spPr>
          <a:xfrm>
            <a:off x="1379934" y="837010"/>
            <a:ext cx="6648449" cy="3300904"/>
          </a:xfrm>
          <a:prstGeom prst="rect">
            <a:avLst/>
          </a:prstGeom>
          <a:noFill/>
          <a:ln>
            <a:noFill/>
            <a:miter lim="800000"/>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sz="2000" dirty="0">
                <a:latin typeface="Times New Roman" panose="02020603050405020304" pitchFamily="18" charset="0"/>
              </a:rPr>
              <a:t>3.</a:t>
            </a:r>
            <a:r>
              <a:rPr lang="zh-CN" altLang="en-US" sz="2000" dirty="0">
                <a:latin typeface="Times New Roman" panose="02020603050405020304" pitchFamily="18" charset="0"/>
              </a:rPr>
              <a:t>我们的朋友遍天下。</a:t>
            </a:r>
          </a:p>
          <a:p>
            <a:pPr lvl="0">
              <a:lnSpc>
                <a:spcPct val="150000"/>
              </a:lnSpc>
            </a:pPr>
            <a:r>
              <a:rPr lang="en-US" altLang="zh-CN" sz="2000" dirty="0">
                <a:latin typeface="Times New Roman" panose="02020603050405020304" pitchFamily="18" charset="0"/>
              </a:rPr>
              <a:t>We have friends ____ ____ ______ ______.</a:t>
            </a:r>
          </a:p>
          <a:p>
            <a:pPr lvl="0">
              <a:lnSpc>
                <a:spcPct val="150000"/>
              </a:lnSpc>
            </a:pPr>
            <a:r>
              <a:rPr lang="en-US" altLang="zh-CN" sz="2000" dirty="0">
                <a:latin typeface="Times New Roman" panose="02020603050405020304" pitchFamily="18" charset="0"/>
              </a:rPr>
              <a:t>4.</a:t>
            </a:r>
            <a:r>
              <a:rPr lang="zh-CN" altLang="en-US" sz="2000" dirty="0">
                <a:latin typeface="Times New Roman" panose="02020603050405020304" pitchFamily="18" charset="0"/>
              </a:rPr>
              <a:t>现在莫言是中国最有名的作家之一。</a:t>
            </a:r>
          </a:p>
          <a:p>
            <a:pPr lvl="0">
              <a:lnSpc>
                <a:spcPct val="150000"/>
              </a:lnSpc>
            </a:pPr>
            <a:r>
              <a:rPr lang="en-US" altLang="zh-CN" sz="2000" dirty="0">
                <a:latin typeface="Times New Roman" panose="02020603050405020304" pitchFamily="18" charset="0"/>
              </a:rPr>
              <a:t>Mo Yan is one of _____ ______ _____ writers in China now.</a:t>
            </a:r>
          </a:p>
          <a:p>
            <a:pPr lvl="0">
              <a:lnSpc>
                <a:spcPct val="150000"/>
              </a:lnSpc>
            </a:pPr>
            <a:r>
              <a:rPr lang="en-US" altLang="zh-CN" sz="2000" dirty="0">
                <a:latin typeface="Times New Roman" panose="02020603050405020304" pitchFamily="18" charset="0"/>
              </a:rPr>
              <a:t>5.</a:t>
            </a:r>
            <a:r>
              <a:rPr lang="zh-CN" altLang="en-US" sz="2000" dirty="0">
                <a:latin typeface="Times New Roman" panose="02020603050405020304" pitchFamily="18" charset="0"/>
              </a:rPr>
              <a:t>他的家乡是位于长江河畔的一个小城。</a:t>
            </a:r>
          </a:p>
          <a:p>
            <a:pPr lvl="0">
              <a:lnSpc>
                <a:spcPct val="150000"/>
              </a:lnSpc>
            </a:pPr>
            <a:r>
              <a:rPr lang="en-US" altLang="zh-CN" sz="2000" dirty="0">
                <a:latin typeface="Times New Roman" panose="02020603050405020304" pitchFamily="18" charset="0"/>
              </a:rPr>
              <a:t>His hometown is a small city _________ ______ _________ _________.</a:t>
            </a:r>
            <a:endParaRPr lang="en-US" altLang="zh-CN" sz="2000" dirty="0">
              <a:latin typeface="Times New Roman" panose="02020603050405020304" pitchFamily="18" charset="0"/>
              <a:ea typeface="Times New Roman" panose="02020603050405020304" pitchFamily="18" charset="0"/>
            </a:endParaRPr>
          </a:p>
        </p:txBody>
      </p:sp>
      <p:sp>
        <p:nvSpPr>
          <p:cNvPr id="29698" name="Text Box 21"/>
          <p:cNvSpPr/>
          <p:nvPr/>
        </p:nvSpPr>
        <p:spPr>
          <a:xfrm>
            <a:off x="3128963" y="1402557"/>
            <a:ext cx="2772234" cy="37702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000" b="1">
                <a:solidFill>
                  <a:srgbClr val="FF0000"/>
                </a:solidFill>
                <a:latin typeface="Times New Roman" panose="02020603050405020304" pitchFamily="18" charset="0"/>
              </a:rPr>
              <a:t>all   over     the      world</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9699" name="Text Box 22"/>
          <p:cNvSpPr/>
          <p:nvPr/>
        </p:nvSpPr>
        <p:spPr>
          <a:xfrm>
            <a:off x="3213497" y="2295525"/>
            <a:ext cx="2590800" cy="377026"/>
          </a:xfrm>
          <a:prstGeom prst="rect">
            <a:avLst/>
          </a:prstGeom>
          <a:noFill/>
          <a:ln>
            <a:noFill/>
            <a:miter lim="800000"/>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000" b="1">
                <a:solidFill>
                  <a:srgbClr val="FF0000"/>
                </a:solidFill>
                <a:latin typeface="Times New Roman" panose="02020603050405020304" pitchFamily="18" charset="0"/>
              </a:rPr>
              <a:t> the     most  famous</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9700" name="Text Box 22"/>
          <p:cNvSpPr/>
          <p:nvPr/>
        </p:nvSpPr>
        <p:spPr>
          <a:xfrm>
            <a:off x="4462463" y="3151585"/>
            <a:ext cx="1702594" cy="377026"/>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000" b="1">
                <a:solidFill>
                  <a:srgbClr val="FF0000"/>
                </a:solidFill>
                <a:latin typeface="Times New Roman" panose="02020603050405020304" pitchFamily="18" charset="0"/>
              </a:rPr>
              <a:t>on               the</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9701" name="Text Box 22"/>
          <p:cNvSpPr/>
          <p:nvPr/>
        </p:nvSpPr>
        <p:spPr>
          <a:xfrm>
            <a:off x="1190625" y="3048000"/>
            <a:ext cx="6648450" cy="992579"/>
          </a:xfrm>
          <a:prstGeom prst="rect">
            <a:avLst/>
          </a:prstGeom>
          <a:noFill/>
          <a:ln>
            <a:noFill/>
            <a:miter lim="800000"/>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50000"/>
              </a:lnSpc>
            </a:pPr>
            <a:r>
              <a:rPr lang="en-US" altLang="zh-CN" sz="2000" b="1">
                <a:solidFill>
                  <a:srgbClr val="FF0000"/>
                </a:solidFill>
                <a:latin typeface="Times New Roman" panose="02020603050405020304" pitchFamily="18" charset="0"/>
              </a:rPr>
              <a:t>                                                                                  Changjiang      </a:t>
            </a:r>
          </a:p>
          <a:p>
            <a:pPr lvl="0">
              <a:lnSpc>
                <a:spcPct val="150000"/>
              </a:lnSpc>
            </a:pPr>
            <a:r>
              <a:rPr lang="en-US" altLang="zh-CN" sz="2000" b="1">
                <a:solidFill>
                  <a:srgbClr val="FF0000"/>
                </a:solidFill>
                <a:latin typeface="Times New Roman" panose="02020603050405020304" pitchFamily="18" charset="0"/>
              </a:rPr>
              <a:t>        River </a:t>
            </a:r>
            <a:endParaRPr lang="zh-CN" altLang="en-US" sz="2000" b="1">
              <a:solidFill>
                <a:srgbClr val="FF0000"/>
              </a:solidFill>
              <a:latin typeface="Times New Roman" panose="02020603050405020304" pitchFamily="18" charset="0"/>
              <a:ea typeface="Times New Roman" panose="02020603050405020304" pitchFamily="18" charset="0"/>
            </a:endParaRPr>
          </a:p>
        </p:txBody>
      </p:sp>
      <p:sp>
        <p:nvSpPr>
          <p:cNvPr id="29702" name="文本框 10"/>
          <p:cNvSpPr txBox="1"/>
          <p:nvPr/>
        </p:nvSpPr>
        <p:spPr>
          <a:xfrm>
            <a:off x="471488" y="220266"/>
            <a:ext cx="1369606"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lang="zh-CN" altLang="en-US" sz="2400" b="1">
                <a:solidFill>
                  <a:srgbClr val="FF9800"/>
                </a:solidFill>
                <a:latin typeface="微软雅黑" panose="020B0503020204020204" pitchFamily="34" charset="-122"/>
                <a:ea typeface="微软雅黑" panose="020B0503020204020204" pitchFamily="34" charset="-122"/>
              </a:rPr>
              <a:t>当堂小练</a:t>
            </a:r>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wipe(left)">
                                      <p:cBhvr>
                                        <p:cTn id="7" dur="500" fill="hold"/>
                                        <p:tgtEl>
                                          <p:spTgt spid="296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gtEl>
                                        <p:attrNameLst>
                                          <p:attrName>style.visibility</p:attrName>
                                        </p:attrNameLst>
                                      </p:cBhvr>
                                      <p:to>
                                        <p:strVal val="visible"/>
                                      </p:to>
                                    </p:set>
                                    <p:animEffect transition="in" filter="wipe(left)">
                                      <p:cBhvr>
                                        <p:cTn id="12" dur="500" fill="hold"/>
                                        <p:tgtEl>
                                          <p:spTgt spid="2969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0"/>
                                        </p:tgtEl>
                                        <p:attrNameLst>
                                          <p:attrName>style.visibility</p:attrName>
                                        </p:attrNameLst>
                                      </p:cBhvr>
                                      <p:to>
                                        <p:strVal val="visible"/>
                                      </p:to>
                                    </p:set>
                                    <p:animEffect transition="in" filter="wipe(left)">
                                      <p:cBhvr>
                                        <p:cTn id="17" dur="500" fill="hold"/>
                                        <p:tgtEl>
                                          <p:spTgt spid="2970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01"/>
                                        </p:tgtEl>
                                        <p:attrNameLst>
                                          <p:attrName>style.visibility</p:attrName>
                                        </p:attrNameLst>
                                      </p:cBhvr>
                                      <p:to>
                                        <p:strVal val="visible"/>
                                      </p:to>
                                    </p:set>
                                    <p:animEffect transition="in" filter="wipe(left)">
                                      <p:cBhvr>
                                        <p:cTn id="22" dur="500" fill="hold"/>
                                        <p:tgtEl>
                                          <p:spTgt spid="297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p:bldP spid="29700" grpId="0"/>
      <p:bldP spid="2970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流程图: 终止 33"/>
          <p:cNvSpPr/>
          <p:nvPr/>
        </p:nvSpPr>
        <p:spPr>
          <a:xfrm>
            <a:off x="285750" y="762000"/>
            <a:ext cx="1028700" cy="342900"/>
          </a:xfrm>
          <a:prstGeom prst="flowChartTerminator">
            <a:avLst/>
          </a:prstGeom>
          <a:solidFill>
            <a:srgbClr val="F7BFC7"/>
          </a:solidFill>
          <a:ln w="19050">
            <a:solidFill>
              <a:schemeClr val="bg1"/>
            </a:solidFill>
            <a:prstDash val="sysDash"/>
            <a:miter lim="800000"/>
          </a:ln>
        </p:spPr>
        <p:txBody>
          <a:bodyPr lIns="68580" tIns="34290" rIns="68580" bIns="34290" anchor="ctr" anchorCtr="0"/>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gn="ctr"/>
            <a:endParaRPr lang="zh-CN" altLang="en-US" sz="1400">
              <a:solidFill>
                <a:srgbClr val="FFFFFF"/>
              </a:solidFill>
              <a:ea typeface="微软雅黑" panose="020B0503020204020204" pitchFamily="34" charset="-122"/>
            </a:endParaRPr>
          </a:p>
        </p:txBody>
      </p:sp>
      <p:sp>
        <p:nvSpPr>
          <p:cNvPr id="30723" name="文本框 30"/>
          <p:cNvSpPr/>
          <p:nvPr/>
        </p:nvSpPr>
        <p:spPr>
          <a:xfrm>
            <a:off x="435769" y="731044"/>
            <a:ext cx="750094" cy="391716"/>
          </a:xfrm>
          <a:prstGeom prst="rect">
            <a:avLst/>
          </a:prstGeom>
          <a:noFill/>
          <a:ln>
            <a:noFill/>
            <a:miter lim="800000"/>
          </a:ln>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zh-CN" altLang="en-US" sz="2100" b="1">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归 纳</a:t>
            </a:r>
          </a:p>
        </p:txBody>
      </p:sp>
      <p:sp>
        <p:nvSpPr>
          <p:cNvPr id="30724" name="文本框 3"/>
          <p:cNvSpPr txBox="1"/>
          <p:nvPr/>
        </p:nvSpPr>
        <p:spPr>
          <a:xfrm>
            <a:off x="197644" y="252412"/>
            <a:ext cx="1369606"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r>
              <a:rPr lang="zh-CN" altLang="en-US" sz="2400" b="1" dirty="0">
                <a:solidFill>
                  <a:srgbClr val="FF9800"/>
                </a:solidFill>
                <a:latin typeface="微软雅黑" panose="020B0503020204020204" pitchFamily="34" charset="-122"/>
                <a:ea typeface="微软雅黑" panose="020B0503020204020204" pitchFamily="34" charset="-122"/>
              </a:rPr>
              <a:t>课堂小结</a:t>
            </a:r>
          </a:p>
        </p:txBody>
      </p:sp>
      <p:sp>
        <p:nvSpPr>
          <p:cNvPr id="30725" name="流程图: 过程 1"/>
          <p:cNvSpPr/>
          <p:nvPr/>
        </p:nvSpPr>
        <p:spPr>
          <a:xfrm>
            <a:off x="-8334" y="300037"/>
            <a:ext cx="114300" cy="342900"/>
          </a:xfrm>
          <a:prstGeom prst="flowChartProcess">
            <a:avLst/>
          </a:prstGeom>
          <a:solidFill>
            <a:srgbClr val="FF9800"/>
          </a:solidFill>
          <a:ln w="12700">
            <a:noFill/>
            <a:miter lim="800000"/>
          </a:ln>
        </p:spPr>
        <p:txBody>
          <a:bodyPr lIns="68580" tIns="34290" rIns="68580" bIns="34290" anchor="ctr" anchorCtr="0"/>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algn="ctr"/>
            <a:endParaRPr lang="zh-CN" altLang="en-US" sz="1400">
              <a:solidFill>
                <a:srgbClr val="FFFFFF"/>
              </a:solidFill>
              <a:ea typeface="微软雅黑" panose="020B0503020204020204" pitchFamily="34" charset="-122"/>
            </a:endParaRPr>
          </a:p>
        </p:txBody>
      </p:sp>
      <p:sp>
        <p:nvSpPr>
          <p:cNvPr id="30726" name="Rectangle 23"/>
          <p:cNvSpPr/>
          <p:nvPr/>
        </p:nvSpPr>
        <p:spPr>
          <a:xfrm>
            <a:off x="1968104" y="300038"/>
            <a:ext cx="6348312" cy="4916091"/>
          </a:xfrm>
          <a:prstGeom prst="rect">
            <a:avLst/>
          </a:prstGeom>
          <a:noFill/>
          <a:ln>
            <a:noFill/>
            <a:miter lim="800000"/>
          </a:ln>
        </p:spPr>
        <p:txBody>
          <a:bodyPr wrap="square" lIns="68580" tIns="34290" rIns="68580" bIns="34290" anchor="ctr"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gn="ctr">
              <a:lnSpc>
                <a:spcPct val="150000"/>
              </a:lnSpc>
            </a:pPr>
            <a:r>
              <a:rPr lang="en-US" altLang="zh-CN" dirty="0">
                <a:latin typeface="Times New Roman" panose="02020603050405020304" pitchFamily="18" charset="0"/>
              </a:rPr>
              <a:t>Unit 2 Vienna is the </a:t>
            </a:r>
            <a:r>
              <a:rPr lang="en-US" altLang="zh-CN" dirty="0" err="1">
                <a:latin typeface="Times New Roman" panose="02020603050405020304" pitchFamily="18" charset="0"/>
              </a:rPr>
              <a:t>centre</a:t>
            </a:r>
            <a:r>
              <a:rPr lang="en-US" altLang="zh-CN" dirty="0">
                <a:latin typeface="Times New Roman" panose="02020603050405020304" pitchFamily="18" charset="0"/>
              </a:rPr>
              <a:t> of European classical music.</a:t>
            </a:r>
          </a:p>
          <a:p>
            <a:pPr lvl="0">
              <a:lnSpc>
                <a:spcPct val="150000"/>
              </a:lnSpc>
            </a:pPr>
            <a:r>
              <a:rPr lang="en-US" altLang="zh-CN" dirty="0">
                <a:latin typeface="Times New Roman" panose="02020603050405020304" pitchFamily="18" charset="0"/>
              </a:rPr>
              <a:t>1.New words:</a:t>
            </a:r>
          </a:p>
          <a:p>
            <a:pPr lvl="0">
              <a:lnSpc>
                <a:spcPct val="150000"/>
              </a:lnSpc>
            </a:pPr>
            <a:r>
              <a:rPr lang="en-US" altLang="zh-CN" dirty="0">
                <a:latin typeface="Times New Roman" panose="02020603050405020304" pitchFamily="18" charset="0"/>
              </a:rPr>
              <a:t>musician, </a:t>
            </a:r>
            <a:r>
              <a:rPr lang="en-US" altLang="zh-CN" dirty="0" err="1">
                <a:latin typeface="Times New Roman" panose="02020603050405020304" pitchFamily="18" charset="0"/>
              </a:rPr>
              <a:t>centre</a:t>
            </a:r>
            <a:r>
              <a:rPr lang="en-US" altLang="zh-CN" dirty="0">
                <a:latin typeface="Times New Roman" panose="02020603050405020304" pitchFamily="18" charset="0"/>
              </a:rPr>
              <a:t>, European, classical, century, composer, elder, waltz, dance music, another, piece, poor, perfect</a:t>
            </a:r>
          </a:p>
          <a:p>
            <a:pPr lvl="0">
              <a:lnSpc>
                <a:spcPct val="150000"/>
              </a:lnSpc>
            </a:pPr>
            <a:r>
              <a:rPr lang="en-US" altLang="zh-CN" dirty="0">
                <a:latin typeface="Times New Roman" panose="02020603050405020304" pitchFamily="18" charset="0"/>
              </a:rPr>
              <a:t>2.Structures:</a:t>
            </a:r>
          </a:p>
          <a:p>
            <a:pPr lvl="0">
              <a:lnSpc>
                <a:spcPct val="150000"/>
              </a:lnSpc>
            </a:pPr>
            <a:r>
              <a:rPr lang="en-US" altLang="zh-CN" dirty="0">
                <a:latin typeface="Times New Roman" panose="02020603050405020304" pitchFamily="18" charset="0"/>
              </a:rPr>
              <a:t>①Vienna is a beautiful old city on the River Danube in the </a:t>
            </a:r>
          </a:p>
          <a:p>
            <a:pPr lvl="0">
              <a:lnSpc>
                <a:spcPct val="150000"/>
              </a:lnSpc>
            </a:pPr>
            <a:r>
              <a:rPr lang="en-US" altLang="zh-CN" dirty="0">
                <a:latin typeface="Times New Roman" panose="02020603050405020304" pitchFamily="18" charset="0"/>
              </a:rPr>
              <a:t>     </a:t>
            </a:r>
            <a:r>
              <a:rPr lang="en-US" altLang="zh-CN" dirty="0" err="1">
                <a:latin typeface="Times New Roman" panose="02020603050405020304" pitchFamily="18" charset="0"/>
              </a:rPr>
              <a:t>centre</a:t>
            </a:r>
            <a:r>
              <a:rPr lang="en-US" altLang="zh-CN" dirty="0">
                <a:latin typeface="Times New Roman" panose="02020603050405020304" pitchFamily="18" charset="0"/>
              </a:rPr>
              <a:t> of Europe.</a:t>
            </a:r>
          </a:p>
          <a:p>
            <a:pPr lvl="0">
              <a:lnSpc>
                <a:spcPct val="150000"/>
              </a:lnSpc>
            </a:pPr>
            <a:r>
              <a:rPr lang="en-US" altLang="zh-CN" dirty="0">
                <a:latin typeface="Times New Roman" panose="02020603050405020304" pitchFamily="18" charset="0"/>
              </a:rPr>
              <a:t>②The son, Johann Strauss the younger, was also very </a:t>
            </a:r>
          </a:p>
          <a:p>
            <a:pPr lvl="0">
              <a:lnSpc>
                <a:spcPct val="150000"/>
              </a:lnSpc>
            </a:pPr>
            <a:r>
              <a:rPr lang="en-US" altLang="zh-CN" dirty="0">
                <a:latin typeface="Times New Roman" panose="02020603050405020304" pitchFamily="18" charset="0"/>
              </a:rPr>
              <a:t>     successful and popular.</a:t>
            </a:r>
          </a:p>
          <a:p>
            <a:pPr lvl="0">
              <a:lnSpc>
                <a:spcPct val="150000"/>
              </a:lnSpc>
            </a:pPr>
            <a:r>
              <a:rPr lang="en-US" altLang="zh-CN" dirty="0">
                <a:latin typeface="Times New Roman" panose="02020603050405020304" pitchFamily="18" charset="0"/>
              </a:rPr>
              <a:t>③But he became very poor and died in 1791 when he was </a:t>
            </a:r>
          </a:p>
          <a:p>
            <a:pPr lvl="0">
              <a:lnSpc>
                <a:spcPct val="150000"/>
              </a:lnSpc>
            </a:pPr>
            <a:r>
              <a:rPr lang="en-US" altLang="zh-CN" dirty="0">
                <a:latin typeface="Times New Roman" panose="02020603050405020304" pitchFamily="18" charset="0"/>
              </a:rPr>
              <a:t>   only thirty-five.</a:t>
            </a:r>
          </a:p>
          <a:p>
            <a:pPr lvl="0"/>
            <a:r>
              <a:rPr lang="en-US" altLang="zh-CN" dirty="0"/>
              <a:t>    </a:t>
            </a:r>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med" p14:dur="700" advClick="0" advTm="5000">
        <p:fade/>
      </p:transition>
    </mc:Choice>
    <mc:Fallback xmlns="">
      <p:transition spd="med" advClick="0" advTm="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图片 130053"/>
          <p:cNvPicPr>
            <a:picLocks noChangeAspect="1"/>
          </p:cNvPicPr>
          <p:nvPr/>
        </p:nvPicPr>
        <p:blipFill>
          <a:blip r:embed="rId2"/>
          <a:stretch>
            <a:fillRect/>
          </a:stretch>
        </p:blipFill>
        <p:spPr>
          <a:xfrm>
            <a:off x="1601391" y="1329929"/>
            <a:ext cx="1453753" cy="1943100"/>
          </a:xfrm>
          <a:prstGeom prst="rect">
            <a:avLst/>
          </a:prstGeom>
          <a:noFill/>
          <a:ln>
            <a:noFill/>
            <a:miter lim="800000"/>
            <a:headEnd/>
            <a:tailEnd/>
          </a:ln>
        </p:spPr>
      </p:pic>
      <p:pic>
        <p:nvPicPr>
          <p:cNvPr id="6146" name="图片 130054"/>
          <p:cNvPicPr>
            <a:picLocks noChangeAspect="1"/>
          </p:cNvPicPr>
          <p:nvPr/>
        </p:nvPicPr>
        <p:blipFill>
          <a:blip r:embed="rId3" cstate="email"/>
          <a:stretch>
            <a:fillRect/>
          </a:stretch>
        </p:blipFill>
        <p:spPr>
          <a:xfrm>
            <a:off x="3654028" y="1383506"/>
            <a:ext cx="1443038" cy="1944291"/>
          </a:xfrm>
          <a:prstGeom prst="rect">
            <a:avLst/>
          </a:prstGeom>
          <a:noFill/>
          <a:ln>
            <a:noFill/>
            <a:miter lim="800000"/>
            <a:headEnd/>
            <a:tailEnd/>
          </a:ln>
        </p:spPr>
      </p:pic>
      <p:pic>
        <p:nvPicPr>
          <p:cNvPr id="6147" name="图片 130055"/>
          <p:cNvPicPr>
            <a:picLocks noChangeAspect="1"/>
          </p:cNvPicPr>
          <p:nvPr/>
        </p:nvPicPr>
        <p:blipFill>
          <a:blip r:embed="rId4"/>
          <a:stretch>
            <a:fillRect/>
          </a:stretch>
        </p:blipFill>
        <p:spPr>
          <a:xfrm>
            <a:off x="5760244" y="1329929"/>
            <a:ext cx="1470422" cy="1997869"/>
          </a:xfrm>
          <a:prstGeom prst="rect">
            <a:avLst/>
          </a:prstGeom>
          <a:noFill/>
          <a:ln>
            <a:noFill/>
            <a:miter lim="800000"/>
            <a:headEnd/>
            <a:tailEnd/>
          </a:ln>
        </p:spPr>
      </p:pic>
      <p:sp>
        <p:nvSpPr>
          <p:cNvPr id="6148" name="矩形 130058"/>
          <p:cNvSpPr/>
          <p:nvPr/>
        </p:nvSpPr>
        <p:spPr>
          <a:xfrm>
            <a:off x="3056334" y="3145892"/>
            <a:ext cx="164148" cy="192360"/>
          </a:xfrm>
          <a:prstGeom prst="rect">
            <a:avLst/>
          </a:prstGeom>
          <a:noFill/>
          <a:ln>
            <a:noFill/>
            <a:miter lim="800000"/>
          </a:ln>
        </p:spPr>
        <p:txBody>
          <a:bodyPr wrap="none" lIns="68580" tIns="34290" rIns="68580" bIns="34290" anchor="ctr"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800">
                <a:latin typeface="Times New Roman" panose="02020603050405020304" pitchFamily="18" charset="0"/>
              </a:rPr>
              <a:t> </a:t>
            </a:r>
            <a:endParaRPr lang="en-US" altLang="zh-CN">
              <a:latin typeface="Times New Roman" panose="02020603050405020304" pitchFamily="18" charset="0"/>
            </a:endParaRPr>
          </a:p>
        </p:txBody>
      </p:sp>
      <p:sp>
        <p:nvSpPr>
          <p:cNvPr id="6149" name="文本框 130060"/>
          <p:cNvSpPr/>
          <p:nvPr/>
        </p:nvSpPr>
        <p:spPr>
          <a:xfrm>
            <a:off x="1494235" y="3381376"/>
            <a:ext cx="1997869" cy="34528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b="1">
                <a:solidFill>
                  <a:srgbClr val="0000FF"/>
                </a:solidFill>
                <a:latin typeface="Times New Roman" panose="02020603050405020304" pitchFamily="18" charset="0"/>
              </a:rPr>
              <a:t>Strauss the elder</a:t>
            </a:r>
          </a:p>
        </p:txBody>
      </p:sp>
      <p:sp>
        <p:nvSpPr>
          <p:cNvPr id="6150" name="文本框 130061"/>
          <p:cNvSpPr/>
          <p:nvPr/>
        </p:nvSpPr>
        <p:spPr>
          <a:xfrm>
            <a:off x="3437335" y="3381376"/>
            <a:ext cx="2376488" cy="34528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b="1">
                <a:solidFill>
                  <a:srgbClr val="0000FF"/>
                </a:solidFill>
                <a:latin typeface="Times New Roman" panose="02020603050405020304" pitchFamily="18" charset="0"/>
              </a:rPr>
              <a:t>Strauss the younger</a:t>
            </a:r>
          </a:p>
        </p:txBody>
      </p:sp>
      <p:sp>
        <p:nvSpPr>
          <p:cNvPr id="6151" name="文本框 130062"/>
          <p:cNvSpPr/>
          <p:nvPr/>
        </p:nvSpPr>
        <p:spPr>
          <a:xfrm>
            <a:off x="5975747" y="3381376"/>
            <a:ext cx="1243013" cy="34528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b="1">
                <a:solidFill>
                  <a:srgbClr val="0000FF"/>
                </a:solidFill>
                <a:latin typeface="Times New Roman" panose="02020603050405020304" pitchFamily="18" charset="0"/>
              </a:rPr>
              <a:t>Mozart</a:t>
            </a:r>
          </a:p>
        </p:txBody>
      </p:sp>
      <p:pic>
        <p:nvPicPr>
          <p:cNvPr id="6152" name="Picture 3" descr="20047271121061117"/>
          <p:cNvPicPr>
            <a:picLocks noChangeAspect="1"/>
          </p:cNvPicPr>
          <p:nvPr/>
        </p:nvPicPr>
        <p:blipFill>
          <a:blip r:embed="rId5"/>
          <a:stretch>
            <a:fillRect/>
          </a:stretch>
        </p:blipFill>
        <p:spPr>
          <a:xfrm>
            <a:off x="1601391" y="4245769"/>
            <a:ext cx="5829300" cy="428625"/>
          </a:xfrm>
          <a:prstGeom prst="rect">
            <a:avLst/>
          </a:prstGeom>
          <a:noFill/>
          <a:ln>
            <a:noFill/>
            <a:miter lim="800000"/>
            <a:headEnd/>
            <a:tailEnd/>
          </a:ln>
        </p:spPr>
      </p:pic>
      <p:sp>
        <p:nvSpPr>
          <p:cNvPr id="6153" name="文本框 10"/>
          <p:cNvSpPr txBox="1"/>
          <p:nvPr/>
        </p:nvSpPr>
        <p:spPr>
          <a:xfrm>
            <a:off x="471488"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pic>
        <p:nvPicPr>
          <p:cNvPr id="6154" name="New picture"/>
          <p:cNvPicPr/>
          <p:nvPr/>
        </p:nvPicPr>
        <p:blipFill>
          <a:blip r:embed="rId6"/>
          <a:stretch>
            <a:fillRect/>
          </a:stretch>
        </p:blipFill>
        <p:spPr>
          <a:xfrm>
            <a:off x="8077200" y="7886700"/>
            <a:ext cx="238125" cy="180975"/>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blinds(horizontal)">
                                      <p:cBhvr>
                                        <p:cTn id="7" dur="500" fill="hold"/>
                                        <p:tgtEl>
                                          <p:spTgt spid="61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149"/>
                                        </p:tgtEl>
                                        <p:attrNameLst>
                                          <p:attrName>style.visibility</p:attrName>
                                        </p:attrNameLst>
                                      </p:cBhvr>
                                      <p:to>
                                        <p:strVal val="visible"/>
                                      </p:to>
                                    </p:set>
                                    <p:animEffect transition="in" filter="blinds(horizontal)">
                                      <p:cBhvr>
                                        <p:cTn id="12" dur="500" fill="hold"/>
                                        <p:tgtEl>
                                          <p:spTgt spid="614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blinds(horizontal)">
                                      <p:cBhvr>
                                        <p:cTn id="17" dur="500" fill="hold"/>
                                        <p:tgtEl>
                                          <p:spTgt spid="614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50"/>
                                        </p:tgtEl>
                                        <p:attrNameLst>
                                          <p:attrName>style.visibility</p:attrName>
                                        </p:attrNameLst>
                                      </p:cBhvr>
                                      <p:to>
                                        <p:strVal val="visible"/>
                                      </p:to>
                                    </p:set>
                                    <p:animEffect transition="in" filter="blinds(horizontal)">
                                      <p:cBhvr>
                                        <p:cTn id="22" dur="500" fill="hold"/>
                                        <p:tgtEl>
                                          <p:spTgt spid="615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147"/>
                                        </p:tgtEl>
                                        <p:attrNameLst>
                                          <p:attrName>style.visibility</p:attrName>
                                        </p:attrNameLst>
                                      </p:cBhvr>
                                      <p:to>
                                        <p:strVal val="visible"/>
                                      </p:to>
                                    </p:set>
                                    <p:animEffect transition="in" filter="blinds(horizontal)">
                                      <p:cBhvr>
                                        <p:cTn id="27" dur="500" fill="hold"/>
                                        <p:tgtEl>
                                          <p:spTgt spid="614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151"/>
                                        </p:tgtEl>
                                        <p:attrNameLst>
                                          <p:attrName>style.visibility</p:attrName>
                                        </p:attrNameLst>
                                      </p:cBhvr>
                                      <p:to>
                                        <p:strVal val="visible"/>
                                      </p:to>
                                    </p:set>
                                    <p:animEffect transition="in" filter="blinds(horizontal)">
                                      <p:cBhvr>
                                        <p:cTn id="32" dur="500" fill="hold"/>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P spid="6150" grpId="0"/>
      <p:bldP spid="61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图片 115717" descr="301224363V0"/>
          <p:cNvPicPr>
            <a:picLocks noChangeAspect="1"/>
          </p:cNvPicPr>
          <p:nvPr/>
        </p:nvPicPr>
        <p:blipFill>
          <a:blip r:embed="rId2"/>
          <a:stretch>
            <a:fillRect/>
          </a:stretch>
        </p:blipFill>
        <p:spPr>
          <a:xfrm>
            <a:off x="7163991" y="1275160"/>
            <a:ext cx="642938" cy="3024188"/>
          </a:xfrm>
          <a:prstGeom prst="rect">
            <a:avLst/>
          </a:prstGeom>
          <a:noFill/>
          <a:ln>
            <a:noFill/>
            <a:miter lim="800000"/>
            <a:headEnd/>
            <a:tailEnd/>
          </a:ln>
        </p:spPr>
      </p:pic>
      <p:sp>
        <p:nvSpPr>
          <p:cNvPr id="7170" name="矩形 115713"/>
          <p:cNvSpPr/>
          <p:nvPr/>
        </p:nvSpPr>
        <p:spPr>
          <a:xfrm>
            <a:off x="2393156" y="776287"/>
            <a:ext cx="2324100" cy="4025504"/>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30000"/>
              </a:lnSpc>
            </a:pPr>
            <a:r>
              <a:rPr lang="en-US" altLang="zh-CN" b="1">
                <a:solidFill>
                  <a:srgbClr val="3333FF"/>
                </a:solidFill>
                <a:latin typeface="Times New Roman" panose="02020603050405020304" pitchFamily="18" charset="0"/>
              </a:rPr>
              <a:t>musician</a:t>
            </a:r>
          </a:p>
          <a:p>
            <a:pPr lvl="0">
              <a:lnSpc>
                <a:spcPct val="130000"/>
              </a:lnSpc>
            </a:pPr>
            <a:r>
              <a:rPr lang="en-US" altLang="zh-CN" b="1">
                <a:solidFill>
                  <a:srgbClr val="3333FF"/>
                </a:solidFill>
                <a:latin typeface="Times New Roman" panose="02020603050405020304" pitchFamily="18" charset="0"/>
              </a:rPr>
              <a:t>centre</a:t>
            </a:r>
          </a:p>
          <a:p>
            <a:pPr lvl="0">
              <a:lnSpc>
                <a:spcPct val="130000"/>
              </a:lnSpc>
            </a:pPr>
            <a:r>
              <a:rPr lang="en-US" altLang="zh-CN" b="1">
                <a:solidFill>
                  <a:srgbClr val="3333FF"/>
                </a:solidFill>
                <a:latin typeface="Times New Roman" panose="02020603050405020304" pitchFamily="18" charset="0"/>
              </a:rPr>
              <a:t>European</a:t>
            </a:r>
          </a:p>
          <a:p>
            <a:pPr lvl="0">
              <a:lnSpc>
                <a:spcPct val="130000"/>
              </a:lnSpc>
            </a:pPr>
            <a:r>
              <a:rPr lang="en-US" altLang="zh-CN" b="1">
                <a:solidFill>
                  <a:srgbClr val="3333FF"/>
                </a:solidFill>
                <a:latin typeface="Times New Roman" panose="02020603050405020304" pitchFamily="18" charset="0"/>
              </a:rPr>
              <a:t>classical</a:t>
            </a:r>
          </a:p>
          <a:p>
            <a:pPr lvl="0">
              <a:lnSpc>
                <a:spcPct val="130000"/>
              </a:lnSpc>
            </a:pPr>
            <a:r>
              <a:rPr lang="en-US" altLang="zh-CN" b="1">
                <a:solidFill>
                  <a:srgbClr val="3333FF"/>
                </a:solidFill>
                <a:latin typeface="Times New Roman" panose="02020603050405020304" pitchFamily="18" charset="0"/>
              </a:rPr>
              <a:t>century</a:t>
            </a:r>
          </a:p>
          <a:p>
            <a:pPr lvl="0">
              <a:lnSpc>
                <a:spcPct val="130000"/>
              </a:lnSpc>
            </a:pPr>
            <a:r>
              <a:rPr lang="en-US" altLang="zh-CN" b="1">
                <a:solidFill>
                  <a:srgbClr val="3333FF"/>
                </a:solidFill>
                <a:latin typeface="Times New Roman" panose="02020603050405020304" pitchFamily="18" charset="0"/>
              </a:rPr>
              <a:t>composer</a:t>
            </a:r>
          </a:p>
          <a:p>
            <a:pPr lvl="0">
              <a:lnSpc>
                <a:spcPct val="130000"/>
              </a:lnSpc>
            </a:pPr>
            <a:r>
              <a:rPr lang="en-US" altLang="zh-CN" b="1">
                <a:solidFill>
                  <a:srgbClr val="3333FF"/>
                </a:solidFill>
                <a:latin typeface="Times New Roman" panose="02020603050405020304" pitchFamily="18" charset="0"/>
              </a:rPr>
              <a:t>elder</a:t>
            </a:r>
          </a:p>
          <a:p>
            <a:pPr lvl="0">
              <a:lnSpc>
                <a:spcPct val="130000"/>
              </a:lnSpc>
            </a:pPr>
            <a:r>
              <a:rPr lang="en-US" altLang="zh-CN" b="1">
                <a:solidFill>
                  <a:srgbClr val="3333FF"/>
                </a:solidFill>
                <a:latin typeface="Times New Roman" panose="02020603050405020304" pitchFamily="18" charset="0"/>
              </a:rPr>
              <a:t>waltz</a:t>
            </a:r>
          </a:p>
          <a:p>
            <a:pPr lvl="0">
              <a:lnSpc>
                <a:spcPct val="130000"/>
              </a:lnSpc>
            </a:pPr>
            <a:r>
              <a:rPr lang="en-US" altLang="zh-CN" b="1">
                <a:solidFill>
                  <a:srgbClr val="3333FF"/>
                </a:solidFill>
                <a:latin typeface="Times New Roman" panose="02020603050405020304" pitchFamily="18" charset="0"/>
              </a:rPr>
              <a:t>dance music</a:t>
            </a:r>
          </a:p>
          <a:p>
            <a:pPr lvl="0">
              <a:lnSpc>
                <a:spcPct val="130000"/>
              </a:lnSpc>
            </a:pPr>
            <a:r>
              <a:rPr lang="en-US" altLang="zh-CN" b="1">
                <a:solidFill>
                  <a:srgbClr val="3333FF"/>
                </a:solidFill>
                <a:latin typeface="Times New Roman" panose="02020603050405020304" pitchFamily="18" charset="0"/>
              </a:rPr>
              <a:t>another</a:t>
            </a:r>
          </a:p>
          <a:p>
            <a:pPr lvl="0">
              <a:lnSpc>
                <a:spcPct val="130000"/>
              </a:lnSpc>
            </a:pPr>
            <a:endParaRPr lang="en-US" altLang="zh-CN" b="1">
              <a:solidFill>
                <a:srgbClr val="3333FF"/>
              </a:solidFill>
              <a:latin typeface="Times New Roman" panose="02020603050405020304" pitchFamily="18" charset="0"/>
            </a:endParaRPr>
          </a:p>
        </p:txBody>
      </p:sp>
      <p:sp>
        <p:nvSpPr>
          <p:cNvPr id="7171" name="文本框 115714"/>
          <p:cNvSpPr/>
          <p:nvPr/>
        </p:nvSpPr>
        <p:spPr>
          <a:xfrm>
            <a:off x="4599385" y="771525"/>
            <a:ext cx="3482578" cy="4025504"/>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30000"/>
              </a:lnSpc>
            </a:pPr>
            <a:r>
              <a:rPr lang="en-US" altLang="zh-CN" b="1" i="1">
                <a:solidFill>
                  <a:srgbClr val="FF0000"/>
                </a:solidFill>
                <a:latin typeface="Times New Roman" panose="02020603050405020304" pitchFamily="18" charset="0"/>
              </a:rPr>
              <a:t>n</a:t>
            </a:r>
            <a:r>
              <a:rPr lang="en-US" altLang="zh-CN" b="1">
                <a:solidFill>
                  <a:srgbClr val="FF0000"/>
                </a:solidFill>
                <a:latin typeface="Times New Roman" panose="02020603050405020304" pitchFamily="18" charset="0"/>
              </a:rPr>
              <a:t>.</a:t>
            </a:r>
            <a:r>
              <a:rPr lang="zh-CN" altLang="en-US" b="1">
                <a:solidFill>
                  <a:srgbClr val="FF0000"/>
                </a:solidFill>
                <a:latin typeface="Times New Roman" panose="02020603050405020304" pitchFamily="18" charset="0"/>
              </a:rPr>
              <a:t>乐手；音乐家</a:t>
            </a:r>
          </a:p>
          <a:p>
            <a:pPr lvl="0">
              <a:lnSpc>
                <a:spcPct val="130000"/>
              </a:lnSpc>
            </a:pPr>
            <a:r>
              <a:rPr lang="en-US" altLang="zh-CN" b="1" i="1">
                <a:solidFill>
                  <a:srgbClr val="FF0000"/>
                </a:solidFill>
                <a:latin typeface="Times New Roman" panose="02020603050405020304" pitchFamily="18" charset="0"/>
              </a:rPr>
              <a:t>n. </a:t>
            </a:r>
            <a:r>
              <a:rPr lang="zh-CN" altLang="en-US" b="1">
                <a:solidFill>
                  <a:srgbClr val="FF0000"/>
                </a:solidFill>
                <a:latin typeface="Times New Roman" panose="02020603050405020304" pitchFamily="18" charset="0"/>
              </a:rPr>
              <a:t>中心</a:t>
            </a:r>
            <a:endParaRPr lang="en-US" altLang="zh-CN" b="1">
              <a:solidFill>
                <a:srgbClr val="FF0000"/>
              </a:solidFill>
              <a:latin typeface="Times New Roman" panose="02020603050405020304" pitchFamily="18" charset="0"/>
            </a:endParaRPr>
          </a:p>
          <a:p>
            <a:pPr lvl="0">
              <a:lnSpc>
                <a:spcPct val="130000"/>
              </a:lnSpc>
            </a:pPr>
            <a:r>
              <a:rPr lang="en-US" altLang="zh-CN" b="1" i="1">
                <a:solidFill>
                  <a:srgbClr val="FF0000"/>
                </a:solidFill>
                <a:latin typeface="Times New Roman" panose="02020603050405020304" pitchFamily="18" charset="0"/>
              </a:rPr>
              <a:t>adj</a:t>
            </a:r>
            <a:r>
              <a:rPr lang="en-US" altLang="zh-CN" b="1">
                <a:solidFill>
                  <a:srgbClr val="FF0000"/>
                </a:solidFill>
                <a:latin typeface="Times New Roman" panose="02020603050405020304" pitchFamily="18" charset="0"/>
              </a:rPr>
              <a:t>. </a:t>
            </a:r>
            <a:r>
              <a:rPr lang="zh-CN" altLang="en-US" b="1">
                <a:solidFill>
                  <a:srgbClr val="FF0000"/>
                </a:solidFill>
                <a:latin typeface="Times New Roman" panose="02020603050405020304" pitchFamily="18" charset="0"/>
              </a:rPr>
              <a:t>欧洲的</a:t>
            </a:r>
          </a:p>
          <a:p>
            <a:pPr lvl="0">
              <a:lnSpc>
                <a:spcPct val="130000"/>
              </a:lnSpc>
            </a:pPr>
            <a:r>
              <a:rPr lang="en-US" altLang="zh-CN" b="1" i="1">
                <a:solidFill>
                  <a:srgbClr val="FF0000"/>
                </a:solidFill>
                <a:latin typeface="Times New Roman" panose="02020603050405020304" pitchFamily="18" charset="0"/>
              </a:rPr>
              <a:t>adj</a:t>
            </a:r>
            <a:r>
              <a:rPr lang="en-US" altLang="zh-CN" b="1">
                <a:solidFill>
                  <a:srgbClr val="FF0000"/>
                </a:solidFill>
                <a:latin typeface="Times New Roman" panose="02020603050405020304" pitchFamily="18" charset="0"/>
              </a:rPr>
              <a:t>. </a:t>
            </a:r>
            <a:r>
              <a:rPr lang="zh-CN" altLang="en-US" b="1">
                <a:solidFill>
                  <a:srgbClr val="FF0000"/>
                </a:solidFill>
                <a:latin typeface="Times New Roman" panose="02020603050405020304" pitchFamily="18" charset="0"/>
              </a:rPr>
              <a:t>经典的；古典的</a:t>
            </a:r>
          </a:p>
          <a:p>
            <a:pPr lvl="0">
              <a:lnSpc>
                <a:spcPct val="130000"/>
              </a:lnSpc>
            </a:pPr>
            <a:r>
              <a:rPr lang="en-US" altLang="zh-CN" b="1" i="1">
                <a:solidFill>
                  <a:srgbClr val="FF0000"/>
                </a:solidFill>
                <a:latin typeface="Times New Roman" panose="02020603050405020304" pitchFamily="18" charset="0"/>
              </a:rPr>
              <a:t>n. </a:t>
            </a:r>
            <a:r>
              <a:rPr lang="zh-CN" altLang="en-US" b="1">
                <a:solidFill>
                  <a:srgbClr val="FF0000"/>
                </a:solidFill>
                <a:latin typeface="Times New Roman" panose="02020603050405020304" pitchFamily="18" charset="0"/>
              </a:rPr>
              <a:t>世纪</a:t>
            </a:r>
            <a:endParaRPr lang="en-US" altLang="zh-CN" b="1" i="1">
              <a:solidFill>
                <a:srgbClr val="FF0000"/>
              </a:solidFill>
              <a:latin typeface="Times New Roman" panose="02020603050405020304" pitchFamily="18" charset="0"/>
            </a:endParaRPr>
          </a:p>
          <a:p>
            <a:pPr lvl="0">
              <a:lnSpc>
                <a:spcPct val="130000"/>
              </a:lnSpc>
            </a:pPr>
            <a:r>
              <a:rPr lang="en-US" altLang="zh-CN" b="1" i="1">
                <a:solidFill>
                  <a:srgbClr val="FF0000"/>
                </a:solidFill>
                <a:latin typeface="Times New Roman" panose="02020603050405020304" pitchFamily="18" charset="0"/>
              </a:rPr>
              <a:t>n</a:t>
            </a:r>
            <a:r>
              <a:rPr lang="en-US" altLang="zh-CN" b="1">
                <a:solidFill>
                  <a:srgbClr val="FF0000"/>
                </a:solidFill>
                <a:latin typeface="Times New Roman" panose="02020603050405020304" pitchFamily="18" charset="0"/>
              </a:rPr>
              <a:t>.</a:t>
            </a:r>
            <a:r>
              <a:rPr lang="zh-CN" altLang="en-US" b="1">
                <a:solidFill>
                  <a:srgbClr val="FF0000"/>
                </a:solidFill>
                <a:latin typeface="Times New Roman" panose="02020603050405020304" pitchFamily="18" charset="0"/>
              </a:rPr>
              <a:t>作曲家</a:t>
            </a:r>
          </a:p>
          <a:p>
            <a:pPr lvl="0">
              <a:lnSpc>
                <a:spcPct val="130000"/>
              </a:lnSpc>
            </a:pPr>
            <a:r>
              <a:rPr lang="en-US" altLang="zh-CN" b="1" i="1">
                <a:solidFill>
                  <a:srgbClr val="FF0000"/>
                </a:solidFill>
                <a:latin typeface="Times New Roman" panose="02020603050405020304" pitchFamily="18" charset="0"/>
              </a:rPr>
              <a:t>adj</a:t>
            </a:r>
            <a:r>
              <a:rPr lang="en-US" altLang="zh-CN" b="1">
                <a:solidFill>
                  <a:srgbClr val="FF0000"/>
                </a:solidFill>
                <a:latin typeface="Times New Roman" panose="02020603050405020304" pitchFamily="18" charset="0"/>
              </a:rPr>
              <a:t>.</a:t>
            </a:r>
            <a:r>
              <a:rPr lang="zh-CN" altLang="en-US" b="1">
                <a:solidFill>
                  <a:srgbClr val="FF0000"/>
                </a:solidFill>
                <a:latin typeface="Times New Roman" panose="02020603050405020304" pitchFamily="18" charset="0"/>
              </a:rPr>
              <a:t>年长的</a:t>
            </a:r>
          </a:p>
          <a:p>
            <a:pPr lvl="0">
              <a:lnSpc>
                <a:spcPct val="130000"/>
              </a:lnSpc>
            </a:pPr>
            <a:r>
              <a:rPr lang="en-US" altLang="zh-CN" b="1" i="1">
                <a:solidFill>
                  <a:srgbClr val="FF0000"/>
                </a:solidFill>
                <a:latin typeface="Times New Roman" panose="02020603050405020304" pitchFamily="18" charset="0"/>
              </a:rPr>
              <a:t>n</a:t>
            </a:r>
            <a:r>
              <a:rPr lang="en-US" altLang="zh-CN" b="1">
                <a:solidFill>
                  <a:srgbClr val="FF0000"/>
                </a:solidFill>
                <a:latin typeface="Times New Roman" panose="02020603050405020304" pitchFamily="18" charset="0"/>
              </a:rPr>
              <a:t>.</a:t>
            </a:r>
            <a:r>
              <a:rPr lang="zh-CN" altLang="en-US" b="1">
                <a:solidFill>
                  <a:srgbClr val="FF0000"/>
                </a:solidFill>
                <a:latin typeface="Times New Roman" panose="02020603050405020304" pitchFamily="18" charset="0"/>
              </a:rPr>
              <a:t>华尔兹</a:t>
            </a:r>
            <a:r>
              <a:rPr lang="en-US" altLang="zh-CN" b="1">
                <a:solidFill>
                  <a:srgbClr val="FF0000"/>
                </a:solidFill>
                <a:latin typeface="Times New Roman" panose="02020603050405020304" pitchFamily="18" charset="0"/>
              </a:rPr>
              <a:t>(</a:t>
            </a:r>
            <a:r>
              <a:rPr lang="zh-CN" altLang="en-US" b="1">
                <a:solidFill>
                  <a:srgbClr val="FF0000"/>
                </a:solidFill>
                <a:latin typeface="Times New Roman" panose="02020603050405020304" pitchFamily="18" charset="0"/>
              </a:rPr>
              <a:t>曲</a:t>
            </a:r>
            <a:r>
              <a:rPr lang="en-US" altLang="zh-CN" b="1">
                <a:solidFill>
                  <a:srgbClr val="FF0000"/>
                </a:solidFill>
                <a:latin typeface="Times New Roman" panose="02020603050405020304" pitchFamily="18" charset="0"/>
              </a:rPr>
              <a:t>)</a:t>
            </a:r>
          </a:p>
          <a:p>
            <a:pPr lvl="0">
              <a:lnSpc>
                <a:spcPct val="130000"/>
              </a:lnSpc>
            </a:pPr>
            <a:r>
              <a:rPr lang="zh-CN" altLang="en-US" b="1">
                <a:solidFill>
                  <a:srgbClr val="FF0000"/>
                </a:solidFill>
                <a:latin typeface="Times New Roman" panose="02020603050405020304" pitchFamily="18" charset="0"/>
              </a:rPr>
              <a:t>舞曲</a:t>
            </a:r>
            <a:endParaRPr lang="en-US" altLang="zh-CN" b="1">
              <a:solidFill>
                <a:srgbClr val="FF0000"/>
              </a:solidFill>
              <a:latin typeface="Times New Roman" panose="02020603050405020304" pitchFamily="18" charset="0"/>
            </a:endParaRPr>
          </a:p>
          <a:p>
            <a:pPr lvl="0">
              <a:lnSpc>
                <a:spcPct val="130000"/>
              </a:lnSpc>
            </a:pPr>
            <a:r>
              <a:rPr lang="en-US" altLang="zh-CN" b="1" i="1">
                <a:solidFill>
                  <a:srgbClr val="FF0000"/>
                </a:solidFill>
                <a:latin typeface="Times New Roman" panose="02020603050405020304" pitchFamily="18" charset="0"/>
              </a:rPr>
              <a:t>pron</a:t>
            </a:r>
            <a:r>
              <a:rPr lang="en-US" altLang="zh-CN" b="1">
                <a:solidFill>
                  <a:srgbClr val="FF0000"/>
                </a:solidFill>
                <a:latin typeface="Times New Roman" panose="02020603050405020304" pitchFamily="18" charset="0"/>
              </a:rPr>
              <a:t>.</a:t>
            </a:r>
            <a:r>
              <a:rPr lang="zh-CN" altLang="en-US" b="1">
                <a:solidFill>
                  <a:srgbClr val="FF0000"/>
                </a:solidFill>
                <a:latin typeface="Times New Roman" panose="02020603050405020304" pitchFamily="18" charset="0"/>
              </a:rPr>
              <a:t>又一个；再一个</a:t>
            </a:r>
          </a:p>
          <a:p>
            <a:pPr lvl="0">
              <a:lnSpc>
                <a:spcPct val="130000"/>
              </a:lnSpc>
            </a:pPr>
            <a:endParaRPr lang="zh-CN" altLang="en-US" b="1">
              <a:solidFill>
                <a:srgbClr val="FF0000"/>
              </a:solidFill>
              <a:latin typeface="Times New Roman" panose="02020603050405020304" pitchFamily="18" charset="0"/>
            </a:endParaRPr>
          </a:p>
        </p:txBody>
      </p:sp>
      <p:pic>
        <p:nvPicPr>
          <p:cNvPr id="7172" name="图片 115716" descr="301224363V0"/>
          <p:cNvPicPr>
            <a:picLocks noChangeAspect="1"/>
          </p:cNvPicPr>
          <p:nvPr/>
        </p:nvPicPr>
        <p:blipFill>
          <a:blip r:embed="rId2"/>
          <a:stretch>
            <a:fillRect/>
          </a:stretch>
        </p:blipFill>
        <p:spPr>
          <a:xfrm>
            <a:off x="947737" y="1125141"/>
            <a:ext cx="642938" cy="2970609"/>
          </a:xfrm>
          <a:prstGeom prst="rect">
            <a:avLst/>
          </a:prstGeom>
          <a:noFill/>
          <a:ln>
            <a:noFill/>
            <a:miter lim="800000"/>
            <a:headEnd/>
            <a:tailEnd/>
          </a:ln>
        </p:spPr>
      </p:pic>
      <p:sp>
        <p:nvSpPr>
          <p:cNvPr id="7173" name="文本框 10"/>
          <p:cNvSpPr txBox="1"/>
          <p:nvPr/>
        </p:nvSpPr>
        <p:spPr>
          <a:xfrm>
            <a:off x="471488"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图片 115717" descr="301224363V0"/>
          <p:cNvPicPr>
            <a:picLocks noChangeAspect="1"/>
          </p:cNvPicPr>
          <p:nvPr/>
        </p:nvPicPr>
        <p:blipFill>
          <a:blip r:embed="rId2"/>
          <a:stretch>
            <a:fillRect/>
          </a:stretch>
        </p:blipFill>
        <p:spPr>
          <a:xfrm>
            <a:off x="7163991" y="1275160"/>
            <a:ext cx="642938" cy="3024188"/>
          </a:xfrm>
          <a:prstGeom prst="rect">
            <a:avLst/>
          </a:prstGeom>
          <a:noFill/>
          <a:ln>
            <a:noFill/>
            <a:miter lim="800000"/>
            <a:headEnd/>
            <a:tailEnd/>
          </a:ln>
        </p:spPr>
      </p:pic>
      <p:sp>
        <p:nvSpPr>
          <p:cNvPr id="8194" name="矩形 115713"/>
          <p:cNvSpPr/>
          <p:nvPr/>
        </p:nvSpPr>
        <p:spPr>
          <a:xfrm>
            <a:off x="2563416" y="1278731"/>
            <a:ext cx="2324100" cy="1147763"/>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30000"/>
              </a:lnSpc>
            </a:pPr>
            <a:r>
              <a:rPr lang="en-US" altLang="zh-CN" b="1">
                <a:solidFill>
                  <a:srgbClr val="3333FF"/>
                </a:solidFill>
                <a:latin typeface="Times New Roman" panose="02020603050405020304" pitchFamily="18" charset="0"/>
              </a:rPr>
              <a:t>piece </a:t>
            </a:r>
          </a:p>
          <a:p>
            <a:pPr lvl="0">
              <a:lnSpc>
                <a:spcPct val="130000"/>
              </a:lnSpc>
            </a:pPr>
            <a:r>
              <a:rPr lang="en-US" altLang="zh-CN" b="1">
                <a:solidFill>
                  <a:srgbClr val="3333FF"/>
                </a:solidFill>
                <a:latin typeface="Times New Roman" panose="02020603050405020304" pitchFamily="18" charset="0"/>
              </a:rPr>
              <a:t>poor  </a:t>
            </a:r>
          </a:p>
          <a:p>
            <a:pPr lvl="0">
              <a:lnSpc>
                <a:spcPct val="130000"/>
              </a:lnSpc>
            </a:pPr>
            <a:r>
              <a:rPr lang="en-US" altLang="zh-CN" b="1">
                <a:solidFill>
                  <a:srgbClr val="3333FF"/>
                </a:solidFill>
                <a:latin typeface="Times New Roman" panose="02020603050405020304" pitchFamily="18" charset="0"/>
              </a:rPr>
              <a:t>perfect</a:t>
            </a:r>
          </a:p>
        </p:txBody>
      </p:sp>
      <p:sp>
        <p:nvSpPr>
          <p:cNvPr id="8195" name="文本框 115714"/>
          <p:cNvSpPr/>
          <p:nvPr/>
        </p:nvSpPr>
        <p:spPr>
          <a:xfrm>
            <a:off x="4098131" y="1278731"/>
            <a:ext cx="3482579" cy="1147763"/>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lnSpc>
                <a:spcPct val="130000"/>
              </a:lnSpc>
            </a:pPr>
            <a:r>
              <a:rPr lang="en-US" altLang="zh-CN" b="1" i="1">
                <a:solidFill>
                  <a:srgbClr val="FF0000"/>
                </a:solidFill>
                <a:latin typeface="Times New Roman" panose="02020603050405020304" pitchFamily="18" charset="0"/>
              </a:rPr>
              <a:t>n. </a:t>
            </a:r>
            <a:r>
              <a:rPr lang="en-US" altLang="zh-CN" b="1">
                <a:solidFill>
                  <a:srgbClr val="FF0000"/>
                </a:solidFill>
                <a:latin typeface="Times New Roman" panose="02020603050405020304" pitchFamily="18" charset="0"/>
              </a:rPr>
              <a:t>(</a:t>
            </a:r>
            <a:r>
              <a:rPr lang="zh-CN" altLang="en-US" b="1">
                <a:solidFill>
                  <a:srgbClr val="FF0000"/>
                </a:solidFill>
                <a:latin typeface="Times New Roman" panose="02020603050405020304" pitchFamily="18" charset="0"/>
              </a:rPr>
              <a:t>写作、音乐或艺术的</a:t>
            </a:r>
            <a:r>
              <a:rPr lang="en-US" altLang="zh-CN" b="1">
                <a:solidFill>
                  <a:srgbClr val="FF0000"/>
                </a:solidFill>
                <a:latin typeface="Times New Roman" panose="02020603050405020304" pitchFamily="18" charset="0"/>
              </a:rPr>
              <a:t>)</a:t>
            </a:r>
            <a:r>
              <a:rPr lang="zh-CN" altLang="en-US" b="1">
                <a:solidFill>
                  <a:srgbClr val="FF0000"/>
                </a:solidFill>
                <a:latin typeface="Times New Roman" panose="02020603050405020304" pitchFamily="18" charset="0"/>
              </a:rPr>
              <a:t>作品</a:t>
            </a:r>
            <a:endParaRPr lang="en-US" altLang="zh-CN" b="1" i="1">
              <a:solidFill>
                <a:srgbClr val="FF0000"/>
              </a:solidFill>
              <a:latin typeface="Times New Roman" panose="02020603050405020304" pitchFamily="18" charset="0"/>
            </a:endParaRPr>
          </a:p>
          <a:p>
            <a:pPr lvl="0">
              <a:lnSpc>
                <a:spcPct val="130000"/>
              </a:lnSpc>
            </a:pPr>
            <a:r>
              <a:rPr lang="en-US" altLang="zh-CN" b="1" i="1">
                <a:solidFill>
                  <a:srgbClr val="FF0000"/>
                </a:solidFill>
                <a:latin typeface="Times New Roman" panose="02020603050405020304" pitchFamily="18" charset="0"/>
              </a:rPr>
              <a:t>adj</a:t>
            </a:r>
            <a:r>
              <a:rPr lang="en-US" altLang="zh-CN" b="1">
                <a:solidFill>
                  <a:srgbClr val="FF0000"/>
                </a:solidFill>
                <a:latin typeface="Times New Roman" panose="02020603050405020304" pitchFamily="18" charset="0"/>
              </a:rPr>
              <a:t>.</a:t>
            </a:r>
            <a:r>
              <a:rPr lang="zh-CN" altLang="en-US" b="1">
                <a:solidFill>
                  <a:srgbClr val="FF0000"/>
                </a:solidFill>
                <a:latin typeface="Times New Roman" panose="02020603050405020304" pitchFamily="18" charset="0"/>
              </a:rPr>
              <a:t>贫穷的</a:t>
            </a:r>
          </a:p>
          <a:p>
            <a:pPr lvl="0">
              <a:lnSpc>
                <a:spcPct val="130000"/>
              </a:lnSpc>
            </a:pPr>
            <a:r>
              <a:rPr lang="en-US" altLang="zh-CN" b="1" i="1">
                <a:solidFill>
                  <a:srgbClr val="FF0000"/>
                </a:solidFill>
                <a:latin typeface="Times New Roman" panose="02020603050405020304" pitchFamily="18" charset="0"/>
              </a:rPr>
              <a:t>adj</a:t>
            </a:r>
            <a:r>
              <a:rPr lang="en-US" altLang="zh-CN" b="1">
                <a:solidFill>
                  <a:srgbClr val="FF0000"/>
                </a:solidFill>
                <a:latin typeface="Times New Roman" panose="02020603050405020304" pitchFamily="18" charset="0"/>
              </a:rPr>
              <a:t>.</a:t>
            </a:r>
            <a:r>
              <a:rPr lang="zh-CN" altLang="en-US" b="1">
                <a:solidFill>
                  <a:srgbClr val="FF0000"/>
                </a:solidFill>
                <a:latin typeface="Times New Roman" panose="02020603050405020304" pitchFamily="18" charset="0"/>
              </a:rPr>
              <a:t>完美的</a:t>
            </a:r>
          </a:p>
        </p:txBody>
      </p:sp>
      <p:pic>
        <p:nvPicPr>
          <p:cNvPr id="8196" name="图片 115716" descr="301224363V0"/>
          <p:cNvPicPr>
            <a:picLocks noChangeAspect="1"/>
          </p:cNvPicPr>
          <p:nvPr/>
        </p:nvPicPr>
        <p:blipFill>
          <a:blip r:embed="rId2"/>
          <a:stretch>
            <a:fillRect/>
          </a:stretch>
        </p:blipFill>
        <p:spPr>
          <a:xfrm>
            <a:off x="1494235" y="1275160"/>
            <a:ext cx="642938" cy="2970609"/>
          </a:xfrm>
          <a:prstGeom prst="rect">
            <a:avLst/>
          </a:prstGeom>
          <a:noFill/>
          <a:ln>
            <a:noFill/>
            <a:miter lim="800000"/>
            <a:headEnd/>
            <a:tailEnd/>
          </a:ln>
        </p:spPr>
      </p:pic>
      <p:sp>
        <p:nvSpPr>
          <p:cNvPr id="8197" name="文本框 10"/>
          <p:cNvSpPr txBox="1"/>
          <p:nvPr/>
        </p:nvSpPr>
        <p:spPr>
          <a:xfrm>
            <a:off x="527447"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图片 1" descr="01.bmp"/>
          <p:cNvPicPr>
            <a:picLocks noChangeAspect="1"/>
          </p:cNvPicPr>
          <p:nvPr/>
        </p:nvPicPr>
        <p:blipFill>
          <a:blip r:embed="rId2"/>
          <a:stretch>
            <a:fillRect/>
          </a:stretch>
        </p:blipFill>
        <p:spPr>
          <a:xfrm>
            <a:off x="1414463" y="2094310"/>
            <a:ext cx="6260306" cy="2753915"/>
          </a:xfrm>
          <a:prstGeom prst="rect">
            <a:avLst/>
          </a:prstGeom>
          <a:noFill/>
          <a:ln>
            <a:noFill/>
            <a:miter lim="800000"/>
            <a:headEnd/>
            <a:tailEnd/>
          </a:ln>
        </p:spPr>
      </p:pic>
      <p:sp>
        <p:nvSpPr>
          <p:cNvPr id="9218" name="TextBox 2"/>
          <p:cNvSpPr/>
          <p:nvPr/>
        </p:nvSpPr>
        <p:spPr>
          <a:xfrm>
            <a:off x="1281113" y="727472"/>
            <a:ext cx="6268641" cy="714375"/>
          </a:xfrm>
          <a:prstGeom prst="rect">
            <a:avLst/>
          </a:prstGeom>
          <a:noFill/>
          <a:ln>
            <a:noFill/>
            <a:miter lim="800000"/>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100" b="1">
                <a:solidFill>
                  <a:srgbClr val="CC00FF"/>
                </a:solidFill>
                <a:latin typeface="Times New Roman" panose="02020603050405020304" pitchFamily="18" charset="0"/>
              </a:rPr>
              <a:t>1 Describe the picture. Use the  words from the box to help you.</a:t>
            </a:r>
          </a:p>
        </p:txBody>
      </p:sp>
      <p:sp>
        <p:nvSpPr>
          <p:cNvPr id="9219" name="TextBox 3"/>
          <p:cNvSpPr/>
          <p:nvPr/>
        </p:nvSpPr>
        <p:spPr>
          <a:xfrm>
            <a:off x="2126456" y="1582342"/>
            <a:ext cx="3895725" cy="345281"/>
          </a:xfrm>
          <a:prstGeom prst="rect">
            <a:avLst/>
          </a:prstGeom>
          <a:solidFill>
            <a:schemeClr val="accent1"/>
          </a:solidFill>
          <a:ln>
            <a:noFill/>
            <a:miter lim="800000"/>
          </a:ln>
        </p:spPr>
        <p:txBody>
          <a:bodyPr wrap="squar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b="1">
                <a:latin typeface="Times New Roman" panose="02020603050405020304" pitchFamily="18" charset="0"/>
              </a:rPr>
              <a:t>concert    musician   piano      violin</a:t>
            </a:r>
          </a:p>
        </p:txBody>
      </p:sp>
      <p:sp>
        <p:nvSpPr>
          <p:cNvPr id="9220" name="文本框 10"/>
          <p:cNvSpPr txBox="1"/>
          <p:nvPr/>
        </p:nvSpPr>
        <p:spPr>
          <a:xfrm>
            <a:off x="471488"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文本框 118786"/>
          <p:cNvSpPr/>
          <p:nvPr/>
        </p:nvSpPr>
        <p:spPr>
          <a:xfrm>
            <a:off x="1601391" y="716756"/>
            <a:ext cx="5616178" cy="391716"/>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sz="2100" b="1">
                <a:solidFill>
                  <a:srgbClr val="CC00FF"/>
                </a:solidFill>
                <a:latin typeface="Times New Roman" panose="02020603050405020304" pitchFamily="18" charset="0"/>
              </a:rPr>
              <a:t>Check (</a:t>
            </a:r>
            <a:r>
              <a:rPr lang="en-US" altLang="zh-CN" sz="2100" b="1">
                <a:solidFill>
                  <a:srgbClr val="FF0000"/>
                </a:solidFill>
                <a:latin typeface="Ebrima" panose="02000000000000000000" charset="0"/>
              </a:rPr>
              <a:t>√</a:t>
            </a:r>
            <a:r>
              <a:rPr lang="en-US" altLang="zh-CN" sz="2100" b="1">
                <a:solidFill>
                  <a:srgbClr val="CC00FF"/>
                </a:solidFill>
                <a:latin typeface="Times New Roman" panose="02020603050405020304" pitchFamily="18" charset="0"/>
              </a:rPr>
              <a:t>)the true sentences.</a:t>
            </a:r>
          </a:p>
        </p:txBody>
      </p:sp>
      <p:sp>
        <p:nvSpPr>
          <p:cNvPr id="10242" name="文本框 118787"/>
          <p:cNvSpPr/>
          <p:nvPr/>
        </p:nvSpPr>
        <p:spPr>
          <a:xfrm>
            <a:off x="1547813" y="1168003"/>
            <a:ext cx="5724525" cy="2671763"/>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257175" indent="-257175">
              <a:lnSpc>
                <a:spcPct val="115000"/>
              </a:lnSpc>
              <a:spcBef>
                <a:spcPct val="50000"/>
              </a:spcBef>
            </a:pPr>
            <a:r>
              <a:rPr lang="en-US" altLang="zh-CN" b="1" dirty="0">
                <a:solidFill>
                  <a:srgbClr val="0000FF"/>
                </a:solidFill>
                <a:latin typeface="Times New Roman" panose="02020603050405020304" pitchFamily="18" charset="0"/>
              </a:rPr>
              <a:t>1. Many musicians came to study and work in Vienna.</a:t>
            </a:r>
          </a:p>
          <a:p>
            <a:pPr marL="257175" indent="-257175">
              <a:lnSpc>
                <a:spcPct val="115000"/>
              </a:lnSpc>
              <a:spcBef>
                <a:spcPct val="50000"/>
              </a:spcBef>
            </a:pPr>
            <a:r>
              <a:rPr lang="en-US" altLang="zh-CN" b="1" dirty="0">
                <a:solidFill>
                  <a:srgbClr val="0000FF"/>
                </a:solidFill>
                <a:latin typeface="Times New Roman" panose="02020603050405020304" pitchFamily="18" charset="0"/>
              </a:rPr>
              <a:t>2. Strauss the younger played the piano, the violin and </a:t>
            </a:r>
          </a:p>
          <a:p>
            <a:pPr marL="257175" indent="-257175">
              <a:lnSpc>
                <a:spcPct val="115000"/>
              </a:lnSpc>
              <a:spcBef>
                <a:spcPct val="50000"/>
              </a:spcBef>
            </a:pPr>
            <a:r>
              <a:rPr lang="en-US" altLang="zh-CN" b="1" dirty="0">
                <a:solidFill>
                  <a:srgbClr val="0000FF"/>
                </a:solidFill>
                <a:latin typeface="Times New Roman" panose="02020603050405020304" pitchFamily="18" charset="0"/>
              </a:rPr>
              <a:t>   the drums at the age of six.</a:t>
            </a:r>
          </a:p>
          <a:p>
            <a:pPr marL="257175" indent="-257175">
              <a:lnSpc>
                <a:spcPct val="115000"/>
              </a:lnSpc>
              <a:spcBef>
                <a:spcPct val="50000"/>
              </a:spcBef>
            </a:pPr>
            <a:r>
              <a:rPr lang="en-US" altLang="zh-CN" b="1" dirty="0">
                <a:solidFill>
                  <a:srgbClr val="0000FF"/>
                </a:solidFill>
                <a:latin typeface="Times New Roman" panose="02020603050405020304" pitchFamily="18" charset="0"/>
              </a:rPr>
              <a:t>3. Mozart’s family took him around Europe.</a:t>
            </a:r>
          </a:p>
          <a:p>
            <a:pPr marL="257175" indent="-257175">
              <a:lnSpc>
                <a:spcPct val="115000"/>
              </a:lnSpc>
              <a:spcBef>
                <a:spcPct val="50000"/>
              </a:spcBef>
            </a:pPr>
            <a:r>
              <a:rPr lang="en-US" altLang="zh-CN" b="1" dirty="0">
                <a:solidFill>
                  <a:srgbClr val="0000FF"/>
                </a:solidFill>
                <a:latin typeface="Times New Roman" panose="02020603050405020304" pitchFamily="18" charset="0"/>
              </a:rPr>
              <a:t>4. The father, Johann Strauss, died in 1791.</a:t>
            </a:r>
          </a:p>
          <a:p>
            <a:pPr marL="257175" indent="-257175">
              <a:lnSpc>
                <a:spcPct val="115000"/>
              </a:lnSpc>
              <a:spcBef>
                <a:spcPct val="50000"/>
              </a:spcBef>
            </a:pPr>
            <a:r>
              <a:rPr lang="en-US" altLang="zh-CN" b="1" dirty="0">
                <a:solidFill>
                  <a:srgbClr val="0000FF"/>
                </a:solidFill>
                <a:latin typeface="Times New Roman" panose="02020603050405020304" pitchFamily="18" charset="0"/>
              </a:rPr>
              <a:t>5. Mozart wrote </a:t>
            </a:r>
            <a:r>
              <a:rPr lang="en-US" altLang="zh-CN" b="1" i="1" dirty="0">
                <a:solidFill>
                  <a:srgbClr val="0000FF"/>
                </a:solidFill>
                <a:latin typeface="Times New Roman" panose="02020603050405020304" pitchFamily="18" charset="0"/>
              </a:rPr>
              <a:t>The Blue Danube</a:t>
            </a:r>
            <a:r>
              <a:rPr lang="en-US" altLang="zh-CN" b="1" dirty="0">
                <a:solidFill>
                  <a:srgbClr val="0000FF"/>
                </a:solidFill>
                <a:latin typeface="Times New Roman" panose="02020603050405020304" pitchFamily="18" charset="0"/>
              </a:rPr>
              <a:t>.</a:t>
            </a:r>
          </a:p>
        </p:txBody>
      </p:sp>
      <p:pic>
        <p:nvPicPr>
          <p:cNvPr id="10243" name="Picture 48" descr="182"/>
          <p:cNvPicPr>
            <a:picLocks noChangeAspect="1"/>
          </p:cNvPicPr>
          <p:nvPr/>
        </p:nvPicPr>
        <p:blipFill>
          <a:blip r:embed="rId2"/>
          <a:stretch>
            <a:fillRect/>
          </a:stretch>
        </p:blipFill>
        <p:spPr>
          <a:xfrm>
            <a:off x="1385888" y="4030266"/>
            <a:ext cx="6000750" cy="627459"/>
          </a:xfrm>
          <a:prstGeom prst="rect">
            <a:avLst/>
          </a:prstGeom>
          <a:noFill/>
          <a:ln>
            <a:noFill/>
            <a:miter lim="800000"/>
            <a:headEnd/>
            <a:tailEnd/>
          </a:ln>
        </p:spPr>
      </p:pic>
      <p:sp>
        <p:nvSpPr>
          <p:cNvPr id="10244" name="文本框 118797"/>
          <p:cNvSpPr/>
          <p:nvPr/>
        </p:nvSpPr>
        <p:spPr>
          <a:xfrm>
            <a:off x="7002066" y="1221582"/>
            <a:ext cx="323850" cy="345281"/>
          </a:xfrm>
          <a:prstGeom prst="rect">
            <a:avLst/>
          </a:prstGeom>
          <a:noFill/>
          <a:ln>
            <a:solidFill>
              <a:schemeClr val="tx1"/>
            </a:solid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endParaRPr lang="zh-CN" altLang="en-US">
              <a:latin typeface="Times New Roman" panose="02020603050405020304" pitchFamily="18" charset="0"/>
            </a:endParaRPr>
          </a:p>
        </p:txBody>
      </p:sp>
      <p:sp>
        <p:nvSpPr>
          <p:cNvPr id="10245" name="文本框 118798"/>
          <p:cNvSpPr/>
          <p:nvPr/>
        </p:nvSpPr>
        <p:spPr>
          <a:xfrm>
            <a:off x="7002066" y="3489723"/>
            <a:ext cx="323850" cy="345281"/>
          </a:xfrm>
          <a:prstGeom prst="rect">
            <a:avLst/>
          </a:prstGeom>
          <a:noFill/>
          <a:ln>
            <a:solidFill>
              <a:schemeClr val="tx1"/>
            </a:solid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endParaRPr lang="zh-CN" altLang="en-US">
              <a:latin typeface="Times New Roman" panose="02020603050405020304" pitchFamily="18" charset="0"/>
            </a:endParaRPr>
          </a:p>
        </p:txBody>
      </p:sp>
      <p:sp>
        <p:nvSpPr>
          <p:cNvPr id="10246" name="文本框 118799"/>
          <p:cNvSpPr/>
          <p:nvPr/>
        </p:nvSpPr>
        <p:spPr>
          <a:xfrm>
            <a:off x="7002066" y="2571750"/>
            <a:ext cx="323850" cy="345281"/>
          </a:xfrm>
          <a:prstGeom prst="rect">
            <a:avLst/>
          </a:prstGeom>
          <a:noFill/>
          <a:ln>
            <a:solidFill>
              <a:schemeClr val="tx1"/>
            </a:solid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endParaRPr lang="zh-CN" altLang="en-US">
              <a:latin typeface="Times New Roman" panose="02020603050405020304" pitchFamily="18" charset="0"/>
            </a:endParaRPr>
          </a:p>
        </p:txBody>
      </p:sp>
      <p:sp>
        <p:nvSpPr>
          <p:cNvPr id="10247" name="文本框 118800"/>
          <p:cNvSpPr/>
          <p:nvPr/>
        </p:nvSpPr>
        <p:spPr>
          <a:xfrm>
            <a:off x="7002066" y="3003948"/>
            <a:ext cx="323850" cy="345281"/>
          </a:xfrm>
          <a:prstGeom prst="rect">
            <a:avLst/>
          </a:prstGeom>
          <a:noFill/>
          <a:ln>
            <a:solidFill>
              <a:schemeClr val="tx1"/>
            </a:solid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endParaRPr lang="zh-CN" altLang="en-US">
              <a:latin typeface="Times New Roman" panose="02020603050405020304" pitchFamily="18" charset="0"/>
            </a:endParaRPr>
          </a:p>
        </p:txBody>
      </p:sp>
      <p:sp>
        <p:nvSpPr>
          <p:cNvPr id="10248" name="文本框 118801"/>
          <p:cNvSpPr/>
          <p:nvPr/>
        </p:nvSpPr>
        <p:spPr>
          <a:xfrm>
            <a:off x="7002066" y="1762126"/>
            <a:ext cx="323850" cy="345281"/>
          </a:xfrm>
          <a:prstGeom prst="rect">
            <a:avLst/>
          </a:prstGeom>
          <a:noFill/>
          <a:ln>
            <a:solidFill>
              <a:schemeClr val="tx1"/>
            </a:solid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endParaRPr lang="zh-CN" altLang="en-US">
              <a:latin typeface="Times New Roman" panose="02020603050405020304" pitchFamily="18" charset="0"/>
            </a:endParaRPr>
          </a:p>
        </p:txBody>
      </p:sp>
      <p:sp>
        <p:nvSpPr>
          <p:cNvPr id="10249" name="文本框 118802"/>
          <p:cNvSpPr/>
          <p:nvPr/>
        </p:nvSpPr>
        <p:spPr>
          <a:xfrm>
            <a:off x="7002066" y="1178719"/>
            <a:ext cx="594122" cy="34528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b="1">
                <a:solidFill>
                  <a:srgbClr val="FF0000"/>
                </a:solidFill>
                <a:latin typeface="Ebrima" panose="02000000000000000000" charset="0"/>
              </a:rPr>
              <a:t>√</a:t>
            </a:r>
          </a:p>
        </p:txBody>
      </p:sp>
      <p:sp>
        <p:nvSpPr>
          <p:cNvPr id="10250" name="文本框 118803"/>
          <p:cNvSpPr/>
          <p:nvPr/>
        </p:nvSpPr>
        <p:spPr>
          <a:xfrm>
            <a:off x="6893719" y="2518173"/>
            <a:ext cx="594122" cy="34528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b="1">
                <a:solidFill>
                  <a:srgbClr val="FF0000"/>
                </a:solidFill>
                <a:latin typeface="Ebrima" panose="02000000000000000000" charset="0"/>
              </a:rPr>
              <a:t>√</a:t>
            </a:r>
          </a:p>
        </p:txBody>
      </p:sp>
      <p:sp>
        <p:nvSpPr>
          <p:cNvPr id="10251" name="文本框 10"/>
          <p:cNvSpPr txBox="1"/>
          <p:nvPr/>
        </p:nvSpPr>
        <p:spPr>
          <a:xfrm>
            <a:off x="471488"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9"/>
                                        </p:tgtEl>
                                        <p:attrNameLst>
                                          <p:attrName>style.visibility</p:attrName>
                                        </p:attrNameLst>
                                      </p:cBhvr>
                                      <p:to>
                                        <p:strVal val="visible"/>
                                      </p:to>
                                    </p:set>
                                    <p:anim calcmode="lin" valueType="num">
                                      <p:cBhvr>
                                        <p:cTn id="7" dur="500" fill="hold"/>
                                        <p:tgtEl>
                                          <p:spTgt spid="10249"/>
                                        </p:tgtEl>
                                        <p:attrNameLst>
                                          <p:attrName>ppt_x</p:attrName>
                                        </p:attrNameLst>
                                      </p:cBhvr>
                                      <p:tavLst>
                                        <p:tav tm="0">
                                          <p:val>
                                            <p:strVal val="#ppt_x"/>
                                          </p:val>
                                        </p:tav>
                                        <p:tav tm="100000">
                                          <p:val>
                                            <p:strVal val="#ppt_x"/>
                                          </p:val>
                                        </p:tav>
                                      </p:tavLst>
                                    </p:anim>
                                    <p:anim calcmode="lin" valueType="num">
                                      <p:cBhvr>
                                        <p:cTn id="8" dur="500" fill="hold"/>
                                        <p:tgtEl>
                                          <p:spTgt spid="102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50"/>
                                        </p:tgtEl>
                                        <p:attrNameLst>
                                          <p:attrName>style.visibility</p:attrName>
                                        </p:attrNameLst>
                                      </p:cBhvr>
                                      <p:to>
                                        <p:strVal val="visible"/>
                                      </p:to>
                                    </p:set>
                                    <p:anim calcmode="lin" valueType="num">
                                      <p:cBhvr>
                                        <p:cTn id="13" dur="500" fill="hold"/>
                                        <p:tgtEl>
                                          <p:spTgt spid="10250"/>
                                        </p:tgtEl>
                                        <p:attrNameLst>
                                          <p:attrName>ppt_x</p:attrName>
                                        </p:attrNameLst>
                                      </p:cBhvr>
                                      <p:tavLst>
                                        <p:tav tm="0">
                                          <p:val>
                                            <p:strVal val="#ppt_x"/>
                                          </p:val>
                                        </p:tav>
                                        <p:tav tm="100000">
                                          <p:val>
                                            <p:strVal val="#ppt_x"/>
                                          </p:val>
                                        </p:tav>
                                      </p:tavLst>
                                    </p:anim>
                                    <p:anim calcmode="lin" valueType="num">
                                      <p:cBhvr>
                                        <p:cTn id="14" dur="500" fill="hold"/>
                                        <p:tgtEl>
                                          <p:spTgt spid="10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图片 131073" descr="卡通1"/>
          <p:cNvPicPr>
            <a:picLocks noChangeAspect="1"/>
          </p:cNvPicPr>
          <p:nvPr/>
        </p:nvPicPr>
        <p:blipFill>
          <a:blip r:embed="rId2" cstate="email">
            <a:clrChange>
              <a:clrFrom>
                <a:srgbClr val="FFFFFF"/>
              </a:clrFrom>
              <a:clrTo>
                <a:srgbClr val="FFFFFF">
                  <a:alpha val="0"/>
                </a:srgbClr>
              </a:clrTo>
            </a:clrChange>
          </a:blip>
          <a:stretch>
            <a:fillRect/>
          </a:stretch>
        </p:blipFill>
        <p:spPr>
          <a:xfrm>
            <a:off x="6569869" y="797719"/>
            <a:ext cx="1079897" cy="1113235"/>
          </a:xfrm>
          <a:prstGeom prst="rect">
            <a:avLst/>
          </a:prstGeom>
          <a:noFill/>
          <a:ln>
            <a:noFill/>
            <a:miter lim="800000"/>
            <a:headEnd/>
            <a:tailEnd/>
          </a:ln>
        </p:spPr>
      </p:pic>
      <p:sp>
        <p:nvSpPr>
          <p:cNvPr id="11266" name="文本框 131074"/>
          <p:cNvSpPr/>
          <p:nvPr/>
        </p:nvSpPr>
        <p:spPr>
          <a:xfrm>
            <a:off x="1709737" y="1014413"/>
            <a:ext cx="5616179" cy="391716"/>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sz="2100" b="1" dirty="0">
                <a:solidFill>
                  <a:srgbClr val="CC00FF"/>
                </a:solidFill>
                <a:latin typeface="Times New Roman" panose="02020603050405020304" pitchFamily="18" charset="0"/>
              </a:rPr>
              <a:t>Answer the questions.</a:t>
            </a:r>
          </a:p>
        </p:txBody>
      </p:sp>
      <p:sp>
        <p:nvSpPr>
          <p:cNvPr id="11267" name="文本框 131075"/>
          <p:cNvSpPr/>
          <p:nvPr/>
        </p:nvSpPr>
        <p:spPr>
          <a:xfrm>
            <a:off x="1601391" y="1500188"/>
            <a:ext cx="6103144" cy="2670572"/>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257175" indent="-257175">
              <a:lnSpc>
                <a:spcPct val="115000"/>
              </a:lnSpc>
              <a:spcBef>
                <a:spcPct val="50000"/>
              </a:spcBef>
            </a:pPr>
            <a:r>
              <a:rPr lang="en-US" altLang="zh-CN" b="1" dirty="0">
                <a:solidFill>
                  <a:srgbClr val="0000FF"/>
                </a:solidFill>
                <a:latin typeface="Times New Roman" panose="02020603050405020304" pitchFamily="18" charset="0"/>
              </a:rPr>
              <a:t>1. Where is Vienna?</a:t>
            </a:r>
          </a:p>
          <a:p>
            <a:pPr marL="257175" indent="-257175">
              <a:lnSpc>
                <a:spcPct val="115000"/>
              </a:lnSpc>
              <a:spcBef>
                <a:spcPct val="50000"/>
              </a:spcBef>
            </a:pPr>
            <a:endParaRPr lang="en-US" altLang="zh-CN" b="1" dirty="0">
              <a:solidFill>
                <a:srgbClr val="0000FF"/>
              </a:solidFill>
              <a:latin typeface="Times New Roman" panose="02020603050405020304" pitchFamily="18" charset="0"/>
            </a:endParaRPr>
          </a:p>
          <a:p>
            <a:pPr marL="257175" indent="-257175">
              <a:lnSpc>
                <a:spcPct val="115000"/>
              </a:lnSpc>
              <a:spcBef>
                <a:spcPct val="50000"/>
              </a:spcBef>
            </a:pPr>
            <a:r>
              <a:rPr lang="en-US" altLang="zh-CN" b="1" dirty="0">
                <a:solidFill>
                  <a:srgbClr val="0000FF"/>
                </a:solidFill>
                <a:latin typeface="Times New Roman" panose="02020603050405020304" pitchFamily="18" charset="0"/>
              </a:rPr>
              <a:t>2. What music did Johann Strauss the elder write?</a:t>
            </a:r>
          </a:p>
          <a:p>
            <a:pPr marL="257175" indent="-257175">
              <a:lnSpc>
                <a:spcPct val="115000"/>
              </a:lnSpc>
              <a:spcBef>
                <a:spcPct val="50000"/>
              </a:spcBef>
            </a:pPr>
            <a:endParaRPr lang="en-US" altLang="zh-CN" b="1" dirty="0">
              <a:solidFill>
                <a:srgbClr val="0000FF"/>
              </a:solidFill>
              <a:latin typeface="Times New Roman" panose="02020603050405020304" pitchFamily="18" charset="0"/>
            </a:endParaRPr>
          </a:p>
          <a:p>
            <a:pPr marL="257175" indent="-257175">
              <a:lnSpc>
                <a:spcPct val="115000"/>
              </a:lnSpc>
              <a:spcBef>
                <a:spcPct val="50000"/>
              </a:spcBef>
            </a:pPr>
            <a:r>
              <a:rPr lang="en-US" altLang="zh-CN" b="1" dirty="0">
                <a:solidFill>
                  <a:srgbClr val="0000FF"/>
                </a:solidFill>
                <a:latin typeface="Times New Roman" panose="02020603050405020304" pitchFamily="18" charset="0"/>
              </a:rPr>
              <a:t>3. How many waltzes did Johann Strauss the younger write?</a:t>
            </a:r>
          </a:p>
          <a:p>
            <a:pPr marL="257175" indent="-257175">
              <a:lnSpc>
                <a:spcPct val="115000"/>
              </a:lnSpc>
              <a:spcBef>
                <a:spcPct val="50000"/>
              </a:spcBef>
            </a:pPr>
            <a:endParaRPr lang="en-US" altLang="zh-CN" b="1" dirty="0">
              <a:solidFill>
                <a:srgbClr val="0000FF"/>
              </a:solidFill>
              <a:latin typeface="Times New Roman" panose="02020603050405020304" pitchFamily="18" charset="0"/>
            </a:endParaRPr>
          </a:p>
        </p:txBody>
      </p:sp>
      <p:sp>
        <p:nvSpPr>
          <p:cNvPr id="11268" name="文本框 131076"/>
          <p:cNvSpPr/>
          <p:nvPr/>
        </p:nvSpPr>
        <p:spPr>
          <a:xfrm>
            <a:off x="1763317" y="2850357"/>
            <a:ext cx="5592365" cy="34528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b="1" dirty="0">
                <a:solidFill>
                  <a:srgbClr val="FF0000"/>
                </a:solidFill>
                <a:latin typeface="Times New Roman" panose="02020603050405020304" pitchFamily="18" charset="0"/>
              </a:rPr>
              <a:t>He wrote and played the music called waltz.</a:t>
            </a:r>
          </a:p>
        </p:txBody>
      </p:sp>
      <p:sp>
        <p:nvSpPr>
          <p:cNvPr id="11269" name="文本框 131077"/>
          <p:cNvSpPr/>
          <p:nvPr/>
        </p:nvSpPr>
        <p:spPr>
          <a:xfrm>
            <a:off x="1818085" y="1985963"/>
            <a:ext cx="5005388" cy="34528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b="1" dirty="0">
                <a:solidFill>
                  <a:srgbClr val="FF0000"/>
                </a:solidFill>
                <a:latin typeface="Times New Roman" panose="02020603050405020304" pitchFamily="18" charset="0"/>
              </a:rPr>
              <a:t>It is on the River Danube in the </a:t>
            </a:r>
            <a:r>
              <a:rPr lang="en-US" altLang="zh-CN" b="1" dirty="0" err="1">
                <a:solidFill>
                  <a:srgbClr val="FF0000"/>
                </a:solidFill>
                <a:latin typeface="Times New Roman" panose="02020603050405020304" pitchFamily="18" charset="0"/>
              </a:rPr>
              <a:t>centre</a:t>
            </a:r>
            <a:r>
              <a:rPr lang="en-US" altLang="zh-CN" b="1" dirty="0">
                <a:solidFill>
                  <a:srgbClr val="FF0000"/>
                </a:solidFill>
                <a:latin typeface="Times New Roman" panose="02020603050405020304" pitchFamily="18" charset="0"/>
              </a:rPr>
              <a:t> of Europe.</a:t>
            </a:r>
            <a:endParaRPr lang="en-US" altLang="zh-CN" b="1" i="1" dirty="0">
              <a:solidFill>
                <a:srgbClr val="FF0000"/>
              </a:solidFill>
              <a:latin typeface="Times New Roman" panose="02020603050405020304" pitchFamily="18" charset="0"/>
            </a:endParaRPr>
          </a:p>
        </p:txBody>
      </p:sp>
      <p:sp>
        <p:nvSpPr>
          <p:cNvPr id="11270" name="文本框 131078"/>
          <p:cNvSpPr/>
          <p:nvPr/>
        </p:nvSpPr>
        <p:spPr>
          <a:xfrm>
            <a:off x="1763316" y="3821907"/>
            <a:ext cx="5075634" cy="34528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b="1" dirty="0">
                <a:solidFill>
                  <a:srgbClr val="FF0000"/>
                </a:solidFill>
                <a:latin typeface="Times New Roman" panose="02020603050405020304" pitchFamily="18" charset="0"/>
              </a:rPr>
              <a:t>He wrote over 150 waltzes.</a:t>
            </a:r>
          </a:p>
        </p:txBody>
      </p:sp>
      <p:sp>
        <p:nvSpPr>
          <p:cNvPr id="11271" name="文本框 131084"/>
          <p:cNvSpPr/>
          <p:nvPr/>
        </p:nvSpPr>
        <p:spPr>
          <a:xfrm>
            <a:off x="1749029" y="596504"/>
            <a:ext cx="2444353" cy="391715"/>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r>
              <a:rPr lang="en-US" altLang="zh-CN" sz="2100" b="1">
                <a:solidFill>
                  <a:srgbClr val="CC00FF"/>
                </a:solidFill>
                <a:latin typeface="Times New Roman" panose="02020603050405020304" pitchFamily="18" charset="0"/>
              </a:rPr>
              <a:t>Activity 3</a:t>
            </a:r>
          </a:p>
        </p:txBody>
      </p:sp>
      <p:pic>
        <p:nvPicPr>
          <p:cNvPr id="11272" name="图片 131085" descr="l055"/>
          <p:cNvPicPr>
            <a:picLocks noChangeAspect="1"/>
          </p:cNvPicPr>
          <p:nvPr/>
        </p:nvPicPr>
        <p:blipFill>
          <a:blip r:embed="rId3"/>
          <a:stretch>
            <a:fillRect/>
          </a:stretch>
        </p:blipFill>
        <p:spPr>
          <a:xfrm>
            <a:off x="1771650" y="4454128"/>
            <a:ext cx="5543550" cy="394097"/>
          </a:xfrm>
          <a:prstGeom prst="rect">
            <a:avLst/>
          </a:prstGeom>
          <a:noFill/>
          <a:ln>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P spid="112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文本框 132098"/>
          <p:cNvSpPr/>
          <p:nvPr/>
        </p:nvSpPr>
        <p:spPr>
          <a:xfrm>
            <a:off x="2033587" y="1091804"/>
            <a:ext cx="5616179" cy="391715"/>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sz="2100" b="1">
                <a:solidFill>
                  <a:srgbClr val="CC00FF"/>
                </a:solidFill>
                <a:latin typeface="Times New Roman" panose="02020603050405020304" pitchFamily="18" charset="0"/>
              </a:rPr>
              <a:t>Answer the questions.</a:t>
            </a:r>
          </a:p>
        </p:txBody>
      </p:sp>
      <p:sp>
        <p:nvSpPr>
          <p:cNvPr id="12290" name="文本框 132099"/>
          <p:cNvSpPr/>
          <p:nvPr/>
        </p:nvSpPr>
        <p:spPr>
          <a:xfrm>
            <a:off x="2033588" y="1437085"/>
            <a:ext cx="3780235" cy="165973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marL="257175" indent="-257175">
              <a:lnSpc>
                <a:spcPct val="80000"/>
              </a:lnSpc>
              <a:spcBef>
                <a:spcPct val="50000"/>
              </a:spcBef>
            </a:pPr>
            <a:endParaRPr lang="en-US" altLang="zh-CN" b="1" dirty="0">
              <a:solidFill>
                <a:srgbClr val="0000FF"/>
              </a:solidFill>
              <a:latin typeface="Times New Roman" panose="02020603050405020304" pitchFamily="18" charset="0"/>
            </a:endParaRPr>
          </a:p>
          <a:p>
            <a:pPr marL="257175" indent="-257175">
              <a:lnSpc>
                <a:spcPct val="115000"/>
              </a:lnSpc>
              <a:spcBef>
                <a:spcPct val="50000"/>
              </a:spcBef>
            </a:pPr>
            <a:r>
              <a:rPr lang="en-US" altLang="zh-CN" b="1" dirty="0">
                <a:solidFill>
                  <a:srgbClr val="0000FF"/>
                </a:solidFill>
                <a:latin typeface="Times New Roman" panose="02020603050405020304" pitchFamily="18" charset="0"/>
              </a:rPr>
              <a:t>4. When was Mozart born?</a:t>
            </a:r>
          </a:p>
          <a:p>
            <a:pPr marL="257175" indent="-257175">
              <a:lnSpc>
                <a:spcPct val="115000"/>
              </a:lnSpc>
              <a:spcBef>
                <a:spcPct val="50000"/>
              </a:spcBef>
            </a:pPr>
            <a:endParaRPr lang="en-US" altLang="zh-CN" b="1" dirty="0">
              <a:solidFill>
                <a:srgbClr val="0000FF"/>
              </a:solidFill>
              <a:latin typeface="Times New Roman" panose="02020603050405020304" pitchFamily="18" charset="0"/>
            </a:endParaRPr>
          </a:p>
          <a:p>
            <a:pPr marL="257175" indent="-257175">
              <a:lnSpc>
                <a:spcPct val="115000"/>
              </a:lnSpc>
              <a:spcBef>
                <a:spcPct val="50000"/>
              </a:spcBef>
            </a:pPr>
            <a:r>
              <a:rPr lang="en-US" altLang="zh-CN" b="1" dirty="0">
                <a:solidFill>
                  <a:srgbClr val="0000FF"/>
                </a:solidFill>
                <a:latin typeface="Times New Roman" panose="02020603050405020304" pitchFamily="18" charset="0"/>
              </a:rPr>
              <a:t>5. How old was Mozart when he died?</a:t>
            </a:r>
          </a:p>
        </p:txBody>
      </p:sp>
      <p:sp>
        <p:nvSpPr>
          <p:cNvPr id="12291" name="文本框 132100"/>
          <p:cNvSpPr/>
          <p:nvPr/>
        </p:nvSpPr>
        <p:spPr>
          <a:xfrm>
            <a:off x="2250281" y="2301479"/>
            <a:ext cx="5592366" cy="34528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b="1">
                <a:solidFill>
                  <a:srgbClr val="FF0000"/>
                </a:solidFill>
                <a:latin typeface="Times New Roman" panose="02020603050405020304" pitchFamily="18" charset="0"/>
              </a:rPr>
              <a:t>He was born in 1756.</a:t>
            </a:r>
          </a:p>
        </p:txBody>
      </p:sp>
      <p:sp>
        <p:nvSpPr>
          <p:cNvPr id="12292" name="文本框 132101"/>
          <p:cNvSpPr/>
          <p:nvPr/>
        </p:nvSpPr>
        <p:spPr>
          <a:xfrm>
            <a:off x="2250281" y="3219451"/>
            <a:ext cx="5005388" cy="345281"/>
          </a:xfrm>
          <a:prstGeom prst="rect">
            <a:avLst/>
          </a:prstGeom>
          <a:noFill/>
          <a:ln>
            <a:noFill/>
            <a:miter lim="800000"/>
          </a:ln>
        </p:spPr>
        <p:txBody>
          <a:bodyPr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pPr lvl="0">
              <a:spcBef>
                <a:spcPct val="50000"/>
              </a:spcBef>
            </a:pPr>
            <a:r>
              <a:rPr lang="en-US" altLang="zh-CN" b="1">
                <a:solidFill>
                  <a:srgbClr val="FF0000"/>
                </a:solidFill>
                <a:latin typeface="Times New Roman" panose="02020603050405020304" pitchFamily="18" charset="0"/>
              </a:rPr>
              <a:t>He was only 35.</a:t>
            </a:r>
            <a:endParaRPr lang="en-US" altLang="zh-CN" b="1" i="1">
              <a:solidFill>
                <a:srgbClr val="FF0000"/>
              </a:solidFill>
              <a:latin typeface="Times New Roman" panose="02020603050405020304" pitchFamily="18" charset="0"/>
            </a:endParaRPr>
          </a:p>
        </p:txBody>
      </p:sp>
      <p:pic>
        <p:nvPicPr>
          <p:cNvPr id="12293" name="Picture 48" descr="182"/>
          <p:cNvPicPr>
            <a:picLocks noChangeAspect="1"/>
          </p:cNvPicPr>
          <p:nvPr/>
        </p:nvPicPr>
        <p:blipFill>
          <a:blip r:embed="rId2"/>
          <a:stretch>
            <a:fillRect/>
          </a:stretch>
        </p:blipFill>
        <p:spPr>
          <a:xfrm>
            <a:off x="1547813" y="3868341"/>
            <a:ext cx="6000750" cy="627459"/>
          </a:xfrm>
          <a:prstGeom prst="rect">
            <a:avLst/>
          </a:prstGeom>
          <a:noFill/>
          <a:ln>
            <a:noFill/>
            <a:miter lim="800000"/>
            <a:headEnd/>
            <a:tailEnd/>
          </a:ln>
        </p:spPr>
      </p:pic>
      <p:pic>
        <p:nvPicPr>
          <p:cNvPr id="12294" name="图片 132106" descr="图片133"/>
          <p:cNvPicPr>
            <a:picLocks noChangeAspect="1"/>
          </p:cNvPicPr>
          <p:nvPr/>
        </p:nvPicPr>
        <p:blipFill>
          <a:blip r:embed="rId3" cstate="email"/>
          <a:stretch>
            <a:fillRect/>
          </a:stretch>
        </p:blipFill>
        <p:spPr>
          <a:xfrm>
            <a:off x="5813822" y="519113"/>
            <a:ext cx="1889522" cy="1781175"/>
          </a:xfrm>
          <a:prstGeom prst="rect">
            <a:avLst/>
          </a:prstGeom>
          <a:noFill/>
          <a:ln>
            <a:noFill/>
            <a:miter lim="800000"/>
            <a:headEnd/>
            <a:tailEnd/>
          </a:ln>
        </p:spPr>
      </p:pic>
      <p:sp>
        <p:nvSpPr>
          <p:cNvPr id="12295" name="文本框 10"/>
          <p:cNvSpPr txBox="1"/>
          <p:nvPr/>
        </p:nvSpPr>
        <p:spPr>
          <a:xfrm>
            <a:off x="527447" y="220266"/>
            <a:ext cx="138564" cy="438582"/>
          </a:xfrm>
          <a:prstGeom prst="rect">
            <a:avLst/>
          </a:prstGeom>
          <a:noFill/>
        </p:spPr>
        <p:txBody>
          <a:bodyPr wrap="none" lIns="68580" tIns="34290" rIns="68580" bIns="34290" anchor="t" anchorCtr="0">
            <a:spAutoFit/>
          </a:bodyPr>
          <a:lstStyle>
            <a:defPPr>
              <a:defRPr lang="zh-CN"/>
            </a:defPPr>
            <a:lvl1pPr marL="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1pPr>
            <a:lvl2pPr marL="4572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2pPr>
            <a:lvl3pPr marL="9144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3pPr>
            <a:lvl4pPr marL="13716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4pPr>
            <a:lvl5pPr marL="1828800" indent="0" algn="l" defTabSz="914400" rtl="0" eaLnBrk="1" fontAlgn="base" hangingPunct="1">
              <a:lnSpc>
                <a:spcPct val="100000"/>
              </a:lnSpc>
              <a:spcBef>
                <a:spcPct val="0"/>
              </a:spcBef>
              <a:spcAft>
                <a:spcPct val="0"/>
              </a:spcAft>
              <a:buClrTx/>
              <a:buSzTx/>
              <a:buFont typeface="Arial" panose="020B0604020202020204" pitchFamily="34" charset="0"/>
              <a:buNone/>
              <a:defRPr lang="zh-CN" altLang="en-US" sz="1800" b="0" i="0" u="none" baseline="0">
                <a:solidFill>
                  <a:schemeClr val="tx1"/>
                </a:solidFill>
                <a:latin typeface="Arial" panose="020B0604020202020204" pitchFamily="34" charset="0"/>
                <a:ea typeface="宋体" panose="02010600030101010101" pitchFamily="2" charset="-122"/>
              </a:defRPr>
            </a:lvl5pPr>
          </a:lstStyle>
          <a:p>
            <a:endParaRPr lang="zh-CN" altLang="en-US" sz="2400" b="1">
              <a:solidFill>
                <a:srgbClr val="FF9800"/>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p:bldP spid="1229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heme/theme1.xml><?xml version="1.0" encoding="utf-8"?>
<a:theme xmlns:a="http://schemas.openxmlformats.org/drawingml/2006/main" name="WWW.2PPT.COM&#10;">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1569</Words>
  <Application>Microsoft Office PowerPoint</Application>
  <PresentationFormat>全屏显示(16:9)</PresentationFormat>
  <Paragraphs>222</Paragraphs>
  <Slides>27</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27</vt:i4>
      </vt:variant>
    </vt:vector>
  </HeadingPairs>
  <TitlesOfParts>
    <vt:vector size="35" baseType="lpstr">
      <vt:lpstr>宋体</vt:lpstr>
      <vt:lpstr>微软雅黑</vt:lpstr>
      <vt:lpstr>Arial</vt:lpstr>
      <vt:lpstr>Calibri</vt:lpstr>
      <vt:lpstr>Ebrima</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famous 用法：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第一PPT模板网-WWW.1PPT.COM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5</cp:revision>
  <cp:lastPrinted>2021-02-17T22:10:00Z</cp:lastPrinted>
  <dcterms:created xsi:type="dcterms:W3CDTF">2021-02-17T22:10:00Z</dcterms:created>
  <dcterms:modified xsi:type="dcterms:W3CDTF">2023-01-16T16:52:57Z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E051E6A6E8824E7CBFD4736634EE3337</vt:lpwstr>
  </property>
  <property fmtid="{D5CDD505-2E9C-101B-9397-08002B2CF9AE}" pid="7" name="KSOProductBuildVer">
    <vt:lpwstr>2052-11.1.0.11294</vt:lpwstr>
  </property>
  <property fmtid="{A09F084E-AD41-489F-8076-AA5BE3082BCA}" pid="100">
    <vt:ui4>5</vt:ui4>
  </property>
  <property fmtid="{64440492-4C8B-11D1-8B70-080036B11A03}" pid="11">
    <vt:lpwstr>www.2ppt.com-爱PPT提供资源下载</vt:lpwstr>
  </property>
</Properties>
</file>