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18" r:id="rId2"/>
    <p:sldId id="358" r:id="rId3"/>
    <p:sldId id="363" r:id="rId4"/>
    <p:sldId id="364" r:id="rId5"/>
    <p:sldId id="367" r:id="rId6"/>
    <p:sldId id="406" r:id="rId7"/>
    <p:sldId id="395" r:id="rId8"/>
    <p:sldId id="396" r:id="rId9"/>
    <p:sldId id="365" r:id="rId10"/>
    <p:sldId id="366" r:id="rId11"/>
    <p:sldId id="393" r:id="rId12"/>
    <p:sldId id="368" r:id="rId13"/>
    <p:sldId id="398" r:id="rId14"/>
    <p:sldId id="400" r:id="rId15"/>
    <p:sldId id="369" r:id="rId16"/>
    <p:sldId id="402" r:id="rId17"/>
    <p:sldId id="403" r:id="rId18"/>
    <p:sldId id="404" r:id="rId19"/>
    <p:sldId id="370" r:id="rId20"/>
    <p:sldId id="405" r:id="rId21"/>
    <p:sldId id="410" r:id="rId22"/>
    <p:sldId id="394" r:id="rId23"/>
    <p:sldId id="411" r:id="rId24"/>
    <p:sldId id="412" r:id="rId25"/>
    <p:sldId id="413" r:id="rId26"/>
    <p:sldId id="414" r:id="rId27"/>
    <p:sldId id="415" r:id="rId28"/>
    <p:sldId id="409" r:id="rId29"/>
    <p:sldId id="407" r:id="rId30"/>
    <p:sldId id="371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16" r:id="rId41"/>
  </p:sldIdLst>
  <p:sldSz cx="11522075" cy="6480175"/>
  <p:notesSz cx="6858000" cy="9144000"/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8"/>
            <p14:sldId id="358"/>
            <p14:sldId id="363"/>
            <p14:sldId id="364"/>
            <p14:sldId id="367"/>
            <p14:sldId id="406"/>
            <p14:sldId id="395"/>
            <p14:sldId id="396"/>
            <p14:sldId id="365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04"/>
            <p14:sldId id="370"/>
            <p14:sldId id="405"/>
            <p14:sldId id="410"/>
            <p14:sldId id="394"/>
            <p14:sldId id="411"/>
            <p14:sldId id="412"/>
            <p14:sldId id="413"/>
            <p14:sldId id="414"/>
            <p14:sldId id="415"/>
            <p14:sldId id="409"/>
            <p14:sldId id="407"/>
            <p14:sldId id="37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C4B"/>
    <a:srgbClr val="FF9900"/>
    <a:srgbClr val="33CC33"/>
    <a:srgbClr val="99FF66"/>
    <a:srgbClr val="008000"/>
    <a:srgbClr val="1DB1A3"/>
    <a:srgbClr val="054871"/>
    <a:srgbClr val="11C1FF"/>
    <a:srgbClr val="FFA21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93918" autoAdjust="0"/>
  </p:normalViewPr>
  <p:slideViewPr>
    <p:cSldViewPr showGuides="1">
      <p:cViewPr varScale="1">
        <p:scale>
          <a:sx n="115" d="100"/>
          <a:sy n="115" d="100"/>
        </p:scale>
        <p:origin x="528" y="108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2A3D58"/>
              </a:solidFill>
            </c:spPr>
            <c:extLst>
              <c:ext xmlns:c16="http://schemas.microsoft.com/office/drawing/2014/chart" uri="{C3380CC4-5D6E-409C-BE32-E72D297353CC}">
                <c16:uniqueId val="{00000001-75D2-4CF8-A034-19DE8031B33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5D2-4CF8-A034-19DE8031B33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2-4CF8-A034-19DE8031B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59BBF"/>
              </a:solidFill>
            </c:spPr>
            <c:extLst>
              <c:ext xmlns:c16="http://schemas.microsoft.com/office/drawing/2014/chart" uri="{C3380CC4-5D6E-409C-BE32-E72D297353CC}">
                <c16:uniqueId val="{00000001-C81F-4BE8-BE77-7BF595B6672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1F-4BE8-BE77-7BF595B6672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F-4BE8-BE77-7BF595B66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88B2CE"/>
              </a:solidFill>
            </c:spPr>
            <c:extLst>
              <c:ext xmlns:c16="http://schemas.microsoft.com/office/drawing/2014/chart" uri="{C3380CC4-5D6E-409C-BE32-E72D297353CC}">
                <c16:uniqueId val="{00000001-9A49-4382-9C5B-7A2CB222C95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A49-4382-9C5B-7A2CB222C95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9-4382-9C5B-7A2CB222C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3F769B"/>
              </a:solidFill>
            </c:spPr>
            <c:extLst>
              <c:ext xmlns:c16="http://schemas.microsoft.com/office/drawing/2014/chart" uri="{C3380CC4-5D6E-409C-BE32-E72D297353CC}">
                <c16:uniqueId val="{00000001-693E-41FE-BF37-18E98CE1FFC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3E-41FE-BF37-18E98CE1FFC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3E-41FE-BF37-18E98CE1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Analysis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1C-46F3-AA74-F94FDD226E9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1C-46F3-AA74-F94FDD226E9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1C-46F3-AA74-F94FDD226E9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1C-46F3-AA74-F94FDD226E9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1C-46F3-AA74-F94FDD226E9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1C-46F3-AA74-F94FDD226E9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31C-46F3-AA74-F94FDD226E9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1C-46F3-AA74-F94FDD226E9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31C-46F3-AA74-F94FDD226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"$"#,##0_);[Red]\("$"#,##0\)</c:formatCode>
                <c:ptCount val="9"/>
                <c:pt idx="0">
                  <c:v>60000</c:v>
                </c:pt>
                <c:pt idx="1">
                  <c:v>50000</c:v>
                </c:pt>
                <c:pt idx="2">
                  <c:v>80000</c:v>
                </c:pt>
                <c:pt idx="3">
                  <c:v>50000</c:v>
                </c:pt>
                <c:pt idx="4">
                  <c:v>120000</c:v>
                </c:pt>
                <c:pt idx="5">
                  <c:v>50000</c:v>
                </c:pt>
                <c:pt idx="6">
                  <c:v>70000</c:v>
                </c:pt>
                <c:pt idx="7">
                  <c:v>120000</c:v>
                </c:pt>
                <c:pt idx="8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1C-46F3-AA74-F94FDD226E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6596544"/>
        <c:axId val="216596152"/>
      </c:barChart>
      <c:catAx>
        <c:axId val="21659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596152"/>
        <c:crosses val="autoZero"/>
        <c:auto val="1"/>
        <c:lblAlgn val="ctr"/>
        <c:lblOffset val="100"/>
        <c:noMultiLvlLbl val="0"/>
      </c:catAx>
      <c:valAx>
        <c:axId val="216596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6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3" loCatId="process" qsTypeId="urn:microsoft.com/office/officeart/2005/8/quickstyle/simple1#31" qsCatId="simple" csTypeId="urn:microsoft.com/office/officeart/2005/8/colors/accent1_2#23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B3017A-2288-44AD-A9DC-4665FF2D9B19}" type="presOf" srcId="{B7150DAC-B8D3-4027-A270-B3F8082B3CC3}" destId="{EE03D307-EE02-4473-AC22-04725E28CDFF}" srcOrd="0" destOrd="0" presId="urn:microsoft.com/office/officeart/2009/3/layout/StepUpProcess#3"/>
    <dgm:cxn modelId="{077BBB3E-F14A-4A38-A1E2-DF351E5CCA11}" type="presOf" srcId="{CD948FFF-42EA-4932-BED3-F0C2295CE7A0}" destId="{6CDA114A-9F47-4A97-8ECE-EF58DD35E37B}" srcOrd="0" destOrd="0" presId="urn:microsoft.com/office/officeart/2009/3/layout/StepUpProcess#3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CD675D5A-D01B-45C2-8FE1-C5E004A0D45F}" type="presOf" srcId="{8B5520C8-FC4D-44E2-8327-C0177041DF7C}" destId="{A55370A8-F487-4B93-A09C-B00A59634D11}" srcOrd="0" destOrd="0" presId="urn:microsoft.com/office/officeart/2009/3/layout/StepUpProcess#3"/>
    <dgm:cxn modelId="{35E00936-4274-40FD-AEBB-6D8DB6070EBB}" type="presOf" srcId="{95A359A3-C865-4060-A57C-27F2EAFB3A1A}" destId="{EC06DD5D-4B96-49B8-BF24-298156E05FB1}" srcOrd="0" destOrd="0" presId="urn:microsoft.com/office/officeart/2009/3/layout/StepUpProcess#3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E82952E1-86A1-4697-ADB0-629D319AA829}" type="presOf" srcId="{2C9F1BC4-7617-4D5C-BD2A-19DB2E7F2D79}" destId="{74173EAB-2E84-42DC-883F-82FE79E98E81}" srcOrd="0" destOrd="0" presId="urn:microsoft.com/office/officeart/2009/3/layout/StepUpProcess#3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D2107CA6-C5E7-4E93-B9F2-3D6D45BEE2A8}" type="presParOf" srcId="{EE03D307-EE02-4473-AC22-04725E28CDFF}" destId="{9E99C568-06EA-454E-ABD0-461C808F6825}" srcOrd="0" destOrd="0" presId="urn:microsoft.com/office/officeart/2009/3/layout/StepUpProcess#3"/>
    <dgm:cxn modelId="{2005A292-E6B1-42F6-BE3B-19718FC67CFF}" type="presParOf" srcId="{9E99C568-06EA-454E-ABD0-461C808F6825}" destId="{A2A8D4E8-4CCE-402C-8A11-C92D1AD56F26}" srcOrd="0" destOrd="0" presId="urn:microsoft.com/office/officeart/2009/3/layout/StepUpProcess#3"/>
    <dgm:cxn modelId="{A894B8A4-D7E1-4B87-BBAA-4387F1A1203C}" type="presParOf" srcId="{9E99C568-06EA-454E-ABD0-461C808F6825}" destId="{A55370A8-F487-4B93-A09C-B00A59634D11}" srcOrd="1" destOrd="0" presId="urn:microsoft.com/office/officeart/2009/3/layout/StepUpProcess#3"/>
    <dgm:cxn modelId="{FDB4A69D-D2D3-45C0-A9C6-E5413FAE4916}" type="presParOf" srcId="{9E99C568-06EA-454E-ABD0-461C808F6825}" destId="{9F6C0EBA-381A-4A9B-9C61-C5DD25A74C63}" srcOrd="2" destOrd="0" presId="urn:microsoft.com/office/officeart/2009/3/layout/StepUpProcess#3"/>
    <dgm:cxn modelId="{B4CEBC07-795E-46E1-A6E2-7C757B194C57}" type="presParOf" srcId="{EE03D307-EE02-4473-AC22-04725E28CDFF}" destId="{26D69202-35DA-40A4-AD07-885D20319994}" srcOrd="1" destOrd="0" presId="urn:microsoft.com/office/officeart/2009/3/layout/StepUpProcess#3"/>
    <dgm:cxn modelId="{D50DB3C9-465C-47AC-8467-64E61F0B2273}" type="presParOf" srcId="{26D69202-35DA-40A4-AD07-885D20319994}" destId="{326F9168-3E9C-46B2-8022-227DF3F07A80}" srcOrd="0" destOrd="0" presId="urn:microsoft.com/office/officeart/2009/3/layout/StepUpProcess#3"/>
    <dgm:cxn modelId="{C98A63A7-508E-4CA0-AA1F-5DF1A747ECFE}" type="presParOf" srcId="{EE03D307-EE02-4473-AC22-04725E28CDFF}" destId="{D539474A-D9DB-4164-8426-87C3AF267316}" srcOrd="2" destOrd="0" presId="urn:microsoft.com/office/officeart/2009/3/layout/StepUpProcess#3"/>
    <dgm:cxn modelId="{F57DFA77-E97B-4DC7-95DF-C6C7129A18E5}" type="presParOf" srcId="{D539474A-D9DB-4164-8426-87C3AF267316}" destId="{4C0D0826-5125-4F28-8E24-7C194EF6F6EC}" srcOrd="0" destOrd="0" presId="urn:microsoft.com/office/officeart/2009/3/layout/StepUpProcess#3"/>
    <dgm:cxn modelId="{EEE3CC49-3171-473E-9E1E-13197AC3BE8D}" type="presParOf" srcId="{D539474A-D9DB-4164-8426-87C3AF267316}" destId="{6CDA114A-9F47-4A97-8ECE-EF58DD35E37B}" srcOrd="1" destOrd="0" presId="urn:microsoft.com/office/officeart/2009/3/layout/StepUpProcess#3"/>
    <dgm:cxn modelId="{CF40D452-7B55-430B-A5A3-994A2E8B32B1}" type="presParOf" srcId="{D539474A-D9DB-4164-8426-87C3AF267316}" destId="{655E9884-7313-4824-AA7B-7644A2921B59}" srcOrd="2" destOrd="0" presId="urn:microsoft.com/office/officeart/2009/3/layout/StepUpProcess#3"/>
    <dgm:cxn modelId="{0216D8DD-462B-426A-BA47-6043E4942D59}" type="presParOf" srcId="{EE03D307-EE02-4473-AC22-04725E28CDFF}" destId="{375B7AAF-3AD3-4484-A51B-3279D0B1BF49}" srcOrd="3" destOrd="0" presId="urn:microsoft.com/office/officeart/2009/3/layout/StepUpProcess#3"/>
    <dgm:cxn modelId="{317FA5ED-8BD7-4F01-8E94-CD47F9F12F9E}" type="presParOf" srcId="{375B7AAF-3AD3-4484-A51B-3279D0B1BF49}" destId="{53B6DD80-0D97-4028-8E93-26A23F1F51E0}" srcOrd="0" destOrd="0" presId="urn:microsoft.com/office/officeart/2009/3/layout/StepUpProcess#3"/>
    <dgm:cxn modelId="{060C4577-6CB0-485C-B453-C3E0DE27CD85}" type="presParOf" srcId="{EE03D307-EE02-4473-AC22-04725E28CDFF}" destId="{2CE8C0EC-507D-4888-8A78-AB149A2BE3EC}" srcOrd="4" destOrd="0" presId="urn:microsoft.com/office/officeart/2009/3/layout/StepUpProcess#3"/>
    <dgm:cxn modelId="{1D2B6ABF-83D1-465B-A55C-7E43CAA87533}" type="presParOf" srcId="{2CE8C0EC-507D-4888-8A78-AB149A2BE3EC}" destId="{EA5C62C8-10CA-45B9-9109-1C43CFDC01DE}" srcOrd="0" destOrd="0" presId="urn:microsoft.com/office/officeart/2009/3/layout/StepUpProcess#3"/>
    <dgm:cxn modelId="{D7EF4246-828C-45A0-AA73-973B7135609D}" type="presParOf" srcId="{2CE8C0EC-507D-4888-8A78-AB149A2BE3EC}" destId="{74173EAB-2E84-42DC-883F-82FE79E98E81}" srcOrd="1" destOrd="0" presId="urn:microsoft.com/office/officeart/2009/3/layout/StepUpProcess#3"/>
    <dgm:cxn modelId="{752EB5D4-84F4-4AB9-A555-1998BA8B6552}" type="presParOf" srcId="{2CE8C0EC-507D-4888-8A78-AB149A2BE3EC}" destId="{85512A4C-4F51-4C6C-ABF3-268A47E2ADB6}" srcOrd="2" destOrd="0" presId="urn:microsoft.com/office/officeart/2009/3/layout/StepUpProcess#3"/>
    <dgm:cxn modelId="{C2006A8A-7112-45C6-ADA8-230D93989851}" type="presParOf" srcId="{EE03D307-EE02-4473-AC22-04725E28CDFF}" destId="{18DC2FC4-7E20-4D78-89DA-1D9EFA32AEDE}" srcOrd="5" destOrd="0" presId="urn:microsoft.com/office/officeart/2009/3/layout/StepUpProcess#3"/>
    <dgm:cxn modelId="{97BC6394-7F11-40EC-83C8-0F863DFB9215}" type="presParOf" srcId="{18DC2FC4-7E20-4D78-89DA-1D9EFA32AEDE}" destId="{5A076FD2-FC06-403D-8314-CBA815213B39}" srcOrd="0" destOrd="0" presId="urn:microsoft.com/office/officeart/2009/3/layout/StepUpProcess#3"/>
    <dgm:cxn modelId="{ADB303B2-F981-4FD5-9F36-55E8D23C1D52}" type="presParOf" srcId="{EE03D307-EE02-4473-AC22-04725E28CDFF}" destId="{0EC324B9-72BA-4B61-81D8-A8D2BC2E5A72}" srcOrd="6" destOrd="0" presId="urn:microsoft.com/office/officeart/2009/3/layout/StepUpProcess#3"/>
    <dgm:cxn modelId="{01C37661-2C14-40D0-AEFA-00D4B0B01AC8}" type="presParOf" srcId="{0EC324B9-72BA-4B61-81D8-A8D2BC2E5A72}" destId="{029EA8C9-276E-4805-ADD6-A16C0665E314}" srcOrd="0" destOrd="0" presId="urn:microsoft.com/office/officeart/2009/3/layout/StepUpProcess#3"/>
    <dgm:cxn modelId="{88CE90E7-64F7-407A-A03A-8F89DDDB8F58}" type="presParOf" srcId="{0EC324B9-72BA-4B61-81D8-A8D2BC2E5A72}" destId="{EC06DD5D-4B96-49B8-BF24-298156E05FB1}" srcOrd="1" destOrd="0" presId="urn:microsoft.com/office/officeart/2009/3/layout/StepUpProcess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4" loCatId="cycle" qsTypeId="urn:microsoft.com/office/officeart/2005/8/quickstyle/simple1#32" qsCatId="simple" csTypeId="urn:microsoft.com/office/officeart/2005/8/colors/accent1_2#24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57A707D-FBD4-41A9-85B3-C834CAE10F95}" type="pres">
      <dgm:prSet presAssocID="{B7422014-A3EC-47E3-BC8D-B5C96DFA7081}" presName="Accent1" presStyleCnt="0"/>
      <dgm:spPr/>
      <dgm:t>
        <a:bodyPr/>
        <a:lstStyle/>
        <a:p>
          <a:endParaRPr lang="id-ID"/>
        </a:p>
      </dgm:t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6923B-2E08-47E0-AF2C-8E4DABB69B47}" type="pres">
      <dgm:prSet presAssocID="{3F1C8B1E-3D66-4285-B3A0-9E861CC975C6}" presName="Accent2" presStyleCnt="0"/>
      <dgm:spPr/>
      <dgm:t>
        <a:bodyPr/>
        <a:lstStyle/>
        <a:p>
          <a:endParaRPr lang="id-ID"/>
        </a:p>
      </dgm:t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A107E-D6E7-4267-9BAA-628D9D9DFC17}" type="pres">
      <dgm:prSet presAssocID="{E5332D9B-44E0-4708-B318-CBCEA372F558}" presName="Accent3" presStyleCnt="0"/>
      <dgm:spPr/>
      <dgm:t>
        <a:bodyPr/>
        <a:lstStyle/>
        <a:p>
          <a:endParaRPr lang="id-ID"/>
        </a:p>
      </dgm:t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36BA7D-3E20-4642-9308-0061F8AEFFCF}" type="pres">
      <dgm:prSet presAssocID="{DCE3A0BA-12B3-48F5-9318-C4E558AD7D21}" presName="Accent4" presStyleCnt="0"/>
      <dgm:spPr/>
      <dgm:t>
        <a:bodyPr/>
        <a:lstStyle/>
        <a:p>
          <a:endParaRPr lang="id-ID"/>
        </a:p>
      </dgm:t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617AD30-11F4-41D4-A47F-D56D3C27E467}" type="presOf" srcId="{DCE3A0BA-12B3-48F5-9318-C4E558AD7D21}" destId="{411061B4-4F1F-4000-B78E-0FA0082A7768}" srcOrd="0" destOrd="0" presId="urn:microsoft.com/office/officeart/2009/layout/CircleArrowProcess#4"/>
    <dgm:cxn modelId="{715C3B76-0211-498D-81AC-F9E95A777CD2}" type="presOf" srcId="{E5332D9B-44E0-4708-B318-CBCEA372F558}" destId="{BFFADFB2-251B-4AB1-9AF7-157A1F562260}" srcOrd="0" destOrd="0" presId="urn:microsoft.com/office/officeart/2009/layout/CircleArrowProcess#4"/>
    <dgm:cxn modelId="{00816B42-0912-4BB0-A565-4D299346853C}" type="presOf" srcId="{541771E1-06CC-4AE4-A830-5759365A901A}" destId="{CFB768BC-C2B4-4E22-8CC3-53FD13DB912E}" srcOrd="0" destOrd="0" presId="urn:microsoft.com/office/officeart/2009/layout/CircleArrowProcess#4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98C9A0F3-0BD2-4B39-AFF8-B6F504093E1B}" type="presOf" srcId="{B7422014-A3EC-47E3-BC8D-B5C96DFA7081}" destId="{D2E597FC-40AF-4999-8C9D-3B6C839A1697}" srcOrd="0" destOrd="0" presId="urn:microsoft.com/office/officeart/2009/layout/CircleArrowProcess#4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4"/>
    <dgm:cxn modelId="{5C3B873B-EC54-431A-B67A-72D1A7C997E3}" type="presParOf" srcId="{CFB768BC-C2B4-4E22-8CC3-53FD13DB912E}" destId="{A57A707D-FBD4-41A9-85B3-C834CAE10F95}" srcOrd="0" destOrd="0" presId="urn:microsoft.com/office/officeart/2009/layout/CircleArrowProcess#4"/>
    <dgm:cxn modelId="{0265E843-8B3D-4E12-986C-2C8C0628BA77}" type="presParOf" srcId="{A57A707D-FBD4-41A9-85B3-C834CAE10F95}" destId="{9AA9D525-BCD2-478E-ADBF-B69A6D1830A0}" srcOrd="0" destOrd="0" presId="urn:microsoft.com/office/officeart/2009/layout/CircleArrowProcess#4"/>
    <dgm:cxn modelId="{B5F0B867-39FB-4740-886A-DA3F8F27E786}" type="presParOf" srcId="{CFB768BC-C2B4-4E22-8CC3-53FD13DB912E}" destId="{D2E597FC-40AF-4999-8C9D-3B6C839A1697}" srcOrd="1" destOrd="0" presId="urn:microsoft.com/office/officeart/2009/layout/CircleArrowProcess#4"/>
    <dgm:cxn modelId="{21FBB98A-A3A1-4BC9-B528-23AEB0B415AE}" type="presParOf" srcId="{CFB768BC-C2B4-4E22-8CC3-53FD13DB912E}" destId="{6716923B-2E08-47E0-AF2C-8E4DABB69B47}" srcOrd="2" destOrd="0" presId="urn:microsoft.com/office/officeart/2009/layout/CircleArrowProcess#4"/>
    <dgm:cxn modelId="{83544537-776B-4AF1-9A52-DB139C652D02}" type="presParOf" srcId="{6716923B-2E08-47E0-AF2C-8E4DABB69B47}" destId="{2A5AAD22-35E3-4CE5-923F-3C5896B8943E}" srcOrd="0" destOrd="0" presId="urn:microsoft.com/office/officeart/2009/layout/CircleArrowProcess#4"/>
    <dgm:cxn modelId="{AB2A4309-0C7E-43DD-A1A4-C88EA6B73457}" type="presParOf" srcId="{CFB768BC-C2B4-4E22-8CC3-53FD13DB912E}" destId="{BD8EF5E2-9955-464E-80AD-53062C24C396}" srcOrd="3" destOrd="0" presId="urn:microsoft.com/office/officeart/2009/layout/CircleArrowProcess#4"/>
    <dgm:cxn modelId="{B62CBD4A-D8FA-4AA1-AE31-52F136070020}" type="presParOf" srcId="{CFB768BC-C2B4-4E22-8CC3-53FD13DB912E}" destId="{220A107E-D6E7-4267-9BAA-628D9D9DFC17}" srcOrd="4" destOrd="0" presId="urn:microsoft.com/office/officeart/2009/layout/CircleArrowProcess#4"/>
    <dgm:cxn modelId="{D9862838-2B13-4028-AC2F-53E5D57D6728}" type="presParOf" srcId="{220A107E-D6E7-4267-9BAA-628D9D9DFC17}" destId="{FC92541E-3533-4C80-ADC9-51E2A26FF153}" srcOrd="0" destOrd="0" presId="urn:microsoft.com/office/officeart/2009/layout/CircleArrowProcess#4"/>
    <dgm:cxn modelId="{CA8210BD-CD03-46DE-BFCF-B537B379C1CE}" type="presParOf" srcId="{CFB768BC-C2B4-4E22-8CC3-53FD13DB912E}" destId="{BFFADFB2-251B-4AB1-9AF7-157A1F562260}" srcOrd="5" destOrd="0" presId="urn:microsoft.com/office/officeart/2009/layout/CircleArrowProcess#4"/>
    <dgm:cxn modelId="{3981BEAF-90B7-4A64-8E15-BF6D32F24CE7}" type="presParOf" srcId="{CFB768BC-C2B4-4E22-8CC3-53FD13DB912E}" destId="{C836BA7D-3E20-4642-9308-0061F8AEFFCF}" srcOrd="6" destOrd="0" presId="urn:microsoft.com/office/officeart/2009/layout/CircleArrowProcess#4"/>
    <dgm:cxn modelId="{51DDCB47-D6BC-4498-97A5-2559690F98A2}" type="presParOf" srcId="{C836BA7D-3E20-4642-9308-0061F8AEFFCF}" destId="{F8F5DDCB-FE61-4F60-AB87-673DDFF71661}" srcOrd="0" destOrd="0" presId="urn:microsoft.com/office/officeart/2009/layout/CircleArrowProcess#4"/>
    <dgm:cxn modelId="{84B2A73E-3A83-484C-95E4-76EB93146656}" type="presParOf" srcId="{CFB768BC-C2B4-4E22-8CC3-53FD13DB912E}" destId="{411061B4-4F1F-4000-B78E-0FA0082A7768}" srcOrd="7" destOrd="0" presId="urn:microsoft.com/office/officeart/2009/layout/CircleArrowProcess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 bwMode="white">
        <a:xfrm rot="5400000">
          <a:off x="461566" y="2263358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 bwMode="white">
        <a:xfrm>
          <a:off x="229489" y="2954578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29489" y="2954578"/>
        <a:ext cx="2088586" cy="1830768"/>
      </dsp:txXfrm>
    </dsp:sp>
    <dsp:sp modelId="{9F6C0EBA-381A-4A9B-9C61-C5DD25A74C63}">
      <dsp:nvSpPr>
        <dsp:cNvPr id="0" name=""/>
        <dsp:cNvSpPr/>
      </dsp:nvSpPr>
      <dsp:spPr bwMode="white">
        <a:xfrm>
          <a:off x="1924003" y="2093040"/>
          <a:ext cx="394073" cy="394073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 bwMode="white">
        <a:xfrm rot="5400000">
          <a:off x="3018403" y="1630666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 bwMode="white">
        <a:xfrm>
          <a:off x="2786327" y="2321886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86327" y="2321886"/>
        <a:ext cx="2088586" cy="1830768"/>
      </dsp:txXfrm>
    </dsp:sp>
    <dsp:sp modelId="{655E9884-7313-4824-AA7B-7644A2921B59}">
      <dsp:nvSpPr>
        <dsp:cNvPr id="0" name=""/>
        <dsp:cNvSpPr/>
      </dsp:nvSpPr>
      <dsp:spPr bwMode="white">
        <a:xfrm>
          <a:off x="4480840" y="1460348"/>
          <a:ext cx="394073" cy="394073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 bwMode="white">
        <a:xfrm rot="5400000">
          <a:off x="5575241" y="997974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 bwMode="white">
        <a:xfrm>
          <a:off x="5343164" y="1689194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43164" y="1689194"/>
        <a:ext cx="2088586" cy="1830768"/>
      </dsp:txXfrm>
    </dsp:sp>
    <dsp:sp modelId="{85512A4C-4F51-4C6C-ABF3-268A47E2ADB6}">
      <dsp:nvSpPr>
        <dsp:cNvPr id="0" name=""/>
        <dsp:cNvSpPr/>
      </dsp:nvSpPr>
      <dsp:spPr bwMode="white">
        <a:xfrm>
          <a:off x="7037677" y="827656"/>
          <a:ext cx="394073" cy="394073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 bwMode="white">
        <a:xfrm rot="5400000">
          <a:off x="8132078" y="365282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 bwMode="white">
        <a:xfrm>
          <a:off x="7900001" y="1056502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900001" y="1056502"/>
        <a:ext cx="2088586" cy="183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 bwMode="white"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 bwMode="white">
        <a:xfrm>
          <a:off x="3167068" y="615781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615781"/>
        <a:ext cx="949258" cy="474580"/>
      </dsp:txXfrm>
    </dsp:sp>
    <dsp:sp modelId="{2A5AAD22-35E3-4CE5-923F-3C5896B8943E}">
      <dsp:nvSpPr>
        <dsp:cNvPr id="0" name=""/>
        <dsp:cNvSpPr/>
      </dsp:nvSpPr>
      <dsp:spPr bwMode="white">
        <a:xfrm>
          <a:off x="2318959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 bwMode="white">
        <a:xfrm>
          <a:off x="2692599" y="1595166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1595166"/>
        <a:ext cx="949258" cy="474580"/>
      </dsp:txXfrm>
    </dsp:sp>
    <dsp:sp modelId="{FC92541E-3533-4C80-ADC9-51E2A26FF153}">
      <dsp:nvSpPr>
        <dsp:cNvPr id="0" name=""/>
        <dsp:cNvSpPr/>
      </dsp:nvSpPr>
      <dsp:spPr bwMode="white">
        <a:xfrm>
          <a:off x="2791513" y="195877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 bwMode="white">
        <a:xfrm>
          <a:off x="3167068" y="2574550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2574550"/>
        <a:ext cx="949258" cy="474580"/>
      </dsp:txXfrm>
    </dsp:sp>
    <dsp:sp modelId="{F8F5DDCB-FE61-4F60-AB87-673DDFF71661}">
      <dsp:nvSpPr>
        <dsp:cNvPr id="0" name=""/>
        <dsp:cNvSpPr/>
      </dsp:nvSpPr>
      <dsp:spPr bwMode="white">
        <a:xfrm>
          <a:off x="2440208" y="3049130"/>
          <a:ext cx="1461378" cy="146208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 bwMode="white">
        <a:xfrm>
          <a:off x="2692599" y="3553935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3553935"/>
        <a:ext cx="949258" cy="47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3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4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" y="2086"/>
            <a:ext cx="11520311" cy="64801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431" y="3744143"/>
            <a:ext cx="11527505" cy="67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10"/>
          </a:p>
        </p:txBody>
      </p:sp>
      <p:sp>
        <p:nvSpPr>
          <p:cNvPr id="31" name="矩形 30"/>
          <p:cNvSpPr/>
          <p:nvPr/>
        </p:nvSpPr>
        <p:spPr>
          <a:xfrm>
            <a:off x="0" y="3811630"/>
            <a:ext cx="11665693" cy="2668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10"/>
          </a:p>
        </p:txBody>
      </p:sp>
      <p:grpSp>
        <p:nvGrpSpPr>
          <p:cNvPr id="7" name="Group 7"/>
          <p:cNvGrpSpPr/>
          <p:nvPr/>
        </p:nvGrpSpPr>
        <p:grpSpPr bwMode="auto">
          <a:xfrm>
            <a:off x="5511790" y="4104183"/>
            <a:ext cx="410411" cy="410411"/>
            <a:chOff x="0" y="0"/>
            <a:chExt cx="965499" cy="965499"/>
          </a:xfrm>
        </p:grpSpPr>
        <p:sp>
          <p:nvSpPr>
            <p:cNvPr id="8" name="AutoShape 8" descr="tile_paper_medgray.png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6222584" y="4104183"/>
            <a:ext cx="410411" cy="410411"/>
            <a:chOff x="0" y="0"/>
            <a:chExt cx="965499" cy="965499"/>
          </a:xfrm>
        </p:grpSpPr>
        <p:sp>
          <p:nvSpPr>
            <p:cNvPr id="11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4C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3" name="Group 13"/>
          <p:cNvGrpSpPr/>
          <p:nvPr/>
        </p:nvGrpSpPr>
        <p:grpSpPr bwMode="auto">
          <a:xfrm>
            <a:off x="6966453" y="4104183"/>
            <a:ext cx="411087" cy="410411"/>
            <a:chOff x="0" y="0"/>
            <a:chExt cx="965499" cy="965499"/>
          </a:xfrm>
        </p:grpSpPr>
        <p:sp>
          <p:nvSpPr>
            <p:cNvPr id="14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9CD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7656999" y="4104183"/>
            <a:ext cx="410411" cy="410411"/>
            <a:chOff x="0" y="0"/>
            <a:chExt cx="965499" cy="965499"/>
          </a:xfrm>
        </p:grpSpPr>
        <p:sp>
          <p:nvSpPr>
            <p:cNvPr id="18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8BB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9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8401543" y="4104183"/>
            <a:ext cx="410411" cy="410411"/>
            <a:chOff x="0" y="0"/>
            <a:chExt cx="965499" cy="965499"/>
          </a:xfrm>
        </p:grpSpPr>
        <p:sp>
          <p:nvSpPr>
            <p:cNvPr id="21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5B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22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23" name="Group 22"/>
          <p:cNvGrpSpPr/>
          <p:nvPr/>
        </p:nvGrpSpPr>
        <p:grpSpPr bwMode="auto">
          <a:xfrm>
            <a:off x="9145413" y="4104183"/>
            <a:ext cx="410411" cy="410411"/>
            <a:chOff x="0" y="0"/>
            <a:chExt cx="965499" cy="965499"/>
          </a:xfrm>
        </p:grpSpPr>
        <p:sp>
          <p:nvSpPr>
            <p:cNvPr id="24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3E8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25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816821" y="5256311"/>
            <a:ext cx="7246355" cy="8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99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个人求职简历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5040957" y="4824263"/>
            <a:ext cx="5062242" cy="3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85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简洁实用、框架完整 适用于个人介绍 自我推荐演讲等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48869" y="4680247"/>
            <a:ext cx="6857760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2" name="组合 8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3" name="组合 8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1B6A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1B6A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7CC8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7CC8E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3" name="组合 8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53" name="组合 5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</a:t>
            </a:r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 smtClean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chemeClr val="accent1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chemeClr val="accent3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3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chemeClr val="accent2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2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chemeClr val="tx2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tx2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889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0" y="491989"/>
            <a:ext cx="4032448" cy="598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9"/>
          <p:cNvGrpSpPr/>
          <p:nvPr/>
        </p:nvGrpSpPr>
        <p:grpSpPr>
          <a:xfrm>
            <a:off x="6193085" y="1822590"/>
            <a:ext cx="4588865" cy="3217697"/>
            <a:chOff x="6792191" y="1446161"/>
            <a:chExt cx="4588865" cy="3217697"/>
          </a:xfrm>
        </p:grpSpPr>
        <p:sp>
          <p:nvSpPr>
            <p:cNvPr id="16" name="Free Form 5"/>
            <p:cNvSpPr/>
            <p:nvPr/>
          </p:nvSpPr>
          <p:spPr>
            <a:xfrm>
              <a:off x="7054969" y="1446161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6817098" y="1446161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10868935" y="406045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11107708" y="406045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92191" y="1951612"/>
              <a:ext cx="4588865" cy="20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。我</a:t>
              </a: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属于后者。</a:t>
              </a:r>
              <a:endParaRPr sz="3200" b="1" dirty="0">
                <a:solidFill>
                  <a:schemeClr val="accent2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35361" y="4384458"/>
              <a:ext cx="2145653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2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2200" b="1" dirty="0" smtClean="0">
                  <a:solidFill>
                    <a:srgbClr val="FFFFFF"/>
                  </a:solidFill>
                  <a:latin typeface="+mn-ea"/>
                  <a:cs typeface="Roboto" charset="77"/>
                </a:rPr>
                <a:t>/ </a:t>
              </a:r>
              <a:r>
                <a:rPr sz="2200" b="1" dirty="0">
                  <a:solidFill>
                    <a:srgbClr val="FFFFFF"/>
                  </a:solidFill>
                  <a:latin typeface="+mn-ea"/>
                  <a:cs typeface="Roboto" charset="77"/>
                </a:rPr>
                <a:t>CEO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chemeClr val="accent1">
                  <a:alpha val="97000"/>
                </a:scheme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32566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5400000" scaled="0"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9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2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3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4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chemeClr val="accent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chemeClr val="accent2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chemeClr val="tx2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1" name="组合 10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2269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00547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6" name="Shape 5231"/>
          <p:cNvSpPr/>
          <p:nvPr/>
        </p:nvSpPr>
        <p:spPr>
          <a:xfrm>
            <a:off x="5267889" y="2736031"/>
            <a:ext cx="961802" cy="430887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ctr">
              <a:buClr>
                <a:srgbClr val="FFFFFF"/>
              </a:buClr>
              <a:buFont typeface="ArialUnicodeMS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zh-CN" altLang="en-US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嘻嘻嘻</a:t>
            </a:r>
            <a:endParaRPr lang="en-US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3149997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 smtClean="0">
                <a:solidFill>
                  <a:schemeClr val="bg1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chemeClr val="bg1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5483097" y="4132543"/>
            <a:ext cx="518674" cy="167953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5" y="863823"/>
            <a:ext cx="1866207" cy="1872208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521965"/>
            <a:ext cx="1136858" cy="222178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19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45485" y="4921139"/>
            <a:ext cx="332662" cy="3304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627132" y="4490981"/>
            <a:ext cx="614532" cy="61050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87025" y="4426665"/>
            <a:ext cx="788491" cy="78332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37238" y="3918396"/>
            <a:ext cx="1032206" cy="10254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78836" y="3612561"/>
            <a:ext cx="656585" cy="6522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833854" y="3924468"/>
            <a:ext cx="375341" cy="3728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711391" y="3531107"/>
            <a:ext cx="872450" cy="86673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908729" y="1655563"/>
            <a:ext cx="1441229" cy="143177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57088" y="2403396"/>
            <a:ext cx="627327" cy="6232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134275" y="2922597"/>
            <a:ext cx="938468" cy="9323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73025" y="3009946"/>
            <a:ext cx="438432" cy="4355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chemeClr val="accent2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68" name="组合 4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69" name="组合 4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294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294F7F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427FCC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58" name="组合 5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 smtClean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1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0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0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chemeClr val="accent1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chemeClr val="accent1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chemeClr val="accent1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chemeClr val="accent1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9" name="组合 7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5" name="组合 8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7" name="组合 7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427FCC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chemeClr val="accent2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chemeClr val="accent3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7" name="组合 4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"/>
            <a:ext cx="11522075" cy="6480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-1" y="2"/>
            <a:ext cx="11522076" cy="6480174"/>
          </a:xfrm>
          <a:prstGeom prst="rect">
            <a:avLst/>
          </a:prstGeom>
          <a:solidFill>
            <a:schemeClr val="accent1">
              <a:alpha val="9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857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5"/>
              </a:spcBef>
              <a:defRPr>
                <a:uFillTx/>
              </a:defRPr>
            </a:pPr>
            <a:r>
              <a:rPr lang="zh-CN" altLang="en-US"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10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chemeClr val="tx2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2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4591909" y="1886366"/>
            <a:ext cx="2778199" cy="2776741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2554563" y="3184065"/>
            <a:ext cx="2416043" cy="2414774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1028851" y="2674071"/>
            <a:ext cx="1752913" cy="17519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3434328" y="4065017"/>
            <a:ext cx="656515" cy="654518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5618850" y="2897891"/>
            <a:ext cx="752430" cy="755339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1668829" y="3315367"/>
            <a:ext cx="476264" cy="476012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825115" y="2424094"/>
            <a:ext cx="1433995" cy="2373876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3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5203" tIns="57602" rIns="115203" bIns="57602" numCol="1" anchor="t" anchorCtr="0" compatLnSpc="1"/>
              <a:lstStyle/>
              <a:p>
                <a:endParaRPr lang="id-ID" sz="2900">
                  <a:latin typeface="+mj-ea"/>
                  <a:ea typeface="+mj-ea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5203" tIns="57602" rIns="115203" bIns="57602" numCol="1" anchor="t" anchorCtr="0" compatLnSpc="1"/>
              <a:lstStyle/>
              <a:p>
                <a:endParaRPr lang="id-ID" sz="290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900">
                <a:latin typeface="+mj-ea"/>
                <a:ea typeface="+mj-ea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900">
                <a:latin typeface="+mj-ea"/>
                <a:ea typeface="+mj-e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4014" y="1433262"/>
            <a:ext cx="1487494" cy="483932"/>
          </a:xfrm>
          <a:prstGeom prst="rect">
            <a:avLst/>
          </a:prstGeom>
          <a:noFill/>
        </p:spPr>
        <p:txBody>
          <a:bodyPr wrap="none" lIns="95204" tIns="47602" rIns="95204" bIns="47602" rtlCol="0">
            <a:spAutoFit/>
          </a:bodyPr>
          <a:lstStyle/>
          <a:p>
            <a:r>
              <a:rPr lang="zh-CN" altLang="en-US" sz="2520" b="1" dirty="0">
                <a:solidFill>
                  <a:schemeClr val="accent1"/>
                </a:solidFill>
                <a:latin typeface="+mj-ea"/>
                <a:ea typeface="+mj-ea"/>
              </a:rPr>
              <a:t>填加标题</a:t>
            </a:r>
            <a:endParaRPr lang="id-ID" sz="252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015" y="1834462"/>
            <a:ext cx="2807057" cy="561518"/>
          </a:xfrm>
          <a:prstGeom prst="rect">
            <a:avLst/>
          </a:prstGeom>
          <a:noFill/>
        </p:spPr>
        <p:txBody>
          <a:bodyPr wrap="square" lIns="95204" tIns="47602" rIns="95204" bIns="47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</a:t>
            </a:r>
            <a:endParaRPr lang="en-US" sz="101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7575461" y="1713647"/>
            <a:ext cx="2807057" cy="958919"/>
            <a:chOff x="8198838" y="2976912"/>
            <a:chExt cx="2694701" cy="921020"/>
          </a:xfrm>
        </p:grpSpPr>
        <p:sp>
          <p:nvSpPr>
            <p:cNvPr id="23" name="TextBox 22"/>
            <p:cNvSpPr txBox="1"/>
            <p:nvPr/>
          </p:nvSpPr>
          <p:spPr>
            <a:xfrm>
              <a:off x="8198838" y="2976912"/>
              <a:ext cx="1420657" cy="46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20" b="1" dirty="0">
                  <a:solidFill>
                    <a:schemeClr val="accent1"/>
                  </a:solidFill>
                  <a:latin typeface="+mj-ea"/>
                  <a:ea typeface="+mj-ea"/>
                </a:rPr>
                <a:t>填加标题</a:t>
              </a:r>
              <a:endParaRPr lang="id-ID" altLang="zh-CN" sz="252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8838" y="3362257"/>
              <a:ext cx="2694701" cy="53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7575461" y="4510188"/>
            <a:ext cx="2807057" cy="958919"/>
            <a:chOff x="8198838" y="3752829"/>
            <a:chExt cx="2694701" cy="921020"/>
          </a:xfrm>
        </p:grpSpPr>
        <p:sp>
          <p:nvSpPr>
            <p:cNvPr id="26" name="TextBox 25"/>
            <p:cNvSpPr txBox="1"/>
            <p:nvPr/>
          </p:nvSpPr>
          <p:spPr>
            <a:xfrm>
              <a:off x="8198838" y="3752829"/>
              <a:ext cx="1420657" cy="46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20" b="1" dirty="0">
                  <a:solidFill>
                    <a:schemeClr val="accent1"/>
                  </a:solidFill>
                  <a:latin typeface="+mj-ea"/>
                  <a:ea typeface="+mj-ea"/>
                </a:rPr>
                <a:t>填加标题</a:t>
              </a:r>
              <a:endParaRPr lang="id-ID" altLang="zh-CN" sz="252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8838" y="4138174"/>
              <a:ext cx="2694701" cy="53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6084" y="2836592"/>
            <a:ext cx="3689125" cy="1550378"/>
          </a:xfrm>
          <a:prstGeom prst="rect">
            <a:avLst/>
          </a:prstGeom>
          <a:noFill/>
        </p:spPr>
        <p:txBody>
          <a:bodyPr wrap="square" lIns="95204" tIns="47602" rIns="95204" bIns="47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r>
              <a:rPr lang="id-ID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此处添加详细文本描述，并符合整体语言风格，语言描述尽量简洁生动。</a:t>
            </a:r>
            <a:endParaRPr lang="id-ID" sz="126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endParaRPr lang="id-ID" sz="126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9" name="Straight Connector 24"/>
          <p:cNvCxnSpPr/>
          <p:nvPr/>
        </p:nvCxnSpPr>
        <p:spPr>
          <a:xfrm>
            <a:off x="5069606" y="5150217"/>
            <a:ext cx="247912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8" grpId="0"/>
      <p:bldP spid="21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815" y="1444080"/>
            <a:ext cx="2830737" cy="610787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zh-CN" altLang="en-US" sz="3400" b="1" spc="-283" dirty="0">
                <a:solidFill>
                  <a:schemeClr val="accent1"/>
                </a:solidFill>
                <a:latin typeface="+mn-ea"/>
              </a:rPr>
              <a:t>年度数据分析</a:t>
            </a:r>
            <a:endParaRPr lang="en-US" sz="3400" b="1" spc="-283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815" y="2486896"/>
            <a:ext cx="3165436" cy="1134264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</a:t>
            </a:r>
            <a:endParaRPr lang="en-US" altLang="zh-CN" sz="227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添加副标题</a:t>
            </a:r>
            <a:endParaRPr lang="en-US" altLang="zh-CN" sz="227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或详细文本描述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7980" y="3850806"/>
            <a:ext cx="3082909" cy="1793418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/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</a:p>
        </p:txBody>
      </p:sp>
      <p:graphicFrame>
        <p:nvGraphicFramePr>
          <p:cNvPr id="9" name="Chart 2"/>
          <p:cNvGraphicFramePr/>
          <p:nvPr/>
        </p:nvGraphicFramePr>
        <p:xfrm>
          <a:off x="4127991" y="1424698"/>
          <a:ext cx="7032191" cy="439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425192" y="5689565"/>
            <a:ext cx="6643035" cy="290828"/>
            <a:chOff x="3511701" y="4515966"/>
            <a:chExt cx="5272767" cy="230838"/>
          </a:xfrm>
        </p:grpSpPr>
        <p:sp>
          <p:nvSpPr>
            <p:cNvPr id="11" name="Rectangle 6"/>
            <p:cNvSpPr/>
            <p:nvPr/>
          </p:nvSpPr>
          <p:spPr>
            <a:xfrm>
              <a:off x="3511701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103948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3" name="Rectangle 6"/>
            <p:cNvSpPr/>
            <p:nvPr/>
          </p:nvSpPr>
          <p:spPr>
            <a:xfrm>
              <a:off x="4683650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275897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5" name="Rectangle 6"/>
            <p:cNvSpPr/>
            <p:nvPr/>
          </p:nvSpPr>
          <p:spPr>
            <a:xfrm>
              <a:off x="5871782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6" name="Rectangle 6"/>
            <p:cNvSpPr/>
            <p:nvPr/>
          </p:nvSpPr>
          <p:spPr>
            <a:xfrm>
              <a:off x="6464029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7040093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8" name="Rectangle 6"/>
            <p:cNvSpPr/>
            <p:nvPr/>
          </p:nvSpPr>
          <p:spPr>
            <a:xfrm>
              <a:off x="7652161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21" name="Rectangle 6"/>
            <p:cNvSpPr/>
            <p:nvPr/>
          </p:nvSpPr>
          <p:spPr>
            <a:xfrm>
              <a:off x="8228225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Graphic spid="9" grpId="0">
        <p:bldSub>
          <a:bldChart bld="category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6" name="Group 85"/>
          <p:cNvGrpSpPr>
            <a:grpSpLocks noChangeAspect="1"/>
          </p:cNvGrpSpPr>
          <p:nvPr/>
        </p:nvGrpSpPr>
        <p:grpSpPr bwMode="auto">
          <a:xfrm>
            <a:off x="2048938" y="2352556"/>
            <a:ext cx="2594071" cy="2630072"/>
            <a:chOff x="1312" y="1010"/>
            <a:chExt cx="1297" cy="1315"/>
          </a:xfrm>
          <a:solidFill>
            <a:schemeClr val="accent1"/>
          </a:solidFill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Freeform 92"/>
            <p:cNvSpPr/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Freeform 93"/>
            <p:cNvSpPr/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Freeform 94"/>
            <p:cNvSpPr/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Group 45"/>
          <p:cNvGrpSpPr/>
          <p:nvPr/>
        </p:nvGrpSpPr>
        <p:grpSpPr>
          <a:xfrm>
            <a:off x="1300708" y="2533950"/>
            <a:ext cx="1116060" cy="1267058"/>
            <a:chOff x="1031709" y="2356953"/>
            <a:chExt cx="885849" cy="1005700"/>
          </a:xfrm>
          <a:solidFill>
            <a:schemeClr val="accent1"/>
          </a:solidFill>
        </p:grpSpPr>
        <p:sp>
          <p:nvSpPr>
            <p:cNvPr id="21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66800" y="2570125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270" dirty="0">
                  <a:solidFill>
                    <a:schemeClr val="bg1"/>
                  </a:solidFill>
                  <a:latin typeface="+mn-ea"/>
                  <a:ea typeface="+mn-ea"/>
                </a:rPr>
                <a:t>10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088834" y="2820767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4275980" y="1615882"/>
            <a:ext cx="1116060" cy="1267058"/>
            <a:chOff x="3393267" y="1628255"/>
            <a:chExt cx="885849" cy="1005700"/>
          </a:xfrm>
          <a:solidFill>
            <a:schemeClr val="accent1"/>
          </a:solidFill>
        </p:grpSpPr>
        <p:sp>
          <p:nvSpPr>
            <p:cNvPr id="25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Title 1"/>
            <p:cNvSpPr txBox="1"/>
            <p:nvPr/>
          </p:nvSpPr>
          <p:spPr>
            <a:xfrm>
              <a:off x="3581400" y="1819142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227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r>
                <a:rPr 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5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3603434" y="2069784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2820928" y="1153499"/>
            <a:ext cx="1116060" cy="1267058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9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2340166" y="1450776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270" dirty="0">
                  <a:solidFill>
                    <a:schemeClr val="bg1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2362200" y="1701418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6049045" y="972057"/>
            <a:ext cx="4320117" cy="1837234"/>
            <a:chOff x="533400" y="1060085"/>
            <a:chExt cx="3429000" cy="1458265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1060085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</a:t>
              </a:r>
              <a:r>
                <a:rPr lang="en-US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 </a:t>
              </a: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1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/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049045" y="2195327"/>
            <a:ext cx="4320117" cy="1837234"/>
            <a:chOff x="533400" y="1065493"/>
            <a:chExt cx="3429000" cy="1458265"/>
          </a:xfrm>
        </p:grpSpPr>
        <p:sp>
          <p:nvSpPr>
            <p:cNvPr id="36" name="TextBox 35"/>
            <p:cNvSpPr txBox="1"/>
            <p:nvPr/>
          </p:nvSpPr>
          <p:spPr>
            <a:xfrm>
              <a:off x="533400" y="1065493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/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6049045" y="3465423"/>
            <a:ext cx="4320117" cy="1837234"/>
            <a:chOff x="533400" y="1083005"/>
            <a:chExt cx="3429000" cy="1458265"/>
          </a:xfrm>
        </p:grpSpPr>
        <p:sp>
          <p:nvSpPr>
            <p:cNvPr id="39" name="TextBox 38"/>
            <p:cNvSpPr txBox="1"/>
            <p:nvPr/>
          </p:nvSpPr>
          <p:spPr>
            <a:xfrm>
              <a:off x="533400" y="1083005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/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324677" y="5192537"/>
            <a:ext cx="8918021" cy="769186"/>
          </a:xfrm>
          <a:prstGeom prst="rect">
            <a:avLst/>
          </a:prstGeom>
        </p:spPr>
        <p:txBody>
          <a:bodyPr vert="horz" lIns="115203" tIns="57602" rIns="115203" bIns="5760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26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3" name="组合 4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89" y="1268547"/>
            <a:ext cx="2830737" cy="610787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zh-CN" altLang="en-US" sz="3400" b="1" spc="-283" dirty="0">
                <a:solidFill>
                  <a:schemeClr val="accent1"/>
                </a:solidFill>
                <a:latin typeface="+mj-ea"/>
                <a:ea typeface="+mj-ea"/>
              </a:rPr>
              <a:t>近年数据分析</a:t>
            </a:r>
            <a:endParaRPr lang="en-US" sz="3400" b="1" spc="-283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Rectangular Callout 2"/>
          <p:cNvSpPr/>
          <p:nvPr/>
        </p:nvSpPr>
        <p:spPr>
          <a:xfrm>
            <a:off x="5055372" y="3014114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29%</a:t>
            </a:r>
          </a:p>
        </p:txBody>
      </p:sp>
      <p:sp>
        <p:nvSpPr>
          <p:cNvPr id="8" name="Rectangular Callout 3"/>
          <p:cNvSpPr/>
          <p:nvPr/>
        </p:nvSpPr>
        <p:spPr>
          <a:xfrm>
            <a:off x="6501886" y="2197103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69%</a:t>
            </a:r>
          </a:p>
        </p:txBody>
      </p:sp>
      <p:sp>
        <p:nvSpPr>
          <p:cNvPr id="9" name="Rectangular Callout 4"/>
          <p:cNvSpPr/>
          <p:nvPr/>
        </p:nvSpPr>
        <p:spPr>
          <a:xfrm>
            <a:off x="8178757" y="1818926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75%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9565090" y="1425663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90%</a:t>
            </a:r>
          </a:p>
        </p:txBody>
      </p:sp>
      <p:sp>
        <p:nvSpPr>
          <p:cNvPr id="11" name="Rectangle 6"/>
          <p:cNvSpPr/>
          <p:nvPr/>
        </p:nvSpPr>
        <p:spPr>
          <a:xfrm>
            <a:off x="4988049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2011</a:t>
            </a:r>
          </a:p>
        </p:txBody>
      </p:sp>
      <p:sp>
        <p:nvSpPr>
          <p:cNvPr id="12" name="Rectangle 7"/>
          <p:cNvSpPr/>
          <p:nvPr/>
        </p:nvSpPr>
        <p:spPr>
          <a:xfrm>
            <a:off x="6501806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2012</a:t>
            </a:r>
          </a:p>
        </p:txBody>
      </p:sp>
      <p:sp>
        <p:nvSpPr>
          <p:cNvPr id="13" name="Rectangle 8"/>
          <p:cNvSpPr/>
          <p:nvPr/>
        </p:nvSpPr>
        <p:spPr>
          <a:xfrm>
            <a:off x="8124205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2013</a:t>
            </a:r>
          </a:p>
        </p:txBody>
      </p:sp>
      <p:sp>
        <p:nvSpPr>
          <p:cNvPr id="14" name="Rectangle 9"/>
          <p:cNvSpPr/>
          <p:nvPr/>
        </p:nvSpPr>
        <p:spPr>
          <a:xfrm>
            <a:off x="9579244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2014</a:t>
            </a:r>
          </a:p>
        </p:txBody>
      </p:sp>
      <p:sp>
        <p:nvSpPr>
          <p:cNvPr id="15" name="Isosceles Triangle 10"/>
          <p:cNvSpPr/>
          <p:nvPr/>
        </p:nvSpPr>
        <p:spPr>
          <a:xfrm>
            <a:off x="6772858" y="2622553"/>
            <a:ext cx="3302761" cy="2789067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6" name="Isosceles Triangle 11"/>
          <p:cNvSpPr/>
          <p:nvPr/>
        </p:nvSpPr>
        <p:spPr>
          <a:xfrm>
            <a:off x="8793967" y="2197104"/>
            <a:ext cx="2047457" cy="3214518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7" name="Isosceles Triangle 12"/>
          <p:cNvSpPr/>
          <p:nvPr/>
        </p:nvSpPr>
        <p:spPr>
          <a:xfrm>
            <a:off x="5310639" y="2977526"/>
            <a:ext cx="2882410" cy="2434097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8" name="Isosceles Triangle 13"/>
          <p:cNvSpPr/>
          <p:nvPr/>
        </p:nvSpPr>
        <p:spPr>
          <a:xfrm>
            <a:off x="4374660" y="3788889"/>
            <a:ext cx="1921605" cy="1622731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574785" y="2196935"/>
            <a:ext cx="3165436" cy="785257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单击此处添加副标题或详细文本描述</a:t>
            </a:r>
          </a:p>
        </p:txBody>
      </p:sp>
      <p:sp>
        <p:nvSpPr>
          <p:cNvPr id="22" name="Rectangle 15"/>
          <p:cNvSpPr/>
          <p:nvPr/>
        </p:nvSpPr>
        <p:spPr>
          <a:xfrm>
            <a:off x="574784" y="3560846"/>
            <a:ext cx="3082909" cy="1793418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分钟之内。此处添加详细文本描述，建议与标题相关并符合整体语言风格，语言描述尽量简洁生动。</a:t>
            </a:r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39336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570897" y="1273596"/>
            <a:ext cx="0" cy="1504041"/>
          </a:xfrm>
          <a:prstGeom prst="line">
            <a:avLst/>
          </a:prstGeom>
          <a:noFill/>
          <a:ln w="12700">
            <a:solidFill>
              <a:srgbClr val="0875F8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4359000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4377000" y="1287596"/>
            <a:ext cx="0" cy="1504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7393081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7393081" y="1285596"/>
            <a:ext cx="0" cy="1504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766957" y="491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2792957" y="4277677"/>
            <a:ext cx="0" cy="156004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5851040" y="492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5863040" y="4189675"/>
            <a:ext cx="0" cy="168604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9077126" y="492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9089127" y="4329679"/>
            <a:ext cx="0" cy="1546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324971" y="2837639"/>
            <a:ext cx="2354064" cy="1362036"/>
            <a:chOff x="2638425" y="2252315"/>
            <a:chExt cx="1868488" cy="1081087"/>
          </a:xfrm>
        </p:grpSpPr>
        <p:sp>
          <p:nvSpPr>
            <p:cNvPr id="54" name="Freeform 7"/>
            <p:cNvSpPr/>
            <p:nvPr/>
          </p:nvSpPr>
          <p:spPr bwMode="auto">
            <a:xfrm>
              <a:off x="2638425" y="3087340"/>
              <a:ext cx="885825" cy="236537"/>
            </a:xfrm>
            <a:custGeom>
              <a:avLst/>
              <a:gdLst>
                <a:gd name="T0" fmla="*/ 885825 w 2331"/>
                <a:gd name="T1" fmla="*/ 236537 h 688"/>
                <a:gd name="T2" fmla="*/ 39522 w 2331"/>
                <a:gd name="T3" fmla="*/ 47445 h 688"/>
                <a:gd name="T4" fmla="*/ 792720 w 2331"/>
                <a:gd name="T5" fmla="*/ 0 h 688"/>
                <a:gd name="T6" fmla="*/ 885825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490913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14713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57505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3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37040" y="2837639"/>
            <a:ext cx="2364064" cy="1362036"/>
            <a:chOff x="4632325" y="2252315"/>
            <a:chExt cx="1876425" cy="1081087"/>
          </a:xfrm>
        </p:grpSpPr>
        <p:sp>
          <p:nvSpPr>
            <p:cNvPr id="59" name="Freeform 2"/>
            <p:cNvSpPr/>
            <p:nvPr/>
          </p:nvSpPr>
          <p:spPr bwMode="auto">
            <a:xfrm flipH="1">
              <a:off x="5632450" y="3087340"/>
              <a:ext cx="876300" cy="236537"/>
            </a:xfrm>
            <a:custGeom>
              <a:avLst/>
              <a:gdLst>
                <a:gd name="T0" fmla="*/ 876300 w 2331"/>
                <a:gd name="T1" fmla="*/ 236537 h 688"/>
                <a:gd name="T2" fmla="*/ 39097 w 2331"/>
                <a:gd name="T3" fmla="*/ 47445 h 688"/>
                <a:gd name="T4" fmla="*/ 784196 w 2331"/>
                <a:gd name="T5" fmla="*/ 0 h 688"/>
                <a:gd name="T6" fmla="*/ 876300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 flipH="1">
              <a:off x="4632325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 flipH="1">
              <a:off x="5648325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170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4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73081" y="2769637"/>
            <a:ext cx="2436066" cy="1506040"/>
            <a:chOff x="5851525" y="2198340"/>
            <a:chExt cx="1933575" cy="1195387"/>
          </a:xfrm>
        </p:grpSpPr>
        <p:sp>
          <p:nvSpPr>
            <p:cNvPr id="64" name="Freeform 4"/>
            <p:cNvSpPr/>
            <p:nvPr/>
          </p:nvSpPr>
          <p:spPr bwMode="auto">
            <a:xfrm flipH="1">
              <a:off x="6921500" y="3004790"/>
              <a:ext cx="863600" cy="388937"/>
            </a:xfrm>
            <a:custGeom>
              <a:avLst/>
              <a:gdLst>
                <a:gd name="T0" fmla="*/ 863600 w 2331"/>
                <a:gd name="T1" fmla="*/ 388937 h 688"/>
                <a:gd name="T2" fmla="*/ 38530 w 2331"/>
                <a:gd name="T3" fmla="*/ 78014 h 688"/>
                <a:gd name="T4" fmla="*/ 772831 w 2331"/>
                <a:gd name="T5" fmla="*/ 0 h 688"/>
                <a:gd name="T6" fmla="*/ 863600 w 2331"/>
                <a:gd name="T7" fmla="*/ 3889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 flipH="1">
              <a:off x="5851525" y="2198340"/>
              <a:ext cx="1082675" cy="1189037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7 h 1069"/>
                <a:gd name="T4" fmla="*/ 1082675 w 973"/>
                <a:gd name="T5" fmla="*/ 1169016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7"/>
            <p:cNvSpPr/>
            <p:nvPr/>
          </p:nvSpPr>
          <p:spPr bwMode="auto">
            <a:xfrm flipH="1">
              <a:off x="6934200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40425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5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089127" y="2665634"/>
            <a:ext cx="2472067" cy="1754047"/>
            <a:chOff x="7213600" y="2115790"/>
            <a:chExt cx="1962150" cy="1392237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8337550" y="314131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4"/>
            <p:cNvSpPr/>
            <p:nvPr/>
          </p:nvSpPr>
          <p:spPr bwMode="auto">
            <a:xfrm flipH="1">
              <a:off x="721360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5"/>
            <p:cNvSpPr/>
            <p:nvPr/>
          </p:nvSpPr>
          <p:spPr bwMode="auto">
            <a:xfrm flipH="1">
              <a:off x="8332788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7308850" y="3076227"/>
              <a:ext cx="182563" cy="2809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6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73" name="Freeform 39"/>
          <p:cNvSpPr/>
          <p:nvPr/>
        </p:nvSpPr>
        <p:spPr bwMode="auto">
          <a:xfrm>
            <a:off x="2244943" y="4961697"/>
            <a:ext cx="30001" cy="1999"/>
          </a:xfrm>
          <a:custGeom>
            <a:avLst/>
            <a:gdLst>
              <a:gd name="T0" fmla="*/ 23813 w 12"/>
              <a:gd name="T1" fmla="*/ 0 h 1587"/>
              <a:gd name="T2" fmla="*/ 0 w 12"/>
              <a:gd name="T3" fmla="*/ 0 h 1587"/>
              <a:gd name="T4" fmla="*/ 23813 w 12"/>
              <a:gd name="T5" fmla="*/ 0 h 1587"/>
              <a:gd name="T6" fmla="*/ 23813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692928" y="2769637"/>
            <a:ext cx="2438066" cy="1578042"/>
            <a:chOff x="1343025" y="2198340"/>
            <a:chExt cx="1935163" cy="1252537"/>
          </a:xfrm>
        </p:grpSpPr>
        <p:sp>
          <p:nvSpPr>
            <p:cNvPr id="75" name="Freeform 6"/>
            <p:cNvSpPr/>
            <p:nvPr/>
          </p:nvSpPr>
          <p:spPr bwMode="auto">
            <a:xfrm>
              <a:off x="1343025" y="300796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195513" y="2212627"/>
              <a:ext cx="1082675" cy="118903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1985963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124075" y="3449290"/>
              <a:ext cx="23813" cy="1587"/>
            </a:xfrm>
            <a:custGeom>
              <a:avLst/>
              <a:gdLst>
                <a:gd name="T0" fmla="*/ 23813 w 12"/>
                <a:gd name="T1" fmla="*/ 0 h 1587"/>
                <a:gd name="T2" fmla="*/ 0 w 12"/>
                <a:gd name="T3" fmla="*/ 0 h 1587"/>
                <a:gd name="T4" fmla="*/ 23813 w 12"/>
                <a:gd name="T5" fmla="*/ 0 h 1587"/>
                <a:gd name="T6" fmla="*/ 23813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87588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2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-227124" y="2665633"/>
            <a:ext cx="2654072" cy="1760048"/>
            <a:chOff x="-180975" y="2115790"/>
            <a:chExt cx="2106613" cy="1397000"/>
          </a:xfrm>
        </p:grpSpPr>
        <p:sp>
          <p:nvSpPr>
            <p:cNvPr id="81" name="Freeform 3"/>
            <p:cNvSpPr/>
            <p:nvPr/>
          </p:nvSpPr>
          <p:spPr bwMode="auto">
            <a:xfrm>
              <a:off x="-180975" y="3149252"/>
              <a:ext cx="984250" cy="363538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875F8">
                    <a:gamma/>
                    <a:shade val="54510"/>
                    <a:invGamma/>
                    <a:alpha val="50000"/>
                  </a:srgbClr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80645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428625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0875F8"/>
                </a:gs>
                <a:gs pos="100000">
                  <a:srgbClr val="0E58C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939800" y="3093690"/>
              <a:ext cx="138113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535" kern="1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1</a:t>
              </a:r>
              <a:endParaRPr lang="zh-CN" altLang="en-US" sz="4535" kern="1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44" name="Rounded Rectangle 6"/>
          <p:cNvSpPr/>
          <p:nvPr/>
        </p:nvSpPr>
        <p:spPr>
          <a:xfrm>
            <a:off x="2764237" y="1755137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5" name="Rounded Rectangle 7"/>
          <p:cNvSpPr/>
          <p:nvPr/>
        </p:nvSpPr>
        <p:spPr>
          <a:xfrm>
            <a:off x="2784957" y="4102545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6" name="Rounded Rectangle 8"/>
          <p:cNvSpPr/>
          <p:nvPr/>
        </p:nvSpPr>
        <p:spPr>
          <a:xfrm>
            <a:off x="7489084" y="1755137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7" name="Rounded Rectangle 9"/>
          <p:cNvSpPr/>
          <p:nvPr/>
        </p:nvSpPr>
        <p:spPr>
          <a:xfrm>
            <a:off x="7489084" y="4102545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8" name="Rectangle 10"/>
          <p:cNvSpPr/>
          <p:nvPr/>
        </p:nvSpPr>
        <p:spPr>
          <a:xfrm>
            <a:off x="8737119" y="4015018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cxnSp>
        <p:nvCxnSpPr>
          <p:cNvPr id="49" name="Straight Connector 12"/>
          <p:cNvCxnSpPr/>
          <p:nvPr/>
        </p:nvCxnSpPr>
        <p:spPr>
          <a:xfrm flipH="1" flipV="1">
            <a:off x="3936988" y="2888545"/>
            <a:ext cx="818136" cy="60586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/>
          <p:cNvCxnSpPr/>
          <p:nvPr/>
        </p:nvCxnSpPr>
        <p:spPr>
          <a:xfrm flipH="1">
            <a:off x="3957708" y="3494406"/>
            <a:ext cx="797416" cy="60813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6"/>
          <p:cNvCxnSpPr/>
          <p:nvPr/>
        </p:nvCxnSpPr>
        <p:spPr>
          <a:xfrm flipV="1">
            <a:off x="6670948" y="2888545"/>
            <a:ext cx="818136" cy="60586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8"/>
          <p:cNvCxnSpPr/>
          <p:nvPr/>
        </p:nvCxnSpPr>
        <p:spPr>
          <a:xfrm>
            <a:off x="6670948" y="3494406"/>
            <a:ext cx="818136" cy="60813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9"/>
          <p:cNvSpPr/>
          <p:nvPr/>
        </p:nvSpPr>
        <p:spPr>
          <a:xfrm>
            <a:off x="8737119" y="1710956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384892" y="4015018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55" name="Rectangle 21"/>
          <p:cNvSpPr/>
          <p:nvPr/>
        </p:nvSpPr>
        <p:spPr>
          <a:xfrm>
            <a:off x="384892" y="1710956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grpSp>
        <p:nvGrpSpPr>
          <p:cNvPr id="56" name="Group 23"/>
          <p:cNvGrpSpPr/>
          <p:nvPr/>
        </p:nvGrpSpPr>
        <p:grpSpPr>
          <a:xfrm>
            <a:off x="7651975" y="2080684"/>
            <a:ext cx="885442" cy="482315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0" name="Group 27"/>
          <p:cNvGrpSpPr/>
          <p:nvPr/>
        </p:nvGrpSpPr>
        <p:grpSpPr>
          <a:xfrm>
            <a:off x="3044081" y="1996672"/>
            <a:ext cx="654503" cy="650336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61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5" name="Group 32"/>
          <p:cNvGrpSpPr/>
          <p:nvPr/>
        </p:nvGrpSpPr>
        <p:grpSpPr>
          <a:xfrm>
            <a:off x="3049989" y="4347173"/>
            <a:ext cx="648595" cy="644153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8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9" name="Group 36"/>
          <p:cNvGrpSpPr/>
          <p:nvPr/>
        </p:nvGrpSpPr>
        <p:grpSpPr>
          <a:xfrm>
            <a:off x="7752465" y="4313569"/>
            <a:ext cx="701131" cy="711359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71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72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sp>
        <p:nvSpPr>
          <p:cNvPr id="73" name="Rounded Rectangle 3"/>
          <p:cNvSpPr/>
          <p:nvPr/>
        </p:nvSpPr>
        <p:spPr>
          <a:xfrm>
            <a:off x="4597944" y="2417946"/>
            <a:ext cx="2235122" cy="216013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74" name="Freeform 10"/>
          <p:cNvSpPr>
            <a:spLocks noEditPoints="1"/>
          </p:cNvSpPr>
          <p:nvPr/>
        </p:nvSpPr>
        <p:spPr bwMode="auto">
          <a:xfrm>
            <a:off x="5188414" y="2667837"/>
            <a:ext cx="1054183" cy="1040724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5203" tIns="57602" rIns="115203" bIns="57602" numCol="1" anchor="t" anchorCtr="0" compatLnSpc="1"/>
          <a:lstStyle/>
          <a:p>
            <a:endParaRPr lang="en-US" sz="2900">
              <a:latin typeface="+mj-ea"/>
              <a:ea typeface="+mj-ea"/>
            </a:endParaRPr>
          </a:p>
        </p:txBody>
      </p:sp>
      <p:sp>
        <p:nvSpPr>
          <p:cNvPr id="75" name="Rectangle 43"/>
          <p:cNvSpPr/>
          <p:nvPr/>
        </p:nvSpPr>
        <p:spPr>
          <a:xfrm>
            <a:off x="4922278" y="3906690"/>
            <a:ext cx="15864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20" b="1" dirty="0">
                <a:solidFill>
                  <a:schemeClr val="bg1"/>
                </a:solidFill>
                <a:latin typeface="+mj-ea"/>
                <a:ea typeface="+mj-ea"/>
                <a:cs typeface="Open Sans" pitchFamily="34" charset="0"/>
              </a:rPr>
              <a:t>解决方案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9" name="组合 3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4" grpId="0" animBg="1"/>
      <p:bldP spid="45" grpId="0" animBg="1"/>
      <p:bldP spid="46" grpId="0" animBg="1"/>
      <p:bldP spid="47" grpId="0" animBg="1"/>
      <p:bldP spid="48" grpId="0"/>
      <p:bldP spid="53" grpId="0"/>
      <p:bldP spid="54" grpId="0"/>
      <p:bldP spid="55" grpId="0"/>
      <p:bldP spid="73" grpId="0" animBg="1"/>
      <p:bldP spid="74" grpId="0" animBg="1"/>
      <p:bldP spid="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cxnSp>
        <p:nvCxnSpPr>
          <p:cNvPr id="24" name="Straight Connector 9"/>
          <p:cNvCxnSpPr/>
          <p:nvPr/>
        </p:nvCxnSpPr>
        <p:spPr>
          <a:xfrm>
            <a:off x="5050310" y="1868478"/>
            <a:ext cx="56096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/>
        </p:nvCxnSpPr>
        <p:spPr>
          <a:xfrm>
            <a:off x="5050309" y="1868478"/>
            <a:ext cx="4992135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7"/>
          <p:cNvSpPr/>
          <p:nvPr/>
        </p:nvSpPr>
        <p:spPr>
          <a:xfrm>
            <a:off x="3994281" y="1471024"/>
            <a:ext cx="822502" cy="794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90%</a:t>
            </a:r>
          </a:p>
        </p:txBody>
      </p:sp>
      <p:sp>
        <p:nvSpPr>
          <p:cNvPr id="27" name="Rounded Rectangle 18"/>
          <p:cNvSpPr/>
          <p:nvPr/>
        </p:nvSpPr>
        <p:spPr>
          <a:xfrm>
            <a:off x="3994281" y="2548165"/>
            <a:ext cx="822502" cy="7949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70%</a:t>
            </a:r>
          </a:p>
        </p:txBody>
      </p:sp>
      <p:sp>
        <p:nvSpPr>
          <p:cNvPr id="28" name="Rounded Rectangle 19"/>
          <p:cNvSpPr/>
          <p:nvPr/>
        </p:nvSpPr>
        <p:spPr>
          <a:xfrm>
            <a:off x="3994281" y="3652195"/>
            <a:ext cx="822502" cy="794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85%</a:t>
            </a:r>
          </a:p>
        </p:txBody>
      </p:sp>
      <p:sp>
        <p:nvSpPr>
          <p:cNvPr id="29" name="Rounded Rectangle 20"/>
          <p:cNvSpPr/>
          <p:nvPr/>
        </p:nvSpPr>
        <p:spPr>
          <a:xfrm>
            <a:off x="3994281" y="4735112"/>
            <a:ext cx="822502" cy="7949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45%</a:t>
            </a:r>
          </a:p>
        </p:txBody>
      </p:sp>
      <p:sp>
        <p:nvSpPr>
          <p:cNvPr id="30" name="Rectangle 21"/>
          <p:cNvSpPr/>
          <p:nvPr/>
        </p:nvSpPr>
        <p:spPr>
          <a:xfrm>
            <a:off x="922198" y="1471024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1" name="Rectangle 22"/>
          <p:cNvSpPr/>
          <p:nvPr/>
        </p:nvSpPr>
        <p:spPr>
          <a:xfrm>
            <a:off x="922198" y="2548165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bg2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2" name="Rectangle 23"/>
          <p:cNvSpPr/>
          <p:nvPr/>
        </p:nvSpPr>
        <p:spPr>
          <a:xfrm>
            <a:off x="922198" y="3652195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922198" y="4735112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bg2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050310" y="2945620"/>
            <a:ext cx="560967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50309" y="2945620"/>
            <a:ext cx="3936106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50310" y="4049650"/>
            <a:ext cx="56096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0309" y="4049650"/>
            <a:ext cx="4704127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0310" y="5132566"/>
            <a:ext cx="560967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0309" y="5132566"/>
            <a:ext cx="2784075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181573" y="2543532"/>
            <a:ext cx="2113457" cy="1731800"/>
            <a:chOff x="7737176" y="3044094"/>
            <a:chExt cx="1677511" cy="137457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105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151890">
                  <a:defRPr/>
                </a:pPr>
                <a:endParaRPr lang="zh-CN" altLang="en-US" sz="227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52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151890">
                  <a:defRPr/>
                </a:pPr>
                <a:endParaRPr lang="zh-CN" altLang="en-US" sz="227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998203" y="3341756"/>
              <a:ext cx="1049942" cy="627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51890">
                <a:defRPr/>
              </a:pPr>
              <a:r>
                <a:rPr lang="en-US" altLang="zh-CN" sz="4535" i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2015</a:t>
              </a:r>
              <a:endParaRPr lang="zh-CN" altLang="en-US" sz="4535" i="1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38249" y="2798225"/>
            <a:ext cx="8420624" cy="11540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450215" indent="-450215">
              <a:lnSpc>
                <a:spcPct val="120000"/>
              </a:lnSpc>
              <a:defRPr/>
            </a:pPr>
            <a:endParaRPr lang="zh-CN" altLang="en-US" sz="1510" kern="0" dirty="0">
              <a:solidFill>
                <a:srgbClr val="64646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6037496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AutoShape 8"/>
          <p:cNvSpPr>
            <a:spLocks noChangeArrowheads="1"/>
          </p:cNvSpPr>
          <p:nvPr/>
        </p:nvSpPr>
        <p:spPr bwMode="auto">
          <a:xfrm>
            <a:off x="3788277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AutoShape 8"/>
          <p:cNvSpPr>
            <a:spLocks noChangeArrowheads="1"/>
          </p:cNvSpPr>
          <p:nvPr/>
        </p:nvSpPr>
        <p:spPr bwMode="auto">
          <a:xfrm>
            <a:off x="1539057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AutoShape 8"/>
          <p:cNvSpPr>
            <a:spLocks noChangeArrowheads="1"/>
          </p:cNvSpPr>
          <p:nvPr/>
        </p:nvSpPr>
        <p:spPr bwMode="auto">
          <a:xfrm>
            <a:off x="8286719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9124" y="3142583"/>
            <a:ext cx="851515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2011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09861" y="3142583"/>
            <a:ext cx="896399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2012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59081" y="3142583"/>
            <a:ext cx="907621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900" i="1" kern="0" dirty="0">
                <a:solidFill>
                  <a:srgbClr val="646464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2013</a:t>
            </a:r>
            <a:endParaRPr lang="zh-CN" altLang="en-US" sz="2900" i="1" kern="0" dirty="0">
              <a:solidFill>
                <a:srgbClr val="646464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08301" y="3142583"/>
            <a:ext cx="896399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2014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930491" y="3759029"/>
            <a:ext cx="2426435" cy="1975739"/>
            <a:chOff x="941884" y="3983470"/>
            <a:chExt cx="1925931" cy="1568201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941884" y="4393273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944200" y="1155322"/>
            <a:ext cx="2426435" cy="1893026"/>
            <a:chOff x="2293144" y="1916832"/>
            <a:chExt cx="1925931" cy="1502549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2293144" y="1916832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146473" y="3786235"/>
            <a:ext cx="2426435" cy="1979627"/>
            <a:chOff x="3641104" y="3980384"/>
            <a:chExt cx="1925931" cy="1571287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3641104" y="4393273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437539" y="1155322"/>
            <a:ext cx="2426435" cy="1893026"/>
            <a:chOff x="5044092" y="1916832"/>
            <a:chExt cx="1925931" cy="1502549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44092" y="1916832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559317" y="1954989"/>
            <a:ext cx="3311735" cy="3310995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51890">
                <a:defRPr/>
              </a:pPr>
              <a:r>
                <a:rPr lang="zh-CN" altLang="en-US" sz="2270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2270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74760" y="1347814"/>
            <a:ext cx="2255664" cy="2255159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510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altLang="zh-CN" sz="1510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25700" y="1685375"/>
            <a:ext cx="2615059" cy="2621205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>
                <a:defRPr/>
              </a:pPr>
              <a:r>
                <a:rPr lang="zh-CN" altLang="en-US" sz="1765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765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10"/>
          <p:cNvSpPr/>
          <p:nvPr/>
        </p:nvSpPr>
        <p:spPr bwMode="auto">
          <a:xfrm>
            <a:off x="1886815" y="5262226"/>
            <a:ext cx="6202772" cy="427334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115188" tIns="57594" rIns="115188" bIns="575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518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1200563" y="1219347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4012922" y="1516386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8458259" y="1945115"/>
            <a:ext cx="1905145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367538" y="2509414"/>
            <a:ext cx="2086587" cy="2091491"/>
            <a:chOff x="2057536" y="1194444"/>
            <a:chExt cx="2075647" cy="2080525"/>
          </a:xfrm>
        </p:grpSpPr>
        <p:sp>
          <p:nvSpPr>
            <p:cNvPr id="6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>
                <a:defRPr/>
              </a:pPr>
              <a:r>
                <a:rPr lang="zh-CN" altLang="en-US" sz="1765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765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6474759" y="881337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58" grpId="0" animBg="1"/>
      <p:bldP spid="59" grpId="0"/>
      <p:bldP spid="60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8825" y="1871935"/>
            <a:ext cx="1824329" cy="199220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chemeClr val="accent1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chemeClr val="accent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chemeClr val="accent3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chemeClr val="tx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最控制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81117" y="2863635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</a:p>
        </p:txBody>
      </p:sp>
      <p:grpSp>
        <p:nvGrpSpPr>
          <p:cNvPr id="13" name="Group 26"/>
          <p:cNvGrpSpPr/>
          <p:nvPr/>
        </p:nvGrpSpPr>
        <p:grpSpPr>
          <a:xfrm>
            <a:off x="6591712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6547552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地址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6529953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www.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xxxXXXX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com</a:t>
              </a:r>
            </a:p>
          </p:txBody>
        </p:sp>
      </p:grpSp>
      <p:pic>
        <p:nvPicPr>
          <p:cNvPr id="3076" name="Picture 4" descr="H:\高请素材\PPT照片\gic94781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03"/>
          <a:stretch>
            <a:fillRect/>
          </a:stretch>
        </p:blipFill>
        <p:spPr bwMode="auto">
          <a:xfrm>
            <a:off x="0" y="1649702"/>
            <a:ext cx="6081774" cy="31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64745" y="1697285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  <a:p>
            <a:pPr>
              <a:lnSpc>
                <a:spcPct val="75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6569236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0" y="-1"/>
            <a:ext cx="6241123" cy="221354"/>
            <a:chOff x="0" y="-1"/>
            <a:chExt cx="9985800" cy="287760"/>
          </a:xfrm>
        </p:grpSpPr>
        <p:sp>
          <p:nvSpPr>
            <p:cNvPr id="3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chemeClr val="tx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427FCC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chemeClr val="accent1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427FCC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chemeClr val="accent1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chemeClr val="accent1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427FCC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chemeClr val="accent1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0" name="组合 31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2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2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2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 smtClean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440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85" name="组合 18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9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</a:t>
            </a:r>
            <a:r>
              <a:rPr lang="zh-CN" altLang="en-US" sz="2400" kern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774939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09874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4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www.2ppt.com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4435</Words>
  <Application>Microsoft Office PowerPoint</Application>
  <PresentationFormat>自定义</PresentationFormat>
  <Paragraphs>531</Paragraphs>
  <Slides>40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ArialUnicodeMS</vt:lpstr>
      <vt:lpstr>Bebas Neue</vt:lpstr>
      <vt:lpstr>Open Sans</vt:lpstr>
      <vt:lpstr>Roboto condensed light</vt:lpstr>
      <vt:lpstr>宋体</vt:lpstr>
      <vt:lpstr>微软雅黑</vt:lpstr>
      <vt:lpstr>Agency FB</vt:lpstr>
      <vt:lpstr>Arial</vt:lpstr>
      <vt:lpstr>Calibri</vt:lpstr>
      <vt:lpstr>Helvetica</vt:lpstr>
      <vt:lpstr>Impact</vt:lpstr>
      <vt:lpstr>Roboto</vt:lpstr>
      <vt:lpstr>Roboto condensed</vt:lpstr>
      <vt:lpstr>Verdana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2021-06-18T01:39:16Z</dcterms:created>
  <dcterms:modified xsi:type="dcterms:W3CDTF">2023-01-10T05:35:18Z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AEC41754D6BA4924A938709343319048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