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073E2-95D1-467F-88DC-7BADC3FFB71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C2BD6-D4E1-4FC4-BD11-A2EDB7EB71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6E95-0915-450B-8032-B24FC3B036A5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0" name="副标题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7D7476-B31C-40C9-B950-94838C9C951C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78795-7EF7-4783-862F-4AF3C39F174D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AD280-EFF0-40FA-9371-1E9C457ED5A0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14A52-37EC-41D7-A520-0D63B0CA4F36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D840C-7DE8-415D-BE51-4662264E9DDC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DF740-FBF4-40C5-AE20-3777F42853EE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2066E-16BA-45EC-AA6A-B0C7BB2731BA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E1716-5135-42E2-A704-7290A082F543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66FD6-6263-427A-BF1A-F5F2979A71BD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91752-B408-47F5-842D-2534842AA428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77B938-9E62-4A1E-A0B8-B13FA8DA9DCD}" type="slidenum">
              <a:rPr lang="zh-CN" altLang="en-US" smtClean="0">
                <a:solidFill>
                  <a:srgbClr val="E3DED1">
                    <a:shade val="50000"/>
                  </a:srgbClr>
                </a:solidFill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E3DED1">
                  <a:shade val="50000"/>
                </a:srgb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C3BCC3-65A8-4D5D-9A39-93E0534C71E6}" type="slidenum">
              <a:rPr lang="zh-CN" altLang="en-US" smtClean="0">
                <a:solidFill>
                  <a:srgbClr val="E3DED1">
                    <a:shade val="50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srgbClr val="E3DED1">
                  <a:shade val="50000"/>
                </a:srgb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70080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9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9</a:t>
            </a:r>
            <a:r>
              <a:rPr lang="zh-CN" altLang="en-US" sz="39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39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My favorite subject is science.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682280" y="3014901"/>
            <a:ext cx="358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8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Self Check</a:t>
            </a:r>
            <a:endParaRPr lang="en-US" altLang="zh-CN" sz="4800" b="1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65870" y="515719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6858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9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762000" y="1219200"/>
            <a:ext cx="76200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五、完形填空。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dear friends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let me tell you something about my daily timetable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时间表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am very </a:t>
            </a:r>
            <a:r>
              <a:rPr lang="en-US" altLang="zh-CN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31.</a:t>
            </a:r>
            <a:r>
              <a:rPr lang="en-US" altLang="zh-CN" sz="2200" b="1" i="1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 on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Monday.I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have science at </a:t>
            </a:r>
            <a:r>
              <a:rPr lang="en-US" altLang="zh-CN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32.</a:t>
            </a:r>
            <a:r>
              <a:rPr lang="en-US" altLang="zh-CN" sz="2200" b="1" i="1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__and then I have math at 10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00.</a:t>
            </a:r>
            <a:r>
              <a:rPr lang="en-US" altLang="zh-CN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33.</a:t>
            </a:r>
            <a:r>
              <a:rPr lang="en-US" altLang="zh-CN" sz="2200" b="1" i="1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__is my favorite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subject.I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like math because it's </a:t>
            </a:r>
            <a:r>
              <a:rPr lang="en-US" altLang="zh-CN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34.</a:t>
            </a:r>
            <a:r>
              <a:rPr lang="en-US" altLang="zh-CN" sz="2200" b="1" i="1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Mr. Dai is our math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teacher.He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is great </a:t>
            </a:r>
            <a:r>
              <a:rPr lang="en-US" altLang="zh-CN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35.</a:t>
            </a:r>
            <a:r>
              <a:rPr lang="en-US" altLang="zh-CN" sz="2200" b="1" i="1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like him very much.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eat </a:t>
            </a:r>
            <a:r>
              <a:rPr lang="en-US" altLang="zh-CN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36.</a:t>
            </a:r>
            <a:r>
              <a:rPr lang="en-US" altLang="zh-CN" sz="2200" b="1" i="1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__at 12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00 and I have music at 1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00 P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M..</a:t>
            </a:r>
            <a:r>
              <a:rPr lang="en-US" altLang="zh-CN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37.</a:t>
            </a:r>
            <a:r>
              <a:rPr lang="en-US" altLang="zh-CN" sz="2200" b="1" i="1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__that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have history </a:t>
            </a:r>
            <a:r>
              <a:rPr lang="en-US" altLang="zh-CN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38.</a:t>
            </a:r>
            <a:r>
              <a:rPr lang="en-US" altLang="zh-CN" sz="2200" b="1" i="1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 two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hours.It's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very </a:t>
            </a:r>
            <a:r>
              <a:rPr lang="en-US" altLang="zh-CN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39.</a:t>
            </a:r>
            <a:r>
              <a:rPr lang="en-US" altLang="zh-CN" sz="2200" b="1" i="1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don't like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it.But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 like art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because it's very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interesting.It's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only </a:t>
            </a:r>
            <a:r>
              <a:rPr lang="en-US" altLang="zh-CN" sz="2200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40.</a:t>
            </a:r>
            <a:r>
              <a:rPr lang="en-US" altLang="zh-CN" sz="2200" b="1" i="1" u="sng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__Friday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afternoon.It's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really relaxing.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4648200" y="23622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1535113" y="2849563"/>
            <a:ext cx="369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5726113" y="2849563"/>
            <a:ext cx="369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4724400" y="33528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3429000" y="38862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2057400" y="4373563"/>
            <a:ext cx="369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762000" y="48768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28363" name="Rectangle 11"/>
          <p:cNvSpPr>
            <a:spLocks noChangeArrowheads="1"/>
          </p:cNvSpPr>
          <p:nvPr/>
        </p:nvSpPr>
        <p:spPr bwMode="auto">
          <a:xfrm>
            <a:off x="3821113" y="48768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8364" name="Rectangle 12"/>
          <p:cNvSpPr>
            <a:spLocks noChangeArrowheads="1"/>
          </p:cNvSpPr>
          <p:nvPr/>
        </p:nvSpPr>
        <p:spPr bwMode="auto">
          <a:xfrm>
            <a:off x="6781800" y="4876800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8365" name="Rectangle 13"/>
          <p:cNvSpPr>
            <a:spLocks noChangeArrowheads="1"/>
          </p:cNvSpPr>
          <p:nvPr/>
        </p:nvSpPr>
        <p:spPr bwMode="auto">
          <a:xfrm>
            <a:off x="838200" y="58674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  <p:bldP spid="228358" grpId="0"/>
      <p:bldP spid="228359" grpId="0"/>
      <p:bldP spid="228360" grpId="0"/>
      <p:bldP spid="228361" grpId="0"/>
      <p:bldP spid="228362" grpId="0"/>
      <p:bldP spid="228363" grpId="0"/>
      <p:bldP spid="228364" grpId="0"/>
      <p:bldP spid="2283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6858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10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541338" y="1200150"/>
            <a:ext cx="7002462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31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A.free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busy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relaxing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fun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32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A.six  B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nine  C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twelve  D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eleven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33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A.English  B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Math  C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Art  D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P.E.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34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A.easy  B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boring  C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difficult  D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busy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35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A.free  B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fun  C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old  D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tall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36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A.breakfast  B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lunch  C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party  D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dinner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37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A.In  B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 C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  D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From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38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A.for  B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with  C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of  D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39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A.boring  B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relaxing  C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interesting  D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free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40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A.on  B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 C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 D</a:t>
            </a:r>
            <a:r>
              <a:rPr lang="zh-CN" altLang="en-US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6858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11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762000" y="1216025"/>
            <a:ext cx="76200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六、阅读理解。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What's your favorite subject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r>
              <a:rPr lang="zh-CN" altLang="en-US" sz="2200" b="1" dirty="0">
                <a:solidFill>
                  <a:prstClr val="black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Miss.Wang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asks 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me.My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favorite subject is</a:t>
            </a:r>
            <a:r>
              <a:rPr lang="en-US" altLang="zh-CN" sz="2200" b="1" dirty="0">
                <a:solidFill>
                  <a:prstClr val="black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don't 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know.I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don't like any 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subject.I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don't like to go to 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school.I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don't like 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English.I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don't like 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Chinese.I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don't like 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math.I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like basketball 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only.I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like to play with my dog 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Nick.Nick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is two years 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old.Nick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doesn't like 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subjects.His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subject is only running around with 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me.We're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good </a:t>
            </a:r>
            <a:r>
              <a:rPr lang="en-US" altLang="zh-C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friends.I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want to be a dog.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1426" name="Object 2"/>
          <p:cNvGraphicFramePr>
            <a:graphicFrameLocks noChangeAspect="1"/>
          </p:cNvGraphicFramePr>
          <p:nvPr/>
        </p:nvGraphicFramePr>
        <p:xfrm>
          <a:off x="6858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12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577850" y="1219200"/>
            <a:ext cx="5788025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41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Why does the boy want to be a dog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Because he likes English.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Because dogs don't have any subjects.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Because his dog can run around him.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Because the dog is two years old.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42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What's the boy's favorite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？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English.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　　　　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Chinese.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Math.  D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Basketball.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5791200" y="13716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4572000" y="38862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/>
      <p:bldP spid="2314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450" name="Object 2"/>
          <p:cNvGraphicFramePr>
            <a:graphicFrameLocks noChangeAspect="1"/>
          </p:cNvGraphicFramePr>
          <p:nvPr/>
        </p:nvGraphicFramePr>
        <p:xfrm>
          <a:off x="6858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133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687388" y="1123950"/>
            <a:ext cx="60452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43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does the boy like to do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likes to go to school.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 likes to do his homework.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 likes to play all day.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 likes to read English.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44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 you think he is a good boy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？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Why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？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Yes.Because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 is lazy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懒的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．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No.Because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 likes to play with his dog.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Yes.Because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 is diligent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勤奋的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．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No.Because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 doesn‘t work hard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努力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． 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5181600" y="12954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6172200" y="38100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2" grpId="0"/>
      <p:bldP spid="2324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162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533946" y="1124744"/>
            <a:ext cx="2406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一、单项选择。</a:t>
            </a:r>
          </a:p>
        </p:txBody>
      </p:sp>
      <p:pic>
        <p:nvPicPr>
          <p:cNvPr id="220164" name="Picture 4"/>
          <p:cNvPicPr>
            <a:picLocks noChangeAspect="1" noChangeArrowheads="1"/>
          </p:cNvPicPr>
          <p:nvPr/>
        </p:nvPicPr>
        <p:blipFill>
          <a:blip r:embed="rId5" cstate="email">
            <a:lum contrast="18000"/>
          </a:blip>
          <a:srcRect/>
          <a:stretch>
            <a:fillRect/>
          </a:stretch>
        </p:blipFill>
        <p:spPr bwMode="auto">
          <a:xfrm>
            <a:off x="683568" y="1556792"/>
            <a:ext cx="8001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517525" y="2420888"/>
            <a:ext cx="5657318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have music class______4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00 P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M..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at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 class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play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sports______an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hour.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 B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 C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  D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______do you like history?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—Because it's fun.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B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Why  D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much</a:t>
            </a:r>
          </a:p>
        </p:txBody>
      </p:sp>
      <p:pic>
        <p:nvPicPr>
          <p:cNvPr id="22016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5968" y="2166392"/>
            <a:ext cx="4476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16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97968" y="2166392"/>
            <a:ext cx="4476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16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3768" y="2166392"/>
            <a:ext cx="4476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169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1968" y="2166392"/>
            <a:ext cx="4476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170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83968" y="2166392"/>
            <a:ext cx="4476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171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2168" y="2166392"/>
            <a:ext cx="4476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172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60368" y="2166392"/>
            <a:ext cx="4476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173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98568" y="2166392"/>
            <a:ext cx="4476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174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0568" y="2166392"/>
            <a:ext cx="4476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0175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98768" y="2166392"/>
            <a:ext cx="4476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0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0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0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20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20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20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20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20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20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20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1186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609600" y="1123950"/>
            <a:ext cx="7580313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like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music______it's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relaxing.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  B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  C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 D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because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______does your music teacher come?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—At nine o'clock.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  B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C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Who  D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Why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 have math______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Friday.It's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difficult ______interesting.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  B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but  C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  D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and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fifth day of a week is______.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Wednesday  B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Thursday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Friday  D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Saturday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4" imgW="24980900" imgH="3162300" progId="Word.Document.8">
                  <p:embed/>
                </p:oleObj>
              </mc:Choice>
              <mc:Fallback>
                <p:oleObj name="文档" r:id="rId4" imgW="24980900" imgH="3162300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609600" y="1219200"/>
            <a:ext cx="57023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 classes______at 1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50 P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M..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finish  B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need  C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 D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want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______is your day?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—It's OK.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old   B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  C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D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Why 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Why do you like Ms. Xie?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—Because she's______.</a:t>
            </a:r>
            <a:endParaRPr lang="en-US" altLang="zh-CN" sz="220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20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easy  B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fun  C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busy  D</a:t>
            </a:r>
            <a:r>
              <a:rPr lang="zh-CN" altLang="en-US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free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09600" y="1219200"/>
            <a:ext cx="6673850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二、词汇运用。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A)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根据句意和首字母提示写单词。 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Are you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today?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last day of a week is _______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My favorite _______is history.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 ______ our classes at 3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00 P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M. on Friday.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think science is very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______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2514600" y="2362200"/>
            <a:ext cx="711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busy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4262438" y="2849563"/>
            <a:ext cx="12239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Saturday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2895600" y="3352800"/>
            <a:ext cx="99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subject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1981200" y="3886200"/>
            <a:ext cx="8524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finish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4054475" y="4343400"/>
            <a:ext cx="8985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useful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495300" y="1231900"/>
            <a:ext cx="75311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B)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用所给词的适当形式填空。 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have ________(China)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math and English every day.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17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I'm _____(real) busy today.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18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Monday is the _______(two) day of a week.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19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Math is difficult but ___________(interest)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 class I often play volleyball for two ______(hour)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2466975" y="1905000"/>
            <a:ext cx="11144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Chinese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1755775" y="2362200"/>
            <a:ext cx="8350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really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3124200" y="2895600"/>
            <a:ext cx="9747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second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3810000" y="3382963"/>
            <a:ext cx="1409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interesting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6172200" y="3886200"/>
            <a:ext cx="8509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hours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  <p:bldP spid="224263" grpId="0"/>
      <p:bldP spid="224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277813" y="980728"/>
            <a:ext cx="8553450" cy="56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三、根据汉语完成句子</a:t>
            </a:r>
            <a:r>
              <a:rPr lang="zh-CN" altLang="en-US" sz="2200" dirty="0">
                <a:solidFill>
                  <a:prstClr val="black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每空一词。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21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我们周三和周五上历史课。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 ____________on Wednesday and Friday.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22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每天下午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点到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我和朋友们一起打篮球。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play basketball with my friends_____ 5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00 __6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00 every afternoon</a:t>
            </a: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谢谢你的香蕉。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 you ____ your bananas.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24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你为什么喜欢星期二？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 do you ____ Tuesday?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25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谁是你的音乐老师？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Who's your____________</a:t>
            </a:r>
            <a:r>
              <a:rPr lang="en-US" altLang="zh-CN" sz="2200" b="1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1143000" y="2112615"/>
            <a:ext cx="1619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history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4292600" y="3133378"/>
            <a:ext cx="812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from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5846763" y="3133378"/>
            <a:ext cx="4016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609600" y="4123978"/>
            <a:ext cx="9461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Thank</a:t>
            </a: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2057400" y="4170015"/>
            <a:ext cx="5254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</a:t>
            </a:r>
          </a:p>
        </p:txBody>
      </p:sp>
      <p:sp>
        <p:nvSpPr>
          <p:cNvPr id="225289" name="Rectangle 9"/>
          <p:cNvSpPr>
            <a:spLocks noChangeArrowheads="1"/>
          </p:cNvSpPr>
          <p:nvPr/>
        </p:nvSpPr>
        <p:spPr bwMode="auto">
          <a:xfrm>
            <a:off x="609600" y="5160615"/>
            <a:ext cx="711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Why</a:t>
            </a:r>
          </a:p>
        </p:txBody>
      </p:sp>
      <p:sp>
        <p:nvSpPr>
          <p:cNvPr id="225290" name="Rectangle 10"/>
          <p:cNvSpPr>
            <a:spLocks noChangeArrowheads="1"/>
          </p:cNvSpPr>
          <p:nvPr/>
        </p:nvSpPr>
        <p:spPr bwMode="auto">
          <a:xfrm>
            <a:off x="2063750" y="5160615"/>
            <a:ext cx="60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225291" name="Rectangle 11"/>
          <p:cNvSpPr>
            <a:spLocks noChangeArrowheads="1"/>
          </p:cNvSpPr>
          <p:nvPr/>
        </p:nvSpPr>
        <p:spPr bwMode="auto">
          <a:xfrm>
            <a:off x="1905000" y="6151215"/>
            <a:ext cx="17891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music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teacher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/>
      <p:bldP spid="225286" grpId="0"/>
      <p:bldP spid="225287" grpId="0"/>
      <p:bldP spid="225288" grpId="0"/>
      <p:bldP spid="225289" grpId="0"/>
      <p:bldP spid="225290" grpId="0"/>
      <p:bldP spid="2252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457200" y="1295400"/>
            <a:ext cx="6861175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四、从方框中选择合适的选项补全对话。</a:t>
            </a:r>
            <a:endParaRPr lang="zh-CN" altLang="en-US" sz="22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i="1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Mr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sz="2200" i="1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Wolf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your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history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teacher?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</a:t>
            </a:r>
            <a:r>
              <a:rPr lang="en-US" altLang="zh-CN" sz="2200" i="1" dirty="0">
                <a:solidFill>
                  <a:prstClr val="black"/>
                </a:solidFill>
                <a:latin typeface="Book Antiqua" panose="0204060205030503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math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class?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fun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don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</a:t>
            </a:r>
            <a:r>
              <a:rPr lang="en-US" altLang="zh-CN" sz="2200" i="1" dirty="0">
                <a:solidFill>
                  <a:prstClr val="black"/>
                </a:solidFill>
                <a:latin typeface="Book Antiqua" panose="0204060205030503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math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Tuesday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and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Thursday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'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your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</a:t>
            </a:r>
            <a:r>
              <a:rPr lang="en-US" altLang="zh-CN" sz="2200" i="1" dirty="0">
                <a:solidFill>
                  <a:prstClr val="black"/>
                </a:solidFill>
                <a:latin typeface="Book Antiqua" panose="0204060205030503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orite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subject?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200" b="1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Peter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26.____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Wendy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My favorite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？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Well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really like math.27.____</a:t>
            </a:r>
          </a:p>
        </p:txBody>
      </p:sp>
      <p:graphicFrame>
        <p:nvGraphicFramePr>
          <p:cNvPr id="226307" name="Object 3"/>
          <p:cNvGraphicFramePr>
            <a:graphicFrameLocks noChangeAspect="1"/>
          </p:cNvGraphicFramePr>
          <p:nvPr/>
        </p:nvGraphicFramePr>
        <p:xfrm>
          <a:off x="6858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2133600" y="49530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6781800" y="54864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/>
      <p:bldP spid="2263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6858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685800" y="1200150"/>
            <a:ext cx="83820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Math is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boring.Science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is my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favorite.It's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really interesting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Mr.Brooks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is a good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teacher.Who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is your math teacher?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Wendy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Mrs.Alves.She's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great.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Peter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28.____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Wendy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have math on Monday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Wednesday and Friday at eleven o'clock.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Peter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29.____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Wendy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Tuesday and Thursday I have history at eleven.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Peter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30.____</a:t>
            </a:r>
            <a:endParaRPr lang="en-US" altLang="zh-CN" sz="2200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Wendy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Yes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is.I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don't like history</a:t>
            </a:r>
            <a:r>
              <a:rPr lang="zh-CN" altLang="en-US" sz="2200" dirty="0">
                <a:solidFill>
                  <a:prstClr val="black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but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Mr.Wolf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is very funny.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2362200" y="28194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2362200" y="43434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2362200" y="54102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  <p:bldP spid="2273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</Words>
  <Application>Microsoft Office PowerPoint</Application>
  <PresentationFormat>全屏显示(4:3)</PresentationFormat>
  <Paragraphs>142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MingLiU_HKSCS</vt:lpstr>
      <vt:lpstr>黑体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Verdana</vt:lpstr>
      <vt:lpstr>Wingdings 2</vt:lpstr>
      <vt:lpstr>WWW.2PPT.COM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2017-10-12T07:00:00Z</dcterms:created>
  <dcterms:modified xsi:type="dcterms:W3CDTF">2023-01-16T16:53:28Z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5BDB75516E7C475982631F54E9CC670C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