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1008" r:id="rId2"/>
    <p:sldId id="664" r:id="rId3"/>
    <p:sldId id="1009" r:id="rId4"/>
    <p:sldId id="1010" r:id="rId5"/>
    <p:sldId id="1011" r:id="rId6"/>
    <p:sldId id="1012" r:id="rId7"/>
    <p:sldId id="1013" r:id="rId8"/>
    <p:sldId id="1014" r:id="rId9"/>
    <p:sldId id="1015" r:id="rId10"/>
    <p:sldId id="1016" r:id="rId11"/>
    <p:sldId id="1017" r:id="rId12"/>
    <p:sldId id="1018" r:id="rId13"/>
    <p:sldId id="1019" r:id="rId14"/>
    <p:sldId id="1020" r:id="rId15"/>
    <p:sldId id="1022" r:id="rId16"/>
    <p:sldId id="1023" r:id="rId17"/>
    <p:sldId id="1024" r:id="rId18"/>
    <p:sldId id="1025" r:id="rId19"/>
    <p:sldId id="1026" r:id="rId20"/>
    <p:sldId id="1027" r:id="rId21"/>
    <p:sldId id="1028" r:id="rId22"/>
    <p:sldId id="1029" r:id="rId23"/>
    <p:sldId id="1030" r:id="rId24"/>
    <p:sldId id="1031" r:id="rId25"/>
    <p:sldId id="772" r:id="rId26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9846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94840E-9D45-43D5-B4A1-36883FCDF46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7222D19-B972-4295-97A2-054915257CE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080663-3309-4F50-AEB6-DAC5C618693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9F9C8DB-11A6-4163-A6DB-ECDB5ACB52B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组合 15"/>
          <p:cNvGrpSpPr/>
          <p:nvPr userDrawn="1"/>
        </p:nvGrpSpPr>
        <p:grpSpPr bwMode="auto">
          <a:xfrm>
            <a:off x="-2333625" y="6330950"/>
            <a:ext cx="2309812" cy="501650"/>
            <a:chOff x="-2334201" y="6331600"/>
            <a:chExt cx="2310389" cy="501595"/>
          </a:xfrm>
        </p:grpSpPr>
        <p:sp>
          <p:nvSpPr>
            <p:cNvPr id="17" name="五边形 16">
              <a:hlinkClick r:id="rId4" action="ppaction://hlinksldjump"/>
            </p:cNvPr>
            <p:cNvSpPr/>
            <p:nvPr userDrawn="1"/>
          </p:nvSpPr>
          <p:spPr bwMode="auto">
            <a:xfrm>
              <a:off x="-2334201" y="6331600"/>
              <a:ext cx="1144873" cy="498420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语法精讲专项突破</a:t>
              </a:r>
            </a:p>
          </p:txBody>
        </p:sp>
        <p:sp>
          <p:nvSpPr>
            <p:cNvPr id="11" name="五边形 10">
              <a:hlinkClick r:id="" action="ppaction://noaction"/>
            </p:cNvPr>
            <p:cNvSpPr/>
            <p:nvPr userDrawn="1"/>
          </p:nvSpPr>
          <p:spPr bwMode="auto">
            <a:xfrm>
              <a:off x="-1168685" y="6334775"/>
              <a:ext cx="1144873" cy="498420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知能演练轻松闯关</a:t>
              </a:r>
            </a:p>
          </p:txBody>
        </p:sp>
      </p:grpSp>
      <p:sp>
        <p:nvSpPr>
          <p:cNvPr id="8" name="燕尾形 7"/>
          <p:cNvSpPr/>
          <p:nvPr userDrawn="1"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9" name="五边形 8"/>
          <p:cNvSpPr/>
          <p:nvPr userDrawn="1"/>
        </p:nvSpPr>
        <p:spPr>
          <a:xfrm>
            <a:off x="4643438" y="25400"/>
            <a:ext cx="4240212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4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HISTORY AND TRADITIONS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0.62882 -2.22222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E:\2019&#20248;&#21270;&#26041;&#26696;&#33521;&#35821;&#20154;&#25945;&#24517;&#20462;2&#25945;&#21442;11.1(&#26368;&#26032;&#25945;&#26448;)&#65288;1-166&#65289;\&#22270;&#29255;&#65288;&#21464;&#22909;&#39068;&#33394;&#65289;\unit4.T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7.emf"/><Relationship Id="rId3" Type="http://schemas.openxmlformats.org/officeDocument/2006/relationships/package" Target="../embeddings/Microsoft_Word___.docx"/><Relationship Id="rId7" Type="http://schemas.openxmlformats.org/officeDocument/2006/relationships/image" Target="../media/image4.e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emf"/><Relationship Id="rId5" Type="http://schemas.openxmlformats.org/officeDocument/2006/relationships/image" Target="../media/image8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9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___2.docx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__5.docx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E:\2019优化方案英语人教必修2教参11.1(最新教材)（1-166）\图片（变好颜色）\unit4.T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0" y="1484784"/>
            <a:ext cx="913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9525" y="5877272"/>
            <a:ext cx="913447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525" y="4005064"/>
            <a:ext cx="9134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/>
              <a:t>Section </a:t>
            </a:r>
            <a:r>
              <a:rPr lang="zh-CN" altLang="zh-CN" sz="2800" b="1" dirty="0"/>
              <a:t>Ⅲ </a:t>
            </a:r>
            <a:r>
              <a:rPr lang="en-US" altLang="zh-CN" sz="2800" b="1" dirty="0"/>
              <a:t> Discovering Useful Structures</a:t>
            </a:r>
            <a:endParaRPr lang="zh-CN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144463" y="1239838"/>
          <a:ext cx="8856662" cy="437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文档" r:id="rId3" imgW="8858885" imgH="4381500" progId="Word.Document.12">
                  <p:embed/>
                </p:oleObj>
              </mc:Choice>
              <mc:Fallback>
                <p:oleObj name="文档" r:id="rId3" imgW="8858885" imgH="43815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1239838"/>
                        <a:ext cx="8856662" cy="437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15900" y="1370013"/>
          <a:ext cx="8713788" cy="429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文档" r:id="rId3" imgW="8716010" imgH="4293235" progId="Word.Document.12">
                  <p:embed/>
                </p:oleObj>
              </mc:Choice>
              <mc:Fallback>
                <p:oleObj name="文档" r:id="rId3" imgW="8716010" imgH="429323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70013"/>
                        <a:ext cx="8713788" cy="429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1"/>
          <p:cNvGraphicFramePr>
            <a:graphicFrameLocks noChangeAspect="1"/>
          </p:cNvGraphicFramePr>
          <p:nvPr/>
        </p:nvGraphicFramePr>
        <p:xfrm>
          <a:off x="179388" y="1397000"/>
          <a:ext cx="871378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文档" r:id="rId5" imgW="8716010" imgH="594360" progId="Word.Document.12">
                  <p:embed/>
                </p:oleObj>
              </mc:Choice>
              <mc:Fallback>
                <p:oleObj name="文档" r:id="rId5" imgW="8716010" imgH="59436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397000"/>
                        <a:ext cx="8713787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"/>
          <p:cNvGraphicFramePr>
            <a:graphicFrameLocks noChangeAspect="1"/>
          </p:cNvGraphicFramePr>
          <p:nvPr/>
        </p:nvGraphicFramePr>
        <p:xfrm>
          <a:off x="215900" y="1277938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文档" r:id="rId3" imgW="8716010" imgH="4744085" progId="Word.Document.12">
                  <p:embed/>
                </p:oleObj>
              </mc:Choice>
              <mc:Fallback>
                <p:oleObj name="文档" r:id="rId3" imgW="8716010" imgH="474408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77938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1"/>
          <p:cNvGraphicFramePr>
            <a:graphicFrameLocks noChangeAspect="1"/>
          </p:cNvGraphicFramePr>
          <p:nvPr/>
        </p:nvGraphicFramePr>
        <p:xfrm>
          <a:off x="215900" y="1277938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文档" r:id="rId3" imgW="8716010" imgH="4744085" progId="Word.Document.12">
                  <p:embed/>
                </p:oleObj>
              </mc:Choice>
              <mc:Fallback>
                <p:oleObj name="文档" r:id="rId3" imgW="8716010" imgH="474408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77938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"/>
          <p:cNvGraphicFramePr>
            <a:graphicFrameLocks noChangeAspect="1"/>
          </p:cNvGraphicFramePr>
          <p:nvPr/>
        </p:nvGraphicFramePr>
        <p:xfrm>
          <a:off x="215900" y="1206500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文档" r:id="rId3" imgW="8716010" imgH="4744085" progId="Word.Document.12">
                  <p:embed/>
                </p:oleObj>
              </mc:Choice>
              <mc:Fallback>
                <p:oleObj name="文档" r:id="rId3" imgW="8716010" imgH="474408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06500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214313" y="1484313"/>
          <a:ext cx="871537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文档" r:id="rId3" imgW="8716010" imgH="1187450" progId="Word.Document.12">
                  <p:embed/>
                </p:oleObj>
              </mc:Choice>
              <mc:Fallback>
                <p:oleObj name="文档" r:id="rId3" imgW="8716010" imgH="1187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84313"/>
                        <a:ext cx="8715375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214313" y="2708275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文档" r:id="rId5" imgW="8716010" imgH="1779905" progId="Word.Document.12">
                  <p:embed/>
                </p:oleObj>
              </mc:Choice>
              <mc:Fallback>
                <p:oleObj name="文档" r:id="rId5" imgW="8716010" imgH="177990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708275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214313" y="4581525"/>
          <a:ext cx="87153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文档" r:id="rId7" imgW="8716010" imgH="594360" progId="Word.Document.12">
                  <p:embed/>
                </p:oleObj>
              </mc:Choice>
              <mc:Fallback>
                <p:oleObj name="文档" r:id="rId7" imgW="8716010" imgH="59436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581525"/>
                        <a:ext cx="87153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15900" y="1281113"/>
          <a:ext cx="8713788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文档" r:id="rId3" imgW="8716010" imgH="4297680" progId="Word.Document.12">
                  <p:embed/>
                </p:oleObj>
              </mc:Choice>
              <mc:Fallback>
                <p:oleObj name="文档" r:id="rId3" imgW="8716010" imgH="429768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81113"/>
                        <a:ext cx="8713788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1"/>
          <p:cNvGraphicFramePr>
            <a:graphicFrameLocks noChangeAspect="1"/>
          </p:cNvGraphicFramePr>
          <p:nvPr/>
        </p:nvGraphicFramePr>
        <p:xfrm>
          <a:off x="250825" y="1341438"/>
          <a:ext cx="871378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文档" r:id="rId5" imgW="8716010" imgH="594360" progId="Word.Document.12">
                  <p:embed/>
                </p:oleObj>
              </mc:Choice>
              <mc:Fallback>
                <p:oleObj name="文档" r:id="rId5" imgW="8716010" imgH="59436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341438"/>
                        <a:ext cx="8713788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文档" r:id="rId3" imgW="8716010" imgH="5337175" progId="Word.Document.12">
                  <p:embed/>
                </p:oleObj>
              </mc:Choice>
              <mc:Fallback>
                <p:oleObj name="文档" r:id="rId3" imgW="8716010" imgH="533717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215900" y="1341438"/>
          <a:ext cx="8713788" cy="493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文档" r:id="rId3" imgW="8716010" imgH="4933315" progId="Word.Document.12">
                  <p:embed/>
                </p:oleObj>
              </mc:Choice>
              <mc:Fallback>
                <p:oleObj name="文档" r:id="rId3" imgW="8716010" imgH="4933315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41438"/>
                        <a:ext cx="8713788" cy="493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11" descr="E:\2019优化方案英语人教必修5教参3.15（1-190）\图片（变好颜色）\语法精讲专项突破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8" y="693738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932363" y="24209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文档" r:id="rId6" imgW="5276215" imgH="397510" progId="Word.Document.12">
                  <p:embed/>
                </p:oleObj>
              </mc:Choice>
              <mc:Fallback>
                <p:oleObj name="文档" r:id="rId6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4209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508625" y="350043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文档" r:id="rId8" imgW="5276215" imgH="397510" progId="Word.Document.12">
                  <p:embed/>
                </p:oleObj>
              </mc:Choice>
              <mc:Fallback>
                <p:oleObj name="文档" r:id="rId8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50043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5580063" y="458152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文档" r:id="rId10" imgW="5276215" imgH="397510" progId="Word.Document.12">
                  <p:embed/>
                </p:oleObj>
              </mc:Choice>
              <mc:Fallback>
                <p:oleObj name="文档" r:id="rId10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58152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2555875" y="566102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文档" r:id="rId12" imgW="5276215" imgH="397510" progId="Word.Document.12">
                  <p:embed/>
                </p:oleObj>
              </mc:Choice>
              <mc:Fallback>
                <p:oleObj name="文档" r:id="rId12" imgW="5276215" imgH="39751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566102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1"/>
          <p:cNvGraphicFramePr>
            <a:graphicFrameLocks noChangeAspect="1"/>
          </p:cNvGraphicFramePr>
          <p:nvPr/>
        </p:nvGraphicFramePr>
        <p:xfrm>
          <a:off x="215900" y="1044575"/>
          <a:ext cx="8713788" cy="519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文档" r:id="rId3" imgW="8716010" imgH="5193665" progId="Word.Document.12">
                  <p:embed/>
                </p:oleObj>
              </mc:Choice>
              <mc:Fallback>
                <p:oleObj name="文档" r:id="rId3" imgW="8716010" imgH="519366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44575"/>
                        <a:ext cx="8713788" cy="519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ChangeAspect="1"/>
          </p:cNvGraphicFramePr>
          <p:nvPr/>
        </p:nvGraphicFramePr>
        <p:xfrm>
          <a:off x="215900" y="749300"/>
          <a:ext cx="8713788" cy="548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文档" r:id="rId3" imgW="8716010" imgH="5490845" progId="Word.Document.12">
                  <p:embed/>
                </p:oleObj>
              </mc:Choice>
              <mc:Fallback>
                <p:oleObj name="文档" r:id="rId3" imgW="8716010" imgH="549084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749300"/>
                        <a:ext cx="8713788" cy="548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1"/>
          <p:cNvGraphicFramePr>
            <a:graphicFrameLocks noChangeAspect="1"/>
          </p:cNvGraphicFramePr>
          <p:nvPr/>
        </p:nvGraphicFramePr>
        <p:xfrm>
          <a:off x="215900" y="611188"/>
          <a:ext cx="8713788" cy="563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文档" r:id="rId3" imgW="8716010" imgH="5638800" progId="Word.Document.12">
                  <p:embed/>
                </p:oleObj>
              </mc:Choice>
              <mc:Fallback>
                <p:oleObj name="文档" r:id="rId3" imgW="8716010" imgH="56388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611188"/>
                        <a:ext cx="8713788" cy="563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ChangeAspect="1"/>
          </p:cNvGraphicFramePr>
          <p:nvPr/>
        </p:nvGraphicFramePr>
        <p:xfrm>
          <a:off x="215900" y="1500188"/>
          <a:ext cx="8713788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文档" r:id="rId3" imgW="8716010" imgH="3860165" progId="Word.Document.12">
                  <p:embed/>
                </p:oleObj>
              </mc:Choice>
              <mc:Fallback>
                <p:oleObj name="文档" r:id="rId3" imgW="8716010" imgH="386016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00188"/>
                        <a:ext cx="8713788" cy="385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1"/>
          <p:cNvGraphicFramePr>
            <a:graphicFrameLocks noChangeAspect="1"/>
          </p:cNvGraphicFramePr>
          <p:nvPr/>
        </p:nvGraphicFramePr>
        <p:xfrm>
          <a:off x="214313" y="965200"/>
          <a:ext cx="8715375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文档" r:id="rId3" imgW="8716010" imgH="2305685" progId="Word.Document.12">
                  <p:embed/>
                </p:oleObj>
              </mc:Choice>
              <mc:Fallback>
                <p:oleObj name="文档" r:id="rId3" imgW="8716010" imgH="230568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965200"/>
                        <a:ext cx="8715375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14313" y="3197225"/>
          <a:ext cx="871537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文档" r:id="rId5" imgW="8716010" imgH="2372995" progId="Word.Document.12">
                  <p:embed/>
                </p:oleObj>
              </mc:Choice>
              <mc:Fallback>
                <p:oleObj name="文档" r:id="rId5" imgW="8716010" imgH="237299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197225"/>
                        <a:ext cx="871537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14313" y="5500688"/>
          <a:ext cx="87153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文档" r:id="rId7" imgW="8716010" imgH="594360" progId="Word.Document.12">
                  <p:embed/>
                </p:oleObj>
              </mc:Choice>
              <mc:Fallback>
                <p:oleObj name="文档" r:id="rId7" imgW="8716010" imgH="59436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5500688"/>
                        <a:ext cx="87153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1989138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1600" y="3908425"/>
            <a:ext cx="3810000" cy="528638"/>
          </a:xfrm>
          <a:prstGeom prst="rect">
            <a:avLst/>
          </a:prstGeom>
          <a:gradFill rotWithShape="1">
            <a:gsLst>
              <a:gs pos="0">
                <a:srgbClr val="2D2D8A">
                  <a:tint val="50000"/>
                  <a:satMod val="300000"/>
                </a:srgbClr>
              </a:gs>
              <a:gs pos="35000">
                <a:srgbClr val="2D2D8A">
                  <a:tint val="37000"/>
                  <a:satMod val="300000"/>
                </a:srgbClr>
              </a:gs>
              <a:gs pos="100000">
                <a:srgbClr val="2D2D8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按</a:t>
            </a:r>
            <a:r>
              <a:rPr lang="en-US" altLang="zh-CN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ESC</a:t>
            </a:r>
            <a:r>
              <a:rPr lang="zh-CN" altLang="en-US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键退出全屏播放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15900" y="765175"/>
          <a:ext cx="8713788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文档" r:id="rId3" imgW="8716010" imgH="5487670" progId="Word.Document.12">
                  <p:embed/>
                </p:oleObj>
              </mc:Choice>
              <mc:Fallback>
                <p:oleObj name="文档" r:id="rId3" imgW="8716010" imgH="548767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765175"/>
                        <a:ext cx="8713788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"/>
          <p:cNvGraphicFramePr>
            <a:graphicFrameLocks noChangeAspect="1"/>
          </p:cNvGraphicFramePr>
          <p:nvPr/>
        </p:nvGraphicFramePr>
        <p:xfrm>
          <a:off x="179388" y="1397000"/>
          <a:ext cx="871378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文档" r:id="rId5" imgW="8716010" imgH="594360" progId="Word.Document.12">
                  <p:embed/>
                </p:oleObj>
              </mc:Choice>
              <mc:Fallback>
                <p:oleObj name="文档" r:id="rId5" imgW="8716010" imgH="59436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397000"/>
                        <a:ext cx="8713787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214313" y="1108075"/>
          <a:ext cx="8715375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文档" r:id="rId3" imgW="8716010" imgH="1713230" progId="Word.Document.12">
                  <p:embed/>
                </p:oleObj>
              </mc:Choice>
              <mc:Fallback>
                <p:oleObj name="文档" r:id="rId3" imgW="8716010" imgH="171323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08075"/>
                        <a:ext cx="8715375" cy="171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214313" y="2765425"/>
          <a:ext cx="871537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文档" r:id="rId5" imgW="8716010" imgH="2372995" progId="Word.Document.12">
                  <p:embed/>
                </p:oleObj>
              </mc:Choice>
              <mc:Fallback>
                <p:oleObj name="文档" r:id="rId5" imgW="8716010" imgH="237299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765425"/>
                        <a:ext cx="871537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214313" y="5141913"/>
          <a:ext cx="87153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文档" r:id="rId7" imgW="8716010" imgH="594360" progId="Word.Document.12">
                  <p:embed/>
                </p:oleObj>
              </mc:Choice>
              <mc:Fallback>
                <p:oleObj name="文档" r:id="rId7" imgW="8716010" imgH="59436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5141913"/>
                        <a:ext cx="87153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15900" y="987425"/>
          <a:ext cx="8713788" cy="488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文档" r:id="rId3" imgW="8716010" imgH="4885690" progId="Word.Document.12">
                  <p:embed/>
                </p:oleObj>
              </mc:Choice>
              <mc:Fallback>
                <p:oleObj name="文档" r:id="rId3" imgW="8716010" imgH="488569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87425"/>
                        <a:ext cx="8713788" cy="488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1"/>
          <p:cNvGraphicFramePr>
            <a:graphicFrameLocks noChangeAspect="1"/>
          </p:cNvGraphicFramePr>
          <p:nvPr/>
        </p:nvGraphicFramePr>
        <p:xfrm>
          <a:off x="322263" y="981075"/>
          <a:ext cx="871378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文档" r:id="rId5" imgW="8716010" imgH="594360" progId="Word.Document.12">
                  <p:embed/>
                </p:oleObj>
              </mc:Choice>
              <mc:Fallback>
                <p:oleObj name="文档" r:id="rId5" imgW="8716010" imgH="59436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981075"/>
                        <a:ext cx="8713787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215900" y="1273175"/>
          <a:ext cx="8713788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文档" r:id="rId3" imgW="8716010" imgH="4678680" progId="Word.Document.12">
                  <p:embed/>
                </p:oleObj>
              </mc:Choice>
              <mc:Fallback>
                <p:oleObj name="文档" r:id="rId3" imgW="8716010" imgH="467868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73175"/>
                        <a:ext cx="8713788" cy="467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"/>
          <p:cNvGraphicFramePr>
            <a:graphicFrameLocks noChangeAspect="1"/>
          </p:cNvGraphicFramePr>
          <p:nvPr/>
        </p:nvGraphicFramePr>
        <p:xfrm>
          <a:off x="215900" y="3573463"/>
          <a:ext cx="87122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文档" r:id="rId5" imgW="8716010" imgH="2372995" progId="Word.Document.12">
                  <p:embed/>
                </p:oleObj>
              </mc:Choice>
              <mc:Fallback>
                <p:oleObj name="文档" r:id="rId5" imgW="8716010" imgH="237299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3573463"/>
                        <a:ext cx="87122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"/>
          <p:cNvGraphicFramePr>
            <a:graphicFrameLocks noChangeAspect="1"/>
          </p:cNvGraphicFramePr>
          <p:nvPr/>
        </p:nvGraphicFramePr>
        <p:xfrm>
          <a:off x="215900" y="15827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827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"/>
          <p:cNvGraphicFramePr>
            <a:graphicFrameLocks noChangeAspect="1"/>
          </p:cNvGraphicFramePr>
          <p:nvPr/>
        </p:nvGraphicFramePr>
        <p:xfrm>
          <a:off x="144463" y="876300"/>
          <a:ext cx="8856662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文档" r:id="rId3" imgW="8858885" imgH="5363210" progId="Word.Document.12">
                  <p:embed/>
                </p:oleObj>
              </mc:Choice>
              <mc:Fallback>
                <p:oleObj name="文档" r:id="rId3" imgW="8858885" imgH="53632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876300"/>
                        <a:ext cx="8856662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全屏显示(4:3)</PresentationFormat>
  <Paragraphs>4</Paragraphs>
  <Slides>25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楷体</vt:lpstr>
      <vt:lpstr>宋体</vt:lpstr>
      <vt:lpstr>微软雅黑</vt:lpstr>
      <vt:lpstr>Arial</vt:lpstr>
      <vt:lpstr>Calibri</vt:lpstr>
      <vt:lpstr>Times New Roman</vt:lpstr>
      <vt:lpstr>WWW.2PPT.COM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2022-02-11T07:33:35Z</dcterms:created>
  <dcterms:modified xsi:type="dcterms:W3CDTF">2023-01-16T16:53:48Z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C93CA5EDFECC4FF49308D5C757395610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